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9"/>
  </p:notesMasterIdLst>
  <p:sldIdLst>
    <p:sldId id="2935" r:id="rId2"/>
    <p:sldId id="3021" r:id="rId3"/>
    <p:sldId id="3024" r:id="rId4"/>
    <p:sldId id="326" r:id="rId5"/>
    <p:sldId id="428" r:id="rId6"/>
    <p:sldId id="3028" r:id="rId7"/>
    <p:sldId id="3029" r:id="rId8"/>
    <p:sldId id="3030" r:id="rId9"/>
    <p:sldId id="3031" r:id="rId10"/>
    <p:sldId id="437" r:id="rId11"/>
    <p:sldId id="2985" r:id="rId12"/>
    <p:sldId id="2986" r:id="rId13"/>
    <p:sldId id="316" r:id="rId14"/>
    <p:sldId id="2988" r:id="rId15"/>
    <p:sldId id="2989" r:id="rId16"/>
    <p:sldId id="447" r:id="rId17"/>
    <p:sldId id="448" r:id="rId18"/>
    <p:sldId id="449" r:id="rId19"/>
    <p:sldId id="3025" r:id="rId20"/>
    <p:sldId id="3026" r:id="rId21"/>
    <p:sldId id="3020" r:id="rId22"/>
    <p:sldId id="3032" r:id="rId23"/>
    <p:sldId id="3033" r:id="rId24"/>
    <p:sldId id="2938" r:id="rId25"/>
    <p:sldId id="2944" r:id="rId26"/>
    <p:sldId id="2990" r:id="rId27"/>
    <p:sldId id="2991" r:id="rId28"/>
    <p:sldId id="2993" r:id="rId29"/>
    <p:sldId id="2994" r:id="rId30"/>
    <p:sldId id="2996" r:id="rId31"/>
    <p:sldId id="2998" r:id="rId32"/>
    <p:sldId id="296" r:id="rId33"/>
    <p:sldId id="288" r:id="rId34"/>
    <p:sldId id="271" r:id="rId35"/>
    <p:sldId id="3013" r:id="rId36"/>
    <p:sldId id="319" r:id="rId37"/>
    <p:sldId id="317" r:id="rId38"/>
    <p:sldId id="320" r:id="rId39"/>
    <p:sldId id="266" r:id="rId40"/>
    <p:sldId id="2997" r:id="rId41"/>
    <p:sldId id="2995" r:id="rId42"/>
    <p:sldId id="3000" r:id="rId43"/>
    <p:sldId id="441" r:id="rId44"/>
    <p:sldId id="3001" r:id="rId45"/>
    <p:sldId id="442" r:id="rId46"/>
    <p:sldId id="3003" r:id="rId47"/>
    <p:sldId id="3005" r:id="rId48"/>
    <p:sldId id="3006" r:id="rId49"/>
    <p:sldId id="3007" r:id="rId50"/>
    <p:sldId id="3004" r:id="rId51"/>
    <p:sldId id="3002" r:id="rId52"/>
    <p:sldId id="2963" r:id="rId53"/>
    <p:sldId id="2964" r:id="rId54"/>
    <p:sldId id="2965" r:id="rId55"/>
    <p:sldId id="2982" r:id="rId56"/>
    <p:sldId id="2967" r:id="rId57"/>
    <p:sldId id="3012" r:id="rId58"/>
    <p:sldId id="2968" r:id="rId59"/>
    <p:sldId id="2970" r:id="rId60"/>
    <p:sldId id="268" r:id="rId61"/>
    <p:sldId id="2972" r:id="rId62"/>
    <p:sldId id="2973" r:id="rId63"/>
    <p:sldId id="312" r:id="rId64"/>
    <p:sldId id="412" r:id="rId65"/>
    <p:sldId id="3034" r:id="rId66"/>
    <p:sldId id="3009" r:id="rId67"/>
    <p:sldId id="2983" r:id="rId68"/>
    <p:sldId id="3014" r:id="rId69"/>
    <p:sldId id="423" r:id="rId70"/>
    <p:sldId id="3011" r:id="rId71"/>
    <p:sldId id="2948" r:id="rId72"/>
    <p:sldId id="2949" r:id="rId73"/>
    <p:sldId id="416" r:id="rId74"/>
    <p:sldId id="419" r:id="rId75"/>
    <p:sldId id="2945" r:id="rId76"/>
    <p:sldId id="422" r:id="rId77"/>
    <p:sldId id="2946" r:id="rId78"/>
    <p:sldId id="418" r:id="rId79"/>
    <p:sldId id="420" r:id="rId80"/>
    <p:sldId id="2999" r:id="rId81"/>
    <p:sldId id="277" r:id="rId82"/>
    <p:sldId id="400" r:id="rId83"/>
    <p:sldId id="401" r:id="rId84"/>
    <p:sldId id="406" r:id="rId85"/>
    <p:sldId id="402" r:id="rId86"/>
    <p:sldId id="403" r:id="rId87"/>
    <p:sldId id="352" r:id="rId88"/>
  </p:sldIdLst>
  <p:sldSz cx="12192000" cy="6858000"/>
  <p:notesSz cx="6858000" cy="9144000"/>
  <p:embeddedFontLst>
    <p:embeddedFont>
      <p:font typeface="ADLaM Display" panose="02010000000000000000" pitchFamily="2" charset="77"/>
      <p:regular r:id="rId90"/>
    </p:embeddedFont>
    <p:embeddedFont>
      <p:font typeface="Candara" panose="020E0502030303020204" pitchFamily="34" charset="0"/>
      <p:regular r:id="rId91"/>
      <p:bold r:id="rId92"/>
      <p:italic r:id="rId93"/>
      <p:boldItalic r:id="rId94"/>
    </p:embeddedFont>
    <p:embeddedFont>
      <p:font typeface="Roboto" panose="02000000000000000000" pitchFamily="2" charset="0"/>
      <p:regular r:id="rId95"/>
      <p:bold r:id="rId96"/>
      <p:italic r:id="rId97"/>
      <p:boldItalic r:id="rId98"/>
    </p:embeddedFont>
    <p:embeddedFont>
      <p:font typeface="Roboto Light" panose="020F0302020204030204" pitchFamily="34" charset="0"/>
      <p:regular r:id="rId99"/>
      <p:italic r:id="rId100"/>
    </p:embeddedFont>
    <p:embeddedFont>
      <p:font typeface="Roboto Medium" panose="020F0502020204030204" pitchFamily="34" charset="0"/>
      <p:regular r:id="rId101"/>
      <p:italic r:id="rId102"/>
    </p:embeddedFont>
    <p:embeddedFont>
      <p:font typeface="Verdana" panose="020B0604030504040204" pitchFamily="34" charset="0"/>
      <p:regular r:id="rId103"/>
      <p:bold r:id="rId104"/>
      <p:italic r:id="rId105"/>
      <p:boldItalic r:id="rId10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1" roundtripDataSignature="AMtx7mj5rEpHnaWxTI8fJHKrxX7JqDgN9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1833D"/>
    <a:srgbClr val="E6BCA3"/>
    <a:srgbClr val="E5BDA4"/>
    <a:srgbClr val="DBEFF9"/>
    <a:srgbClr val="58B3E2"/>
    <a:srgbClr val="BFE2F4"/>
    <a:srgbClr val="D0EBB3"/>
    <a:srgbClr val="145025"/>
    <a:srgbClr val="4142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872768-72BD-40D1-91BA-232E09E095AC}" v="2507" dt="2025-01-27T15:03:43.506"/>
    <p1510:client id="{8D9C8472-4BE1-3942-A557-30632E4A0210}" v="7060" dt="2025-01-27T15:46:21.2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4366"/>
  </p:normalViewPr>
  <p:slideViewPr>
    <p:cSldViewPr snapToGrid="0">
      <p:cViewPr varScale="1">
        <p:scale>
          <a:sx n="88" d="100"/>
          <a:sy n="88" d="100"/>
        </p:scale>
        <p:origin x="184"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5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3.fntdata"/><Relationship Id="rId5" Type="http://schemas.openxmlformats.org/officeDocument/2006/relationships/slide" Target="slides/slide4.xml"/><Relationship Id="rId90" Type="http://schemas.openxmlformats.org/officeDocument/2006/relationships/font" Target="fonts/font1.fntdata"/><Relationship Id="rId95" Type="http://schemas.openxmlformats.org/officeDocument/2006/relationships/font" Target="fonts/font6.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4.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2.fntdata"/><Relationship Id="rId96"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5.fntdata"/><Relationship Id="rId99" Type="http://schemas.openxmlformats.org/officeDocument/2006/relationships/font" Target="fonts/font10.fntdata"/><Relationship Id="rId101" Type="http://schemas.openxmlformats.org/officeDocument/2006/relationships/font" Target="fonts/font12.fntdata"/><Relationship Id="rId151" Type="http://customschemas.google.com/relationships/presentationmetadata" Target="metadata"/><Relationship Id="rId156"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8.fntdata"/><Relationship Id="rId104"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57"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1.fntdata"/><Relationship Id="rId105"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4.fntdata"/><Relationship Id="rId98" Type="http://schemas.openxmlformats.org/officeDocument/2006/relationships/font" Target="fonts/font9.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5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han Oliver" userId="574c53e25e2087d5" providerId="Windows Live" clId="Web-{4D438E72-604E-9107-D525-C9281C2EB448}"/>
    <pc:docChg chg="modSld">
      <pc:chgData name="Nathan Oliver" userId="574c53e25e2087d5" providerId="Windows Live" clId="Web-{4D438E72-604E-9107-D525-C9281C2EB448}" dt="2025-01-07T21:19:14.750" v="24"/>
      <pc:docMkLst>
        <pc:docMk/>
      </pc:docMkLst>
      <pc:sldChg chg="modNotes">
        <pc:chgData name="Nathan Oliver" userId="574c53e25e2087d5" providerId="Windows Live" clId="Web-{4D438E72-604E-9107-D525-C9281C2EB448}" dt="2025-01-07T21:19:14.750" v="24"/>
        <pc:sldMkLst>
          <pc:docMk/>
          <pc:sldMk cId="0" sldId="326"/>
        </pc:sldMkLst>
      </pc:sldChg>
    </pc:docChg>
  </pc:docChgLst>
  <pc:docChgLst>
    <pc:chgData name="Nathan Oliver" userId="574c53e25e2087d5" providerId="Windows Live" clId="Web-{837B780B-B993-4E75-B737-CD08021009B2}"/>
    <pc:docChg chg="modSld">
      <pc:chgData name="Nathan Oliver" userId="574c53e25e2087d5" providerId="Windows Live" clId="Web-{837B780B-B993-4E75-B737-CD08021009B2}" dt="2025-01-07T18:59:37.373" v="7" actId="14100"/>
      <pc:docMkLst>
        <pc:docMk/>
      </pc:docMkLst>
      <pc:sldChg chg="addSp delSp modSp">
        <pc:chgData name="Nathan Oliver" userId="574c53e25e2087d5" providerId="Windows Live" clId="Web-{837B780B-B993-4E75-B737-CD08021009B2}" dt="2025-01-07T18:59:37.373" v="7" actId="14100"/>
        <pc:sldMkLst>
          <pc:docMk/>
          <pc:sldMk cId="0" sldId="256"/>
        </pc:sldMkLst>
      </pc:sldChg>
    </pc:docChg>
  </pc:docChgLst>
  <pc:docChgLst>
    <pc:chgData name="Nathan Oliver" userId="574c53e25e2087d5" providerId="Windows Live" clId="Web-{F4D85157-3F01-48E4-3F02-7733EE783C9A}"/>
    <pc:docChg chg="addSld delSld modSld">
      <pc:chgData name="Nathan Oliver" userId="574c53e25e2087d5" providerId="Windows Live" clId="Web-{F4D85157-3F01-48E4-3F02-7733EE783C9A}" dt="2025-01-21T19:35:01.994" v="17"/>
      <pc:docMkLst>
        <pc:docMk/>
      </pc:docMkLst>
      <pc:sldChg chg="del">
        <pc:chgData name="Nathan Oliver" userId="574c53e25e2087d5" providerId="Windows Live" clId="Web-{F4D85157-3F01-48E4-3F02-7733EE783C9A}" dt="2025-01-21T19:32:04.211" v="2"/>
        <pc:sldMkLst>
          <pc:docMk/>
          <pc:sldMk cId="1240286287" sldId="426"/>
        </pc:sldMkLst>
      </pc:sldChg>
      <pc:sldChg chg="addSp delSp modSp">
        <pc:chgData name="Nathan Oliver" userId="574c53e25e2087d5" providerId="Windows Live" clId="Web-{F4D85157-3F01-48E4-3F02-7733EE783C9A}" dt="2025-01-21T19:35:01.994" v="17"/>
        <pc:sldMkLst>
          <pc:docMk/>
          <pc:sldMk cId="1286575114" sldId="2941"/>
        </pc:sldMkLst>
      </pc:sldChg>
      <pc:sldChg chg="del">
        <pc:chgData name="Nathan Oliver" userId="574c53e25e2087d5" providerId="Windows Live" clId="Web-{F4D85157-3F01-48E4-3F02-7733EE783C9A}" dt="2025-01-21T19:32:04.211" v="3"/>
        <pc:sldMkLst>
          <pc:docMk/>
          <pc:sldMk cId="4158653736" sldId="2942"/>
        </pc:sldMkLst>
      </pc:sldChg>
      <pc:sldChg chg="del">
        <pc:chgData name="Nathan Oliver" userId="574c53e25e2087d5" providerId="Windows Live" clId="Web-{F4D85157-3F01-48E4-3F02-7733EE783C9A}" dt="2025-01-21T19:32:04.211" v="4"/>
        <pc:sldMkLst>
          <pc:docMk/>
          <pc:sldMk cId="2674374977" sldId="2943"/>
        </pc:sldMkLst>
      </pc:sldChg>
      <pc:sldChg chg="add replId">
        <pc:chgData name="Nathan Oliver" userId="574c53e25e2087d5" providerId="Windows Live" clId="Web-{F4D85157-3F01-48E4-3F02-7733EE783C9A}" dt="2025-01-21T19:32:10.461" v="5"/>
        <pc:sldMkLst>
          <pc:docMk/>
          <pc:sldMk cId="4079030330" sldId="2947"/>
        </pc:sldMkLst>
      </pc:sldChg>
      <pc:sldChg chg="add replId">
        <pc:chgData name="Nathan Oliver" userId="574c53e25e2087d5" providerId="Windows Live" clId="Web-{F4D85157-3F01-48E4-3F02-7733EE783C9A}" dt="2025-01-21T19:32:11.195" v="6"/>
        <pc:sldMkLst>
          <pc:docMk/>
          <pc:sldMk cId="3300561432" sldId="2948"/>
        </pc:sldMkLst>
      </pc:sldChg>
      <pc:sldChg chg="add replId">
        <pc:chgData name="Nathan Oliver" userId="574c53e25e2087d5" providerId="Windows Live" clId="Web-{F4D85157-3F01-48E4-3F02-7733EE783C9A}" dt="2025-01-21T19:32:11.226" v="7"/>
        <pc:sldMkLst>
          <pc:docMk/>
          <pc:sldMk cId="2775369596" sldId="2949"/>
        </pc:sldMkLst>
      </pc:sldChg>
    </pc:docChg>
  </pc:docChgLst>
  <pc:docChgLst>
    <pc:chgData name="Nathan Oliver" userId="574c53e25e2087d5" providerId="LiveId" clId="{35872768-72BD-40D1-91BA-232E09E095AC}"/>
    <pc:docChg chg="undo custSel addSld delSld modSld sldOrd">
      <pc:chgData name="Nathan Oliver" userId="574c53e25e2087d5" providerId="LiveId" clId="{35872768-72BD-40D1-91BA-232E09E095AC}" dt="2025-01-27T15:03:43.506" v="14543" actId="20577"/>
      <pc:docMkLst>
        <pc:docMk/>
      </pc:docMkLst>
      <pc:sldChg chg="modSp mod">
        <pc:chgData name="Nathan Oliver" userId="574c53e25e2087d5" providerId="LiveId" clId="{35872768-72BD-40D1-91BA-232E09E095AC}" dt="2025-01-07T19:02:26.378" v="3" actId="1076"/>
        <pc:sldMkLst>
          <pc:docMk/>
          <pc:sldMk cId="0" sldId="256"/>
        </pc:sldMkLst>
      </pc:sldChg>
      <pc:sldChg chg="addSp delSp modSp add del mod delAnim modAnim modShow">
        <pc:chgData name="Nathan Oliver" userId="574c53e25e2087d5" providerId="LiveId" clId="{35872768-72BD-40D1-91BA-232E09E095AC}" dt="2025-01-26T21:10:45.484" v="12907"/>
        <pc:sldMkLst>
          <pc:docMk/>
          <pc:sldMk cId="773197850" sldId="256"/>
        </pc:sldMkLst>
      </pc:sldChg>
      <pc:sldChg chg="ord">
        <pc:chgData name="Nathan Oliver" userId="574c53e25e2087d5" providerId="LiveId" clId="{35872768-72BD-40D1-91BA-232E09E095AC}" dt="2025-01-22T18:28:56.310" v="296"/>
        <pc:sldMkLst>
          <pc:docMk/>
          <pc:sldMk cId="0" sldId="264"/>
        </pc:sldMkLst>
      </pc:sldChg>
      <pc:sldChg chg="addSp delSp modSp add del mod ord modShow">
        <pc:chgData name="Nathan Oliver" userId="574c53e25e2087d5" providerId="LiveId" clId="{35872768-72BD-40D1-91BA-232E09E095AC}" dt="2025-01-27T14:14:58.636" v="14541"/>
        <pc:sldMkLst>
          <pc:docMk/>
          <pc:sldMk cId="0" sldId="266"/>
        </pc:sldMkLst>
        <pc:picChg chg="add mod">
          <ac:chgData name="Nathan Oliver" userId="574c53e25e2087d5" providerId="LiveId" clId="{35872768-72BD-40D1-91BA-232E09E095AC}" dt="2025-01-13T17:49:22.588" v="85" actId="962"/>
          <ac:picMkLst>
            <pc:docMk/>
            <pc:sldMk cId="0" sldId="266"/>
            <ac:picMk id="4" creationId="{91344FB2-C9C0-DA52-AA5B-9A877847830E}"/>
          </ac:picMkLst>
        </pc:picChg>
      </pc:sldChg>
      <pc:sldChg chg="addSp delSp modSp add del mod modAnim modShow">
        <pc:chgData name="Nathan Oliver" userId="574c53e25e2087d5" providerId="LiveId" clId="{35872768-72BD-40D1-91BA-232E09E095AC}" dt="2025-01-27T14:14:58.636" v="14541"/>
        <pc:sldMkLst>
          <pc:docMk/>
          <pc:sldMk cId="0" sldId="268"/>
        </pc:sldMkLst>
        <pc:spChg chg="add mod">
          <ac:chgData name="Nathan Oliver" userId="574c53e25e2087d5" providerId="LiveId" clId="{35872768-72BD-40D1-91BA-232E09E095AC}" dt="2025-01-23T20:13:10.369" v="2343" actId="207"/>
          <ac:spMkLst>
            <pc:docMk/>
            <pc:sldMk cId="0" sldId="268"/>
            <ac:spMk id="4" creationId="{20921860-B0B7-854D-57DB-031A95C4307A}"/>
          </ac:spMkLst>
        </pc:spChg>
        <pc:picChg chg="add mod">
          <ac:chgData name="Nathan Oliver" userId="574c53e25e2087d5" providerId="LiveId" clId="{35872768-72BD-40D1-91BA-232E09E095AC}" dt="2025-01-23T20:12:14.927" v="2338" actId="27614"/>
          <ac:picMkLst>
            <pc:docMk/>
            <pc:sldMk cId="0" sldId="268"/>
            <ac:picMk id="3" creationId="{4307FB70-756F-41FD-1E71-3A7DA88FA2F7}"/>
          </ac:picMkLst>
        </pc:picChg>
      </pc:sldChg>
      <pc:sldChg chg="addSp delSp modSp add del mod modNotesTx">
        <pc:chgData name="Nathan Oliver" userId="574c53e25e2087d5" providerId="LiveId" clId="{35872768-72BD-40D1-91BA-232E09E095AC}" dt="2025-01-27T14:14:58.636" v="14541"/>
        <pc:sldMkLst>
          <pc:docMk/>
          <pc:sldMk cId="498910032" sldId="271"/>
        </pc:sldMkLst>
        <pc:spChg chg="mod">
          <ac:chgData name="Nathan Oliver" userId="574c53e25e2087d5" providerId="LiveId" clId="{35872768-72BD-40D1-91BA-232E09E095AC}" dt="2025-01-24T17:03:54.116" v="3115" actId="20577"/>
          <ac:spMkLst>
            <pc:docMk/>
            <pc:sldMk cId="498910032" sldId="271"/>
            <ac:spMk id="192" creationId="{00000000-0000-0000-0000-000000000000}"/>
          </ac:spMkLst>
        </pc:spChg>
      </pc:sldChg>
      <pc:sldChg chg="addSp delSp modSp mod modShow">
        <pc:chgData name="Nathan Oliver" userId="574c53e25e2087d5" providerId="LiveId" clId="{35872768-72BD-40D1-91BA-232E09E095AC}" dt="2025-01-13T19:50:56.793" v="95" actId="962"/>
        <pc:sldMkLst>
          <pc:docMk/>
          <pc:sldMk cId="300796442" sldId="273"/>
        </pc:sldMkLst>
      </pc:sldChg>
      <pc:sldChg chg="addSp delSp modSp mod">
        <pc:chgData name="Nathan Oliver" userId="574c53e25e2087d5" providerId="LiveId" clId="{35872768-72BD-40D1-91BA-232E09E095AC}" dt="2025-01-23T16:43:45.764" v="516" actId="27614"/>
        <pc:sldMkLst>
          <pc:docMk/>
          <pc:sldMk cId="1937002616" sldId="274"/>
        </pc:sldMkLst>
      </pc:sldChg>
      <pc:sldChg chg="mod modShow">
        <pc:chgData name="Nathan Oliver" userId="574c53e25e2087d5" providerId="LiveId" clId="{35872768-72BD-40D1-91BA-232E09E095AC}" dt="2025-01-13T19:50:17.661" v="89" actId="729"/>
        <pc:sldMkLst>
          <pc:docMk/>
          <pc:sldMk cId="3585074808" sldId="274"/>
        </pc:sldMkLst>
      </pc:sldChg>
      <pc:sldChg chg="mod modShow">
        <pc:chgData name="Nathan Oliver" userId="574c53e25e2087d5" providerId="LiveId" clId="{35872768-72BD-40D1-91BA-232E09E095AC}" dt="2025-01-13T19:50:17.661" v="89" actId="729"/>
        <pc:sldMkLst>
          <pc:docMk/>
          <pc:sldMk cId="1552911349" sldId="275"/>
        </pc:sldMkLst>
      </pc:sldChg>
      <pc:sldChg chg="addSp delSp modSp add del mod">
        <pc:chgData name="Nathan Oliver" userId="574c53e25e2087d5" providerId="LiveId" clId="{35872768-72BD-40D1-91BA-232E09E095AC}" dt="2025-01-23T16:43:55.922" v="520" actId="962"/>
        <pc:sldMkLst>
          <pc:docMk/>
          <pc:sldMk cId="2833358894" sldId="275"/>
        </pc:sldMkLst>
      </pc:sldChg>
      <pc:sldChg chg="ord">
        <pc:chgData name="Nathan Oliver" userId="574c53e25e2087d5" providerId="LiveId" clId="{35872768-72BD-40D1-91BA-232E09E095AC}" dt="2025-01-22T18:28:56.310" v="296"/>
        <pc:sldMkLst>
          <pc:docMk/>
          <pc:sldMk cId="0" sldId="294"/>
        </pc:sldMkLst>
      </pc:sldChg>
      <pc:sldChg chg="addSp delSp modSp add del mod modShow">
        <pc:chgData name="Nathan Oliver" userId="574c53e25e2087d5" providerId="LiveId" clId="{35872768-72BD-40D1-91BA-232E09E095AC}" dt="2025-01-27T00:39:22.899" v="13514" actId="47"/>
        <pc:sldMkLst>
          <pc:docMk/>
          <pc:sldMk cId="675792259" sldId="299"/>
        </pc:sldMkLst>
      </pc:sldChg>
      <pc:sldChg chg="add del modNotesTx">
        <pc:chgData name="Nathan Oliver" userId="574c53e25e2087d5" providerId="LiveId" clId="{35872768-72BD-40D1-91BA-232E09E095AC}" dt="2025-01-27T14:14:58.636" v="14541"/>
        <pc:sldMkLst>
          <pc:docMk/>
          <pc:sldMk cId="625551788" sldId="312"/>
        </pc:sldMkLst>
      </pc:sldChg>
      <pc:sldChg chg="add del mod ord modShow">
        <pc:chgData name="Nathan Oliver" userId="574c53e25e2087d5" providerId="LiveId" clId="{35872768-72BD-40D1-91BA-232E09E095AC}" dt="2025-01-27T14:14:58.636" v="14541"/>
        <pc:sldMkLst>
          <pc:docMk/>
          <pc:sldMk cId="4024378390" sldId="317"/>
        </pc:sldMkLst>
      </pc:sldChg>
      <pc:sldChg chg="add del mod ord modShow modNotesTx">
        <pc:chgData name="Nathan Oliver" userId="574c53e25e2087d5" providerId="LiveId" clId="{35872768-72BD-40D1-91BA-232E09E095AC}" dt="2025-01-27T14:14:58.636" v="14541"/>
        <pc:sldMkLst>
          <pc:docMk/>
          <pc:sldMk cId="1384824619" sldId="319"/>
        </pc:sldMkLst>
      </pc:sldChg>
      <pc:sldChg chg="modSp add del mod ord modNotesTx">
        <pc:chgData name="Nathan Oliver" userId="574c53e25e2087d5" providerId="LiveId" clId="{35872768-72BD-40D1-91BA-232E09E095AC}" dt="2025-01-27T14:14:58.636" v="14541"/>
        <pc:sldMkLst>
          <pc:docMk/>
          <pc:sldMk cId="2556262706" sldId="320"/>
        </pc:sldMkLst>
        <pc:graphicFrameChg chg="mod modGraphic">
          <ac:chgData name="Nathan Oliver" userId="574c53e25e2087d5" providerId="LiveId" clId="{35872768-72BD-40D1-91BA-232E09E095AC}" dt="2025-01-25T14:15:50.885" v="10834" actId="20577"/>
          <ac:graphicFrameMkLst>
            <pc:docMk/>
            <pc:sldMk cId="2556262706" sldId="320"/>
            <ac:graphicFrameMk id="4" creationId="{0875A050-B590-C56F-F2DA-E0D0A2930B4A}"/>
          </ac:graphicFrameMkLst>
        </pc:graphicFrameChg>
      </pc:sldChg>
      <pc:sldChg chg="del mod modShow">
        <pc:chgData name="Nathan Oliver" userId="574c53e25e2087d5" providerId="LiveId" clId="{35872768-72BD-40D1-91BA-232E09E095AC}" dt="2025-01-24T17:02:24.510" v="3092" actId="2696"/>
        <pc:sldMkLst>
          <pc:docMk/>
          <pc:sldMk cId="3439276308" sldId="404"/>
        </pc:sldMkLst>
      </pc:sldChg>
      <pc:sldChg chg="addSp delSp modSp del mod ord modShow">
        <pc:chgData name="Nathan Oliver" userId="574c53e25e2087d5" providerId="LiveId" clId="{35872768-72BD-40D1-91BA-232E09E095AC}" dt="2025-01-21T20:40:26.797" v="213" actId="2696"/>
        <pc:sldMkLst>
          <pc:docMk/>
          <pc:sldMk cId="1202510260" sldId="405"/>
        </pc:sldMkLst>
      </pc:sldChg>
      <pc:sldChg chg="add del">
        <pc:chgData name="Nathan Oliver" userId="574c53e25e2087d5" providerId="LiveId" clId="{35872768-72BD-40D1-91BA-232E09E095AC}" dt="2025-01-21T20:40:41.843" v="215" actId="2696"/>
        <pc:sldMkLst>
          <pc:docMk/>
          <pc:sldMk cId="3557781558" sldId="405"/>
        </pc:sldMkLst>
      </pc:sldChg>
      <pc:sldChg chg="addSp delSp modSp add del mod modNotesTx">
        <pc:chgData name="Nathan Oliver" userId="574c53e25e2087d5" providerId="LiveId" clId="{35872768-72BD-40D1-91BA-232E09E095AC}" dt="2025-01-27T14:14:58.636" v="14541"/>
        <pc:sldMkLst>
          <pc:docMk/>
          <pc:sldMk cId="974982929" sldId="412"/>
        </pc:sldMkLst>
        <pc:spChg chg="add mod">
          <ac:chgData name="Nathan Oliver" userId="574c53e25e2087d5" providerId="LiveId" clId="{35872768-72BD-40D1-91BA-232E09E095AC}" dt="2025-01-24T19:55:42.065" v="7530" actId="1076"/>
          <ac:spMkLst>
            <pc:docMk/>
            <pc:sldMk cId="974982929" sldId="412"/>
            <ac:spMk id="60" creationId="{E0E3B2F2-5FBF-9574-96C9-36D3317CF5A1}"/>
          </ac:spMkLst>
        </pc:spChg>
        <pc:spChg chg="add mod">
          <ac:chgData name="Nathan Oliver" userId="574c53e25e2087d5" providerId="LiveId" clId="{35872768-72BD-40D1-91BA-232E09E095AC}" dt="2025-01-24T19:56:00.791" v="7532" actId="1076"/>
          <ac:spMkLst>
            <pc:docMk/>
            <pc:sldMk cId="974982929" sldId="412"/>
            <ac:spMk id="61" creationId="{61F45519-C349-3B9F-2028-1BC547F2B318}"/>
          </ac:spMkLst>
        </pc:spChg>
        <pc:spChg chg="add mod">
          <ac:chgData name="Nathan Oliver" userId="574c53e25e2087d5" providerId="LiveId" clId="{35872768-72BD-40D1-91BA-232E09E095AC}" dt="2025-01-24T19:56:09.635" v="7542" actId="20577"/>
          <ac:spMkLst>
            <pc:docMk/>
            <pc:sldMk cId="974982929" sldId="412"/>
            <ac:spMk id="62" creationId="{026CEE33-AFBC-F5D9-49A9-2292D1C1EA9F}"/>
          </ac:spMkLst>
        </pc:spChg>
        <pc:spChg chg="add mod">
          <ac:chgData name="Nathan Oliver" userId="574c53e25e2087d5" providerId="LiveId" clId="{35872768-72BD-40D1-91BA-232E09E095AC}" dt="2025-01-27T00:47:34.041" v="13670" actId="403"/>
          <ac:spMkLst>
            <pc:docMk/>
            <pc:sldMk cId="974982929" sldId="412"/>
            <ac:spMk id="63" creationId="{9B3BB7F3-3D78-87BB-89D7-3DBB7EA50013}"/>
          </ac:spMkLst>
        </pc:spChg>
        <pc:spChg chg="add mod">
          <ac:chgData name="Nathan Oliver" userId="574c53e25e2087d5" providerId="LiveId" clId="{35872768-72BD-40D1-91BA-232E09E095AC}" dt="2025-01-27T00:47:42.445" v="13678" actId="403"/>
          <ac:spMkLst>
            <pc:docMk/>
            <pc:sldMk cId="974982929" sldId="412"/>
            <ac:spMk id="1024" creationId="{97BBD956-AD78-E369-7A63-E1B54954FC49}"/>
          </ac:spMkLst>
        </pc:spChg>
        <pc:grpChg chg="add del mod">
          <ac:chgData name="Nathan Oliver" userId="574c53e25e2087d5" providerId="LiveId" clId="{35872768-72BD-40D1-91BA-232E09E095AC}" dt="2025-01-27T00:46:54.701" v="13645" actId="478"/>
          <ac:grpSpMkLst>
            <pc:docMk/>
            <pc:sldMk cId="974982929" sldId="412"/>
            <ac:grpSpMk id="37" creationId="{27229032-2BBB-2759-FF26-72DC7971CFF8}"/>
          </ac:grpSpMkLst>
        </pc:grpChg>
        <pc:grpChg chg="add del mod">
          <ac:chgData name="Nathan Oliver" userId="574c53e25e2087d5" providerId="LiveId" clId="{35872768-72BD-40D1-91BA-232E09E095AC}" dt="2025-01-27T00:46:51.650" v="13643" actId="478"/>
          <ac:grpSpMkLst>
            <pc:docMk/>
            <pc:sldMk cId="974982929" sldId="412"/>
            <ac:grpSpMk id="38" creationId="{47ABE1C2-DA04-7FCE-A8F3-51A8BCA0E093}"/>
          </ac:grpSpMkLst>
        </pc:grpChg>
        <pc:picChg chg="add del mod">
          <ac:chgData name="Nathan Oliver" userId="574c53e25e2087d5" providerId="LiveId" clId="{35872768-72BD-40D1-91BA-232E09E095AC}" dt="2025-01-27T00:46:53.358" v="13644" actId="478"/>
          <ac:picMkLst>
            <pc:docMk/>
            <pc:sldMk cId="974982929" sldId="412"/>
            <ac:picMk id="35" creationId="{18858594-F14D-A321-8869-C72509D8071C}"/>
          </ac:picMkLst>
        </pc:picChg>
      </pc:sldChg>
      <pc:sldChg chg="del ord modNotesTx">
        <pc:chgData name="Nathan Oliver" userId="574c53e25e2087d5" providerId="LiveId" clId="{35872768-72BD-40D1-91BA-232E09E095AC}" dt="2025-01-24T21:24:49.073" v="10080" actId="2696"/>
        <pc:sldMkLst>
          <pc:docMk/>
          <pc:sldMk cId="1782169852" sldId="413"/>
        </pc:sldMkLst>
      </pc:sldChg>
      <pc:sldChg chg="modSp mod">
        <pc:chgData name="Nathan Oliver" userId="574c53e25e2087d5" providerId="LiveId" clId="{35872768-72BD-40D1-91BA-232E09E095AC}" dt="2025-01-22T18:51:17.114" v="360" actId="20577"/>
        <pc:sldMkLst>
          <pc:docMk/>
          <pc:sldMk cId="816260061" sldId="418"/>
        </pc:sldMkLst>
        <pc:spChg chg="mod">
          <ac:chgData name="Nathan Oliver" userId="574c53e25e2087d5" providerId="LiveId" clId="{35872768-72BD-40D1-91BA-232E09E095AC}" dt="2025-01-22T18:51:17.114" v="360" actId="20577"/>
          <ac:spMkLst>
            <pc:docMk/>
            <pc:sldMk cId="816260061" sldId="418"/>
            <ac:spMk id="2" creationId="{A2D4752C-DFCF-44E7-9966-6690036EB7D3}"/>
          </ac:spMkLst>
        </pc:spChg>
      </pc:sldChg>
      <pc:sldChg chg="modNotesTx">
        <pc:chgData name="Nathan Oliver" userId="574c53e25e2087d5" providerId="LiveId" clId="{35872768-72BD-40D1-91BA-232E09E095AC}" dt="2025-01-07T21:15:51.613" v="15" actId="20577"/>
        <pc:sldMkLst>
          <pc:docMk/>
          <pc:sldMk cId="4163785815" sldId="419"/>
        </pc:sldMkLst>
      </pc:sldChg>
      <pc:sldChg chg="modNotesTx">
        <pc:chgData name="Nathan Oliver" userId="574c53e25e2087d5" providerId="LiveId" clId="{35872768-72BD-40D1-91BA-232E09E095AC}" dt="2025-01-07T21:15:55.541" v="16"/>
        <pc:sldMkLst>
          <pc:docMk/>
          <pc:sldMk cId="4243307278" sldId="421"/>
        </pc:sldMkLst>
      </pc:sldChg>
      <pc:sldChg chg="modSp mod modNotesTx">
        <pc:chgData name="Nathan Oliver" userId="574c53e25e2087d5" providerId="LiveId" clId="{35872768-72BD-40D1-91BA-232E09E095AC}" dt="2025-01-27T15:03:43.506" v="14543" actId="20577"/>
        <pc:sldMkLst>
          <pc:docMk/>
          <pc:sldMk cId="3649953496" sldId="422"/>
        </pc:sldMkLst>
        <pc:spChg chg="mod">
          <ac:chgData name="Nathan Oliver" userId="574c53e25e2087d5" providerId="LiveId" clId="{35872768-72BD-40D1-91BA-232E09E095AC}" dt="2025-01-27T15:03:43.506" v="14543" actId="20577"/>
          <ac:spMkLst>
            <pc:docMk/>
            <pc:sldMk cId="3649953496" sldId="422"/>
            <ac:spMk id="398" creationId="{00000000-0000-0000-0000-000000000000}"/>
          </ac:spMkLst>
        </pc:spChg>
      </pc:sldChg>
      <pc:sldChg chg="add del mod ord modShow modNotesTx">
        <pc:chgData name="Nathan Oliver" userId="574c53e25e2087d5" providerId="LiveId" clId="{35872768-72BD-40D1-91BA-232E09E095AC}" dt="2025-01-27T14:14:58.636" v="14541"/>
        <pc:sldMkLst>
          <pc:docMk/>
          <pc:sldMk cId="3680024087" sldId="423"/>
        </pc:sldMkLst>
      </pc:sldChg>
      <pc:sldChg chg="del">
        <pc:chgData name="Nathan Oliver" userId="574c53e25e2087d5" providerId="LiveId" clId="{35872768-72BD-40D1-91BA-232E09E095AC}" dt="2025-01-25T00:22:39.849" v="10481" actId="47"/>
        <pc:sldMkLst>
          <pc:docMk/>
          <pc:sldMk cId="1478274530" sldId="425"/>
        </pc:sldMkLst>
      </pc:sldChg>
      <pc:sldChg chg="addSp delSp modSp mod ord modTransition modClrScheme chgLayout">
        <pc:chgData name="Nathan Oliver" userId="574c53e25e2087d5" providerId="LiveId" clId="{35872768-72BD-40D1-91BA-232E09E095AC}" dt="2025-01-20T17:55:34.100" v="139"/>
        <pc:sldMkLst>
          <pc:docMk/>
          <pc:sldMk cId="1240286287" sldId="426"/>
        </pc:sldMkLst>
      </pc:sldChg>
      <pc:sldChg chg="mod modShow">
        <pc:chgData name="Nathan Oliver" userId="574c53e25e2087d5" providerId="LiveId" clId="{35872768-72BD-40D1-91BA-232E09E095AC}" dt="2025-01-13T19:50:17.661" v="89" actId="729"/>
        <pc:sldMkLst>
          <pc:docMk/>
          <pc:sldMk cId="1548087768" sldId="429"/>
        </pc:sldMkLst>
      </pc:sldChg>
      <pc:sldChg chg="addSp delSp modSp mod modNotesTx">
        <pc:chgData name="Nathan Oliver" userId="574c53e25e2087d5" providerId="LiveId" clId="{35872768-72BD-40D1-91BA-232E09E095AC}" dt="2025-01-23T16:43:37.181" v="513" actId="962"/>
        <pc:sldMkLst>
          <pc:docMk/>
          <pc:sldMk cId="4103458935" sldId="429"/>
        </pc:sldMkLst>
      </pc:sldChg>
      <pc:sldChg chg="add">
        <pc:chgData name="Nathan Oliver" userId="574c53e25e2087d5" providerId="LiveId" clId="{35872768-72BD-40D1-91BA-232E09E095AC}" dt="2025-01-08T20:40:30.461" v="18"/>
        <pc:sldMkLst>
          <pc:docMk/>
          <pc:sldMk cId="2184420623" sldId="437"/>
        </pc:sldMkLst>
      </pc:sldChg>
      <pc:sldChg chg="add">
        <pc:chgData name="Nathan Oliver" userId="574c53e25e2087d5" providerId="LiveId" clId="{35872768-72BD-40D1-91BA-232E09E095AC}" dt="2025-01-08T20:40:45.482" v="50"/>
        <pc:sldMkLst>
          <pc:docMk/>
          <pc:sldMk cId="1613955276" sldId="438"/>
        </pc:sldMkLst>
      </pc:sldChg>
      <pc:sldChg chg="addSp delSp modSp add del mod ord modShow">
        <pc:chgData name="Nathan Oliver" userId="574c53e25e2087d5" providerId="LiveId" clId="{35872768-72BD-40D1-91BA-232E09E095AC}" dt="2025-01-27T00:39:31.215" v="13519" actId="47"/>
        <pc:sldMkLst>
          <pc:docMk/>
          <pc:sldMk cId="2933232928" sldId="439"/>
        </pc:sldMkLst>
      </pc:sldChg>
      <pc:sldChg chg="addSp delSp modSp add del mod ord modAnim modShow">
        <pc:chgData name="Nathan Oliver" userId="574c53e25e2087d5" providerId="LiveId" clId="{35872768-72BD-40D1-91BA-232E09E095AC}" dt="2025-01-26T21:10:45.484" v="12907"/>
        <pc:sldMkLst>
          <pc:docMk/>
          <pc:sldMk cId="4197732613" sldId="440"/>
        </pc:sldMkLst>
      </pc:sldChg>
      <pc:sldChg chg="addSp delSp modSp add del mod delAnim modAnim modShow modNotesTx">
        <pc:chgData name="Nathan Oliver" userId="574c53e25e2087d5" providerId="LiveId" clId="{35872768-72BD-40D1-91BA-232E09E095AC}" dt="2025-01-27T14:14:58.636" v="14541"/>
        <pc:sldMkLst>
          <pc:docMk/>
          <pc:sldMk cId="1302905638" sldId="441"/>
        </pc:sldMkLst>
        <pc:spChg chg="add mod">
          <ac:chgData name="Nathan Oliver" userId="574c53e25e2087d5" providerId="LiveId" clId="{35872768-72BD-40D1-91BA-232E09E095AC}" dt="2025-01-23T17:10:42.486" v="614" actId="1076"/>
          <ac:spMkLst>
            <pc:docMk/>
            <pc:sldMk cId="1302905638" sldId="441"/>
            <ac:spMk id="8" creationId="{9D14E3BF-5A63-CF74-8784-4644C22C9E3E}"/>
          </ac:spMkLst>
        </pc:spChg>
        <pc:picChg chg="add mod">
          <ac:chgData name="Nathan Oliver" userId="574c53e25e2087d5" providerId="LiveId" clId="{35872768-72BD-40D1-91BA-232E09E095AC}" dt="2025-01-23T16:51:07.935" v="548" actId="962"/>
          <ac:picMkLst>
            <pc:docMk/>
            <pc:sldMk cId="1302905638" sldId="441"/>
            <ac:picMk id="6" creationId="{26214C94-F01F-1AEB-CD8C-C308E66D59F8}"/>
          </ac:picMkLst>
        </pc:picChg>
        <pc:cxnChg chg="add mod">
          <ac:chgData name="Nathan Oliver" userId="574c53e25e2087d5" providerId="LiveId" clId="{35872768-72BD-40D1-91BA-232E09E095AC}" dt="2025-01-23T17:15:07.210" v="721" actId="14100"/>
          <ac:cxnSpMkLst>
            <pc:docMk/>
            <pc:sldMk cId="1302905638" sldId="441"/>
            <ac:cxnSpMk id="9" creationId="{C184C05B-4BE3-CE39-86AB-70F02F5C7A44}"/>
          </ac:cxnSpMkLst>
        </pc:cxnChg>
      </pc:sldChg>
      <pc:sldChg chg="addSp delSp modSp add del mod delAnim modAnim modShow modNotesTx">
        <pc:chgData name="Nathan Oliver" userId="574c53e25e2087d5" providerId="LiveId" clId="{35872768-72BD-40D1-91BA-232E09E095AC}" dt="2025-01-27T14:14:58.636" v="14541"/>
        <pc:sldMkLst>
          <pc:docMk/>
          <pc:sldMk cId="4094470450" sldId="442"/>
        </pc:sldMkLst>
        <pc:spChg chg="add mod">
          <ac:chgData name="Nathan Oliver" userId="574c53e25e2087d5" providerId="LiveId" clId="{35872768-72BD-40D1-91BA-232E09E095AC}" dt="2025-01-23T17:16:13.968" v="732" actId="1076"/>
          <ac:spMkLst>
            <pc:docMk/>
            <pc:sldMk cId="4094470450" sldId="442"/>
            <ac:spMk id="12" creationId="{5DF01215-F8E8-D93B-8592-89C7B10D6F06}"/>
          </ac:spMkLst>
        </pc:spChg>
        <pc:picChg chg="add mod">
          <ac:chgData name="Nathan Oliver" userId="574c53e25e2087d5" providerId="LiveId" clId="{35872768-72BD-40D1-91BA-232E09E095AC}" dt="2025-01-23T16:51:13.535" v="550" actId="27614"/>
          <ac:picMkLst>
            <pc:docMk/>
            <pc:sldMk cId="4094470450" sldId="442"/>
            <ac:picMk id="6" creationId="{9539C8FD-D939-D1FC-C6BB-0F24FC4EAC89}"/>
          </ac:picMkLst>
        </pc:picChg>
        <pc:cxnChg chg="add mod">
          <ac:chgData name="Nathan Oliver" userId="574c53e25e2087d5" providerId="LiveId" clId="{35872768-72BD-40D1-91BA-232E09E095AC}" dt="2025-01-23T17:16:13.968" v="732" actId="1076"/>
          <ac:cxnSpMkLst>
            <pc:docMk/>
            <pc:sldMk cId="4094470450" sldId="442"/>
            <ac:cxnSpMk id="13" creationId="{2B11925B-D3F0-6B91-1C29-EBCA06FB9D57}"/>
          </ac:cxnSpMkLst>
        </pc:cxnChg>
      </pc:sldChg>
      <pc:sldChg chg="add del mod modShow">
        <pc:chgData name="Nathan Oliver" userId="574c53e25e2087d5" providerId="LiveId" clId="{35872768-72BD-40D1-91BA-232E09E095AC}" dt="2025-01-24T17:02:20.424" v="3091" actId="2696"/>
        <pc:sldMkLst>
          <pc:docMk/>
          <pc:sldMk cId="2266593974" sldId="443"/>
        </pc:sldMkLst>
      </pc:sldChg>
      <pc:sldChg chg="addSp delSp modSp add del mod">
        <pc:chgData name="Nathan Oliver" userId="574c53e25e2087d5" providerId="LiveId" clId="{35872768-72BD-40D1-91BA-232E09E095AC}" dt="2025-01-22T21:21:30.845" v="495" actId="47"/>
        <pc:sldMkLst>
          <pc:docMk/>
          <pc:sldMk cId="662943918" sldId="444"/>
        </pc:sldMkLst>
      </pc:sldChg>
      <pc:sldChg chg="add del mod modShow">
        <pc:chgData name="Nathan Oliver" userId="574c53e25e2087d5" providerId="LiveId" clId="{35872768-72BD-40D1-91BA-232E09E095AC}" dt="2025-01-22T18:42:41.781" v="353" actId="47"/>
        <pc:sldMkLst>
          <pc:docMk/>
          <pc:sldMk cId="1497838837" sldId="445"/>
        </pc:sldMkLst>
      </pc:sldChg>
      <pc:sldChg chg="add">
        <pc:chgData name="Nathan Oliver" userId="574c53e25e2087d5" providerId="LiveId" clId="{35872768-72BD-40D1-91BA-232E09E095AC}" dt="2025-01-13T19:50:23.926" v="90"/>
        <pc:sldMkLst>
          <pc:docMk/>
          <pc:sldMk cId="1046813587" sldId="446"/>
        </pc:sldMkLst>
      </pc:sldChg>
      <pc:sldChg chg="add del">
        <pc:chgData name="Nathan Oliver" userId="574c53e25e2087d5" providerId="LiveId" clId="{35872768-72BD-40D1-91BA-232E09E095AC}" dt="2025-01-13T17:49:13.213" v="80"/>
        <pc:sldMkLst>
          <pc:docMk/>
          <pc:sldMk cId="1996339800" sldId="446"/>
        </pc:sldMkLst>
      </pc:sldChg>
      <pc:sldChg chg="add del">
        <pc:chgData name="Nathan Oliver" userId="574c53e25e2087d5" providerId="LiveId" clId="{35872768-72BD-40D1-91BA-232E09E095AC}" dt="2025-01-13T17:49:16.327" v="82"/>
        <pc:sldMkLst>
          <pc:docMk/>
          <pc:sldMk cId="3903924527" sldId="446"/>
        </pc:sldMkLst>
      </pc:sldChg>
      <pc:sldChg chg="addSp delSp modSp mod">
        <pc:chgData name="Nathan Oliver" userId="574c53e25e2087d5" providerId="LiveId" clId="{35872768-72BD-40D1-91BA-232E09E095AC}" dt="2025-01-23T16:43:02.009" v="502" actId="27614"/>
        <pc:sldMkLst>
          <pc:docMk/>
          <pc:sldMk cId="1647329163" sldId="447"/>
        </pc:sldMkLst>
        <pc:picChg chg="add mod">
          <ac:chgData name="Nathan Oliver" userId="574c53e25e2087d5" providerId="LiveId" clId="{35872768-72BD-40D1-91BA-232E09E095AC}" dt="2025-01-23T16:43:02.009" v="502" actId="27614"/>
          <ac:picMkLst>
            <pc:docMk/>
            <pc:sldMk cId="1647329163" sldId="447"/>
            <ac:picMk id="3" creationId="{6E443A51-C3A1-A152-C714-1B431AA2DD9E}"/>
          </ac:picMkLst>
        </pc:picChg>
      </pc:sldChg>
      <pc:sldChg chg="add">
        <pc:chgData name="Nathan Oliver" userId="574c53e25e2087d5" providerId="LiveId" clId="{35872768-72BD-40D1-91BA-232E09E095AC}" dt="2025-01-13T19:51:23.895" v="96"/>
        <pc:sldMkLst>
          <pc:docMk/>
          <pc:sldMk cId="2812711944" sldId="447"/>
        </pc:sldMkLst>
      </pc:sldChg>
      <pc:sldChg chg="addSp delSp modSp mod">
        <pc:chgData name="Nathan Oliver" userId="574c53e25e2087d5" providerId="LiveId" clId="{35872768-72BD-40D1-91BA-232E09E095AC}" dt="2025-01-23T16:43:09.555" v="506" actId="962"/>
        <pc:sldMkLst>
          <pc:docMk/>
          <pc:sldMk cId="804731375" sldId="448"/>
        </pc:sldMkLst>
        <pc:picChg chg="add mod">
          <ac:chgData name="Nathan Oliver" userId="574c53e25e2087d5" providerId="LiveId" clId="{35872768-72BD-40D1-91BA-232E09E095AC}" dt="2025-01-23T16:43:09.555" v="506" actId="962"/>
          <ac:picMkLst>
            <pc:docMk/>
            <pc:sldMk cId="804731375" sldId="448"/>
            <ac:picMk id="4" creationId="{ED56B2C9-9485-C92E-227D-87185177FB05}"/>
          </ac:picMkLst>
        </pc:picChg>
      </pc:sldChg>
      <pc:sldChg chg="addSp delSp modSp add mod">
        <pc:chgData name="Nathan Oliver" userId="574c53e25e2087d5" providerId="LiveId" clId="{35872768-72BD-40D1-91BA-232E09E095AC}" dt="2025-01-13T19:51:55.265" v="103" actId="962"/>
        <pc:sldMkLst>
          <pc:docMk/>
          <pc:sldMk cId="3969082158" sldId="448"/>
        </pc:sldMkLst>
      </pc:sldChg>
      <pc:sldChg chg="addSp delSp modSp mod">
        <pc:chgData name="Nathan Oliver" userId="574c53e25e2087d5" providerId="LiveId" clId="{35872768-72BD-40D1-91BA-232E09E095AC}" dt="2025-01-23T16:43:21.162" v="509" actId="27614"/>
        <pc:sldMkLst>
          <pc:docMk/>
          <pc:sldMk cId="2771287216" sldId="449"/>
        </pc:sldMkLst>
        <pc:picChg chg="add mod">
          <ac:chgData name="Nathan Oliver" userId="574c53e25e2087d5" providerId="LiveId" clId="{35872768-72BD-40D1-91BA-232E09E095AC}" dt="2025-01-23T16:43:21.162" v="509" actId="27614"/>
          <ac:picMkLst>
            <pc:docMk/>
            <pc:sldMk cId="2771287216" sldId="449"/>
            <ac:picMk id="4" creationId="{B36002CA-C422-6C21-F77C-69AD86BF466E}"/>
          </ac:picMkLst>
        </pc:picChg>
      </pc:sldChg>
      <pc:sldChg chg="addSp delSp modSp add mod">
        <pc:chgData name="Nathan Oliver" userId="574c53e25e2087d5" providerId="LiveId" clId="{35872768-72BD-40D1-91BA-232E09E095AC}" dt="2025-01-13T19:52:04.275" v="105" actId="27614"/>
        <pc:sldMkLst>
          <pc:docMk/>
          <pc:sldMk cId="3711613431" sldId="449"/>
        </pc:sldMkLst>
      </pc:sldChg>
      <pc:sldChg chg="add del mod modShow">
        <pc:chgData name="Nathan Oliver" userId="574c53e25e2087d5" providerId="LiveId" clId="{35872768-72BD-40D1-91BA-232E09E095AC}" dt="2025-01-22T18:48:03.270" v="358" actId="2696"/>
        <pc:sldMkLst>
          <pc:docMk/>
          <pc:sldMk cId="534950754" sldId="2940"/>
        </pc:sldMkLst>
      </pc:sldChg>
      <pc:sldChg chg="addSp delSp modSp add del mod ord">
        <pc:chgData name="Nathan Oliver" userId="574c53e25e2087d5" providerId="LiveId" clId="{35872768-72BD-40D1-91BA-232E09E095AC}" dt="2025-01-22T15:56:18.830" v="230" actId="2696"/>
        <pc:sldMkLst>
          <pc:docMk/>
          <pc:sldMk cId="1286575114" sldId="2941"/>
        </pc:sldMkLst>
      </pc:sldChg>
      <pc:sldChg chg="addSp modSp add mod">
        <pc:chgData name="Nathan Oliver" userId="574c53e25e2087d5" providerId="LiveId" clId="{35872768-72BD-40D1-91BA-232E09E095AC}" dt="2025-01-20T17:55:07.197" v="124" actId="962"/>
        <pc:sldMkLst>
          <pc:docMk/>
          <pc:sldMk cId="4158653736" sldId="2942"/>
        </pc:sldMkLst>
      </pc:sldChg>
      <pc:sldChg chg="addSp modSp add mod ord">
        <pc:chgData name="Nathan Oliver" userId="574c53e25e2087d5" providerId="LiveId" clId="{35872768-72BD-40D1-91BA-232E09E095AC}" dt="2025-01-20T17:55:32.362" v="137"/>
        <pc:sldMkLst>
          <pc:docMk/>
          <pc:sldMk cId="2674374977" sldId="2943"/>
        </pc:sldMkLst>
      </pc:sldChg>
      <pc:sldChg chg="addSp delSp modSp del mod modShow">
        <pc:chgData name="Nathan Oliver" userId="574c53e25e2087d5" providerId="LiveId" clId="{35872768-72BD-40D1-91BA-232E09E095AC}" dt="2025-01-24T20:44:19.578" v="9101" actId="2696"/>
        <pc:sldMkLst>
          <pc:docMk/>
          <pc:sldMk cId="4079030330" sldId="2947"/>
        </pc:sldMkLst>
      </pc:sldChg>
      <pc:sldChg chg="addSp delSp modSp add del mod ord modShow modNotesTx">
        <pc:chgData name="Nathan Oliver" userId="574c53e25e2087d5" providerId="LiveId" clId="{35872768-72BD-40D1-91BA-232E09E095AC}" dt="2025-01-26T21:10:45.484" v="12907"/>
        <pc:sldMkLst>
          <pc:docMk/>
          <pc:sldMk cId="3300561432" sldId="2948"/>
        </pc:sldMkLst>
        <pc:picChg chg="add mod">
          <ac:chgData name="Nathan Oliver" userId="574c53e25e2087d5" providerId="LiveId" clId="{35872768-72BD-40D1-91BA-232E09E095AC}" dt="2025-01-24T20:43:53.345" v="9092" actId="27614"/>
          <ac:picMkLst>
            <pc:docMk/>
            <pc:sldMk cId="3300561432" sldId="2948"/>
            <ac:picMk id="3" creationId="{435C0524-8BA8-C6F6-570A-EF4D517ABDDE}"/>
          </ac:picMkLst>
        </pc:picChg>
      </pc:sldChg>
      <pc:sldChg chg="addSp delSp modSp add del mod ord modShow modNotesTx">
        <pc:chgData name="Nathan Oliver" userId="574c53e25e2087d5" providerId="LiveId" clId="{35872768-72BD-40D1-91BA-232E09E095AC}" dt="2025-01-26T21:10:45.484" v="12907"/>
        <pc:sldMkLst>
          <pc:docMk/>
          <pc:sldMk cId="2775369596" sldId="2949"/>
        </pc:sldMkLst>
        <pc:picChg chg="add mod">
          <ac:chgData name="Nathan Oliver" userId="574c53e25e2087d5" providerId="LiveId" clId="{35872768-72BD-40D1-91BA-232E09E095AC}" dt="2025-01-24T20:44:06.711" v="9098" actId="962"/>
          <ac:picMkLst>
            <pc:docMk/>
            <pc:sldMk cId="2775369596" sldId="2949"/>
            <ac:picMk id="3" creationId="{B7491702-FCE0-69DC-3BF1-F63FF5483BC6}"/>
          </ac:picMkLst>
        </pc:picChg>
      </pc:sldChg>
      <pc:sldChg chg="add del">
        <pc:chgData name="Nathan Oliver" userId="574c53e25e2087d5" providerId="LiveId" clId="{35872768-72BD-40D1-91BA-232E09E095AC}" dt="2025-01-22T18:45:16.137" v="354" actId="2696"/>
        <pc:sldMkLst>
          <pc:docMk/>
          <pc:sldMk cId="4259375801" sldId="2950"/>
        </pc:sldMkLst>
      </pc:sldChg>
      <pc:sldChg chg="add del">
        <pc:chgData name="Nathan Oliver" userId="574c53e25e2087d5" providerId="LiveId" clId="{35872768-72BD-40D1-91BA-232E09E095AC}" dt="2025-01-22T18:42:40.651" v="352" actId="47"/>
        <pc:sldMkLst>
          <pc:docMk/>
          <pc:sldMk cId="326074619" sldId="2951"/>
        </pc:sldMkLst>
      </pc:sldChg>
      <pc:sldChg chg="add del">
        <pc:chgData name="Nathan Oliver" userId="574c53e25e2087d5" providerId="LiveId" clId="{35872768-72BD-40D1-91BA-232E09E095AC}" dt="2025-01-21T20:40:41.843" v="215" actId="2696"/>
        <pc:sldMkLst>
          <pc:docMk/>
          <pc:sldMk cId="2719092232" sldId="2952"/>
        </pc:sldMkLst>
      </pc:sldChg>
      <pc:sldChg chg="addSp modSp add del mod">
        <pc:chgData name="Nathan Oliver" userId="574c53e25e2087d5" providerId="LiveId" clId="{35872768-72BD-40D1-91BA-232E09E095AC}" dt="2025-01-21T20:40:26.797" v="213" actId="2696"/>
        <pc:sldMkLst>
          <pc:docMk/>
          <pc:sldMk cId="3023636566" sldId="2952"/>
        </pc:sldMkLst>
      </pc:sldChg>
      <pc:sldChg chg="add del">
        <pc:chgData name="Nathan Oliver" userId="574c53e25e2087d5" providerId="LiveId" clId="{35872768-72BD-40D1-91BA-232E09E095AC}" dt="2025-01-21T20:40:23.037" v="212" actId="47"/>
        <pc:sldMkLst>
          <pc:docMk/>
          <pc:sldMk cId="4287167016" sldId="2953"/>
        </pc:sldMkLst>
      </pc:sldChg>
      <pc:sldChg chg="add del mod modShow">
        <pc:chgData name="Nathan Oliver" userId="574c53e25e2087d5" providerId="LiveId" clId="{35872768-72BD-40D1-91BA-232E09E095AC}" dt="2025-01-27T00:39:33.818" v="13520" actId="47"/>
        <pc:sldMkLst>
          <pc:docMk/>
          <pc:sldMk cId="4257050988" sldId="2954"/>
        </pc:sldMkLst>
      </pc:sldChg>
      <pc:sldChg chg="add del mod modShow">
        <pc:chgData name="Nathan Oliver" userId="574c53e25e2087d5" providerId="LiveId" clId="{35872768-72BD-40D1-91BA-232E09E095AC}" dt="2025-01-27T00:39:35.420" v="13521" actId="47"/>
        <pc:sldMkLst>
          <pc:docMk/>
          <pc:sldMk cId="3394439537" sldId="2955"/>
        </pc:sldMkLst>
      </pc:sldChg>
      <pc:sldChg chg="addSp delSp modSp add del mod modShow">
        <pc:chgData name="Nathan Oliver" userId="574c53e25e2087d5" providerId="LiveId" clId="{35872768-72BD-40D1-91BA-232E09E095AC}" dt="2025-01-27T00:39:26.964" v="13515" actId="47"/>
        <pc:sldMkLst>
          <pc:docMk/>
          <pc:sldMk cId="342890167" sldId="2956"/>
        </pc:sldMkLst>
      </pc:sldChg>
      <pc:sldChg chg="addSp modSp add del mod modShow">
        <pc:chgData name="Nathan Oliver" userId="574c53e25e2087d5" providerId="LiveId" clId="{35872768-72BD-40D1-91BA-232E09E095AC}" dt="2025-01-27T00:39:27.948" v="13516" actId="47"/>
        <pc:sldMkLst>
          <pc:docMk/>
          <pc:sldMk cId="2712907087" sldId="2957"/>
        </pc:sldMkLst>
      </pc:sldChg>
      <pc:sldChg chg="addSp modSp add del mod ord modShow">
        <pc:chgData name="Nathan Oliver" userId="574c53e25e2087d5" providerId="LiveId" clId="{35872768-72BD-40D1-91BA-232E09E095AC}" dt="2025-01-27T00:39:29.576" v="13518" actId="47"/>
        <pc:sldMkLst>
          <pc:docMk/>
          <pc:sldMk cId="2541732918" sldId="2958"/>
        </pc:sldMkLst>
      </pc:sldChg>
      <pc:sldChg chg="addSp modSp add del mod modShow">
        <pc:chgData name="Nathan Oliver" userId="574c53e25e2087d5" providerId="LiveId" clId="{35872768-72BD-40D1-91BA-232E09E095AC}" dt="2025-01-27T00:39:28.677" v="13517" actId="47"/>
        <pc:sldMkLst>
          <pc:docMk/>
          <pc:sldMk cId="603421383" sldId="2959"/>
        </pc:sldMkLst>
      </pc:sldChg>
      <pc:sldChg chg="addSp delSp modSp add del mod">
        <pc:chgData name="Nathan Oliver" userId="574c53e25e2087d5" providerId="LiveId" clId="{35872768-72BD-40D1-91BA-232E09E095AC}" dt="2025-01-22T15:56:18.830" v="230" actId="2696"/>
        <pc:sldMkLst>
          <pc:docMk/>
          <pc:sldMk cId="911504399" sldId="2960"/>
        </pc:sldMkLst>
      </pc:sldChg>
      <pc:sldChg chg="addSp delSp modSp add del mod">
        <pc:chgData name="Nathan Oliver" userId="574c53e25e2087d5" providerId="LiveId" clId="{35872768-72BD-40D1-91BA-232E09E095AC}" dt="2025-01-22T15:56:18.830" v="230" actId="2696"/>
        <pc:sldMkLst>
          <pc:docMk/>
          <pc:sldMk cId="2045360338" sldId="2961"/>
        </pc:sldMkLst>
      </pc:sldChg>
      <pc:sldChg chg="addSp delSp modSp add del mod modShow">
        <pc:chgData name="Nathan Oliver" userId="574c53e25e2087d5" providerId="LiveId" clId="{35872768-72BD-40D1-91BA-232E09E095AC}" dt="2025-01-24T20:44:19.578" v="9101" actId="2696"/>
        <pc:sldMkLst>
          <pc:docMk/>
          <pc:sldMk cId="2614036656" sldId="2962"/>
        </pc:sldMkLst>
      </pc:sldChg>
      <pc:sldChg chg="addSp delSp modSp new add del mod modNotesTx">
        <pc:chgData name="Nathan Oliver" userId="574c53e25e2087d5" providerId="LiveId" clId="{35872768-72BD-40D1-91BA-232E09E095AC}" dt="2025-01-27T14:14:58.636" v="14541"/>
        <pc:sldMkLst>
          <pc:docMk/>
          <pc:sldMk cId="2168914825" sldId="2963"/>
        </pc:sldMkLst>
        <pc:spChg chg="add mod">
          <ac:chgData name="Nathan Oliver" userId="574c53e25e2087d5" providerId="LiveId" clId="{35872768-72BD-40D1-91BA-232E09E095AC}" dt="2025-01-26T16:18:39.082" v="12862" actId="1076"/>
          <ac:spMkLst>
            <pc:docMk/>
            <pc:sldMk cId="2168914825" sldId="2963"/>
            <ac:spMk id="2" creationId="{559D1C0A-0837-1B0D-2066-4E747021DD4C}"/>
          </ac:spMkLst>
        </pc:spChg>
        <pc:cxnChg chg="mod">
          <ac:chgData name="Nathan Oliver" userId="574c53e25e2087d5" providerId="LiveId" clId="{35872768-72BD-40D1-91BA-232E09E095AC}" dt="2025-01-26T22:13:32.380" v="13040" actId="1037"/>
          <ac:cxnSpMkLst>
            <pc:docMk/>
            <pc:sldMk cId="2168914825" sldId="2963"/>
            <ac:cxnSpMk id="13" creationId="{DC76C276-D765-99A7-9290-98008679CD73}"/>
          </ac:cxnSpMkLst>
        </pc:cxnChg>
      </pc:sldChg>
      <pc:sldChg chg="addSp delSp modSp add del mod modNotesTx">
        <pc:chgData name="Nathan Oliver" userId="574c53e25e2087d5" providerId="LiveId" clId="{35872768-72BD-40D1-91BA-232E09E095AC}" dt="2025-01-27T14:14:58.636" v="14541"/>
        <pc:sldMkLst>
          <pc:docMk/>
          <pc:sldMk cId="2951230411" sldId="2964"/>
        </pc:sldMkLst>
        <pc:spChg chg="add del mod">
          <ac:chgData name="Nathan Oliver" userId="574c53e25e2087d5" providerId="LiveId" clId="{35872768-72BD-40D1-91BA-232E09E095AC}" dt="2025-01-26T16:18:44.020" v="12863" actId="478"/>
          <ac:spMkLst>
            <pc:docMk/>
            <pc:sldMk cId="2951230411" sldId="2964"/>
            <ac:spMk id="2" creationId="{2D6D1E35-C47F-35CF-4142-C4BC4586BE98}"/>
          </ac:spMkLst>
        </pc:spChg>
        <pc:spChg chg="add mod">
          <ac:chgData name="Nathan Oliver" userId="574c53e25e2087d5" providerId="LiveId" clId="{35872768-72BD-40D1-91BA-232E09E095AC}" dt="2025-01-26T16:18:58.339" v="12881" actId="20577"/>
          <ac:spMkLst>
            <pc:docMk/>
            <pc:sldMk cId="2951230411" sldId="2964"/>
            <ac:spMk id="4" creationId="{AD3FE929-C527-36B3-76D7-E38D1A5A70C9}"/>
          </ac:spMkLst>
        </pc:spChg>
      </pc:sldChg>
      <pc:sldChg chg="addSp delSp modSp add del mod modNotesTx">
        <pc:chgData name="Nathan Oliver" userId="574c53e25e2087d5" providerId="LiveId" clId="{35872768-72BD-40D1-91BA-232E09E095AC}" dt="2025-01-27T14:14:58.636" v="14541"/>
        <pc:sldMkLst>
          <pc:docMk/>
          <pc:sldMk cId="3615251648" sldId="2965"/>
        </pc:sldMkLst>
        <pc:spChg chg="add del mod">
          <ac:chgData name="Nathan Oliver" userId="574c53e25e2087d5" providerId="LiveId" clId="{35872768-72BD-40D1-91BA-232E09E095AC}" dt="2025-01-26T16:18:47.143" v="12864" actId="478"/>
          <ac:spMkLst>
            <pc:docMk/>
            <pc:sldMk cId="3615251648" sldId="2965"/>
            <ac:spMk id="2" creationId="{37D4F201-293A-091A-EFFB-9863B6F9A9ED}"/>
          </ac:spMkLst>
        </pc:spChg>
        <pc:spChg chg="add mod">
          <ac:chgData name="Nathan Oliver" userId="574c53e25e2087d5" providerId="LiveId" clId="{35872768-72BD-40D1-91BA-232E09E095AC}" dt="2025-01-26T16:19:02.241" v="12889" actId="20577"/>
          <ac:spMkLst>
            <pc:docMk/>
            <pc:sldMk cId="3615251648" sldId="2965"/>
            <ac:spMk id="4" creationId="{7D83A9DF-02EE-33D9-422C-55FCA832C893}"/>
          </ac:spMkLst>
        </pc:spChg>
      </pc:sldChg>
      <pc:sldChg chg="addSp delSp modSp add del mod delAnim modAnim modNotesTx">
        <pc:chgData name="Nathan Oliver" userId="574c53e25e2087d5" providerId="LiveId" clId="{35872768-72BD-40D1-91BA-232E09E095AC}" dt="2025-01-26T21:10:45.484" v="12907"/>
        <pc:sldMkLst>
          <pc:docMk/>
          <pc:sldMk cId="1389177496" sldId="2966"/>
        </pc:sldMkLst>
      </pc:sldChg>
      <pc:sldChg chg="addSp delSp modSp add del mod modAnim modShow modNotesTx">
        <pc:chgData name="Nathan Oliver" userId="574c53e25e2087d5" providerId="LiveId" clId="{35872768-72BD-40D1-91BA-232E09E095AC}" dt="2025-01-27T14:14:58.636" v="14541"/>
        <pc:sldMkLst>
          <pc:docMk/>
          <pc:sldMk cId="1580835759" sldId="2967"/>
        </pc:sldMkLst>
        <pc:spChg chg="add mod">
          <ac:chgData name="Nathan Oliver" userId="574c53e25e2087d5" providerId="LiveId" clId="{35872768-72BD-40D1-91BA-232E09E095AC}" dt="2025-01-26T15:59:33.659" v="12147" actId="1076"/>
          <ac:spMkLst>
            <pc:docMk/>
            <pc:sldMk cId="1580835759" sldId="2967"/>
            <ac:spMk id="2" creationId="{1F98EBE0-FA10-6ADE-025B-477F09A8A58D}"/>
          </ac:spMkLst>
        </pc:spChg>
        <pc:spChg chg="add mod">
          <ac:chgData name="Nathan Oliver" userId="574c53e25e2087d5" providerId="LiveId" clId="{35872768-72BD-40D1-91BA-232E09E095AC}" dt="2025-01-24T21:15:39.714" v="9952"/>
          <ac:spMkLst>
            <pc:docMk/>
            <pc:sldMk cId="1580835759" sldId="2967"/>
            <ac:spMk id="4" creationId="{F422F362-6A00-EBFE-6CCB-CC3A9BF3699B}"/>
          </ac:spMkLst>
        </pc:spChg>
        <pc:picChg chg="add mod">
          <ac:chgData name="Nathan Oliver" userId="574c53e25e2087d5" providerId="LiveId" clId="{35872768-72BD-40D1-91BA-232E09E095AC}" dt="2025-01-24T21:15:36.523" v="9951" actId="962"/>
          <ac:picMkLst>
            <pc:docMk/>
            <pc:sldMk cId="1580835759" sldId="2967"/>
            <ac:picMk id="3" creationId="{A4F7C55F-08AF-4734-28B0-8AA06A4691DA}"/>
          </ac:picMkLst>
        </pc:picChg>
      </pc:sldChg>
      <pc:sldChg chg="addSp delSp modSp add del mod modAnim modShow">
        <pc:chgData name="Nathan Oliver" userId="574c53e25e2087d5" providerId="LiveId" clId="{35872768-72BD-40D1-91BA-232E09E095AC}" dt="2025-01-27T14:14:58.636" v="14541"/>
        <pc:sldMkLst>
          <pc:docMk/>
          <pc:sldMk cId="577788189" sldId="2968"/>
        </pc:sldMkLst>
        <pc:spChg chg="add mod">
          <ac:chgData name="Nathan Oliver" userId="574c53e25e2087d5" providerId="LiveId" clId="{35872768-72BD-40D1-91BA-232E09E095AC}" dt="2025-01-24T19:05:17.035" v="6855" actId="20577"/>
          <ac:spMkLst>
            <pc:docMk/>
            <pc:sldMk cId="577788189" sldId="2968"/>
            <ac:spMk id="2" creationId="{0449553B-96BD-1AD9-6418-6AFACE78F315}"/>
          </ac:spMkLst>
        </pc:spChg>
        <pc:picChg chg="add mod">
          <ac:chgData name="Nathan Oliver" userId="574c53e25e2087d5" providerId="LiveId" clId="{35872768-72BD-40D1-91BA-232E09E095AC}" dt="2025-01-22T19:15:52.617" v="372" actId="962"/>
          <ac:picMkLst>
            <pc:docMk/>
            <pc:sldMk cId="577788189" sldId="2968"/>
            <ac:picMk id="3" creationId="{2D06D501-F2D0-B0A6-417B-E23082D5D401}"/>
          </ac:picMkLst>
        </pc:picChg>
      </pc:sldChg>
      <pc:sldChg chg="delSp add del mod">
        <pc:chgData name="Nathan Oliver" userId="574c53e25e2087d5" providerId="LiveId" clId="{35872768-72BD-40D1-91BA-232E09E095AC}" dt="2025-01-22T19:20:05.736" v="376" actId="47"/>
        <pc:sldMkLst>
          <pc:docMk/>
          <pc:sldMk cId="229057582" sldId="2969"/>
        </pc:sldMkLst>
      </pc:sldChg>
      <pc:sldChg chg="addSp delSp modSp add del mod modAnim modNotesTx">
        <pc:chgData name="Nathan Oliver" userId="574c53e25e2087d5" providerId="LiveId" clId="{35872768-72BD-40D1-91BA-232E09E095AC}" dt="2025-01-27T14:14:58.636" v="14541"/>
        <pc:sldMkLst>
          <pc:docMk/>
          <pc:sldMk cId="2844315753" sldId="2970"/>
        </pc:sldMkLst>
        <pc:spChg chg="add mod">
          <ac:chgData name="Nathan Oliver" userId="574c53e25e2087d5" providerId="LiveId" clId="{35872768-72BD-40D1-91BA-232E09E095AC}" dt="2025-01-25T14:54:32.325" v="11882" actId="20577"/>
          <ac:spMkLst>
            <pc:docMk/>
            <pc:sldMk cId="2844315753" sldId="2970"/>
            <ac:spMk id="4" creationId="{F68EE4F9-F61F-3DA8-2083-B71972E06E1C}"/>
          </ac:spMkLst>
        </pc:spChg>
        <pc:spChg chg="mod">
          <ac:chgData name="Nathan Oliver" userId="574c53e25e2087d5" providerId="LiveId" clId="{35872768-72BD-40D1-91BA-232E09E095AC}" dt="2025-01-22T19:20:16.099" v="402" actId="20577"/>
          <ac:spMkLst>
            <pc:docMk/>
            <pc:sldMk cId="2844315753" sldId="2970"/>
            <ac:spMk id="398" creationId="{A6D9D529-F888-822B-9B86-041BA7D30284}"/>
          </ac:spMkLst>
        </pc:spChg>
        <pc:graphicFrameChg chg="add mod modGraphic">
          <ac:chgData name="Nathan Oliver" userId="574c53e25e2087d5" providerId="LiveId" clId="{35872768-72BD-40D1-91BA-232E09E095AC}" dt="2025-01-22T19:23:22.392" v="440" actId="1076"/>
          <ac:graphicFrameMkLst>
            <pc:docMk/>
            <pc:sldMk cId="2844315753" sldId="2970"/>
            <ac:graphicFrameMk id="3" creationId="{4E685C74-09F3-6B5D-19EA-16BEEC88857F}"/>
          </ac:graphicFrameMkLst>
        </pc:graphicFrameChg>
      </pc:sldChg>
      <pc:sldChg chg="addSp delSp modSp add del mod ord delAnim modAnim modShow modNotesTx">
        <pc:chgData name="Nathan Oliver" userId="574c53e25e2087d5" providerId="LiveId" clId="{35872768-72BD-40D1-91BA-232E09E095AC}" dt="2025-01-26T21:10:45.484" v="12907"/>
        <pc:sldMkLst>
          <pc:docMk/>
          <pc:sldMk cId="1392226238" sldId="2971"/>
        </pc:sldMkLst>
      </pc:sldChg>
      <pc:sldChg chg="addSp delSp modSp add del mod modAnim modShow">
        <pc:chgData name="Nathan Oliver" userId="574c53e25e2087d5" providerId="LiveId" clId="{35872768-72BD-40D1-91BA-232E09E095AC}" dt="2025-01-27T14:14:58.636" v="14541"/>
        <pc:sldMkLst>
          <pc:docMk/>
          <pc:sldMk cId="3444945145" sldId="2972"/>
        </pc:sldMkLst>
        <pc:spChg chg="add mod">
          <ac:chgData name="Nathan Oliver" userId="574c53e25e2087d5" providerId="LiveId" clId="{35872768-72BD-40D1-91BA-232E09E095AC}" dt="2025-01-23T20:13:29.457" v="2345"/>
          <ac:spMkLst>
            <pc:docMk/>
            <pc:sldMk cId="3444945145" sldId="2972"/>
            <ac:spMk id="11" creationId="{27384E3F-C1A5-B439-B106-3421572FCAF1}"/>
          </ac:spMkLst>
        </pc:spChg>
        <pc:picChg chg="add mod">
          <ac:chgData name="Nathan Oliver" userId="574c53e25e2087d5" providerId="LiveId" clId="{35872768-72BD-40D1-91BA-232E09E095AC}" dt="2025-01-23T20:11:32.744" v="2335" actId="27614"/>
          <ac:picMkLst>
            <pc:docMk/>
            <pc:sldMk cId="3444945145" sldId="2972"/>
            <ac:picMk id="10" creationId="{FF06731D-74EE-CA73-055A-D7F9ADFFA1E3}"/>
          </ac:picMkLst>
        </pc:picChg>
      </pc:sldChg>
      <pc:sldChg chg="addSp modSp add del mod modShow">
        <pc:chgData name="Nathan Oliver" userId="574c53e25e2087d5" providerId="LiveId" clId="{35872768-72BD-40D1-91BA-232E09E095AC}" dt="2025-01-27T14:14:58.636" v="14541"/>
        <pc:sldMkLst>
          <pc:docMk/>
          <pc:sldMk cId="3737314923" sldId="2973"/>
        </pc:sldMkLst>
        <pc:picChg chg="add mod">
          <ac:chgData name="Nathan Oliver" userId="574c53e25e2087d5" providerId="LiveId" clId="{35872768-72BD-40D1-91BA-232E09E095AC}" dt="2025-01-22T21:21:26.473" v="494"/>
          <ac:picMkLst>
            <pc:docMk/>
            <pc:sldMk cId="3737314923" sldId="2973"/>
            <ac:picMk id="2" creationId="{20D7FC92-11B4-8332-A835-6A557EE67CD2}"/>
          </ac:picMkLst>
        </pc:picChg>
      </pc:sldChg>
      <pc:sldChg chg="addSp delSp modSp add del mod">
        <pc:chgData name="Nathan Oliver" userId="574c53e25e2087d5" providerId="LiveId" clId="{35872768-72BD-40D1-91BA-232E09E095AC}" dt="2025-01-23T16:50:34.839" v="539" actId="47"/>
        <pc:sldMkLst>
          <pc:docMk/>
          <pc:sldMk cId="1377448224" sldId="2974"/>
        </pc:sldMkLst>
      </pc:sldChg>
      <pc:sldChg chg="addSp modSp add del mod modAnim modShow">
        <pc:chgData name="Nathan Oliver" userId="574c53e25e2087d5" providerId="LiveId" clId="{35872768-72BD-40D1-91BA-232E09E095AC}" dt="2025-01-26T21:10:45.484" v="12907"/>
        <pc:sldMkLst>
          <pc:docMk/>
          <pc:sldMk cId="1384286518" sldId="2974"/>
        </pc:sldMkLst>
      </pc:sldChg>
      <pc:sldChg chg="addSp delSp modSp add del mod delAnim modAnim">
        <pc:chgData name="Nathan Oliver" userId="574c53e25e2087d5" providerId="LiveId" clId="{35872768-72BD-40D1-91BA-232E09E095AC}" dt="2025-01-23T19:20:25.468" v="2254" actId="47"/>
        <pc:sldMkLst>
          <pc:docMk/>
          <pc:sldMk cId="3724657113" sldId="2975"/>
        </pc:sldMkLst>
      </pc:sldChg>
      <pc:sldChg chg="addSp delSp modSp add del mod modAnim">
        <pc:chgData name="Nathan Oliver" userId="574c53e25e2087d5" providerId="LiveId" clId="{35872768-72BD-40D1-91BA-232E09E095AC}" dt="2025-01-26T21:10:45.484" v="12907"/>
        <pc:sldMkLst>
          <pc:docMk/>
          <pc:sldMk cId="2314699821" sldId="2976"/>
        </pc:sldMkLst>
      </pc:sldChg>
      <pc:sldChg chg="addSp delSp modSp add del mod">
        <pc:chgData name="Nathan Oliver" userId="574c53e25e2087d5" providerId="LiveId" clId="{35872768-72BD-40D1-91BA-232E09E095AC}" dt="2025-01-26T21:10:45.484" v="12907"/>
        <pc:sldMkLst>
          <pc:docMk/>
          <pc:sldMk cId="4008129768" sldId="2977"/>
        </pc:sldMkLst>
      </pc:sldChg>
      <pc:sldChg chg="addSp delSp modSp add del mod delAnim modAnim">
        <pc:chgData name="Nathan Oliver" userId="574c53e25e2087d5" providerId="LiveId" clId="{35872768-72BD-40D1-91BA-232E09E095AC}" dt="2025-01-26T21:10:45.484" v="12907"/>
        <pc:sldMkLst>
          <pc:docMk/>
          <pc:sldMk cId="1157652059" sldId="2978"/>
        </pc:sldMkLst>
      </pc:sldChg>
      <pc:sldChg chg="addSp delSp modSp add del mod">
        <pc:chgData name="Nathan Oliver" userId="574c53e25e2087d5" providerId="LiveId" clId="{35872768-72BD-40D1-91BA-232E09E095AC}" dt="2025-01-26T21:10:45.484" v="12907"/>
        <pc:sldMkLst>
          <pc:docMk/>
          <pc:sldMk cId="184384881" sldId="2979"/>
        </pc:sldMkLst>
      </pc:sldChg>
      <pc:sldChg chg="addSp delSp modSp add del mod addAnim delAnim modAnim">
        <pc:chgData name="Nathan Oliver" userId="574c53e25e2087d5" providerId="LiveId" clId="{35872768-72BD-40D1-91BA-232E09E095AC}" dt="2025-01-26T21:10:45.484" v="12907"/>
        <pc:sldMkLst>
          <pc:docMk/>
          <pc:sldMk cId="397158327" sldId="2980"/>
        </pc:sldMkLst>
      </pc:sldChg>
      <pc:sldChg chg="addSp delSp modSp add del mod delAnim modAnim modNotesTx">
        <pc:chgData name="Nathan Oliver" userId="574c53e25e2087d5" providerId="LiveId" clId="{35872768-72BD-40D1-91BA-232E09E095AC}" dt="2025-01-27T14:14:58.636" v="14541"/>
        <pc:sldMkLst>
          <pc:docMk/>
          <pc:sldMk cId="3623223406" sldId="2982"/>
        </pc:sldMkLst>
        <pc:spChg chg="add mod">
          <ac:chgData name="Nathan Oliver" userId="574c53e25e2087d5" providerId="LiveId" clId="{35872768-72BD-40D1-91BA-232E09E095AC}" dt="2025-01-24T20:50:10.545" v="9145" actId="20577"/>
          <ac:spMkLst>
            <pc:docMk/>
            <pc:sldMk cId="3623223406" sldId="2982"/>
            <ac:spMk id="5" creationId="{4B792F39-BA5F-E161-8497-40C1C9E00CD9}"/>
          </ac:spMkLst>
        </pc:spChg>
        <pc:spChg chg="add mod">
          <ac:chgData name="Nathan Oliver" userId="574c53e25e2087d5" providerId="LiveId" clId="{35872768-72BD-40D1-91BA-232E09E095AC}" dt="2025-01-24T20:50:29.049" v="9158" actId="20577"/>
          <ac:spMkLst>
            <pc:docMk/>
            <pc:sldMk cId="3623223406" sldId="2982"/>
            <ac:spMk id="6" creationId="{BFBB4D38-0916-3256-CC87-81E654395CF4}"/>
          </ac:spMkLst>
        </pc:spChg>
        <pc:spChg chg="add mod">
          <ac:chgData name="Nathan Oliver" userId="574c53e25e2087d5" providerId="LiveId" clId="{35872768-72BD-40D1-91BA-232E09E095AC}" dt="2025-01-24T20:51:51.352" v="9203" actId="20577"/>
          <ac:spMkLst>
            <pc:docMk/>
            <pc:sldMk cId="3623223406" sldId="2982"/>
            <ac:spMk id="8" creationId="{C1E0FF27-6F2A-531B-4670-E06CA60FF213}"/>
          </ac:spMkLst>
        </pc:spChg>
        <pc:spChg chg="add mod">
          <ac:chgData name="Nathan Oliver" userId="574c53e25e2087d5" providerId="LiveId" clId="{35872768-72BD-40D1-91BA-232E09E095AC}" dt="2025-01-24T20:51:58.064" v="9208" actId="20577"/>
          <ac:spMkLst>
            <pc:docMk/>
            <pc:sldMk cId="3623223406" sldId="2982"/>
            <ac:spMk id="9" creationId="{EE540FC7-8BB3-8DB7-B238-4735510D4069}"/>
          </ac:spMkLst>
        </pc:spChg>
        <pc:spChg chg="mod">
          <ac:chgData name="Nathan Oliver" userId="574c53e25e2087d5" providerId="LiveId" clId="{35872768-72BD-40D1-91BA-232E09E095AC}" dt="2025-01-25T00:19:33.546" v="10480" actId="1076"/>
          <ac:spMkLst>
            <pc:docMk/>
            <pc:sldMk cId="3623223406" sldId="2982"/>
            <ac:spMk id="31" creationId="{CC3F7852-3D3D-F2F8-38E8-1F6F9C65B3EA}"/>
          </ac:spMkLst>
        </pc:spChg>
        <pc:picChg chg="add mod">
          <ac:chgData name="Nathan Oliver" userId="574c53e25e2087d5" providerId="LiveId" clId="{35872768-72BD-40D1-91BA-232E09E095AC}" dt="2025-01-24T20:49:48.078" v="9106" actId="1076"/>
          <ac:picMkLst>
            <pc:docMk/>
            <pc:sldMk cId="3623223406" sldId="2982"/>
            <ac:picMk id="3" creationId="{23C4A55C-D9EE-C52E-605A-21D3D3DE06E9}"/>
          </ac:picMkLst>
        </pc:picChg>
        <pc:picChg chg="add mod">
          <ac:chgData name="Nathan Oliver" userId="574c53e25e2087d5" providerId="LiveId" clId="{35872768-72BD-40D1-91BA-232E09E095AC}" dt="2025-01-24T20:49:48.078" v="9106" actId="1076"/>
          <ac:picMkLst>
            <pc:docMk/>
            <pc:sldMk cId="3623223406" sldId="2982"/>
            <ac:picMk id="4" creationId="{AB71AF26-6C35-62B5-3FC1-A9321CF0939D}"/>
          </ac:picMkLst>
        </pc:picChg>
      </pc:sldChg>
      <pc:sldChg chg="addSp delSp modSp add del mod ord modNotesTx">
        <pc:chgData name="Nathan Oliver" userId="574c53e25e2087d5" providerId="LiveId" clId="{35872768-72BD-40D1-91BA-232E09E095AC}" dt="2025-01-27T14:14:58.636" v="14541"/>
        <pc:sldMkLst>
          <pc:docMk/>
          <pc:sldMk cId="1900106023" sldId="2983"/>
        </pc:sldMkLst>
        <pc:spChg chg="add mod">
          <ac:chgData name="Nathan Oliver" userId="574c53e25e2087d5" providerId="LiveId" clId="{35872768-72BD-40D1-91BA-232E09E095AC}" dt="2025-01-24T20:10:41.976" v="8649" actId="20577"/>
          <ac:spMkLst>
            <pc:docMk/>
            <pc:sldMk cId="1900106023" sldId="2983"/>
            <ac:spMk id="9" creationId="{3D6D6D87-8377-D579-0821-BC1E2DEEC2C8}"/>
          </ac:spMkLst>
        </pc:spChg>
        <pc:picChg chg="add mod">
          <ac:chgData name="Nathan Oliver" userId="574c53e25e2087d5" providerId="LiveId" clId="{35872768-72BD-40D1-91BA-232E09E095AC}" dt="2025-01-26T16:10:57.694" v="12467"/>
          <ac:picMkLst>
            <pc:docMk/>
            <pc:sldMk cId="1900106023" sldId="2983"/>
            <ac:picMk id="2" creationId="{2AED432B-6578-C934-2498-36A2B9497AA2}"/>
          </ac:picMkLst>
        </pc:picChg>
        <pc:picChg chg="add mod">
          <ac:chgData name="Nathan Oliver" userId="574c53e25e2087d5" providerId="LiveId" clId="{35872768-72BD-40D1-91BA-232E09E095AC}" dt="2025-01-26T16:22:52.569" v="12891" actId="1076"/>
          <ac:picMkLst>
            <pc:docMk/>
            <pc:sldMk cId="1900106023" sldId="2983"/>
            <ac:picMk id="3" creationId="{93B79FE0-53C0-2183-ABE5-B1E97B8A558E}"/>
          </ac:picMkLst>
        </pc:picChg>
        <pc:picChg chg="add del mod">
          <ac:chgData name="Nathan Oliver" userId="574c53e25e2087d5" providerId="LiveId" clId="{35872768-72BD-40D1-91BA-232E09E095AC}" dt="2025-01-26T16:10:57.282" v="12466" actId="478"/>
          <ac:picMkLst>
            <pc:docMk/>
            <pc:sldMk cId="1900106023" sldId="2983"/>
            <ac:picMk id="4" creationId="{32E97D93-CF35-EC5F-BB94-99A1A4D92CAF}"/>
          </ac:picMkLst>
        </pc:picChg>
        <pc:picChg chg="add del mod">
          <ac:chgData name="Nathan Oliver" userId="574c53e25e2087d5" providerId="LiveId" clId="{35872768-72BD-40D1-91BA-232E09E095AC}" dt="2025-01-26T16:10:57.282" v="12466" actId="478"/>
          <ac:picMkLst>
            <pc:docMk/>
            <pc:sldMk cId="1900106023" sldId="2983"/>
            <ac:picMk id="5" creationId="{35A793C8-33E8-8B8D-3B3B-DD674AAF9153}"/>
          </ac:picMkLst>
        </pc:picChg>
        <pc:picChg chg="add del mod">
          <ac:chgData name="Nathan Oliver" userId="574c53e25e2087d5" providerId="LiveId" clId="{35872768-72BD-40D1-91BA-232E09E095AC}" dt="2025-01-26T16:10:57.282" v="12466" actId="478"/>
          <ac:picMkLst>
            <pc:docMk/>
            <pc:sldMk cId="1900106023" sldId="2983"/>
            <ac:picMk id="6" creationId="{F1802764-1176-4B89-1597-E7A6508A396B}"/>
          </ac:picMkLst>
        </pc:picChg>
        <pc:picChg chg="add mod">
          <ac:chgData name="Nathan Oliver" userId="574c53e25e2087d5" providerId="LiveId" clId="{35872768-72BD-40D1-91BA-232E09E095AC}" dt="2025-01-26T16:10:57.694" v="12467"/>
          <ac:picMkLst>
            <pc:docMk/>
            <pc:sldMk cId="1900106023" sldId="2983"/>
            <ac:picMk id="7" creationId="{29B3A09A-7B12-7D0D-E5F4-E8EBA70EC4A9}"/>
          </ac:picMkLst>
        </pc:picChg>
        <pc:picChg chg="add mod modCrop">
          <ac:chgData name="Nathan Oliver" userId="574c53e25e2087d5" providerId="LiveId" clId="{35872768-72BD-40D1-91BA-232E09E095AC}" dt="2025-01-26T16:23:17.518" v="12896" actId="1076"/>
          <ac:picMkLst>
            <pc:docMk/>
            <pc:sldMk cId="1900106023" sldId="2983"/>
            <ac:picMk id="8" creationId="{F5C492F8-78C9-AB23-EC42-EBD2C7CA125D}"/>
          </ac:picMkLst>
        </pc:picChg>
        <pc:picChg chg="add mod">
          <ac:chgData name="Nathan Oliver" userId="574c53e25e2087d5" providerId="LiveId" clId="{35872768-72BD-40D1-91BA-232E09E095AC}" dt="2025-01-26T16:10:57.694" v="12467"/>
          <ac:picMkLst>
            <pc:docMk/>
            <pc:sldMk cId="1900106023" sldId="2983"/>
            <ac:picMk id="10" creationId="{AE502BE6-4A1A-E2DD-F842-166E8F6D3E11}"/>
          </ac:picMkLst>
        </pc:picChg>
        <pc:picChg chg="add mod">
          <ac:chgData name="Nathan Oliver" userId="574c53e25e2087d5" providerId="LiveId" clId="{35872768-72BD-40D1-91BA-232E09E095AC}" dt="2025-01-26T16:22:55.367" v="12892" actId="1076"/>
          <ac:picMkLst>
            <pc:docMk/>
            <pc:sldMk cId="1900106023" sldId="2983"/>
            <ac:picMk id="11" creationId="{6757D52A-7093-1168-DBB1-2F76568A3163}"/>
          </ac:picMkLst>
        </pc:picChg>
      </pc:sldChg>
      <pc:sldChg chg="add del mod modShow">
        <pc:chgData name="Nathan Oliver" userId="574c53e25e2087d5" providerId="LiveId" clId="{35872768-72BD-40D1-91BA-232E09E095AC}" dt="2025-01-26T21:10:45.484" v="12907"/>
        <pc:sldMkLst>
          <pc:docMk/>
          <pc:sldMk cId="960469586" sldId="2984"/>
        </pc:sldMkLst>
      </pc:sldChg>
      <pc:sldChg chg="modSp mod">
        <pc:chgData name="Nathan Oliver" userId="574c53e25e2087d5" providerId="LiveId" clId="{35872768-72BD-40D1-91BA-232E09E095AC}" dt="2025-01-24T20:49:28.027" v="9104" actId="1076"/>
        <pc:sldMkLst>
          <pc:docMk/>
          <pc:sldMk cId="779195260" sldId="2991"/>
        </pc:sldMkLst>
        <pc:graphicFrameChg chg="mod">
          <ac:chgData name="Nathan Oliver" userId="574c53e25e2087d5" providerId="LiveId" clId="{35872768-72BD-40D1-91BA-232E09E095AC}" dt="2025-01-24T20:49:28.027" v="9104" actId="1076"/>
          <ac:graphicFrameMkLst>
            <pc:docMk/>
            <pc:sldMk cId="779195260" sldId="2991"/>
            <ac:graphicFrameMk id="2" creationId="{AE9F7E7E-35A3-18B4-79BF-C9571EC93CBF}"/>
          </ac:graphicFrameMkLst>
        </pc:graphicFrameChg>
      </pc:sldChg>
      <pc:sldChg chg="addSp delSp modSp add del mod ord modAnim modNotesTx">
        <pc:chgData name="Nathan Oliver" userId="574c53e25e2087d5" providerId="LiveId" clId="{35872768-72BD-40D1-91BA-232E09E095AC}" dt="2025-01-27T14:14:58.636" v="14541"/>
        <pc:sldMkLst>
          <pc:docMk/>
          <pc:sldMk cId="628883865" sldId="2995"/>
        </pc:sldMkLst>
        <pc:spChg chg="mod">
          <ac:chgData name="Nathan Oliver" userId="574c53e25e2087d5" providerId="LiveId" clId="{35872768-72BD-40D1-91BA-232E09E095AC}" dt="2025-01-24T17:38:28.748" v="3608" actId="1076"/>
          <ac:spMkLst>
            <pc:docMk/>
            <pc:sldMk cId="628883865" sldId="2995"/>
            <ac:spMk id="8" creationId="{C0A29403-96DC-E953-61A6-565205643D9C}"/>
          </ac:spMkLst>
        </pc:spChg>
        <pc:picChg chg="add mod ord">
          <ac:chgData name="Nathan Oliver" userId="574c53e25e2087d5" providerId="LiveId" clId="{35872768-72BD-40D1-91BA-232E09E095AC}" dt="2025-01-24T17:36:29.022" v="3569" actId="167"/>
          <ac:picMkLst>
            <pc:docMk/>
            <pc:sldMk cId="628883865" sldId="2995"/>
            <ac:picMk id="3" creationId="{301C7BFD-3BFD-EB63-07C2-7B33BEB1F512}"/>
          </ac:picMkLst>
        </pc:picChg>
        <pc:cxnChg chg="mod">
          <ac:chgData name="Nathan Oliver" userId="574c53e25e2087d5" providerId="LiveId" clId="{35872768-72BD-40D1-91BA-232E09E095AC}" dt="2025-01-24T17:38:07.207" v="3586" actId="1076"/>
          <ac:cxnSpMkLst>
            <pc:docMk/>
            <pc:sldMk cId="628883865" sldId="2995"/>
            <ac:cxnSpMk id="9" creationId="{5AE14C7A-8511-1B48-DD5B-BC4EFE2EB983}"/>
          </ac:cxnSpMkLst>
        </pc:cxnChg>
        <pc:cxnChg chg="add mod">
          <ac:chgData name="Nathan Oliver" userId="574c53e25e2087d5" providerId="LiveId" clId="{35872768-72BD-40D1-91BA-232E09E095AC}" dt="2025-01-24T17:38:01.829" v="3585" actId="1076"/>
          <ac:cxnSpMkLst>
            <pc:docMk/>
            <pc:sldMk cId="628883865" sldId="2995"/>
            <ac:cxnSpMk id="11" creationId="{1FA56630-90EE-F289-12E0-427FA6B5D606}"/>
          </ac:cxnSpMkLst>
        </pc:cxnChg>
      </pc:sldChg>
      <pc:sldChg chg="add del">
        <pc:chgData name="Nathan Oliver" userId="574c53e25e2087d5" providerId="LiveId" clId="{35872768-72BD-40D1-91BA-232E09E095AC}" dt="2025-01-24T17:36:20.058" v="3565"/>
        <pc:sldMkLst>
          <pc:docMk/>
          <pc:sldMk cId="1900642146" sldId="2996"/>
        </pc:sldMkLst>
      </pc:sldChg>
      <pc:sldChg chg="addSp delSp modSp add del mod ord delAnim modNotesTx">
        <pc:chgData name="Nathan Oliver" userId="574c53e25e2087d5" providerId="LiveId" clId="{35872768-72BD-40D1-91BA-232E09E095AC}" dt="2025-01-27T14:14:58.636" v="14541"/>
        <pc:sldMkLst>
          <pc:docMk/>
          <pc:sldMk cId="3451928822" sldId="2997"/>
        </pc:sldMkLst>
        <pc:picChg chg="add mod">
          <ac:chgData name="Nathan Oliver" userId="574c53e25e2087d5" providerId="LiveId" clId="{35872768-72BD-40D1-91BA-232E09E095AC}" dt="2025-01-24T17:39:41.830" v="3622" actId="962"/>
          <ac:picMkLst>
            <pc:docMk/>
            <pc:sldMk cId="3451928822" sldId="2997"/>
            <ac:picMk id="4" creationId="{B3DA03CE-B7EB-1F55-ED0F-703905697665}"/>
          </ac:picMkLst>
        </pc:picChg>
      </pc:sldChg>
      <pc:sldChg chg="addSp delSp modSp new add del mod modAnim modNotesTx">
        <pc:chgData name="Nathan Oliver" userId="574c53e25e2087d5" providerId="LiveId" clId="{35872768-72BD-40D1-91BA-232E09E095AC}" dt="2025-01-27T14:14:58.636" v="14541"/>
        <pc:sldMkLst>
          <pc:docMk/>
          <pc:sldMk cId="3132782119" sldId="3000"/>
        </pc:sldMkLst>
        <pc:spChg chg="add mod">
          <ac:chgData name="Nathan Oliver" userId="574c53e25e2087d5" providerId="LiveId" clId="{35872768-72BD-40D1-91BA-232E09E095AC}" dt="2025-01-24T18:17:44.293" v="4914" actId="1076"/>
          <ac:spMkLst>
            <pc:docMk/>
            <pc:sldMk cId="3132782119" sldId="3000"/>
            <ac:spMk id="6" creationId="{5383D3C0-AA2D-092F-D7A4-91D399458D62}"/>
          </ac:spMkLst>
        </pc:spChg>
        <pc:picChg chg="add mod">
          <ac:chgData name="Nathan Oliver" userId="574c53e25e2087d5" providerId="LiveId" clId="{35872768-72BD-40D1-91BA-232E09E095AC}" dt="2025-01-24T18:17:04.761" v="4911" actId="962"/>
          <ac:picMkLst>
            <pc:docMk/>
            <pc:sldMk cId="3132782119" sldId="3000"/>
            <ac:picMk id="5" creationId="{4B6449CB-8D14-921D-E469-2DC866F00D3E}"/>
          </ac:picMkLst>
        </pc:picChg>
        <pc:cxnChg chg="add mod">
          <ac:chgData name="Nathan Oliver" userId="574c53e25e2087d5" providerId="LiveId" clId="{35872768-72BD-40D1-91BA-232E09E095AC}" dt="2025-01-24T18:17:44.293" v="4914" actId="1076"/>
          <ac:cxnSpMkLst>
            <pc:docMk/>
            <pc:sldMk cId="3132782119" sldId="3000"/>
            <ac:cxnSpMk id="7" creationId="{FFAF9199-756B-4C2B-459C-7E63D139E4B6}"/>
          </ac:cxnSpMkLst>
        </pc:cxnChg>
      </pc:sldChg>
      <pc:sldChg chg="addSp modSp add del mod modAnim modNotesTx">
        <pc:chgData name="Nathan Oliver" userId="574c53e25e2087d5" providerId="LiveId" clId="{35872768-72BD-40D1-91BA-232E09E095AC}" dt="2025-01-27T14:14:58.636" v="14541"/>
        <pc:sldMkLst>
          <pc:docMk/>
          <pc:sldMk cId="1239837140" sldId="3001"/>
        </pc:sldMkLst>
        <pc:spChg chg="add mod">
          <ac:chgData name="Nathan Oliver" userId="574c53e25e2087d5" providerId="LiveId" clId="{35872768-72BD-40D1-91BA-232E09E095AC}" dt="2025-01-24T18:18:02.902" v="4933" actId="1038"/>
          <ac:spMkLst>
            <pc:docMk/>
            <pc:sldMk cId="1239837140" sldId="3001"/>
            <ac:spMk id="4" creationId="{DE021A00-2ABD-CEA5-AE31-624B4FE7C19E}"/>
          </ac:spMkLst>
        </pc:spChg>
        <pc:picChg chg="add mod">
          <ac:chgData name="Nathan Oliver" userId="574c53e25e2087d5" providerId="LiveId" clId="{35872768-72BD-40D1-91BA-232E09E095AC}" dt="2025-01-24T18:17:53.126" v="4916" actId="27614"/>
          <ac:picMkLst>
            <pc:docMk/>
            <pc:sldMk cId="1239837140" sldId="3001"/>
            <ac:picMk id="3" creationId="{71314412-E291-C80A-B568-76D67117C689}"/>
          </ac:picMkLst>
        </pc:picChg>
        <pc:cxnChg chg="add mod">
          <ac:chgData name="Nathan Oliver" userId="574c53e25e2087d5" providerId="LiveId" clId="{35872768-72BD-40D1-91BA-232E09E095AC}" dt="2025-01-24T18:18:02.902" v="4933" actId="1038"/>
          <ac:cxnSpMkLst>
            <pc:docMk/>
            <pc:sldMk cId="1239837140" sldId="3001"/>
            <ac:cxnSpMk id="5" creationId="{E6608774-ECCD-F9F3-FB0E-DEBB0E942B2F}"/>
          </ac:cxnSpMkLst>
        </pc:cxnChg>
      </pc:sldChg>
      <pc:sldChg chg="addSp delSp modSp add del mod ord delAnim modAnim modNotesTx">
        <pc:chgData name="Nathan Oliver" userId="574c53e25e2087d5" providerId="LiveId" clId="{35872768-72BD-40D1-91BA-232E09E095AC}" dt="2025-01-27T14:14:58.636" v="14541"/>
        <pc:sldMkLst>
          <pc:docMk/>
          <pc:sldMk cId="1213855081" sldId="3002"/>
        </pc:sldMkLst>
        <pc:spChg chg="add mod">
          <ac:chgData name="Nathan Oliver" userId="574c53e25e2087d5" providerId="LiveId" clId="{35872768-72BD-40D1-91BA-232E09E095AC}" dt="2025-01-24T18:18:40.908" v="4974" actId="14100"/>
          <ac:spMkLst>
            <pc:docMk/>
            <pc:sldMk cId="1213855081" sldId="3002"/>
            <ac:spMk id="4" creationId="{332FB0ED-8E01-F204-71DF-644E017E8EBD}"/>
          </ac:spMkLst>
        </pc:spChg>
        <pc:spChg chg="add mod">
          <ac:chgData name="Nathan Oliver" userId="574c53e25e2087d5" providerId="LiveId" clId="{35872768-72BD-40D1-91BA-232E09E095AC}" dt="2025-01-25T14:50:39.241" v="11860"/>
          <ac:spMkLst>
            <pc:docMk/>
            <pc:sldMk cId="1213855081" sldId="3002"/>
            <ac:spMk id="6" creationId="{1EA28584-810C-5324-82F2-99A9E883DCD3}"/>
          </ac:spMkLst>
        </pc:spChg>
        <pc:picChg chg="add del mod">
          <ac:chgData name="Nathan Oliver" userId="574c53e25e2087d5" providerId="LiveId" clId="{35872768-72BD-40D1-91BA-232E09E095AC}" dt="2025-01-26T16:25:46.368" v="12897" actId="478"/>
          <ac:picMkLst>
            <pc:docMk/>
            <pc:sldMk cId="1213855081" sldId="3002"/>
            <ac:picMk id="3" creationId="{0762E7BD-F791-A3E1-3168-B529099F8DC5}"/>
          </ac:picMkLst>
        </pc:picChg>
        <pc:picChg chg="add del mod">
          <ac:chgData name="Nathan Oliver" userId="574c53e25e2087d5" providerId="LiveId" clId="{35872768-72BD-40D1-91BA-232E09E095AC}" dt="2025-01-26T16:27:21.767" v="12901" actId="478"/>
          <ac:picMkLst>
            <pc:docMk/>
            <pc:sldMk cId="1213855081" sldId="3002"/>
            <ac:picMk id="7" creationId="{F06F4FA1-0170-73AE-13E6-10E64133C57C}"/>
          </ac:picMkLst>
        </pc:picChg>
        <pc:picChg chg="add mod ord">
          <ac:chgData name="Nathan Oliver" userId="574c53e25e2087d5" providerId="LiveId" clId="{35872768-72BD-40D1-91BA-232E09E095AC}" dt="2025-01-26T16:27:26.129" v="12905" actId="167"/>
          <ac:picMkLst>
            <pc:docMk/>
            <pc:sldMk cId="1213855081" sldId="3002"/>
            <ac:picMk id="9" creationId="{6A0918AA-1947-5DA0-65B0-DF24374CC352}"/>
          </ac:picMkLst>
        </pc:picChg>
        <pc:cxnChg chg="add mod">
          <ac:chgData name="Nathan Oliver" userId="574c53e25e2087d5" providerId="LiveId" clId="{35872768-72BD-40D1-91BA-232E09E095AC}" dt="2025-01-24T18:18:48.735" v="4975" actId="14100"/>
          <ac:cxnSpMkLst>
            <pc:docMk/>
            <pc:sldMk cId="1213855081" sldId="3002"/>
            <ac:cxnSpMk id="5" creationId="{876A53F4-B0A2-BEC1-018A-B754F5CA6718}"/>
          </ac:cxnSpMkLst>
        </pc:cxnChg>
      </pc:sldChg>
      <pc:sldChg chg="addSp modSp add del mod modAnim modNotesTx">
        <pc:chgData name="Nathan Oliver" userId="574c53e25e2087d5" providerId="LiveId" clId="{35872768-72BD-40D1-91BA-232E09E095AC}" dt="2025-01-27T14:14:58.636" v="14541"/>
        <pc:sldMkLst>
          <pc:docMk/>
          <pc:sldMk cId="81963183" sldId="3003"/>
        </pc:sldMkLst>
        <pc:spChg chg="add mod">
          <ac:chgData name="Nathan Oliver" userId="574c53e25e2087d5" providerId="LiveId" clId="{35872768-72BD-40D1-91BA-232E09E095AC}" dt="2025-01-24T18:46:03.679" v="5578"/>
          <ac:spMkLst>
            <pc:docMk/>
            <pc:sldMk cId="81963183" sldId="3003"/>
            <ac:spMk id="4" creationId="{6C50EFD5-540C-A734-AC09-232A73B69304}"/>
          </ac:spMkLst>
        </pc:spChg>
        <pc:spChg chg="add mod">
          <ac:chgData name="Nathan Oliver" userId="574c53e25e2087d5" providerId="LiveId" clId="{35872768-72BD-40D1-91BA-232E09E095AC}" dt="2025-01-24T18:46:09.469" v="5579" actId="20577"/>
          <ac:spMkLst>
            <pc:docMk/>
            <pc:sldMk cId="81963183" sldId="3003"/>
            <ac:spMk id="5" creationId="{654A27BB-9E69-190E-71FF-FCFA67E034CD}"/>
          </ac:spMkLst>
        </pc:spChg>
        <pc:picChg chg="add mod">
          <ac:chgData name="Nathan Oliver" userId="574c53e25e2087d5" providerId="LiveId" clId="{35872768-72BD-40D1-91BA-232E09E095AC}" dt="2025-01-24T18:28:25.781" v="4979" actId="27614"/>
          <ac:picMkLst>
            <pc:docMk/>
            <pc:sldMk cId="81963183" sldId="3003"/>
            <ac:picMk id="3" creationId="{1AD1FBAD-A701-F74C-1355-68B277EC0CE8}"/>
          </ac:picMkLst>
        </pc:picChg>
      </pc:sldChg>
      <pc:sldChg chg="addSp delSp modSp add del mod delAnim modAnim modNotesTx">
        <pc:chgData name="Nathan Oliver" userId="574c53e25e2087d5" providerId="LiveId" clId="{35872768-72BD-40D1-91BA-232E09E095AC}" dt="2025-01-27T14:14:58.636" v="14541"/>
        <pc:sldMkLst>
          <pc:docMk/>
          <pc:sldMk cId="148676087" sldId="3004"/>
        </pc:sldMkLst>
        <pc:spChg chg="add mod">
          <ac:chgData name="Nathan Oliver" userId="574c53e25e2087d5" providerId="LiveId" clId="{35872768-72BD-40D1-91BA-232E09E095AC}" dt="2025-01-25T14:50:28.916" v="11855"/>
          <ac:spMkLst>
            <pc:docMk/>
            <pc:sldMk cId="148676087" sldId="3004"/>
            <ac:spMk id="2" creationId="{B622DFF5-E5C0-085A-CA84-9BCCFE17E611}"/>
          </ac:spMkLst>
        </pc:spChg>
        <pc:picChg chg="add mod">
          <ac:chgData name="Nathan Oliver" userId="574c53e25e2087d5" providerId="LiveId" clId="{35872768-72BD-40D1-91BA-232E09E095AC}" dt="2025-01-24T18:30:27.314" v="4982" actId="962"/>
          <ac:picMkLst>
            <pc:docMk/>
            <pc:sldMk cId="148676087" sldId="3004"/>
            <ac:picMk id="3" creationId="{5A8D49E5-C3BD-7B23-521C-ECD13A56C244}"/>
          </ac:picMkLst>
        </pc:picChg>
      </pc:sldChg>
      <pc:sldChg chg="add del modNotesTx">
        <pc:chgData name="Nathan Oliver" userId="574c53e25e2087d5" providerId="LiveId" clId="{35872768-72BD-40D1-91BA-232E09E095AC}" dt="2025-01-27T14:14:58.636" v="14541"/>
        <pc:sldMkLst>
          <pc:docMk/>
          <pc:sldMk cId="3123766245" sldId="3005"/>
        </pc:sldMkLst>
      </pc:sldChg>
      <pc:sldChg chg="add del modNotesTx">
        <pc:chgData name="Nathan Oliver" userId="574c53e25e2087d5" providerId="LiveId" clId="{35872768-72BD-40D1-91BA-232E09E095AC}" dt="2025-01-27T14:14:58.636" v="14541"/>
        <pc:sldMkLst>
          <pc:docMk/>
          <pc:sldMk cId="3329801907" sldId="3006"/>
        </pc:sldMkLst>
      </pc:sldChg>
      <pc:sldChg chg="modSp add del mod modAnim modNotesTx">
        <pc:chgData name="Nathan Oliver" userId="574c53e25e2087d5" providerId="LiveId" clId="{35872768-72BD-40D1-91BA-232E09E095AC}" dt="2025-01-27T14:14:58.636" v="14541"/>
        <pc:sldMkLst>
          <pc:docMk/>
          <pc:sldMk cId="758894181" sldId="3007"/>
        </pc:sldMkLst>
        <pc:spChg chg="mod">
          <ac:chgData name="Nathan Oliver" userId="574c53e25e2087d5" providerId="LiveId" clId="{35872768-72BD-40D1-91BA-232E09E095AC}" dt="2025-01-25T14:50:19.235" v="11853" actId="1036"/>
          <ac:spMkLst>
            <pc:docMk/>
            <pc:sldMk cId="758894181" sldId="3007"/>
            <ac:spMk id="4" creationId="{46DD8A3E-74DF-F4DD-60A5-F9432D26A8E2}"/>
          </ac:spMkLst>
        </pc:spChg>
        <pc:spChg chg="mod">
          <ac:chgData name="Nathan Oliver" userId="574c53e25e2087d5" providerId="LiveId" clId="{35872768-72BD-40D1-91BA-232E09E095AC}" dt="2025-01-25T14:50:19.235" v="11853" actId="1036"/>
          <ac:spMkLst>
            <pc:docMk/>
            <pc:sldMk cId="758894181" sldId="3007"/>
            <ac:spMk id="5" creationId="{E24FA86E-1F3B-B908-16BC-DB0DB6BEFFD0}"/>
          </ac:spMkLst>
        </pc:spChg>
      </pc:sldChg>
      <pc:sldChg chg="delSp add del">
        <pc:chgData name="Nathan Oliver" userId="574c53e25e2087d5" providerId="LiveId" clId="{35872768-72BD-40D1-91BA-232E09E095AC}" dt="2025-01-24T19:57:37.105" v="7584" actId="47"/>
        <pc:sldMkLst>
          <pc:docMk/>
          <pc:sldMk cId="2577078816" sldId="3008"/>
        </pc:sldMkLst>
      </pc:sldChg>
      <pc:sldChg chg="addSp modSp add del mod modNotesTx">
        <pc:chgData name="Nathan Oliver" userId="574c53e25e2087d5" providerId="LiveId" clId="{35872768-72BD-40D1-91BA-232E09E095AC}" dt="2025-01-27T14:14:58.636" v="14541"/>
        <pc:sldMkLst>
          <pc:docMk/>
          <pc:sldMk cId="163501244" sldId="3009"/>
        </pc:sldMkLst>
        <pc:spChg chg="add mod">
          <ac:chgData name="Nathan Oliver" userId="574c53e25e2087d5" providerId="LiveId" clId="{35872768-72BD-40D1-91BA-232E09E095AC}" dt="2025-01-24T19:57:20.738" v="7565"/>
          <ac:spMkLst>
            <pc:docMk/>
            <pc:sldMk cId="163501244" sldId="3009"/>
            <ac:spMk id="3" creationId="{298A768C-5D2F-218D-3A5D-E473B21CB2EE}"/>
          </ac:spMkLst>
        </pc:spChg>
        <pc:spChg chg="add mod">
          <ac:chgData name="Nathan Oliver" userId="574c53e25e2087d5" providerId="LiveId" clId="{35872768-72BD-40D1-91BA-232E09E095AC}" dt="2025-01-24T19:57:20.738" v="7565"/>
          <ac:spMkLst>
            <pc:docMk/>
            <pc:sldMk cId="163501244" sldId="3009"/>
            <ac:spMk id="4" creationId="{6E9C4820-3330-F028-FC5A-974A81FA5673}"/>
          </ac:spMkLst>
        </pc:spChg>
        <pc:spChg chg="add mod">
          <ac:chgData name="Nathan Oliver" userId="574c53e25e2087d5" providerId="LiveId" clId="{35872768-72BD-40D1-91BA-232E09E095AC}" dt="2025-01-24T19:57:20.738" v="7565"/>
          <ac:spMkLst>
            <pc:docMk/>
            <pc:sldMk cId="163501244" sldId="3009"/>
            <ac:spMk id="5" creationId="{2762E8EF-0D1F-F10B-DA7A-8BB22054463F}"/>
          </ac:spMkLst>
        </pc:spChg>
        <pc:spChg chg="add mod">
          <ac:chgData name="Nathan Oliver" userId="574c53e25e2087d5" providerId="LiveId" clId="{35872768-72BD-40D1-91BA-232E09E095AC}" dt="2025-01-24T19:57:20.738" v="7565"/>
          <ac:spMkLst>
            <pc:docMk/>
            <pc:sldMk cId="163501244" sldId="3009"/>
            <ac:spMk id="6" creationId="{22B4CE2A-DAFD-F48E-3501-326A34D28282}"/>
          </ac:spMkLst>
        </pc:spChg>
        <pc:spChg chg="add mod">
          <ac:chgData name="Nathan Oliver" userId="574c53e25e2087d5" providerId="LiveId" clId="{35872768-72BD-40D1-91BA-232E09E095AC}" dt="2025-01-24T19:57:31.946" v="7583" actId="20577"/>
          <ac:spMkLst>
            <pc:docMk/>
            <pc:sldMk cId="163501244" sldId="3009"/>
            <ac:spMk id="7" creationId="{BA57AB7E-AA68-F3CA-4578-5C7993406C72}"/>
          </ac:spMkLst>
        </pc:spChg>
      </pc:sldChg>
      <pc:sldChg chg="modSp add del mod modNotesTx">
        <pc:chgData name="Nathan Oliver" userId="574c53e25e2087d5" providerId="LiveId" clId="{35872768-72BD-40D1-91BA-232E09E095AC}" dt="2025-01-27T14:14:58.636" v="14541"/>
        <pc:sldMkLst>
          <pc:docMk/>
          <pc:sldMk cId="787300105" sldId="3011"/>
        </pc:sldMkLst>
        <pc:spChg chg="mod">
          <ac:chgData name="Nathan Oliver" userId="574c53e25e2087d5" providerId="LiveId" clId="{35872768-72BD-40D1-91BA-232E09E095AC}" dt="2025-01-24T20:25:31.709" v="9089" actId="20577"/>
          <ac:spMkLst>
            <pc:docMk/>
            <pc:sldMk cId="787300105" sldId="3011"/>
            <ac:spMk id="87" creationId="{AA828612-FDA7-C4E9-D68A-48537CB367E7}"/>
          </ac:spMkLst>
        </pc:spChg>
      </pc:sldChg>
      <pc:sldChg chg="add del">
        <pc:chgData name="Nathan Oliver" userId="574c53e25e2087d5" providerId="LiveId" clId="{35872768-72BD-40D1-91BA-232E09E095AC}" dt="2025-01-27T14:14:58.636" v="14541"/>
        <pc:sldMkLst>
          <pc:docMk/>
          <pc:sldMk cId="2990195222" sldId="3012"/>
        </pc:sldMkLst>
      </pc:sldChg>
      <pc:sldChg chg="addSp delSp modSp add del mod modNotesTx">
        <pc:chgData name="Nathan Oliver" userId="574c53e25e2087d5" providerId="LiveId" clId="{35872768-72BD-40D1-91BA-232E09E095AC}" dt="2025-01-27T14:14:58.636" v="14541"/>
        <pc:sldMkLst>
          <pc:docMk/>
          <pc:sldMk cId="3307543374" sldId="3013"/>
        </pc:sldMkLst>
        <pc:spChg chg="add mod">
          <ac:chgData name="Nathan Oliver" userId="574c53e25e2087d5" providerId="LiveId" clId="{35872768-72BD-40D1-91BA-232E09E095AC}" dt="2025-01-24T21:23:24.044" v="10006"/>
          <ac:spMkLst>
            <pc:docMk/>
            <pc:sldMk cId="3307543374" sldId="3013"/>
            <ac:spMk id="2" creationId="{0C7F5924-D442-7035-70BD-3CEFB55474E4}"/>
          </ac:spMkLst>
        </pc:spChg>
        <pc:spChg chg="add mod">
          <ac:chgData name="Nathan Oliver" userId="574c53e25e2087d5" providerId="LiveId" clId="{35872768-72BD-40D1-91BA-232E09E095AC}" dt="2025-01-24T21:23:24.044" v="10006"/>
          <ac:spMkLst>
            <pc:docMk/>
            <pc:sldMk cId="3307543374" sldId="3013"/>
            <ac:spMk id="7" creationId="{D474C1C6-E9E1-A175-E1FD-61B6185654D4}"/>
          </ac:spMkLst>
        </pc:spChg>
        <pc:spChg chg="add mod">
          <ac:chgData name="Nathan Oliver" userId="574c53e25e2087d5" providerId="LiveId" clId="{35872768-72BD-40D1-91BA-232E09E095AC}" dt="2025-01-24T21:23:24.044" v="10006"/>
          <ac:spMkLst>
            <pc:docMk/>
            <pc:sldMk cId="3307543374" sldId="3013"/>
            <ac:spMk id="9" creationId="{5DCEE88D-3D80-31EA-1A9B-73F5F8B3FB02}"/>
          </ac:spMkLst>
        </pc:spChg>
        <pc:spChg chg="add mod">
          <ac:chgData name="Nathan Oliver" userId="574c53e25e2087d5" providerId="LiveId" clId="{35872768-72BD-40D1-91BA-232E09E095AC}" dt="2025-01-24T21:23:24.044" v="10006"/>
          <ac:spMkLst>
            <pc:docMk/>
            <pc:sldMk cId="3307543374" sldId="3013"/>
            <ac:spMk id="10" creationId="{39237796-F878-3F89-6A11-7222351C5B61}"/>
          </ac:spMkLst>
        </pc:spChg>
        <pc:spChg chg="mod">
          <ac:chgData name="Nathan Oliver" userId="574c53e25e2087d5" providerId="LiveId" clId="{35872768-72BD-40D1-91BA-232E09E095AC}" dt="2025-01-24T21:23:24.044" v="10006"/>
          <ac:spMkLst>
            <pc:docMk/>
            <pc:sldMk cId="3307543374" sldId="3013"/>
            <ac:spMk id="13" creationId="{23E7D930-5C27-BC96-BDCD-90D6439B187C}"/>
          </ac:spMkLst>
        </pc:spChg>
        <pc:spChg chg="mod">
          <ac:chgData name="Nathan Oliver" userId="574c53e25e2087d5" providerId="LiveId" clId="{35872768-72BD-40D1-91BA-232E09E095AC}" dt="2025-01-24T21:23:24.044" v="10006"/>
          <ac:spMkLst>
            <pc:docMk/>
            <pc:sldMk cId="3307543374" sldId="3013"/>
            <ac:spMk id="14" creationId="{5452ECAB-58B9-53F0-F382-3167F9B8F3A4}"/>
          </ac:spMkLst>
        </pc:spChg>
        <pc:spChg chg="mod">
          <ac:chgData name="Nathan Oliver" userId="574c53e25e2087d5" providerId="LiveId" clId="{35872768-72BD-40D1-91BA-232E09E095AC}" dt="2025-01-24T21:23:24.044" v="10006"/>
          <ac:spMkLst>
            <pc:docMk/>
            <pc:sldMk cId="3307543374" sldId="3013"/>
            <ac:spMk id="15" creationId="{2C29D602-8121-AF8C-C50C-9B811D3BC027}"/>
          </ac:spMkLst>
        </pc:spChg>
        <pc:spChg chg="mod">
          <ac:chgData name="Nathan Oliver" userId="574c53e25e2087d5" providerId="LiveId" clId="{35872768-72BD-40D1-91BA-232E09E095AC}" dt="2025-01-24T21:23:24.044" v="10006"/>
          <ac:spMkLst>
            <pc:docMk/>
            <pc:sldMk cId="3307543374" sldId="3013"/>
            <ac:spMk id="16" creationId="{DD8DCA2F-8591-ECB3-5ECA-72CCCBCB9108}"/>
          </ac:spMkLst>
        </pc:spChg>
        <pc:spChg chg="mod">
          <ac:chgData name="Nathan Oliver" userId="574c53e25e2087d5" providerId="LiveId" clId="{35872768-72BD-40D1-91BA-232E09E095AC}" dt="2025-01-24T21:23:24.044" v="10006"/>
          <ac:spMkLst>
            <pc:docMk/>
            <pc:sldMk cId="3307543374" sldId="3013"/>
            <ac:spMk id="17" creationId="{1D4A1A35-950A-3E4D-92E0-462D63A0DC15}"/>
          </ac:spMkLst>
        </pc:spChg>
        <pc:spChg chg="mod">
          <ac:chgData name="Nathan Oliver" userId="574c53e25e2087d5" providerId="LiveId" clId="{35872768-72BD-40D1-91BA-232E09E095AC}" dt="2025-01-24T21:23:24.044" v="10006"/>
          <ac:spMkLst>
            <pc:docMk/>
            <pc:sldMk cId="3307543374" sldId="3013"/>
            <ac:spMk id="20" creationId="{5AC2F31E-973E-D7AA-F38A-65ABA2626501}"/>
          </ac:spMkLst>
        </pc:spChg>
      </pc:sldChg>
      <pc:sldChg chg="addSp delSp modSp add del mod modNotesTx">
        <pc:chgData name="Nathan Oliver" userId="574c53e25e2087d5" providerId="LiveId" clId="{35872768-72BD-40D1-91BA-232E09E095AC}" dt="2025-01-27T14:14:58.636" v="14541"/>
        <pc:sldMkLst>
          <pc:docMk/>
          <pc:sldMk cId="2122201395" sldId="3014"/>
        </pc:sldMkLst>
        <pc:spChg chg="mod">
          <ac:chgData name="Nathan Oliver" userId="574c53e25e2087d5" providerId="LiveId" clId="{35872768-72BD-40D1-91BA-232E09E095AC}" dt="2025-01-25T15:06:40.195" v="12038" actId="20577"/>
          <ac:spMkLst>
            <pc:docMk/>
            <pc:sldMk cId="2122201395" sldId="3014"/>
            <ac:spMk id="9" creationId="{156C1F80-2878-6816-9DC1-B6C7908293B4}"/>
          </ac:spMkLst>
        </pc:spChg>
        <pc:graphicFrameChg chg="add mod modGraphic">
          <ac:chgData name="Nathan Oliver" userId="574c53e25e2087d5" providerId="LiveId" clId="{35872768-72BD-40D1-91BA-232E09E095AC}" dt="2025-01-26T16:14:28.347" v="12499"/>
          <ac:graphicFrameMkLst>
            <pc:docMk/>
            <pc:sldMk cId="2122201395" sldId="3014"/>
            <ac:graphicFrameMk id="2" creationId="{4EAFB961-A482-089D-3C03-62619584F476}"/>
          </ac:graphicFrameMkLst>
        </pc:graphicFrameChg>
        <pc:picChg chg="mod">
          <ac:chgData name="Nathan Oliver" userId="574c53e25e2087d5" providerId="LiveId" clId="{35872768-72BD-40D1-91BA-232E09E095AC}" dt="2025-01-26T16:10:38.249" v="12464" actId="1076"/>
          <ac:picMkLst>
            <pc:docMk/>
            <pc:sldMk cId="2122201395" sldId="3014"/>
            <ac:picMk id="4" creationId="{0550F283-B507-DFE5-8D9C-96F68F1608EC}"/>
          </ac:picMkLst>
        </pc:picChg>
        <pc:picChg chg="mod">
          <ac:chgData name="Nathan Oliver" userId="574c53e25e2087d5" providerId="LiveId" clId="{35872768-72BD-40D1-91BA-232E09E095AC}" dt="2025-01-26T16:10:52.147" v="12465" actId="1076"/>
          <ac:picMkLst>
            <pc:docMk/>
            <pc:sldMk cId="2122201395" sldId="3014"/>
            <ac:picMk id="5" creationId="{12BBA63A-7CFD-808E-AC23-2961EC7A1CD3}"/>
          </ac:picMkLst>
        </pc:picChg>
        <pc:picChg chg="mod">
          <ac:chgData name="Nathan Oliver" userId="574c53e25e2087d5" providerId="LiveId" clId="{35872768-72BD-40D1-91BA-232E09E095AC}" dt="2025-01-26T16:10:34.124" v="12463" actId="1076"/>
          <ac:picMkLst>
            <pc:docMk/>
            <pc:sldMk cId="2122201395" sldId="3014"/>
            <ac:picMk id="6" creationId="{5D68836B-517C-35B8-F680-708EC05B9314}"/>
          </ac:picMkLst>
        </pc:picChg>
      </pc:sldChg>
      <pc:sldChg chg="add del modNotesTx">
        <pc:chgData name="Nathan Oliver" userId="574c53e25e2087d5" providerId="LiveId" clId="{35872768-72BD-40D1-91BA-232E09E095AC}" dt="2025-01-27T14:14:58.636" v="14541"/>
        <pc:sldMkLst>
          <pc:docMk/>
          <pc:sldMk cId="3145971179" sldId="3034"/>
        </pc:sldMkLst>
      </pc:sldChg>
      <pc:sldChg chg="add del">
        <pc:chgData name="Nathan Oliver" userId="574c53e25e2087d5" providerId="LiveId" clId="{35872768-72BD-40D1-91BA-232E09E095AC}" dt="2025-01-27T14:14:44.557" v="14539"/>
        <pc:sldMkLst>
          <pc:docMk/>
          <pc:sldMk cId="777275273" sldId="3035"/>
        </pc:sldMkLst>
      </pc:sldChg>
      <pc:sldChg chg="add del">
        <pc:chgData name="Nathan Oliver" userId="574c53e25e2087d5" providerId="LiveId" clId="{35872768-72BD-40D1-91BA-232E09E095AC}" dt="2025-01-27T14:14:44.557" v="14539"/>
        <pc:sldMkLst>
          <pc:docMk/>
          <pc:sldMk cId="3695730175" sldId="3036"/>
        </pc:sldMkLst>
      </pc:sldChg>
      <pc:sldChg chg="add del">
        <pc:chgData name="Nathan Oliver" userId="574c53e25e2087d5" providerId="LiveId" clId="{35872768-72BD-40D1-91BA-232E09E095AC}" dt="2025-01-27T14:14:44.557" v="14539"/>
        <pc:sldMkLst>
          <pc:docMk/>
          <pc:sldMk cId="262979811" sldId="3037"/>
        </pc:sldMkLst>
      </pc:sldChg>
      <pc:sldChg chg="add del">
        <pc:chgData name="Nathan Oliver" userId="574c53e25e2087d5" providerId="LiveId" clId="{35872768-72BD-40D1-91BA-232E09E095AC}" dt="2025-01-27T14:14:44.557" v="14539"/>
        <pc:sldMkLst>
          <pc:docMk/>
          <pc:sldMk cId="2911912385" sldId="3038"/>
        </pc:sldMkLst>
      </pc:sldChg>
      <pc:sldChg chg="add del">
        <pc:chgData name="Nathan Oliver" userId="574c53e25e2087d5" providerId="LiveId" clId="{35872768-72BD-40D1-91BA-232E09E095AC}" dt="2025-01-27T14:14:44.557" v="14539"/>
        <pc:sldMkLst>
          <pc:docMk/>
          <pc:sldMk cId="1540062519" sldId="3039"/>
        </pc:sldMkLst>
      </pc:sldChg>
      <pc:sldChg chg="add del">
        <pc:chgData name="Nathan Oliver" userId="574c53e25e2087d5" providerId="LiveId" clId="{35872768-72BD-40D1-91BA-232E09E095AC}" dt="2025-01-27T14:14:44.557" v="14539"/>
        <pc:sldMkLst>
          <pc:docMk/>
          <pc:sldMk cId="0" sldId="3040"/>
        </pc:sldMkLst>
      </pc:sldChg>
      <pc:sldChg chg="add del">
        <pc:chgData name="Nathan Oliver" userId="574c53e25e2087d5" providerId="LiveId" clId="{35872768-72BD-40D1-91BA-232E09E095AC}" dt="2025-01-27T14:14:44.557" v="14539"/>
        <pc:sldMkLst>
          <pc:docMk/>
          <pc:sldMk cId="1558097153" sldId="3041"/>
        </pc:sldMkLst>
      </pc:sldChg>
      <pc:sldChg chg="add del">
        <pc:chgData name="Nathan Oliver" userId="574c53e25e2087d5" providerId="LiveId" clId="{35872768-72BD-40D1-91BA-232E09E095AC}" dt="2025-01-27T14:14:44.557" v="14539"/>
        <pc:sldMkLst>
          <pc:docMk/>
          <pc:sldMk cId="1003729215" sldId="3042"/>
        </pc:sldMkLst>
      </pc:sldChg>
      <pc:sldChg chg="add del">
        <pc:chgData name="Nathan Oliver" userId="574c53e25e2087d5" providerId="LiveId" clId="{35872768-72BD-40D1-91BA-232E09E095AC}" dt="2025-01-27T14:14:44.557" v="14539"/>
        <pc:sldMkLst>
          <pc:docMk/>
          <pc:sldMk cId="1306854869" sldId="3043"/>
        </pc:sldMkLst>
      </pc:sldChg>
      <pc:sldChg chg="add del">
        <pc:chgData name="Nathan Oliver" userId="574c53e25e2087d5" providerId="LiveId" clId="{35872768-72BD-40D1-91BA-232E09E095AC}" dt="2025-01-27T14:14:44.557" v="14539"/>
        <pc:sldMkLst>
          <pc:docMk/>
          <pc:sldMk cId="3860394656" sldId="3044"/>
        </pc:sldMkLst>
      </pc:sldChg>
      <pc:sldChg chg="add del">
        <pc:chgData name="Nathan Oliver" userId="574c53e25e2087d5" providerId="LiveId" clId="{35872768-72BD-40D1-91BA-232E09E095AC}" dt="2025-01-27T14:14:44.557" v="14539"/>
        <pc:sldMkLst>
          <pc:docMk/>
          <pc:sldMk cId="3262983631" sldId="3045"/>
        </pc:sldMkLst>
      </pc:sldChg>
      <pc:sldChg chg="add del">
        <pc:chgData name="Nathan Oliver" userId="574c53e25e2087d5" providerId="LiveId" clId="{35872768-72BD-40D1-91BA-232E09E095AC}" dt="2025-01-27T14:14:44.557" v="14539"/>
        <pc:sldMkLst>
          <pc:docMk/>
          <pc:sldMk cId="3572505919" sldId="3046"/>
        </pc:sldMkLst>
      </pc:sldChg>
      <pc:sldChg chg="add del">
        <pc:chgData name="Nathan Oliver" userId="574c53e25e2087d5" providerId="LiveId" clId="{35872768-72BD-40D1-91BA-232E09E095AC}" dt="2025-01-27T14:14:44.557" v="14539"/>
        <pc:sldMkLst>
          <pc:docMk/>
          <pc:sldMk cId="2855345689" sldId="3047"/>
        </pc:sldMkLst>
      </pc:sldChg>
      <pc:sldChg chg="add del">
        <pc:chgData name="Nathan Oliver" userId="574c53e25e2087d5" providerId="LiveId" clId="{35872768-72BD-40D1-91BA-232E09E095AC}" dt="2025-01-27T14:14:44.557" v="14539"/>
        <pc:sldMkLst>
          <pc:docMk/>
          <pc:sldMk cId="3390829837" sldId="3048"/>
        </pc:sldMkLst>
      </pc:sldChg>
      <pc:sldChg chg="add del">
        <pc:chgData name="Nathan Oliver" userId="574c53e25e2087d5" providerId="LiveId" clId="{35872768-72BD-40D1-91BA-232E09E095AC}" dt="2025-01-27T14:14:44.557" v="14539"/>
        <pc:sldMkLst>
          <pc:docMk/>
          <pc:sldMk cId="1027265369" sldId="3049"/>
        </pc:sldMkLst>
      </pc:sldChg>
      <pc:sldChg chg="add del">
        <pc:chgData name="Nathan Oliver" userId="574c53e25e2087d5" providerId="LiveId" clId="{35872768-72BD-40D1-91BA-232E09E095AC}" dt="2025-01-27T14:14:44.557" v="14539"/>
        <pc:sldMkLst>
          <pc:docMk/>
          <pc:sldMk cId="3104669484" sldId="3050"/>
        </pc:sldMkLst>
      </pc:sldChg>
      <pc:sldChg chg="add del">
        <pc:chgData name="Nathan Oliver" userId="574c53e25e2087d5" providerId="LiveId" clId="{35872768-72BD-40D1-91BA-232E09E095AC}" dt="2025-01-27T14:14:44.557" v="14539"/>
        <pc:sldMkLst>
          <pc:docMk/>
          <pc:sldMk cId="1071931026" sldId="3051"/>
        </pc:sldMkLst>
      </pc:sldChg>
      <pc:sldChg chg="add del">
        <pc:chgData name="Nathan Oliver" userId="574c53e25e2087d5" providerId="LiveId" clId="{35872768-72BD-40D1-91BA-232E09E095AC}" dt="2025-01-27T14:14:44.557" v="14539"/>
        <pc:sldMkLst>
          <pc:docMk/>
          <pc:sldMk cId="1336741966" sldId="3052"/>
        </pc:sldMkLst>
      </pc:sldChg>
      <pc:sldChg chg="add del">
        <pc:chgData name="Nathan Oliver" userId="574c53e25e2087d5" providerId="LiveId" clId="{35872768-72BD-40D1-91BA-232E09E095AC}" dt="2025-01-27T14:14:44.557" v="14539"/>
        <pc:sldMkLst>
          <pc:docMk/>
          <pc:sldMk cId="3169888943" sldId="3053"/>
        </pc:sldMkLst>
      </pc:sldChg>
      <pc:sldChg chg="add del">
        <pc:chgData name="Nathan Oliver" userId="574c53e25e2087d5" providerId="LiveId" clId="{35872768-72BD-40D1-91BA-232E09E095AC}" dt="2025-01-27T14:14:44.557" v="14539"/>
        <pc:sldMkLst>
          <pc:docMk/>
          <pc:sldMk cId="1407396942" sldId="3054"/>
        </pc:sldMkLst>
      </pc:sldChg>
      <pc:sldChg chg="add del">
        <pc:chgData name="Nathan Oliver" userId="574c53e25e2087d5" providerId="LiveId" clId="{35872768-72BD-40D1-91BA-232E09E095AC}" dt="2025-01-27T14:14:44.557" v="14539"/>
        <pc:sldMkLst>
          <pc:docMk/>
          <pc:sldMk cId="134617245" sldId="3055"/>
        </pc:sldMkLst>
      </pc:sldChg>
      <pc:sldChg chg="add del">
        <pc:chgData name="Nathan Oliver" userId="574c53e25e2087d5" providerId="LiveId" clId="{35872768-72BD-40D1-91BA-232E09E095AC}" dt="2025-01-27T14:14:44.557" v="14539"/>
        <pc:sldMkLst>
          <pc:docMk/>
          <pc:sldMk cId="403835346" sldId="3056"/>
        </pc:sldMkLst>
      </pc:sldChg>
      <pc:sldChg chg="add del">
        <pc:chgData name="Nathan Oliver" userId="574c53e25e2087d5" providerId="LiveId" clId="{35872768-72BD-40D1-91BA-232E09E095AC}" dt="2025-01-27T14:14:44.557" v="14539"/>
        <pc:sldMkLst>
          <pc:docMk/>
          <pc:sldMk cId="326743869" sldId="3057"/>
        </pc:sldMkLst>
      </pc:sldChg>
      <pc:sldChg chg="add del">
        <pc:chgData name="Nathan Oliver" userId="574c53e25e2087d5" providerId="LiveId" clId="{35872768-72BD-40D1-91BA-232E09E095AC}" dt="2025-01-27T14:14:44.557" v="14539"/>
        <pc:sldMkLst>
          <pc:docMk/>
          <pc:sldMk cId="3504311412" sldId="3058"/>
        </pc:sldMkLst>
      </pc:sldChg>
      <pc:sldChg chg="add del">
        <pc:chgData name="Nathan Oliver" userId="574c53e25e2087d5" providerId="LiveId" clId="{35872768-72BD-40D1-91BA-232E09E095AC}" dt="2025-01-27T14:14:44.557" v="14539"/>
        <pc:sldMkLst>
          <pc:docMk/>
          <pc:sldMk cId="3186828562" sldId="3059"/>
        </pc:sldMkLst>
      </pc:sldChg>
      <pc:sldChg chg="add del">
        <pc:chgData name="Nathan Oliver" userId="574c53e25e2087d5" providerId="LiveId" clId="{35872768-72BD-40D1-91BA-232E09E095AC}" dt="2025-01-27T14:14:44.557" v="14539"/>
        <pc:sldMkLst>
          <pc:docMk/>
          <pc:sldMk cId="3716051198" sldId="3060"/>
        </pc:sldMkLst>
      </pc:sldChg>
      <pc:sldChg chg="add del">
        <pc:chgData name="Nathan Oliver" userId="574c53e25e2087d5" providerId="LiveId" clId="{35872768-72BD-40D1-91BA-232E09E095AC}" dt="2025-01-27T14:14:44.557" v="14539"/>
        <pc:sldMkLst>
          <pc:docMk/>
          <pc:sldMk cId="0" sldId="3061"/>
        </pc:sldMkLst>
      </pc:sldChg>
      <pc:sldChg chg="add del">
        <pc:chgData name="Nathan Oliver" userId="574c53e25e2087d5" providerId="LiveId" clId="{35872768-72BD-40D1-91BA-232E09E095AC}" dt="2025-01-27T14:14:44.557" v="14539"/>
        <pc:sldMkLst>
          <pc:docMk/>
          <pc:sldMk cId="2626497236" sldId="3062"/>
        </pc:sldMkLst>
      </pc:sldChg>
      <pc:sldChg chg="add del">
        <pc:chgData name="Nathan Oliver" userId="574c53e25e2087d5" providerId="LiveId" clId="{35872768-72BD-40D1-91BA-232E09E095AC}" dt="2025-01-27T14:14:44.557" v="14539"/>
        <pc:sldMkLst>
          <pc:docMk/>
          <pc:sldMk cId="3540025204" sldId="3063"/>
        </pc:sldMkLst>
      </pc:sldChg>
      <pc:sldChg chg="add del">
        <pc:chgData name="Nathan Oliver" userId="574c53e25e2087d5" providerId="LiveId" clId="{35872768-72BD-40D1-91BA-232E09E095AC}" dt="2025-01-27T14:14:44.557" v="14539"/>
        <pc:sldMkLst>
          <pc:docMk/>
          <pc:sldMk cId="3174316337" sldId="3064"/>
        </pc:sldMkLst>
      </pc:sldChg>
      <pc:sldChg chg="add del">
        <pc:chgData name="Nathan Oliver" userId="574c53e25e2087d5" providerId="LiveId" clId="{35872768-72BD-40D1-91BA-232E09E095AC}" dt="2025-01-27T14:14:44.557" v="14539"/>
        <pc:sldMkLst>
          <pc:docMk/>
          <pc:sldMk cId="62921359" sldId="3065"/>
        </pc:sldMkLst>
      </pc:sldChg>
      <pc:sldChg chg="add del">
        <pc:chgData name="Nathan Oliver" userId="574c53e25e2087d5" providerId="LiveId" clId="{35872768-72BD-40D1-91BA-232E09E095AC}" dt="2025-01-27T14:14:44.557" v="14539"/>
        <pc:sldMkLst>
          <pc:docMk/>
          <pc:sldMk cId="4011106213" sldId="3066"/>
        </pc:sldMkLst>
      </pc:sldChg>
      <pc:sldChg chg="add del">
        <pc:chgData name="Nathan Oliver" userId="574c53e25e2087d5" providerId="LiveId" clId="{35872768-72BD-40D1-91BA-232E09E095AC}" dt="2025-01-27T14:14:44.557" v="14539"/>
        <pc:sldMkLst>
          <pc:docMk/>
          <pc:sldMk cId="3607210472" sldId="3067"/>
        </pc:sldMkLst>
      </pc:sldChg>
      <pc:sldChg chg="add del">
        <pc:chgData name="Nathan Oliver" userId="574c53e25e2087d5" providerId="LiveId" clId="{35872768-72BD-40D1-91BA-232E09E095AC}" dt="2025-01-27T14:14:44.557" v="14539"/>
        <pc:sldMkLst>
          <pc:docMk/>
          <pc:sldMk cId="341317779" sldId="3068"/>
        </pc:sldMkLst>
      </pc:sldChg>
      <pc:sldChg chg="add del">
        <pc:chgData name="Nathan Oliver" userId="574c53e25e2087d5" providerId="LiveId" clId="{35872768-72BD-40D1-91BA-232E09E095AC}" dt="2025-01-27T14:14:44.557" v="14539"/>
        <pc:sldMkLst>
          <pc:docMk/>
          <pc:sldMk cId="611986877" sldId="3069"/>
        </pc:sldMkLst>
      </pc:sldChg>
      <pc:sldChg chg="add del">
        <pc:chgData name="Nathan Oliver" userId="574c53e25e2087d5" providerId="LiveId" clId="{35872768-72BD-40D1-91BA-232E09E095AC}" dt="2025-01-27T14:14:44.557" v="14539"/>
        <pc:sldMkLst>
          <pc:docMk/>
          <pc:sldMk cId="122103894" sldId="3070"/>
        </pc:sldMkLst>
      </pc:sldChg>
      <pc:sldChg chg="add del">
        <pc:chgData name="Nathan Oliver" userId="574c53e25e2087d5" providerId="LiveId" clId="{35872768-72BD-40D1-91BA-232E09E095AC}" dt="2025-01-27T14:14:44.557" v="14539"/>
        <pc:sldMkLst>
          <pc:docMk/>
          <pc:sldMk cId="124605554" sldId="3071"/>
        </pc:sldMkLst>
      </pc:sldChg>
      <pc:sldChg chg="add del">
        <pc:chgData name="Nathan Oliver" userId="574c53e25e2087d5" providerId="LiveId" clId="{35872768-72BD-40D1-91BA-232E09E095AC}" dt="2025-01-24T19:12:32.672" v="6893" actId="47"/>
        <pc:sldMkLst>
          <pc:docMk/>
          <pc:sldMk cId="2506521206" sldId="8033"/>
        </pc:sldMkLst>
      </pc:sldChg>
      <pc:sldMasterChg chg="delSldLayout">
        <pc:chgData name="Nathan Oliver" userId="574c53e25e2087d5" providerId="LiveId" clId="{35872768-72BD-40D1-91BA-232E09E095AC}" dt="2025-01-27T14:14:49.667" v="14540" actId="47"/>
        <pc:sldMasterMkLst>
          <pc:docMk/>
          <pc:sldMasterMk cId="0" sldId="2147483648"/>
        </pc:sldMasterMkLst>
        <pc:sldLayoutChg chg="del">
          <pc:chgData name="Nathan Oliver" userId="574c53e25e2087d5" providerId="LiveId" clId="{35872768-72BD-40D1-91BA-232E09E095AC}" dt="2025-01-26T21:10:37.318" v="12906" actId="47"/>
          <pc:sldLayoutMkLst>
            <pc:docMk/>
            <pc:sldMasterMk cId="0" sldId="2147483648"/>
            <pc:sldLayoutMk cId="0" sldId="2147483653"/>
          </pc:sldLayoutMkLst>
        </pc:sldLayoutChg>
        <pc:sldLayoutChg chg="del">
          <pc:chgData name="Nathan Oliver" userId="574c53e25e2087d5" providerId="LiveId" clId="{35872768-72BD-40D1-91BA-232E09E095AC}" dt="2025-01-27T14:14:49.667" v="14540" actId="47"/>
          <pc:sldLayoutMkLst>
            <pc:docMk/>
            <pc:sldMasterMk cId="0" sldId="2147483648"/>
            <pc:sldLayoutMk cId="463697667" sldId="2147483670"/>
          </pc:sldLayoutMkLst>
        </pc:sldLayoutChg>
        <pc:sldLayoutChg chg="del">
          <pc:chgData name="Nathan Oliver" userId="574c53e25e2087d5" providerId="LiveId" clId="{35872768-72BD-40D1-91BA-232E09E095AC}" dt="2025-01-26T21:10:37.318" v="12906" actId="47"/>
          <pc:sldLayoutMkLst>
            <pc:docMk/>
            <pc:sldMasterMk cId="0" sldId="2147483648"/>
            <pc:sldLayoutMk cId="1256934347" sldId="2147483670"/>
          </pc:sldLayoutMkLst>
        </pc:sldLayoutChg>
      </pc:sldMasterChg>
    </pc:docChg>
  </pc:docChgLst>
  <pc:docChgLst>
    <pc:chgData name="Neal Kruis" userId="bd3ec5e7e82198ad" providerId="LiveId" clId="{8D9C8472-4BE1-3942-A557-30632E4A0210}"/>
    <pc:docChg chg="undo redo custSel addSld delSld modSld sldOrd delMainMaster">
      <pc:chgData name="Neal Kruis" userId="bd3ec5e7e82198ad" providerId="LiveId" clId="{8D9C8472-4BE1-3942-A557-30632E4A0210}" dt="2025-01-27T15:50:59.777" v="18136" actId="20577"/>
      <pc:docMkLst>
        <pc:docMk/>
      </pc:docMkLst>
      <pc:sldChg chg="del">
        <pc:chgData name="Neal Kruis" userId="bd3ec5e7e82198ad" providerId="LiveId" clId="{8D9C8472-4BE1-3942-A557-30632E4A0210}" dt="2025-01-17T15:52:49.898" v="36" actId="2696"/>
        <pc:sldMkLst>
          <pc:docMk/>
          <pc:sldMk cId="0" sldId="256"/>
        </pc:sldMkLst>
      </pc:sldChg>
      <pc:sldChg chg="del">
        <pc:chgData name="Neal Kruis" userId="bd3ec5e7e82198ad" providerId="LiveId" clId="{8D9C8472-4BE1-3942-A557-30632E4A0210}" dt="2025-01-27T00:24:22.778" v="8878" actId="2696"/>
        <pc:sldMkLst>
          <pc:docMk/>
          <pc:sldMk cId="773197850" sldId="256"/>
        </pc:sldMkLst>
      </pc:sldChg>
      <pc:sldChg chg="del">
        <pc:chgData name="Neal Kruis" userId="bd3ec5e7e82198ad" providerId="LiveId" clId="{8D9C8472-4BE1-3942-A557-30632E4A0210}" dt="2025-01-20T18:22:42.501" v="1331" actId="2696"/>
        <pc:sldMkLst>
          <pc:docMk/>
          <pc:sldMk cId="4267357493" sldId="257"/>
        </pc:sldMkLst>
      </pc:sldChg>
      <pc:sldChg chg="del">
        <pc:chgData name="Neal Kruis" userId="bd3ec5e7e82198ad" providerId="LiveId" clId="{8D9C8472-4BE1-3942-A557-30632E4A0210}" dt="2025-01-20T18:22:42.501" v="1331" actId="2696"/>
        <pc:sldMkLst>
          <pc:docMk/>
          <pc:sldMk cId="3465166518" sldId="259"/>
        </pc:sldMkLst>
      </pc:sldChg>
      <pc:sldChg chg="del">
        <pc:chgData name="Neal Kruis" userId="bd3ec5e7e82198ad" providerId="LiveId" clId="{8D9C8472-4BE1-3942-A557-30632E4A0210}" dt="2025-01-20T18:22:42.501" v="1331" actId="2696"/>
        <pc:sldMkLst>
          <pc:docMk/>
          <pc:sldMk cId="3342551044" sldId="260"/>
        </pc:sldMkLst>
      </pc:sldChg>
      <pc:sldChg chg="del">
        <pc:chgData name="Neal Kruis" userId="bd3ec5e7e82198ad" providerId="LiveId" clId="{8D9C8472-4BE1-3942-A557-30632E4A0210}" dt="2025-01-20T18:22:42.501" v="1331" actId="2696"/>
        <pc:sldMkLst>
          <pc:docMk/>
          <pc:sldMk cId="2897409510" sldId="262"/>
        </pc:sldMkLst>
      </pc:sldChg>
      <pc:sldChg chg="del">
        <pc:chgData name="Neal Kruis" userId="bd3ec5e7e82198ad" providerId="LiveId" clId="{8D9C8472-4BE1-3942-A557-30632E4A0210}" dt="2025-01-20T18:22:42.501" v="1331" actId="2696"/>
        <pc:sldMkLst>
          <pc:docMk/>
          <pc:sldMk cId="1185974179" sldId="263"/>
        </pc:sldMkLst>
      </pc:sldChg>
      <pc:sldChg chg="del">
        <pc:chgData name="Neal Kruis" userId="bd3ec5e7e82198ad" providerId="LiveId" clId="{8D9C8472-4BE1-3942-A557-30632E4A0210}" dt="2025-01-23T21:38:24.622" v="2609" actId="2696"/>
        <pc:sldMkLst>
          <pc:docMk/>
          <pc:sldMk cId="0" sldId="264"/>
        </pc:sldMkLst>
      </pc:sldChg>
      <pc:sldChg chg="del">
        <pc:chgData name="Neal Kruis" userId="bd3ec5e7e82198ad" providerId="LiveId" clId="{8D9C8472-4BE1-3942-A557-30632E4A0210}" dt="2025-01-27T06:17:07.282" v="16721" actId="2696"/>
        <pc:sldMkLst>
          <pc:docMk/>
          <pc:sldMk cId="331313906" sldId="269"/>
        </pc:sldMkLst>
      </pc:sldChg>
      <pc:sldChg chg="del mod modShow">
        <pc:chgData name="Neal Kruis" userId="bd3ec5e7e82198ad" providerId="LiveId" clId="{8D9C8472-4BE1-3942-A557-30632E4A0210}" dt="2025-01-27T06:17:07.325" v="16725" actId="2696"/>
        <pc:sldMkLst>
          <pc:docMk/>
          <pc:sldMk cId="1265910977" sldId="270"/>
        </pc:sldMkLst>
      </pc:sldChg>
      <pc:sldChg chg="ord">
        <pc:chgData name="Neal Kruis" userId="bd3ec5e7e82198ad" providerId="LiveId" clId="{8D9C8472-4BE1-3942-A557-30632E4A0210}" dt="2025-01-23T21:38:21.777" v="2608" actId="20578"/>
        <pc:sldMkLst>
          <pc:docMk/>
          <pc:sldMk cId="498910032" sldId="271"/>
        </pc:sldMkLst>
      </pc:sldChg>
      <pc:sldChg chg="del">
        <pc:chgData name="Neal Kruis" userId="bd3ec5e7e82198ad" providerId="LiveId" clId="{8D9C8472-4BE1-3942-A557-30632E4A0210}" dt="2025-01-20T18:17:17.301" v="1272" actId="2696"/>
        <pc:sldMkLst>
          <pc:docMk/>
          <pc:sldMk cId="300796442" sldId="273"/>
        </pc:sldMkLst>
      </pc:sldChg>
      <pc:sldChg chg="add del">
        <pc:chgData name="Neal Kruis" userId="bd3ec5e7e82198ad" providerId="LiveId" clId="{8D9C8472-4BE1-3942-A557-30632E4A0210}" dt="2025-01-20T18:19:59.100" v="1277" actId="2696"/>
        <pc:sldMkLst>
          <pc:docMk/>
          <pc:sldMk cId="2615825702" sldId="273"/>
        </pc:sldMkLst>
      </pc:sldChg>
      <pc:sldChg chg="add del ord">
        <pc:chgData name="Neal Kruis" userId="bd3ec5e7e82198ad" providerId="LiveId" clId="{8D9C8472-4BE1-3942-A557-30632E4A0210}" dt="2025-01-24T15:53:34.212" v="2710" actId="2696"/>
        <pc:sldMkLst>
          <pc:docMk/>
          <pc:sldMk cId="1937002616" sldId="274"/>
        </pc:sldMkLst>
      </pc:sldChg>
      <pc:sldChg chg="del">
        <pc:chgData name="Neal Kruis" userId="bd3ec5e7e82198ad" providerId="LiveId" clId="{8D9C8472-4BE1-3942-A557-30632E4A0210}" dt="2025-01-20T18:17:17.301" v="1272" actId="2696"/>
        <pc:sldMkLst>
          <pc:docMk/>
          <pc:sldMk cId="3585074808" sldId="274"/>
        </pc:sldMkLst>
      </pc:sldChg>
      <pc:sldChg chg="del">
        <pc:chgData name="Neal Kruis" userId="bd3ec5e7e82198ad" providerId="LiveId" clId="{8D9C8472-4BE1-3942-A557-30632E4A0210}" dt="2025-01-20T18:17:17.301" v="1272" actId="2696"/>
        <pc:sldMkLst>
          <pc:docMk/>
          <pc:sldMk cId="1552911349" sldId="275"/>
        </pc:sldMkLst>
      </pc:sldChg>
      <pc:sldChg chg="add del ord">
        <pc:chgData name="Neal Kruis" userId="bd3ec5e7e82198ad" providerId="LiveId" clId="{8D9C8472-4BE1-3942-A557-30632E4A0210}" dt="2025-01-24T15:53:34.212" v="2710" actId="2696"/>
        <pc:sldMkLst>
          <pc:docMk/>
          <pc:sldMk cId="2833358894" sldId="275"/>
        </pc:sldMkLst>
      </pc:sldChg>
      <pc:sldChg chg="add del">
        <pc:chgData name="Neal Kruis" userId="bd3ec5e7e82198ad" providerId="LiveId" clId="{8D9C8472-4BE1-3942-A557-30632E4A0210}" dt="2025-01-24T19:53:52.328" v="3429" actId="2696"/>
        <pc:sldMkLst>
          <pc:docMk/>
          <pc:sldMk cId="0" sldId="288"/>
        </pc:sldMkLst>
      </pc:sldChg>
      <pc:sldChg chg="addSp delSp modSp add mod modNotesTx">
        <pc:chgData name="Neal Kruis" userId="bd3ec5e7e82198ad" providerId="LiveId" clId="{8D9C8472-4BE1-3942-A557-30632E4A0210}" dt="2025-01-27T06:14:46.031" v="16695" actId="20577"/>
        <pc:sldMkLst>
          <pc:docMk/>
          <pc:sldMk cId="1079034156" sldId="288"/>
        </pc:sldMkLst>
        <pc:spChg chg="add mod">
          <ac:chgData name="Neal Kruis" userId="bd3ec5e7e82198ad" providerId="LiveId" clId="{8D9C8472-4BE1-3942-A557-30632E4A0210}" dt="2025-01-27T06:12:42.786" v="16395"/>
          <ac:spMkLst>
            <pc:docMk/>
            <pc:sldMk cId="1079034156" sldId="288"/>
            <ac:spMk id="2" creationId="{FF7EA5CB-1E4D-40AF-2345-5A66F0067A1A}"/>
          </ac:spMkLst>
        </pc:spChg>
        <pc:spChg chg="del">
          <ac:chgData name="Neal Kruis" userId="bd3ec5e7e82198ad" providerId="LiveId" clId="{8D9C8472-4BE1-3942-A557-30632E4A0210}" dt="2025-01-26T23:46:43.743" v="8810" actId="478"/>
          <ac:spMkLst>
            <pc:docMk/>
            <pc:sldMk cId="1079034156" sldId="288"/>
            <ac:spMk id="446" creationId="{00000000-0000-0000-0000-000000000000}"/>
          </ac:spMkLst>
        </pc:spChg>
        <pc:spChg chg="del">
          <ac:chgData name="Neal Kruis" userId="bd3ec5e7e82198ad" providerId="LiveId" clId="{8D9C8472-4BE1-3942-A557-30632E4A0210}" dt="2025-01-27T06:06:04.801" v="15620" actId="478"/>
          <ac:spMkLst>
            <pc:docMk/>
            <pc:sldMk cId="1079034156" sldId="288"/>
            <ac:spMk id="449" creationId="{00000000-0000-0000-0000-000000000000}"/>
          </ac:spMkLst>
        </pc:spChg>
        <pc:spChg chg="mod">
          <ac:chgData name="Neal Kruis" userId="bd3ec5e7e82198ad" providerId="LiveId" clId="{8D9C8472-4BE1-3942-A557-30632E4A0210}" dt="2025-01-27T06:12:48.913" v="16414" actId="1036"/>
          <ac:spMkLst>
            <pc:docMk/>
            <pc:sldMk cId="1079034156" sldId="288"/>
            <ac:spMk id="450" creationId="{00000000-0000-0000-0000-000000000000}"/>
          </ac:spMkLst>
        </pc:spChg>
        <pc:picChg chg="mod">
          <ac:chgData name="Neal Kruis" userId="bd3ec5e7e82198ad" providerId="LiveId" clId="{8D9C8472-4BE1-3942-A557-30632E4A0210}" dt="2025-01-27T06:12:48.913" v="16414" actId="1036"/>
          <ac:picMkLst>
            <pc:docMk/>
            <pc:sldMk cId="1079034156" sldId="288"/>
            <ac:picMk id="447" creationId="{00000000-0000-0000-0000-000000000000}"/>
          </ac:picMkLst>
        </pc:picChg>
        <pc:picChg chg="del">
          <ac:chgData name="Neal Kruis" userId="bd3ec5e7e82198ad" providerId="LiveId" clId="{8D9C8472-4BE1-3942-A557-30632E4A0210}" dt="2025-01-27T06:06:04.801" v="15620" actId="478"/>
          <ac:picMkLst>
            <pc:docMk/>
            <pc:sldMk cId="1079034156" sldId="288"/>
            <ac:picMk id="448" creationId="{00000000-0000-0000-0000-000000000000}"/>
          </ac:picMkLst>
        </pc:picChg>
      </pc:sldChg>
      <pc:sldChg chg="del">
        <pc:chgData name="Neal Kruis" userId="bd3ec5e7e82198ad" providerId="LiveId" clId="{8D9C8472-4BE1-3942-A557-30632E4A0210}" dt="2025-01-20T18:22:42.501" v="1331" actId="2696"/>
        <pc:sldMkLst>
          <pc:docMk/>
          <pc:sldMk cId="3507249101" sldId="291"/>
        </pc:sldMkLst>
      </pc:sldChg>
      <pc:sldChg chg="del">
        <pc:chgData name="Neal Kruis" userId="bd3ec5e7e82198ad" providerId="LiveId" clId="{8D9C8472-4BE1-3942-A557-30632E4A0210}" dt="2025-01-20T18:22:42.501" v="1331" actId="2696"/>
        <pc:sldMkLst>
          <pc:docMk/>
          <pc:sldMk cId="232955694" sldId="292"/>
        </pc:sldMkLst>
      </pc:sldChg>
      <pc:sldChg chg="del">
        <pc:chgData name="Neal Kruis" userId="bd3ec5e7e82198ad" providerId="LiveId" clId="{8D9C8472-4BE1-3942-A557-30632E4A0210}" dt="2025-01-20T18:22:42.501" v="1331" actId="2696"/>
        <pc:sldMkLst>
          <pc:docMk/>
          <pc:sldMk cId="3931987605" sldId="293"/>
        </pc:sldMkLst>
      </pc:sldChg>
      <pc:sldChg chg="del">
        <pc:chgData name="Neal Kruis" userId="bd3ec5e7e82198ad" providerId="LiveId" clId="{8D9C8472-4BE1-3942-A557-30632E4A0210}" dt="2025-01-23T21:38:30.721" v="2610" actId="2696"/>
        <pc:sldMkLst>
          <pc:docMk/>
          <pc:sldMk cId="0" sldId="294"/>
        </pc:sldMkLst>
      </pc:sldChg>
      <pc:sldChg chg="add del">
        <pc:chgData name="Neal Kruis" userId="bd3ec5e7e82198ad" providerId="LiveId" clId="{8D9C8472-4BE1-3942-A557-30632E4A0210}" dt="2025-01-24T19:53:52.328" v="3429" actId="2696"/>
        <pc:sldMkLst>
          <pc:docMk/>
          <pc:sldMk cId="1217349647" sldId="296"/>
        </pc:sldMkLst>
      </pc:sldChg>
      <pc:sldChg chg="modSp add mod modNotesTx">
        <pc:chgData name="Neal Kruis" userId="bd3ec5e7e82198ad" providerId="LiveId" clId="{8D9C8472-4BE1-3942-A557-30632E4A0210}" dt="2025-01-27T06:05:49.272" v="15619" actId="20577"/>
        <pc:sldMkLst>
          <pc:docMk/>
          <pc:sldMk cId="3083952899" sldId="296"/>
        </pc:sldMkLst>
        <pc:spChg chg="mod">
          <ac:chgData name="Neal Kruis" userId="bd3ec5e7e82198ad" providerId="LiveId" clId="{8D9C8472-4BE1-3942-A557-30632E4A0210}" dt="2025-01-27T00:12:36.569" v="8865" actId="20577"/>
          <ac:spMkLst>
            <pc:docMk/>
            <pc:sldMk cId="3083952899" sldId="296"/>
            <ac:spMk id="430" creationId="{00000000-0000-0000-0000-000000000000}"/>
          </ac:spMkLst>
        </pc:spChg>
      </pc:sldChg>
      <pc:sldChg chg="del">
        <pc:chgData name="Neal Kruis" userId="bd3ec5e7e82198ad" providerId="LiveId" clId="{8D9C8472-4BE1-3942-A557-30632E4A0210}" dt="2025-01-20T18:22:42.501" v="1331" actId="2696"/>
        <pc:sldMkLst>
          <pc:docMk/>
          <pc:sldMk cId="3076455541" sldId="297"/>
        </pc:sldMkLst>
      </pc:sldChg>
      <pc:sldChg chg="del">
        <pc:chgData name="Neal Kruis" userId="bd3ec5e7e82198ad" providerId="LiveId" clId="{8D9C8472-4BE1-3942-A557-30632E4A0210}" dt="2025-01-20T18:22:42.501" v="1331" actId="2696"/>
        <pc:sldMkLst>
          <pc:docMk/>
          <pc:sldMk cId="1660990039" sldId="298"/>
        </pc:sldMkLst>
      </pc:sldChg>
      <pc:sldChg chg="del">
        <pc:chgData name="Neal Kruis" userId="bd3ec5e7e82198ad" providerId="LiveId" clId="{8D9C8472-4BE1-3942-A557-30632E4A0210}" dt="2025-01-20T18:26:31.527" v="1417" actId="2696"/>
        <pc:sldMkLst>
          <pc:docMk/>
          <pc:sldMk cId="2303873454" sldId="300"/>
        </pc:sldMkLst>
      </pc:sldChg>
      <pc:sldChg chg="del">
        <pc:chgData name="Neal Kruis" userId="bd3ec5e7e82198ad" providerId="LiveId" clId="{8D9C8472-4BE1-3942-A557-30632E4A0210}" dt="2025-01-20T18:22:42.501" v="1331" actId="2696"/>
        <pc:sldMkLst>
          <pc:docMk/>
          <pc:sldMk cId="2878583011" sldId="301"/>
        </pc:sldMkLst>
      </pc:sldChg>
      <pc:sldChg chg="del mod modShow">
        <pc:chgData name="Neal Kruis" userId="bd3ec5e7e82198ad" providerId="LiveId" clId="{8D9C8472-4BE1-3942-A557-30632E4A0210}" dt="2025-01-27T06:17:07.353" v="16729" actId="2696"/>
        <pc:sldMkLst>
          <pc:docMk/>
          <pc:sldMk cId="4133260964" sldId="302"/>
        </pc:sldMkLst>
      </pc:sldChg>
      <pc:sldChg chg="del mod ord modShow">
        <pc:chgData name="Neal Kruis" userId="bd3ec5e7e82198ad" providerId="LiveId" clId="{8D9C8472-4BE1-3942-A557-30632E4A0210}" dt="2025-01-27T06:19:01.971" v="16828" actId="2696"/>
        <pc:sldMkLst>
          <pc:docMk/>
          <pc:sldMk cId="2874111453" sldId="303"/>
        </pc:sldMkLst>
      </pc:sldChg>
      <pc:sldChg chg="del mod modShow">
        <pc:chgData name="Neal Kruis" userId="bd3ec5e7e82198ad" providerId="LiveId" clId="{8D9C8472-4BE1-3942-A557-30632E4A0210}" dt="2025-01-27T06:17:07.333" v="16727" actId="2696"/>
        <pc:sldMkLst>
          <pc:docMk/>
          <pc:sldMk cId="652418281" sldId="304"/>
        </pc:sldMkLst>
      </pc:sldChg>
      <pc:sldChg chg="del mod modShow">
        <pc:chgData name="Neal Kruis" userId="bd3ec5e7e82198ad" providerId="LiveId" clId="{8D9C8472-4BE1-3942-A557-30632E4A0210}" dt="2025-01-27T06:17:07.287" v="16722" actId="2696"/>
        <pc:sldMkLst>
          <pc:docMk/>
          <pc:sldMk cId="120836738" sldId="305"/>
        </pc:sldMkLst>
      </pc:sldChg>
      <pc:sldChg chg="del">
        <pc:chgData name="Neal Kruis" userId="bd3ec5e7e82198ad" providerId="LiveId" clId="{8D9C8472-4BE1-3942-A557-30632E4A0210}" dt="2025-01-20T18:22:42.501" v="1331" actId="2696"/>
        <pc:sldMkLst>
          <pc:docMk/>
          <pc:sldMk cId="1374652366" sldId="309"/>
        </pc:sldMkLst>
      </pc:sldChg>
      <pc:sldChg chg="del">
        <pc:chgData name="Neal Kruis" userId="bd3ec5e7e82198ad" providerId="LiveId" clId="{8D9C8472-4BE1-3942-A557-30632E4A0210}" dt="2025-01-20T18:22:42.501" v="1331" actId="2696"/>
        <pc:sldMkLst>
          <pc:docMk/>
          <pc:sldMk cId="1747094512" sldId="310"/>
        </pc:sldMkLst>
      </pc:sldChg>
      <pc:sldChg chg="del">
        <pc:chgData name="Neal Kruis" userId="bd3ec5e7e82198ad" providerId="LiveId" clId="{8D9C8472-4BE1-3942-A557-30632E4A0210}" dt="2025-01-20T18:22:45.639" v="1332" actId="2696"/>
        <pc:sldMkLst>
          <pc:docMk/>
          <pc:sldMk cId="486183669" sldId="311"/>
        </pc:sldMkLst>
      </pc:sldChg>
      <pc:sldChg chg="add del">
        <pc:chgData name="Neal Kruis" userId="bd3ec5e7e82198ad" providerId="LiveId" clId="{8D9C8472-4BE1-3942-A557-30632E4A0210}" dt="2025-01-27T00:14:38.070" v="8870" actId="2696"/>
        <pc:sldMkLst>
          <pc:docMk/>
          <pc:sldMk cId="236500441" sldId="313"/>
        </pc:sldMkLst>
      </pc:sldChg>
      <pc:sldChg chg="modSp add del mod">
        <pc:chgData name="Neal Kruis" userId="bd3ec5e7e82198ad" providerId="LiveId" clId="{8D9C8472-4BE1-3942-A557-30632E4A0210}" dt="2025-01-24T19:53:52.328" v="3429" actId="2696"/>
        <pc:sldMkLst>
          <pc:docMk/>
          <pc:sldMk cId="2589010212" sldId="313"/>
        </pc:sldMkLst>
        <pc:spChg chg="mod">
          <ac:chgData name="Neal Kruis" userId="bd3ec5e7e82198ad" providerId="LiveId" clId="{8D9C8472-4BE1-3942-A557-30632E4A0210}" dt="2025-01-24T17:28:24.907" v="2892" actId="20577"/>
          <ac:spMkLst>
            <pc:docMk/>
            <pc:sldMk cId="2589010212" sldId="313"/>
            <ac:spMk id="5" creationId="{1DBFB0B1-A58C-79D3-6A56-425063310BBF}"/>
          </ac:spMkLst>
        </pc:spChg>
      </pc:sldChg>
      <pc:sldChg chg="del">
        <pc:chgData name="Neal Kruis" userId="bd3ec5e7e82198ad" providerId="LiveId" clId="{8D9C8472-4BE1-3942-A557-30632E4A0210}" dt="2025-01-20T18:17:17.301" v="1272" actId="2696"/>
        <pc:sldMkLst>
          <pc:docMk/>
          <pc:sldMk cId="1704725999" sldId="316"/>
        </pc:sldMkLst>
      </pc:sldChg>
      <pc:sldChg chg="modSp add mod ord modNotesTx">
        <pc:chgData name="Neal Kruis" userId="bd3ec5e7e82198ad" providerId="LiveId" clId="{8D9C8472-4BE1-3942-A557-30632E4A0210}" dt="2025-01-27T03:18:02.004" v="10855" actId="20577"/>
        <pc:sldMkLst>
          <pc:docMk/>
          <pc:sldMk cId="3518647418" sldId="316"/>
        </pc:sldMkLst>
        <pc:spChg chg="mod">
          <ac:chgData name="Neal Kruis" userId="bd3ec5e7e82198ad" providerId="LiveId" clId="{8D9C8472-4BE1-3942-A557-30632E4A0210}" dt="2025-01-24T15:55:00.441" v="2725" actId="20577"/>
          <ac:spMkLst>
            <pc:docMk/>
            <pc:sldMk cId="3518647418" sldId="316"/>
            <ac:spMk id="3" creationId="{712B5DC8-F4D6-C6B9-9703-364BED286CCB}"/>
          </ac:spMkLst>
        </pc:spChg>
      </pc:sldChg>
      <pc:sldChg chg="ord">
        <pc:chgData name="Neal Kruis" userId="bd3ec5e7e82198ad" providerId="LiveId" clId="{8D9C8472-4BE1-3942-A557-30632E4A0210}" dt="2025-01-23T21:38:48.662" v="2611" actId="20578"/>
        <pc:sldMkLst>
          <pc:docMk/>
          <pc:sldMk cId="1384824619" sldId="319"/>
        </pc:sldMkLst>
      </pc:sldChg>
      <pc:sldChg chg="del">
        <pc:chgData name="Neal Kruis" userId="bd3ec5e7e82198ad" providerId="LiveId" clId="{8D9C8472-4BE1-3942-A557-30632E4A0210}" dt="2025-01-20T18:22:42.501" v="1331" actId="2696"/>
        <pc:sldMkLst>
          <pc:docMk/>
          <pc:sldMk cId="3070916949" sldId="321"/>
        </pc:sldMkLst>
      </pc:sldChg>
      <pc:sldChg chg="del">
        <pc:chgData name="Neal Kruis" userId="bd3ec5e7e82198ad" providerId="LiveId" clId="{8D9C8472-4BE1-3942-A557-30632E4A0210}" dt="2025-01-20T18:22:42.501" v="1331" actId="2696"/>
        <pc:sldMkLst>
          <pc:docMk/>
          <pc:sldMk cId="2052167359" sldId="322"/>
        </pc:sldMkLst>
      </pc:sldChg>
      <pc:sldChg chg="del">
        <pc:chgData name="Neal Kruis" userId="bd3ec5e7e82198ad" providerId="LiveId" clId="{8D9C8472-4BE1-3942-A557-30632E4A0210}" dt="2025-01-20T18:22:42.501" v="1331" actId="2696"/>
        <pc:sldMkLst>
          <pc:docMk/>
          <pc:sldMk cId="3658416060" sldId="323"/>
        </pc:sldMkLst>
      </pc:sldChg>
      <pc:sldChg chg="del">
        <pc:chgData name="Neal Kruis" userId="bd3ec5e7e82198ad" providerId="LiveId" clId="{8D9C8472-4BE1-3942-A557-30632E4A0210}" dt="2025-01-20T18:22:42.501" v="1331" actId="2696"/>
        <pc:sldMkLst>
          <pc:docMk/>
          <pc:sldMk cId="3237182065" sldId="324"/>
        </pc:sldMkLst>
      </pc:sldChg>
      <pc:sldChg chg="addSp delSp modSp mod modNotesTx">
        <pc:chgData name="Neal Kruis" userId="bd3ec5e7e82198ad" providerId="LiveId" clId="{8D9C8472-4BE1-3942-A557-30632E4A0210}" dt="2025-01-26T18:50:25.176" v="5904" actId="20577"/>
        <pc:sldMkLst>
          <pc:docMk/>
          <pc:sldMk cId="0" sldId="326"/>
        </pc:sldMkLst>
        <pc:spChg chg="add mod">
          <ac:chgData name="Neal Kruis" userId="bd3ec5e7e82198ad" providerId="LiveId" clId="{8D9C8472-4BE1-3942-A557-30632E4A0210}" dt="2025-01-20T18:40:16.231" v="1491" actId="1038"/>
          <ac:spMkLst>
            <pc:docMk/>
            <pc:sldMk cId="0" sldId="326"/>
            <ac:spMk id="5" creationId="{1208257B-B096-41EB-4F29-6E20010C1289}"/>
          </ac:spMkLst>
        </pc:spChg>
        <pc:spChg chg="add mod">
          <ac:chgData name="Neal Kruis" userId="bd3ec5e7e82198ad" providerId="LiveId" clId="{8D9C8472-4BE1-3942-A557-30632E4A0210}" dt="2025-01-20T18:40:16.231" v="1491" actId="1038"/>
          <ac:spMkLst>
            <pc:docMk/>
            <pc:sldMk cId="0" sldId="326"/>
            <ac:spMk id="6" creationId="{E624FB39-861D-C069-7E94-7D04402DA21F}"/>
          </ac:spMkLst>
        </pc:spChg>
        <pc:spChg chg="add mod">
          <ac:chgData name="Neal Kruis" userId="bd3ec5e7e82198ad" providerId="LiveId" clId="{8D9C8472-4BE1-3942-A557-30632E4A0210}" dt="2025-01-20T16:31:46.977" v="400" actId="1076"/>
          <ac:spMkLst>
            <pc:docMk/>
            <pc:sldMk cId="0" sldId="326"/>
            <ac:spMk id="7" creationId="{3F4637B1-ACA9-0AD8-AC03-0938F2104520}"/>
          </ac:spMkLst>
        </pc:spChg>
        <pc:spChg chg="mod">
          <ac:chgData name="Neal Kruis" userId="bd3ec5e7e82198ad" providerId="LiveId" clId="{8D9C8472-4BE1-3942-A557-30632E4A0210}" dt="2025-01-20T16:31:00.154" v="384" actId="1035"/>
          <ac:spMkLst>
            <pc:docMk/>
            <pc:sldMk cId="0" sldId="326"/>
            <ac:spMk id="122" creationId="{00000000-0000-0000-0000-000000000000}"/>
          </ac:spMkLst>
        </pc:spChg>
        <pc:spChg chg="mod">
          <ac:chgData name="Neal Kruis" userId="bd3ec5e7e82198ad" providerId="LiveId" clId="{8D9C8472-4BE1-3942-A557-30632E4A0210}" dt="2025-01-20T16:31:00.154" v="384" actId="1035"/>
          <ac:spMkLst>
            <pc:docMk/>
            <pc:sldMk cId="0" sldId="326"/>
            <ac:spMk id="127" creationId="{00000000-0000-0000-0000-000000000000}"/>
          </ac:spMkLst>
        </pc:spChg>
        <pc:spChg chg="mod">
          <ac:chgData name="Neal Kruis" userId="bd3ec5e7e82198ad" providerId="LiveId" clId="{8D9C8472-4BE1-3942-A557-30632E4A0210}" dt="2025-01-20T16:31:00.154" v="384" actId="1035"/>
          <ac:spMkLst>
            <pc:docMk/>
            <pc:sldMk cId="0" sldId="326"/>
            <ac:spMk id="128" creationId="{00000000-0000-0000-0000-000000000000}"/>
          </ac:spMkLst>
        </pc:spChg>
        <pc:spChg chg="mod">
          <ac:chgData name="Neal Kruis" userId="bd3ec5e7e82198ad" providerId="LiveId" clId="{8D9C8472-4BE1-3942-A557-30632E4A0210}" dt="2025-01-24T15:49:11.806" v="2701" actId="1038"/>
          <ac:spMkLst>
            <pc:docMk/>
            <pc:sldMk cId="0" sldId="326"/>
            <ac:spMk id="131" creationId="{00000000-0000-0000-0000-000000000000}"/>
          </ac:spMkLst>
        </pc:spChg>
        <pc:spChg chg="mod">
          <ac:chgData name="Neal Kruis" userId="bd3ec5e7e82198ad" providerId="LiveId" clId="{8D9C8472-4BE1-3942-A557-30632E4A0210}" dt="2025-01-24T15:48:55.759" v="2655" actId="1076"/>
          <ac:spMkLst>
            <pc:docMk/>
            <pc:sldMk cId="0" sldId="326"/>
            <ac:spMk id="135" creationId="{00000000-0000-0000-0000-000000000000}"/>
          </ac:spMkLst>
        </pc:spChg>
        <pc:spChg chg="mod">
          <ac:chgData name="Neal Kruis" userId="bd3ec5e7e82198ad" providerId="LiveId" clId="{8D9C8472-4BE1-3942-A557-30632E4A0210}" dt="2025-01-24T15:49:04.292" v="2683" actId="1038"/>
          <ac:spMkLst>
            <pc:docMk/>
            <pc:sldMk cId="0" sldId="326"/>
            <ac:spMk id="143" creationId="{00000000-0000-0000-0000-000000000000}"/>
          </ac:spMkLst>
        </pc:spChg>
        <pc:spChg chg="mod">
          <ac:chgData name="Neal Kruis" userId="bd3ec5e7e82198ad" providerId="LiveId" clId="{8D9C8472-4BE1-3942-A557-30632E4A0210}" dt="2025-01-24T15:48:51.927" v="2653" actId="1038"/>
          <ac:spMkLst>
            <pc:docMk/>
            <pc:sldMk cId="0" sldId="326"/>
            <ac:spMk id="144" creationId="{00000000-0000-0000-0000-000000000000}"/>
          </ac:spMkLst>
        </pc:spChg>
        <pc:spChg chg="mod">
          <ac:chgData name="Neal Kruis" userId="bd3ec5e7e82198ad" providerId="LiveId" clId="{8D9C8472-4BE1-3942-A557-30632E4A0210}" dt="2025-01-24T15:48:51.927" v="2653" actId="1038"/>
          <ac:spMkLst>
            <pc:docMk/>
            <pc:sldMk cId="0" sldId="326"/>
            <ac:spMk id="145" creationId="{00000000-0000-0000-0000-000000000000}"/>
          </ac:spMkLst>
        </pc:spChg>
        <pc:picChg chg="add mod">
          <ac:chgData name="Neal Kruis" userId="bd3ec5e7e82198ad" providerId="LiveId" clId="{8D9C8472-4BE1-3942-A557-30632E4A0210}" dt="2025-01-20T18:40:11.325" v="1487" actId="14100"/>
          <ac:picMkLst>
            <pc:docMk/>
            <pc:sldMk cId="0" sldId="326"/>
            <ac:picMk id="3" creationId="{20266F6F-B033-D2DD-D101-842087078E1A}"/>
          </ac:picMkLst>
        </pc:picChg>
        <pc:picChg chg="add mod">
          <ac:chgData name="Neal Kruis" userId="bd3ec5e7e82198ad" providerId="LiveId" clId="{8D9C8472-4BE1-3942-A557-30632E4A0210}" dt="2025-01-20T16:31:25.473" v="395" actId="1076"/>
          <ac:picMkLst>
            <pc:docMk/>
            <pc:sldMk cId="0" sldId="326"/>
            <ac:picMk id="8" creationId="{E60712E2-E1BA-1E0F-D122-688769DEC9CB}"/>
          </ac:picMkLst>
        </pc:picChg>
        <pc:picChg chg="mod">
          <ac:chgData name="Neal Kruis" userId="bd3ec5e7e82198ad" providerId="LiveId" clId="{8D9C8472-4BE1-3942-A557-30632E4A0210}" dt="2025-01-20T16:31:00.154" v="384" actId="1035"/>
          <ac:picMkLst>
            <pc:docMk/>
            <pc:sldMk cId="0" sldId="326"/>
            <ac:picMk id="119" creationId="{00000000-0000-0000-0000-000000000000}"/>
          </ac:picMkLst>
        </pc:picChg>
        <pc:picChg chg="mod">
          <ac:chgData name="Neal Kruis" userId="bd3ec5e7e82198ad" providerId="LiveId" clId="{8D9C8472-4BE1-3942-A557-30632E4A0210}" dt="2025-01-20T16:31:00.154" v="384" actId="1035"/>
          <ac:picMkLst>
            <pc:docMk/>
            <pc:sldMk cId="0" sldId="326"/>
            <ac:picMk id="120" creationId="{00000000-0000-0000-0000-000000000000}"/>
          </ac:picMkLst>
        </pc:picChg>
        <pc:picChg chg="mod">
          <ac:chgData name="Neal Kruis" userId="bd3ec5e7e82198ad" providerId="LiveId" clId="{8D9C8472-4BE1-3942-A557-30632E4A0210}" dt="2025-01-20T16:31:00.154" v="384" actId="1035"/>
          <ac:picMkLst>
            <pc:docMk/>
            <pc:sldMk cId="0" sldId="326"/>
            <ac:picMk id="121" creationId="{00000000-0000-0000-0000-000000000000}"/>
          </ac:picMkLst>
        </pc:picChg>
        <pc:picChg chg="mod">
          <ac:chgData name="Neal Kruis" userId="bd3ec5e7e82198ad" providerId="LiveId" clId="{8D9C8472-4BE1-3942-A557-30632E4A0210}" dt="2025-01-20T16:31:17.510" v="391" actId="1076"/>
          <ac:picMkLst>
            <pc:docMk/>
            <pc:sldMk cId="0" sldId="326"/>
            <ac:picMk id="123" creationId="{00000000-0000-0000-0000-000000000000}"/>
          </ac:picMkLst>
        </pc:picChg>
        <pc:picChg chg="mod">
          <ac:chgData name="Neal Kruis" userId="bd3ec5e7e82198ad" providerId="LiveId" clId="{8D9C8472-4BE1-3942-A557-30632E4A0210}" dt="2025-01-20T16:31:00.154" v="384" actId="1035"/>
          <ac:picMkLst>
            <pc:docMk/>
            <pc:sldMk cId="0" sldId="326"/>
            <ac:picMk id="124" creationId="{00000000-0000-0000-0000-000000000000}"/>
          </ac:picMkLst>
        </pc:picChg>
        <pc:picChg chg="mod">
          <ac:chgData name="Neal Kruis" userId="bd3ec5e7e82198ad" providerId="LiveId" clId="{8D9C8472-4BE1-3942-A557-30632E4A0210}" dt="2025-01-20T16:31:15.864" v="390" actId="1076"/>
          <ac:picMkLst>
            <pc:docMk/>
            <pc:sldMk cId="0" sldId="326"/>
            <ac:picMk id="125" creationId="{00000000-0000-0000-0000-000000000000}"/>
          </ac:picMkLst>
        </pc:picChg>
        <pc:picChg chg="mod">
          <ac:chgData name="Neal Kruis" userId="bd3ec5e7e82198ad" providerId="LiveId" clId="{8D9C8472-4BE1-3942-A557-30632E4A0210}" dt="2025-01-20T16:31:00.154" v="384" actId="1035"/>
          <ac:picMkLst>
            <pc:docMk/>
            <pc:sldMk cId="0" sldId="326"/>
            <ac:picMk id="126" creationId="{00000000-0000-0000-0000-000000000000}"/>
          </ac:picMkLst>
        </pc:picChg>
        <pc:picChg chg="mod">
          <ac:chgData name="Neal Kruis" userId="bd3ec5e7e82198ad" providerId="LiveId" clId="{8D9C8472-4BE1-3942-A557-30632E4A0210}" dt="2025-01-24T15:49:11.806" v="2701" actId="1038"/>
          <ac:picMkLst>
            <pc:docMk/>
            <pc:sldMk cId="0" sldId="326"/>
            <ac:picMk id="137" creationId="{00000000-0000-0000-0000-000000000000}"/>
          </ac:picMkLst>
        </pc:picChg>
        <pc:picChg chg="mod">
          <ac:chgData name="Neal Kruis" userId="bd3ec5e7e82198ad" providerId="LiveId" clId="{8D9C8472-4BE1-3942-A557-30632E4A0210}" dt="2025-01-24T15:49:11.806" v="2701" actId="1038"/>
          <ac:picMkLst>
            <pc:docMk/>
            <pc:sldMk cId="0" sldId="326"/>
            <ac:picMk id="138" creationId="{00000000-0000-0000-0000-000000000000}"/>
          </ac:picMkLst>
        </pc:picChg>
        <pc:picChg chg="mod">
          <ac:chgData name="Neal Kruis" userId="bd3ec5e7e82198ad" providerId="LiveId" clId="{8D9C8472-4BE1-3942-A557-30632E4A0210}" dt="2025-01-24T15:48:51.927" v="2653" actId="1038"/>
          <ac:picMkLst>
            <pc:docMk/>
            <pc:sldMk cId="0" sldId="326"/>
            <ac:picMk id="139" creationId="{00000000-0000-0000-0000-000000000000}"/>
          </ac:picMkLst>
        </pc:picChg>
        <pc:picChg chg="mod">
          <ac:chgData name="Neal Kruis" userId="bd3ec5e7e82198ad" providerId="LiveId" clId="{8D9C8472-4BE1-3942-A557-30632E4A0210}" dt="2025-01-20T16:31:00.154" v="384" actId="1035"/>
          <ac:picMkLst>
            <pc:docMk/>
            <pc:sldMk cId="0" sldId="326"/>
            <ac:picMk id="140" creationId="{00000000-0000-0000-0000-000000000000}"/>
          </ac:picMkLst>
        </pc:picChg>
        <pc:picChg chg="mod">
          <ac:chgData name="Neal Kruis" userId="bd3ec5e7e82198ad" providerId="LiveId" clId="{8D9C8472-4BE1-3942-A557-30632E4A0210}" dt="2025-01-24T15:49:04.292" v="2683" actId="1038"/>
          <ac:picMkLst>
            <pc:docMk/>
            <pc:sldMk cId="0" sldId="326"/>
            <ac:picMk id="141" creationId="{00000000-0000-0000-0000-000000000000}"/>
          </ac:picMkLst>
        </pc:picChg>
        <pc:picChg chg="mod">
          <ac:chgData name="Neal Kruis" userId="bd3ec5e7e82198ad" providerId="LiveId" clId="{8D9C8472-4BE1-3942-A557-30632E4A0210}" dt="2025-01-24T15:49:04.292" v="2683" actId="1038"/>
          <ac:picMkLst>
            <pc:docMk/>
            <pc:sldMk cId="0" sldId="326"/>
            <ac:picMk id="142" creationId="{00000000-0000-0000-0000-000000000000}"/>
          </ac:picMkLst>
        </pc:picChg>
        <pc:picChg chg="add mod">
          <ac:chgData name="Neal Kruis" userId="bd3ec5e7e82198ad" providerId="LiveId" clId="{8D9C8472-4BE1-3942-A557-30632E4A0210}" dt="2025-01-20T18:40:16.231" v="1491" actId="1038"/>
          <ac:picMkLst>
            <pc:docMk/>
            <pc:sldMk cId="0" sldId="326"/>
            <ac:picMk id="1026" creationId="{4C391045-1B7C-F35C-86EC-85748BFF9BDD}"/>
          </ac:picMkLst>
        </pc:picChg>
      </pc:sldChg>
      <pc:sldChg chg="add del">
        <pc:chgData name="Neal Kruis" userId="bd3ec5e7e82198ad" providerId="LiveId" clId="{8D9C8472-4BE1-3942-A557-30632E4A0210}" dt="2025-01-20T18:19:59.100" v="1277" actId="2696"/>
        <pc:sldMkLst>
          <pc:docMk/>
          <pc:sldMk cId="2552681909" sldId="359"/>
        </pc:sldMkLst>
      </pc:sldChg>
      <pc:sldChg chg="del">
        <pc:chgData name="Neal Kruis" userId="bd3ec5e7e82198ad" providerId="LiveId" clId="{8D9C8472-4BE1-3942-A557-30632E4A0210}" dt="2025-01-20T18:17:17.301" v="1272" actId="2696"/>
        <pc:sldMkLst>
          <pc:docMk/>
          <pc:sldMk cId="3579796706" sldId="359"/>
        </pc:sldMkLst>
      </pc:sldChg>
      <pc:sldChg chg="del">
        <pc:chgData name="Neal Kruis" userId="bd3ec5e7e82198ad" providerId="LiveId" clId="{8D9C8472-4BE1-3942-A557-30632E4A0210}" dt="2025-01-20T18:17:17.301" v="1272" actId="2696"/>
        <pc:sldMkLst>
          <pc:docMk/>
          <pc:sldMk cId="1627516755" sldId="364"/>
        </pc:sldMkLst>
      </pc:sldChg>
      <pc:sldChg chg="add del">
        <pc:chgData name="Neal Kruis" userId="bd3ec5e7e82198ad" providerId="LiveId" clId="{8D9C8472-4BE1-3942-A557-30632E4A0210}" dt="2025-01-20T18:19:59.100" v="1277" actId="2696"/>
        <pc:sldMkLst>
          <pc:docMk/>
          <pc:sldMk cId="2739903198" sldId="364"/>
        </pc:sldMkLst>
      </pc:sldChg>
      <pc:sldChg chg="modSp del mod modShow">
        <pc:chgData name="Neal Kruis" userId="bd3ec5e7e82198ad" providerId="LiveId" clId="{8D9C8472-4BE1-3942-A557-30632E4A0210}" dt="2025-01-27T05:08:14.079" v="13192" actId="2696"/>
        <pc:sldMkLst>
          <pc:docMk/>
          <pc:sldMk cId="4289898528" sldId="382"/>
        </pc:sldMkLst>
        <pc:spChg chg="mod">
          <ac:chgData name="Neal Kruis" userId="bd3ec5e7e82198ad" providerId="LiveId" clId="{8D9C8472-4BE1-3942-A557-30632E4A0210}" dt="2025-01-20T17:43:58.169" v="941" actId="20577"/>
          <ac:spMkLst>
            <pc:docMk/>
            <pc:sldMk cId="4289898528" sldId="382"/>
            <ac:spMk id="4" creationId="{85E47A4B-534E-3446-8546-B30CCFE6C7C4}"/>
          </ac:spMkLst>
        </pc:spChg>
      </pc:sldChg>
      <pc:sldChg chg="modSp del mod modShow">
        <pc:chgData name="Neal Kruis" userId="bd3ec5e7e82198ad" providerId="LiveId" clId="{8D9C8472-4BE1-3942-A557-30632E4A0210}" dt="2025-01-27T05:08:14.079" v="13192" actId="2696"/>
        <pc:sldMkLst>
          <pc:docMk/>
          <pc:sldMk cId="3289382548" sldId="384"/>
        </pc:sldMkLst>
        <pc:spChg chg="mod">
          <ac:chgData name="Neal Kruis" userId="bd3ec5e7e82198ad" providerId="LiveId" clId="{8D9C8472-4BE1-3942-A557-30632E4A0210}" dt="2025-01-20T16:03:37.525" v="158" actId="20577"/>
          <ac:spMkLst>
            <pc:docMk/>
            <pc:sldMk cId="3289382548" sldId="384"/>
            <ac:spMk id="4" creationId="{85E47A4B-534E-3446-8546-B30CCFE6C7C4}"/>
          </ac:spMkLst>
        </pc:spChg>
      </pc:sldChg>
      <pc:sldChg chg="del">
        <pc:chgData name="Neal Kruis" userId="bd3ec5e7e82198ad" providerId="LiveId" clId="{8D9C8472-4BE1-3942-A557-30632E4A0210}" dt="2025-01-20T17:44:50.493" v="942" actId="2696"/>
        <pc:sldMkLst>
          <pc:docMk/>
          <pc:sldMk cId="0" sldId="386"/>
        </pc:sldMkLst>
      </pc:sldChg>
      <pc:sldChg chg="del">
        <pc:chgData name="Neal Kruis" userId="bd3ec5e7e82198ad" providerId="LiveId" clId="{8D9C8472-4BE1-3942-A557-30632E4A0210}" dt="2025-01-20T18:22:42.501" v="1331" actId="2696"/>
        <pc:sldMkLst>
          <pc:docMk/>
          <pc:sldMk cId="2548861091" sldId="389"/>
        </pc:sldMkLst>
      </pc:sldChg>
      <pc:sldChg chg="del">
        <pc:chgData name="Neal Kruis" userId="bd3ec5e7e82198ad" providerId="LiveId" clId="{8D9C8472-4BE1-3942-A557-30632E4A0210}" dt="2025-01-20T18:51:57.047" v="1604" actId="2696"/>
        <pc:sldMkLst>
          <pc:docMk/>
          <pc:sldMk cId="1098811744" sldId="392"/>
        </pc:sldMkLst>
      </pc:sldChg>
      <pc:sldChg chg="del">
        <pc:chgData name="Neal Kruis" userId="bd3ec5e7e82198ad" providerId="LiveId" clId="{8D9C8472-4BE1-3942-A557-30632E4A0210}" dt="2025-01-20T18:22:42.501" v="1331" actId="2696"/>
        <pc:sldMkLst>
          <pc:docMk/>
          <pc:sldMk cId="2120279406" sldId="397"/>
        </pc:sldMkLst>
      </pc:sldChg>
      <pc:sldChg chg="addSp delSp modSp del mod delAnim modAnim modShow">
        <pc:chgData name="Neal Kruis" userId="bd3ec5e7e82198ad" providerId="LiveId" clId="{8D9C8472-4BE1-3942-A557-30632E4A0210}" dt="2025-01-27T05:08:14.079" v="13192" actId="2696"/>
        <pc:sldMkLst>
          <pc:docMk/>
          <pc:sldMk cId="4005484957" sldId="398"/>
        </pc:sldMkLst>
        <pc:spChg chg="mod">
          <ac:chgData name="Neal Kruis" userId="bd3ec5e7e82198ad" providerId="LiveId" clId="{8D9C8472-4BE1-3942-A557-30632E4A0210}" dt="2025-01-20T19:01:24.086" v="1670" actId="1076"/>
          <ac:spMkLst>
            <pc:docMk/>
            <pc:sldMk cId="4005484957" sldId="398"/>
            <ac:spMk id="3" creationId="{42330D4F-E28A-39F3-D6EF-3878D55EC2A4}"/>
          </ac:spMkLst>
        </pc:spChg>
        <pc:spChg chg="mod">
          <ac:chgData name="Neal Kruis" userId="bd3ec5e7e82198ad" providerId="LiveId" clId="{8D9C8472-4BE1-3942-A557-30632E4A0210}" dt="2025-01-20T19:43:10.097" v="2300" actId="1076"/>
          <ac:spMkLst>
            <pc:docMk/>
            <pc:sldMk cId="4005484957" sldId="398"/>
            <ac:spMk id="4" creationId="{0AD13CBD-0F3C-51E4-E564-92B08D3BD2BE}"/>
          </ac:spMkLst>
        </pc:spChg>
        <pc:spChg chg="mod">
          <ac:chgData name="Neal Kruis" userId="bd3ec5e7e82198ad" providerId="LiveId" clId="{8D9C8472-4BE1-3942-A557-30632E4A0210}" dt="2025-01-20T19:42:52.147" v="2295" actId="1076"/>
          <ac:spMkLst>
            <pc:docMk/>
            <pc:sldMk cId="4005484957" sldId="398"/>
            <ac:spMk id="6" creationId="{BFC2B45A-9201-D84D-AA44-9F654D5FDC97}"/>
          </ac:spMkLst>
        </pc:spChg>
        <pc:spChg chg="mod">
          <ac:chgData name="Neal Kruis" userId="bd3ec5e7e82198ad" providerId="LiveId" clId="{8D9C8472-4BE1-3942-A557-30632E4A0210}" dt="2025-01-24T16:23:28.571" v="2744" actId="20577"/>
          <ac:spMkLst>
            <pc:docMk/>
            <pc:sldMk cId="4005484957" sldId="398"/>
            <ac:spMk id="7" creationId="{C5F2E1EC-B132-F772-9AB7-9DD843C98880}"/>
          </ac:spMkLst>
        </pc:spChg>
        <pc:spChg chg="mod">
          <ac:chgData name="Neal Kruis" userId="bd3ec5e7e82198ad" providerId="LiveId" clId="{8D9C8472-4BE1-3942-A557-30632E4A0210}" dt="2025-01-20T19:11:15.322" v="1763" actId="1076"/>
          <ac:spMkLst>
            <pc:docMk/>
            <pc:sldMk cId="4005484957" sldId="398"/>
            <ac:spMk id="9" creationId="{DDC74335-56D5-2C6A-32D8-9F2B2FC072CD}"/>
          </ac:spMkLst>
        </pc:spChg>
        <pc:spChg chg="mod">
          <ac:chgData name="Neal Kruis" userId="bd3ec5e7e82198ad" providerId="LiveId" clId="{8D9C8472-4BE1-3942-A557-30632E4A0210}" dt="2025-01-20T19:11:20.158" v="1764" actId="1076"/>
          <ac:spMkLst>
            <pc:docMk/>
            <pc:sldMk cId="4005484957" sldId="398"/>
            <ac:spMk id="11" creationId="{5068435C-C625-4C5D-C4A3-9E7F9862C743}"/>
          </ac:spMkLst>
        </pc:spChg>
        <pc:spChg chg="add mod">
          <ac:chgData name="Neal Kruis" userId="bd3ec5e7e82198ad" providerId="LiveId" clId="{8D9C8472-4BE1-3942-A557-30632E4A0210}" dt="2025-01-20T19:14:57.063" v="1786" actId="20577"/>
          <ac:spMkLst>
            <pc:docMk/>
            <pc:sldMk cId="4005484957" sldId="398"/>
            <ac:spMk id="24" creationId="{F5B1DD21-3BEE-CCA4-CCC9-6EE7D6B784BA}"/>
          </ac:spMkLst>
        </pc:spChg>
        <pc:spChg chg="add mod">
          <ac:chgData name="Neal Kruis" userId="bd3ec5e7e82198ad" providerId="LiveId" clId="{8D9C8472-4BE1-3942-A557-30632E4A0210}" dt="2025-01-20T19:04:20.168" v="1720" actId="1076"/>
          <ac:spMkLst>
            <pc:docMk/>
            <pc:sldMk cId="4005484957" sldId="398"/>
            <ac:spMk id="61" creationId="{1D8CA766-A522-B863-7BD7-6BAEDFF958FB}"/>
          </ac:spMkLst>
        </pc:spChg>
        <pc:spChg chg="mod">
          <ac:chgData name="Neal Kruis" userId="bd3ec5e7e82198ad" providerId="LiveId" clId="{8D9C8472-4BE1-3942-A557-30632E4A0210}" dt="2025-01-20T19:01:24.086" v="1670" actId="1076"/>
          <ac:spMkLst>
            <pc:docMk/>
            <pc:sldMk cId="4005484957" sldId="398"/>
            <ac:spMk id="289" creationId="{C60DC085-452F-0A51-C943-BD0CA231DC77}"/>
          </ac:spMkLst>
        </pc:spChg>
        <pc:spChg chg="mod">
          <ac:chgData name="Neal Kruis" userId="bd3ec5e7e82198ad" providerId="LiveId" clId="{8D9C8472-4BE1-3942-A557-30632E4A0210}" dt="2025-01-20T19:00:49.932" v="1667" actId="255"/>
          <ac:spMkLst>
            <pc:docMk/>
            <pc:sldMk cId="4005484957" sldId="398"/>
            <ac:spMk id="308" creationId="{00000000-0000-0000-0000-000000000000}"/>
          </ac:spMkLst>
        </pc:spChg>
        <pc:spChg chg="mod">
          <ac:chgData name="Neal Kruis" userId="bd3ec5e7e82198ad" providerId="LiveId" clId="{8D9C8472-4BE1-3942-A557-30632E4A0210}" dt="2025-01-20T19:01:14.521" v="1669" actId="1076"/>
          <ac:spMkLst>
            <pc:docMk/>
            <pc:sldMk cId="4005484957" sldId="398"/>
            <ac:spMk id="335" creationId="{AD9BF17B-B05D-A51B-0C96-67B32C3AE709}"/>
          </ac:spMkLst>
        </pc:spChg>
        <pc:spChg chg="mod">
          <ac:chgData name="Neal Kruis" userId="bd3ec5e7e82198ad" providerId="LiveId" clId="{8D9C8472-4BE1-3942-A557-30632E4A0210}" dt="2025-01-20T19:01:24.086" v="1670" actId="1076"/>
          <ac:spMkLst>
            <pc:docMk/>
            <pc:sldMk cId="4005484957" sldId="398"/>
            <ac:spMk id="336" creationId="{4DC0F1B9-89D4-F862-84EF-24295F8A463B}"/>
          </ac:spMkLst>
        </pc:spChg>
        <pc:spChg chg="mod">
          <ac:chgData name="Neal Kruis" userId="bd3ec5e7e82198ad" providerId="LiveId" clId="{8D9C8472-4BE1-3942-A557-30632E4A0210}" dt="2025-01-20T19:01:14.521" v="1669" actId="1076"/>
          <ac:spMkLst>
            <pc:docMk/>
            <pc:sldMk cId="4005484957" sldId="398"/>
            <ac:spMk id="444" creationId="{BE6742AB-4599-02DE-7E13-0EEEBA8396F1}"/>
          </ac:spMkLst>
        </pc:spChg>
        <pc:spChg chg="mod">
          <ac:chgData name="Neal Kruis" userId="bd3ec5e7e82198ad" providerId="LiveId" clId="{8D9C8472-4BE1-3942-A557-30632E4A0210}" dt="2025-01-20T19:02:46.668" v="1700" actId="1076"/>
          <ac:spMkLst>
            <pc:docMk/>
            <pc:sldMk cId="4005484957" sldId="398"/>
            <ac:spMk id="472" creationId="{14DD442D-E1E1-D399-B170-F96E09108705}"/>
          </ac:spMkLst>
        </pc:spChg>
        <pc:picChg chg="add del">
          <ac:chgData name="Neal Kruis" userId="bd3ec5e7e82198ad" providerId="LiveId" clId="{8D9C8472-4BE1-3942-A557-30632E4A0210}" dt="2025-01-26T15:03:54.155" v="3454" actId="478"/>
          <ac:picMkLst>
            <pc:docMk/>
            <pc:sldMk cId="4005484957" sldId="398"/>
            <ac:picMk id="1026" creationId="{2DFF5A00-FA6F-2917-2926-9177D7F8110C}"/>
          </ac:picMkLst>
        </pc:picChg>
        <pc:cxnChg chg="mod">
          <ac:chgData name="Neal Kruis" userId="bd3ec5e7e82198ad" providerId="LiveId" clId="{8D9C8472-4BE1-3942-A557-30632E4A0210}" dt="2025-01-20T19:43:10.097" v="2300" actId="1076"/>
          <ac:cxnSpMkLst>
            <pc:docMk/>
            <pc:sldMk cId="4005484957" sldId="398"/>
            <ac:cxnSpMk id="32" creationId="{FBDA66C0-EF20-ED95-23EF-87466D1ABDF7}"/>
          </ac:cxnSpMkLst>
        </pc:cxnChg>
        <pc:cxnChg chg="mod">
          <ac:chgData name="Neal Kruis" userId="bd3ec5e7e82198ad" providerId="LiveId" clId="{8D9C8472-4BE1-3942-A557-30632E4A0210}" dt="2025-01-20T19:11:20.158" v="1764" actId="1076"/>
          <ac:cxnSpMkLst>
            <pc:docMk/>
            <pc:sldMk cId="4005484957" sldId="398"/>
            <ac:cxnSpMk id="44" creationId="{A4EE2C4B-B6C8-BED1-A811-FBABBE8E906E}"/>
          </ac:cxnSpMkLst>
        </pc:cxnChg>
        <pc:cxnChg chg="mod">
          <ac:chgData name="Neal Kruis" userId="bd3ec5e7e82198ad" providerId="LiveId" clId="{8D9C8472-4BE1-3942-A557-30632E4A0210}" dt="2025-01-20T19:43:10.097" v="2300" actId="1076"/>
          <ac:cxnSpMkLst>
            <pc:docMk/>
            <pc:sldMk cId="4005484957" sldId="398"/>
            <ac:cxnSpMk id="48" creationId="{E3A59DC6-DC02-B156-C79C-F3DFE1CAED93}"/>
          </ac:cxnSpMkLst>
        </pc:cxnChg>
        <pc:cxnChg chg="add mod">
          <ac:chgData name="Neal Kruis" userId="bd3ec5e7e82198ad" providerId="LiveId" clId="{8D9C8472-4BE1-3942-A557-30632E4A0210}" dt="2025-01-20T19:42:52.147" v="2295" actId="1076"/>
          <ac:cxnSpMkLst>
            <pc:docMk/>
            <pc:sldMk cId="4005484957" sldId="398"/>
            <ac:cxnSpMk id="62" creationId="{DC52A8F5-CE1D-ABED-38CC-F1B72E144FC5}"/>
          </ac:cxnSpMkLst>
        </pc:cxnChg>
        <pc:cxnChg chg="mod">
          <ac:chgData name="Neal Kruis" userId="bd3ec5e7e82198ad" providerId="LiveId" clId="{8D9C8472-4BE1-3942-A557-30632E4A0210}" dt="2025-01-20T19:44:12.845" v="2304" actId="14100"/>
          <ac:cxnSpMkLst>
            <pc:docMk/>
            <pc:sldMk cId="4005484957" sldId="398"/>
            <ac:cxnSpMk id="318" creationId="{AC76F822-4563-ACC4-9561-56C579F7E2F2}"/>
          </ac:cxnSpMkLst>
        </pc:cxnChg>
        <pc:cxnChg chg="mod">
          <ac:chgData name="Neal Kruis" userId="bd3ec5e7e82198ad" providerId="LiveId" clId="{8D9C8472-4BE1-3942-A557-30632E4A0210}" dt="2025-01-20T19:01:24.086" v="1670" actId="1076"/>
          <ac:cxnSpMkLst>
            <pc:docMk/>
            <pc:sldMk cId="4005484957" sldId="398"/>
            <ac:cxnSpMk id="359" creationId="{A239574D-1687-A614-E1B6-07C98B10345F}"/>
          </ac:cxnSpMkLst>
        </pc:cxnChg>
        <pc:cxnChg chg="add mod">
          <ac:chgData name="Neal Kruis" userId="bd3ec5e7e82198ad" providerId="LiveId" clId="{8D9C8472-4BE1-3942-A557-30632E4A0210}" dt="2025-01-20T19:11:26.914" v="1765" actId="1076"/>
          <ac:cxnSpMkLst>
            <pc:docMk/>
            <pc:sldMk cId="4005484957" sldId="398"/>
            <ac:cxnSpMk id="458" creationId="{5C437B44-D9A6-A63F-8361-4108EA6BC177}"/>
          </ac:cxnSpMkLst>
        </pc:cxnChg>
        <pc:cxnChg chg="mod">
          <ac:chgData name="Neal Kruis" userId="bd3ec5e7e82198ad" providerId="LiveId" clId="{8D9C8472-4BE1-3942-A557-30632E4A0210}" dt="2025-01-20T19:01:24.086" v="1670" actId="1076"/>
          <ac:cxnSpMkLst>
            <pc:docMk/>
            <pc:sldMk cId="4005484957" sldId="398"/>
            <ac:cxnSpMk id="463" creationId="{FC225B8A-D839-52F6-4ACA-8410E8B6A8BF}"/>
          </ac:cxnSpMkLst>
        </pc:cxnChg>
        <pc:cxnChg chg="mod">
          <ac:chgData name="Neal Kruis" userId="bd3ec5e7e82198ad" providerId="LiveId" clId="{8D9C8472-4BE1-3942-A557-30632E4A0210}" dt="2025-01-20T19:01:24.086" v="1670" actId="1076"/>
          <ac:cxnSpMkLst>
            <pc:docMk/>
            <pc:sldMk cId="4005484957" sldId="398"/>
            <ac:cxnSpMk id="466" creationId="{3E4EE801-B97D-EB7A-9CFD-C76DD0E30880}"/>
          </ac:cxnSpMkLst>
        </pc:cxnChg>
        <pc:cxnChg chg="mod">
          <ac:chgData name="Neal Kruis" userId="bd3ec5e7e82198ad" providerId="LiveId" clId="{8D9C8472-4BE1-3942-A557-30632E4A0210}" dt="2025-01-20T19:11:15.322" v="1763" actId="1076"/>
          <ac:cxnSpMkLst>
            <pc:docMk/>
            <pc:sldMk cId="4005484957" sldId="398"/>
            <ac:cxnSpMk id="473" creationId="{8E78EFAD-5B63-B546-5947-95BD1BDEFDBE}"/>
          </ac:cxnSpMkLst>
        </pc:cxnChg>
        <pc:cxnChg chg="add mod">
          <ac:chgData name="Neal Kruis" userId="bd3ec5e7e82198ad" providerId="LiveId" clId="{8D9C8472-4BE1-3942-A557-30632E4A0210}" dt="2025-01-20T19:44:09.395" v="2303" actId="14100"/>
          <ac:cxnSpMkLst>
            <pc:docMk/>
            <pc:sldMk cId="4005484957" sldId="398"/>
            <ac:cxnSpMk id="503" creationId="{ADF9F6DA-E168-8247-FA18-E7874A09235F}"/>
          </ac:cxnSpMkLst>
        </pc:cxnChg>
      </pc:sldChg>
      <pc:sldChg chg="del">
        <pc:chgData name="Neal Kruis" userId="bd3ec5e7e82198ad" providerId="LiveId" clId="{8D9C8472-4BE1-3942-A557-30632E4A0210}" dt="2025-01-20T18:22:42.501" v="1331" actId="2696"/>
        <pc:sldMkLst>
          <pc:docMk/>
          <pc:sldMk cId="3769839145" sldId="399"/>
        </pc:sldMkLst>
      </pc:sldChg>
      <pc:sldChg chg="addSp delSp modSp add del mod ord">
        <pc:chgData name="Neal Kruis" userId="bd3ec5e7e82198ad" providerId="LiveId" clId="{8D9C8472-4BE1-3942-A557-30632E4A0210}" dt="2025-01-26T22:11:07.548" v="7352" actId="2696"/>
        <pc:sldMkLst>
          <pc:docMk/>
          <pc:sldMk cId="3661767976" sldId="408"/>
        </pc:sldMkLst>
        <pc:spChg chg="mod">
          <ac:chgData name="Neal Kruis" userId="bd3ec5e7e82198ad" providerId="LiveId" clId="{8D9C8472-4BE1-3942-A557-30632E4A0210}" dt="2025-01-26T18:15:12.130" v="4168" actId="20577"/>
          <ac:spMkLst>
            <pc:docMk/>
            <pc:sldMk cId="3661767976" sldId="408"/>
            <ac:spMk id="3" creationId="{2C405FBF-4B40-5BFB-D3BF-AE2315CCD607}"/>
          </ac:spMkLst>
        </pc:spChg>
        <pc:spChg chg="mod">
          <ac:chgData name="Neal Kruis" userId="bd3ec5e7e82198ad" providerId="LiveId" clId="{8D9C8472-4BE1-3942-A557-30632E4A0210}" dt="2025-01-26T18:15:40.671" v="4196" actId="1076"/>
          <ac:spMkLst>
            <pc:docMk/>
            <pc:sldMk cId="3661767976" sldId="408"/>
            <ac:spMk id="4" creationId="{38835021-DAA8-DEF3-F903-D684177DF2B3}"/>
          </ac:spMkLst>
        </pc:spChg>
        <pc:spChg chg="mod">
          <ac:chgData name="Neal Kruis" userId="bd3ec5e7e82198ad" providerId="LiveId" clId="{8D9C8472-4BE1-3942-A557-30632E4A0210}" dt="2025-01-26T18:16:44.842" v="4231" actId="20577"/>
          <ac:spMkLst>
            <pc:docMk/>
            <pc:sldMk cId="3661767976" sldId="408"/>
            <ac:spMk id="308" creationId="{00000000-0000-0000-0000-000000000000}"/>
          </ac:spMkLst>
        </pc:spChg>
        <pc:picChg chg="del">
          <ac:chgData name="Neal Kruis" userId="bd3ec5e7e82198ad" providerId="LiveId" clId="{8D9C8472-4BE1-3942-A557-30632E4A0210}" dt="2025-01-26T16:01:38.476" v="3503" actId="478"/>
          <ac:picMkLst>
            <pc:docMk/>
            <pc:sldMk cId="3661767976" sldId="408"/>
            <ac:picMk id="2" creationId="{58B2F451-8492-CE79-1DB9-752D0DC0B2AC}"/>
          </ac:picMkLst>
        </pc:picChg>
        <pc:picChg chg="add mod">
          <ac:chgData name="Neal Kruis" userId="bd3ec5e7e82198ad" providerId="LiveId" clId="{8D9C8472-4BE1-3942-A557-30632E4A0210}" dt="2025-01-26T16:01:41.854" v="3504" actId="1076"/>
          <ac:picMkLst>
            <pc:docMk/>
            <pc:sldMk cId="3661767976" sldId="408"/>
            <ac:picMk id="6" creationId="{F0BC245D-DFF1-3760-2FFF-8A0B3CF4EE6A}"/>
          </ac:picMkLst>
        </pc:picChg>
      </pc:sldChg>
      <pc:sldChg chg="addSp delSp modSp add del mod modAnim modShow">
        <pc:chgData name="Neal Kruis" userId="bd3ec5e7e82198ad" providerId="LiveId" clId="{8D9C8472-4BE1-3942-A557-30632E4A0210}" dt="2025-01-27T05:08:14.079" v="13192" actId="2696"/>
        <pc:sldMkLst>
          <pc:docMk/>
          <pc:sldMk cId="2581487218" sldId="409"/>
        </pc:sldMkLst>
        <pc:spChg chg="mod">
          <ac:chgData name="Neal Kruis" userId="bd3ec5e7e82198ad" providerId="LiveId" clId="{8D9C8472-4BE1-3942-A557-30632E4A0210}" dt="2025-01-26T22:54:38.312" v="8674" actId="14100"/>
          <ac:spMkLst>
            <pc:docMk/>
            <pc:sldMk cId="2581487218" sldId="409"/>
            <ac:spMk id="2" creationId="{0EF6310A-3CF3-8D03-5DE0-1BE56E442D1F}"/>
          </ac:spMkLst>
        </pc:spChg>
        <pc:spChg chg="add mod">
          <ac:chgData name="Neal Kruis" userId="bd3ec5e7e82198ad" providerId="LiveId" clId="{8D9C8472-4BE1-3942-A557-30632E4A0210}" dt="2025-01-26T22:53:48.702" v="8671" actId="1076"/>
          <ac:spMkLst>
            <pc:docMk/>
            <pc:sldMk cId="2581487218" sldId="409"/>
            <ac:spMk id="38" creationId="{D33AD8A7-0153-12FB-04CA-72F66AA97C3F}"/>
          </ac:spMkLst>
        </pc:spChg>
        <pc:spChg chg="mod">
          <ac:chgData name="Neal Kruis" userId="bd3ec5e7e82198ad" providerId="LiveId" clId="{8D9C8472-4BE1-3942-A557-30632E4A0210}" dt="2025-01-26T16:05:38.605" v="3547" actId="20577"/>
          <ac:spMkLst>
            <pc:docMk/>
            <pc:sldMk cId="2581487218" sldId="409"/>
            <ac:spMk id="308" creationId="{00000000-0000-0000-0000-000000000000}"/>
          </ac:spMkLst>
        </pc:spChg>
        <pc:grpChg chg="mod">
          <ac:chgData name="Neal Kruis" userId="bd3ec5e7e82198ad" providerId="LiveId" clId="{8D9C8472-4BE1-3942-A557-30632E4A0210}" dt="2025-01-26T16:18:16.152" v="3605" actId="1076"/>
          <ac:grpSpMkLst>
            <pc:docMk/>
            <pc:sldMk cId="2581487218" sldId="409"/>
            <ac:grpSpMk id="3" creationId="{B15CFD63-169C-ED54-025F-40ED5E6E9439}"/>
          </ac:grpSpMkLst>
        </pc:grpChg>
        <pc:grpChg chg="add mod">
          <ac:chgData name="Neal Kruis" userId="bd3ec5e7e82198ad" providerId="LiveId" clId="{8D9C8472-4BE1-3942-A557-30632E4A0210}" dt="2025-01-26T16:26:28.779" v="3625" actId="1076"/>
          <ac:grpSpMkLst>
            <pc:docMk/>
            <pc:sldMk cId="2581487218" sldId="409"/>
            <ac:grpSpMk id="12" creationId="{F66E1FE0-82CF-EDBE-FB8A-67F258E4E576}"/>
          </ac:grpSpMkLst>
        </pc:grpChg>
        <pc:picChg chg="del">
          <ac:chgData name="Neal Kruis" userId="bd3ec5e7e82198ad" providerId="LiveId" clId="{8D9C8472-4BE1-3942-A557-30632E4A0210}" dt="2025-01-26T16:05:25.369" v="3535" actId="478"/>
          <ac:picMkLst>
            <pc:docMk/>
            <pc:sldMk cId="2581487218" sldId="409"/>
            <ac:picMk id="15" creationId="{EB6419D2-127B-F2A6-5665-68A21CE7C2C9}"/>
          </ac:picMkLst>
        </pc:picChg>
        <pc:picChg chg="add mod">
          <ac:chgData name="Neal Kruis" userId="bd3ec5e7e82198ad" providerId="LiveId" clId="{8D9C8472-4BE1-3942-A557-30632E4A0210}" dt="2025-01-26T16:26:28.779" v="3625" actId="1076"/>
          <ac:picMkLst>
            <pc:docMk/>
            <pc:sldMk cId="2581487218" sldId="409"/>
            <ac:picMk id="37" creationId="{B6FAC0DF-008F-5A87-A3BA-C8C7782D473C}"/>
          </ac:picMkLst>
        </pc:picChg>
        <pc:picChg chg="mod">
          <ac:chgData name="Neal Kruis" userId="bd3ec5e7e82198ad" providerId="LiveId" clId="{8D9C8472-4BE1-3942-A557-30632E4A0210}" dt="2025-01-26T16:17:50.028" v="3603" actId="1076"/>
          <ac:picMkLst>
            <pc:docMk/>
            <pc:sldMk cId="2581487218" sldId="409"/>
            <ac:picMk id="1026" creationId="{121C4A8B-3C39-27E5-5166-5BA2092E7242}"/>
          </ac:picMkLst>
        </pc:picChg>
        <pc:picChg chg="mod">
          <ac:chgData name="Neal Kruis" userId="bd3ec5e7e82198ad" providerId="LiveId" clId="{8D9C8472-4BE1-3942-A557-30632E4A0210}" dt="2025-01-26T16:18:26.853" v="3606" actId="1076"/>
          <ac:picMkLst>
            <pc:docMk/>
            <pc:sldMk cId="2581487218" sldId="409"/>
            <ac:picMk id="1028" creationId="{0CED6618-BE33-F643-73D7-AB7FECC5724B}"/>
          </ac:picMkLst>
        </pc:picChg>
        <pc:picChg chg="mod">
          <ac:chgData name="Neal Kruis" userId="bd3ec5e7e82198ad" providerId="LiveId" clId="{8D9C8472-4BE1-3942-A557-30632E4A0210}" dt="2025-01-26T16:18:44.168" v="3607" actId="1076"/>
          <ac:picMkLst>
            <pc:docMk/>
            <pc:sldMk cId="2581487218" sldId="409"/>
            <ac:picMk id="1030" creationId="{55003C41-8384-FCAC-A324-9C94FE23AFF0}"/>
          </ac:picMkLst>
        </pc:picChg>
        <pc:picChg chg="mod">
          <ac:chgData name="Neal Kruis" userId="bd3ec5e7e82198ad" providerId="LiveId" clId="{8D9C8472-4BE1-3942-A557-30632E4A0210}" dt="2025-01-26T16:18:16.152" v="3605" actId="1076"/>
          <ac:picMkLst>
            <pc:docMk/>
            <pc:sldMk cId="2581487218" sldId="409"/>
            <ac:picMk id="1032" creationId="{DA4F5A9E-5750-7E05-5041-8705779ACE1B}"/>
          </ac:picMkLst>
        </pc:picChg>
        <pc:picChg chg="add mod">
          <ac:chgData name="Neal Kruis" userId="bd3ec5e7e82198ad" providerId="LiveId" clId="{8D9C8472-4BE1-3942-A557-30632E4A0210}" dt="2025-01-26T16:26:38.414" v="3626" actId="14100"/>
          <ac:picMkLst>
            <pc:docMk/>
            <pc:sldMk cId="2581487218" sldId="409"/>
            <ac:picMk id="4098" creationId="{1186573E-97A3-5563-F741-ECB82091DAE2}"/>
          </ac:picMkLst>
        </pc:picChg>
        <pc:cxnChg chg="add mod">
          <ac:chgData name="Neal Kruis" userId="bd3ec5e7e82198ad" providerId="LiveId" clId="{8D9C8472-4BE1-3942-A557-30632E4A0210}" dt="2025-01-26T16:26:28.779" v="3625" actId="1076"/>
          <ac:cxnSpMkLst>
            <pc:docMk/>
            <pc:sldMk cId="2581487218" sldId="409"/>
            <ac:cxnSpMk id="4" creationId="{8704EDE6-3332-975A-D8C9-63D029F56C1E}"/>
          </ac:cxnSpMkLst>
        </pc:cxnChg>
        <pc:cxnChg chg="del mod">
          <ac:chgData name="Neal Kruis" userId="bd3ec5e7e82198ad" providerId="LiveId" clId="{8D9C8472-4BE1-3942-A557-30632E4A0210}" dt="2025-01-26T16:08:06.197" v="3552" actId="478"/>
          <ac:cxnSpMkLst>
            <pc:docMk/>
            <pc:sldMk cId="2581487218" sldId="409"/>
            <ac:cxnSpMk id="4" creationId="{A09C19B4-029D-21F7-A3EF-B52833302437}"/>
          </ac:cxnSpMkLst>
        </pc:cxnChg>
        <pc:cxnChg chg="add mod">
          <ac:chgData name="Neal Kruis" userId="bd3ec5e7e82198ad" providerId="LiveId" clId="{8D9C8472-4BE1-3942-A557-30632E4A0210}" dt="2025-01-26T16:18:16.152" v="3605" actId="1076"/>
          <ac:cxnSpMkLst>
            <pc:docMk/>
            <pc:sldMk cId="2581487218" sldId="409"/>
            <ac:cxnSpMk id="5" creationId="{18E71BF6-F59D-6677-22B0-A225CB5D51B2}"/>
          </ac:cxnSpMkLst>
        </pc:cxnChg>
        <pc:cxnChg chg="del mod">
          <ac:chgData name="Neal Kruis" userId="bd3ec5e7e82198ad" providerId="LiveId" clId="{8D9C8472-4BE1-3942-A557-30632E4A0210}" dt="2025-01-26T16:08:22.654" v="3556" actId="478"/>
          <ac:cxnSpMkLst>
            <pc:docMk/>
            <pc:sldMk cId="2581487218" sldId="409"/>
            <ac:cxnSpMk id="7" creationId="{42E7669E-1B2B-B06D-BA0D-99A41D2DC9F1}"/>
          </ac:cxnSpMkLst>
        </pc:cxnChg>
        <pc:cxnChg chg="add mod">
          <ac:chgData name="Neal Kruis" userId="bd3ec5e7e82198ad" providerId="LiveId" clId="{8D9C8472-4BE1-3942-A557-30632E4A0210}" dt="2025-01-26T16:26:38.414" v="3626" actId="14100"/>
          <ac:cxnSpMkLst>
            <pc:docMk/>
            <pc:sldMk cId="2581487218" sldId="409"/>
            <ac:cxnSpMk id="8" creationId="{A4A0FF72-B8F9-9036-265D-EFA5BFFE4552}"/>
          </ac:cxnSpMkLst>
        </pc:cxnChg>
        <pc:cxnChg chg="del mod">
          <ac:chgData name="Neal Kruis" userId="bd3ec5e7e82198ad" providerId="LiveId" clId="{8D9C8472-4BE1-3942-A557-30632E4A0210}" dt="2025-01-26T16:09:21.603" v="3563" actId="478"/>
          <ac:cxnSpMkLst>
            <pc:docMk/>
            <pc:sldMk cId="2581487218" sldId="409"/>
            <ac:cxnSpMk id="10" creationId="{75A424A6-73C5-6BC9-968E-68B6A8BDFE28}"/>
          </ac:cxnSpMkLst>
        </pc:cxnChg>
        <pc:cxnChg chg="add mod">
          <ac:chgData name="Neal Kruis" userId="bd3ec5e7e82198ad" providerId="LiveId" clId="{8D9C8472-4BE1-3942-A557-30632E4A0210}" dt="2025-01-26T16:18:44.168" v="3607" actId="1076"/>
          <ac:cxnSpMkLst>
            <pc:docMk/>
            <pc:sldMk cId="2581487218" sldId="409"/>
            <ac:cxnSpMk id="11" creationId="{D023270E-C92A-D993-6024-D94873B3B758}"/>
          </ac:cxnSpMkLst>
        </pc:cxnChg>
        <pc:cxnChg chg="add mod">
          <ac:chgData name="Neal Kruis" userId="bd3ec5e7e82198ad" providerId="LiveId" clId="{8D9C8472-4BE1-3942-A557-30632E4A0210}" dt="2025-01-26T16:18:26.853" v="3606" actId="1076"/>
          <ac:cxnSpMkLst>
            <pc:docMk/>
            <pc:sldMk cId="2581487218" sldId="409"/>
            <ac:cxnSpMk id="23" creationId="{C2C50A15-5EC1-A41A-BB0E-8114B1396916}"/>
          </ac:cxnSpMkLst>
        </pc:cxnChg>
        <pc:cxnChg chg="add mod">
          <ac:chgData name="Neal Kruis" userId="bd3ec5e7e82198ad" providerId="LiveId" clId="{8D9C8472-4BE1-3942-A557-30632E4A0210}" dt="2025-01-26T16:26:38.414" v="3626" actId="14100"/>
          <ac:cxnSpMkLst>
            <pc:docMk/>
            <pc:sldMk cId="2581487218" sldId="409"/>
            <ac:cxnSpMk id="28" creationId="{3F70FFA2-9B8B-AF62-63EA-D92608295D8C}"/>
          </ac:cxnSpMkLst>
        </pc:cxnChg>
      </pc:sldChg>
      <pc:sldChg chg="modSp del mod modShow">
        <pc:chgData name="Neal Kruis" userId="bd3ec5e7e82198ad" providerId="LiveId" clId="{8D9C8472-4BE1-3942-A557-30632E4A0210}" dt="2025-01-27T05:08:14.079" v="13192" actId="2696"/>
        <pc:sldMkLst>
          <pc:docMk/>
          <pc:sldMk cId="2712476917" sldId="410"/>
        </pc:sldMkLst>
        <pc:spChg chg="mod">
          <ac:chgData name="Neal Kruis" userId="bd3ec5e7e82198ad" providerId="LiveId" clId="{8D9C8472-4BE1-3942-A557-30632E4A0210}" dt="2025-01-24T16:25:30.665" v="2746" actId="6549"/>
          <ac:spMkLst>
            <pc:docMk/>
            <pc:sldMk cId="2712476917" sldId="410"/>
            <ac:spMk id="2" creationId="{A2D4752C-DFCF-44E7-9966-6690036EB7D3}"/>
          </ac:spMkLst>
        </pc:spChg>
        <pc:spChg chg="mod">
          <ac:chgData name="Neal Kruis" userId="bd3ec5e7e82198ad" providerId="LiveId" clId="{8D9C8472-4BE1-3942-A557-30632E4A0210}" dt="2025-01-20T16:04:48.333" v="160" actId="20577"/>
          <ac:spMkLst>
            <pc:docMk/>
            <pc:sldMk cId="2712476917" sldId="410"/>
            <ac:spMk id="398" creationId="{00000000-0000-0000-0000-000000000000}"/>
          </ac:spMkLst>
        </pc:spChg>
      </pc:sldChg>
      <pc:sldChg chg="del">
        <pc:chgData name="Neal Kruis" userId="bd3ec5e7e82198ad" providerId="LiveId" clId="{8D9C8472-4BE1-3942-A557-30632E4A0210}" dt="2025-01-20T16:14:44.632" v="223" actId="2696"/>
        <pc:sldMkLst>
          <pc:docMk/>
          <pc:sldMk cId="2148348567" sldId="411"/>
        </pc:sldMkLst>
      </pc:sldChg>
      <pc:sldChg chg="del">
        <pc:chgData name="Neal Kruis" userId="bd3ec5e7e82198ad" providerId="LiveId" clId="{8D9C8472-4BE1-3942-A557-30632E4A0210}" dt="2025-01-27T06:17:07.295" v="16724" actId="2696"/>
        <pc:sldMkLst>
          <pc:docMk/>
          <pc:sldMk cId="534326486" sldId="414"/>
        </pc:sldMkLst>
      </pc:sldChg>
      <pc:sldChg chg="del mod modShow">
        <pc:chgData name="Neal Kruis" userId="bd3ec5e7e82198ad" providerId="LiveId" clId="{8D9C8472-4BE1-3942-A557-30632E4A0210}" dt="2025-01-27T06:17:07.329" v="16726" actId="2696"/>
        <pc:sldMkLst>
          <pc:docMk/>
          <pc:sldMk cId="36707164" sldId="415"/>
        </pc:sldMkLst>
      </pc:sldChg>
      <pc:sldChg chg="modSp mod">
        <pc:chgData name="Neal Kruis" userId="bd3ec5e7e82198ad" providerId="LiveId" clId="{8D9C8472-4BE1-3942-A557-30632E4A0210}" dt="2025-01-27T06:15:31.964" v="16708" actId="20577"/>
        <pc:sldMkLst>
          <pc:docMk/>
          <pc:sldMk cId="1082726815" sldId="416"/>
        </pc:sldMkLst>
        <pc:spChg chg="mod">
          <ac:chgData name="Neal Kruis" userId="bd3ec5e7e82198ad" providerId="LiveId" clId="{8D9C8472-4BE1-3942-A557-30632E4A0210}" dt="2025-01-27T06:15:31.964" v="16708" actId="20577"/>
          <ac:spMkLst>
            <pc:docMk/>
            <pc:sldMk cId="1082726815" sldId="416"/>
            <ac:spMk id="4" creationId="{85E47A4B-534E-3446-8546-B30CCFE6C7C4}"/>
          </ac:spMkLst>
        </pc:spChg>
      </pc:sldChg>
      <pc:sldChg chg="modSp mod ord">
        <pc:chgData name="Neal Kruis" userId="bd3ec5e7e82198ad" providerId="LiveId" clId="{8D9C8472-4BE1-3942-A557-30632E4A0210}" dt="2025-01-27T15:03:59.265" v="17328" actId="20578"/>
        <pc:sldMkLst>
          <pc:docMk/>
          <pc:sldMk cId="816260061" sldId="418"/>
        </pc:sldMkLst>
        <pc:spChg chg="mod">
          <ac:chgData name="Neal Kruis" userId="bd3ec5e7e82198ad" providerId="LiveId" clId="{8D9C8472-4BE1-3942-A557-30632E4A0210}" dt="2025-01-27T06:16:44.342" v="16720" actId="20577"/>
          <ac:spMkLst>
            <pc:docMk/>
            <pc:sldMk cId="816260061" sldId="418"/>
            <ac:spMk id="2" creationId="{A2D4752C-DFCF-44E7-9966-6690036EB7D3}"/>
          </ac:spMkLst>
        </pc:spChg>
      </pc:sldChg>
      <pc:sldChg chg="modSp mod ord">
        <pc:chgData name="Neal Kruis" userId="bd3ec5e7e82198ad" providerId="LiveId" clId="{8D9C8472-4BE1-3942-A557-30632E4A0210}" dt="2025-01-27T15:40:10.364" v="17332" actId="20577"/>
        <pc:sldMkLst>
          <pc:docMk/>
          <pc:sldMk cId="4163785815" sldId="419"/>
        </pc:sldMkLst>
        <pc:spChg chg="mod">
          <ac:chgData name="Neal Kruis" userId="bd3ec5e7e82198ad" providerId="LiveId" clId="{8D9C8472-4BE1-3942-A557-30632E4A0210}" dt="2025-01-27T15:40:10.364" v="17332" actId="20577"/>
          <ac:spMkLst>
            <pc:docMk/>
            <pc:sldMk cId="4163785815" sldId="419"/>
            <ac:spMk id="2" creationId="{A2D4752C-DFCF-44E7-9966-6690036EB7D3}"/>
          </ac:spMkLst>
        </pc:spChg>
        <pc:spChg chg="mod">
          <ac:chgData name="Neal Kruis" userId="bd3ec5e7e82198ad" providerId="LiveId" clId="{8D9C8472-4BE1-3942-A557-30632E4A0210}" dt="2025-01-27T15:03:31.784" v="17322" actId="20577"/>
          <ac:spMkLst>
            <pc:docMk/>
            <pc:sldMk cId="4163785815" sldId="419"/>
            <ac:spMk id="398" creationId="{00000000-0000-0000-0000-000000000000}"/>
          </ac:spMkLst>
        </pc:spChg>
      </pc:sldChg>
      <pc:sldChg chg="modSp mod">
        <pc:chgData name="Neal Kruis" userId="bd3ec5e7e82198ad" providerId="LiveId" clId="{8D9C8472-4BE1-3942-A557-30632E4A0210}" dt="2025-01-27T06:15:47.572" v="16709" actId="20577"/>
        <pc:sldMkLst>
          <pc:docMk/>
          <pc:sldMk cId="3202406378" sldId="420"/>
        </pc:sldMkLst>
        <pc:spChg chg="mod">
          <ac:chgData name="Neal Kruis" userId="bd3ec5e7e82198ad" providerId="LiveId" clId="{8D9C8472-4BE1-3942-A557-30632E4A0210}" dt="2025-01-27T06:15:47.572" v="16709" actId="20577"/>
          <ac:spMkLst>
            <pc:docMk/>
            <pc:sldMk cId="3202406378" sldId="420"/>
            <ac:spMk id="2" creationId="{A2D4752C-DFCF-44E7-9966-6690036EB7D3}"/>
          </ac:spMkLst>
        </pc:spChg>
      </pc:sldChg>
      <pc:sldChg chg="del">
        <pc:chgData name="Neal Kruis" userId="bd3ec5e7e82198ad" providerId="LiveId" clId="{8D9C8472-4BE1-3942-A557-30632E4A0210}" dt="2025-01-20T18:23:27.098" v="1349" actId="2696"/>
        <pc:sldMkLst>
          <pc:docMk/>
          <pc:sldMk cId="4243307278" sldId="421"/>
        </pc:sldMkLst>
      </pc:sldChg>
      <pc:sldChg chg="modSp mod ord">
        <pc:chgData name="Neal Kruis" userId="bd3ec5e7e82198ad" providerId="LiveId" clId="{8D9C8472-4BE1-3942-A557-30632E4A0210}" dt="2025-01-27T15:03:42.365" v="17325" actId="20578"/>
        <pc:sldMkLst>
          <pc:docMk/>
          <pc:sldMk cId="3649953496" sldId="422"/>
        </pc:sldMkLst>
        <pc:spChg chg="mod">
          <ac:chgData name="Neal Kruis" userId="bd3ec5e7e82198ad" providerId="LiveId" clId="{8D9C8472-4BE1-3942-A557-30632E4A0210}" dt="2025-01-24T18:06:54.281" v="3073" actId="20577"/>
          <ac:spMkLst>
            <pc:docMk/>
            <pc:sldMk cId="3649953496" sldId="422"/>
            <ac:spMk id="398" creationId="{00000000-0000-0000-0000-000000000000}"/>
          </ac:spMkLst>
        </pc:spChg>
      </pc:sldChg>
      <pc:sldChg chg="ord">
        <pc:chgData name="Neal Kruis" userId="bd3ec5e7e82198ad" providerId="LiveId" clId="{8D9C8472-4BE1-3942-A557-30632E4A0210}" dt="2025-01-20T18:22:19.778" v="1330" actId="20578"/>
        <pc:sldMkLst>
          <pc:docMk/>
          <pc:sldMk cId="1478274530" sldId="425"/>
        </pc:sldMkLst>
      </pc:sldChg>
      <pc:sldChg chg="del">
        <pc:chgData name="Neal Kruis" userId="bd3ec5e7e82198ad" providerId="LiveId" clId="{8D9C8472-4BE1-3942-A557-30632E4A0210}" dt="2025-01-27T06:17:07.337" v="16728" actId="2696"/>
        <pc:sldMkLst>
          <pc:docMk/>
          <pc:sldMk cId="1215727651" sldId="427"/>
        </pc:sldMkLst>
      </pc:sldChg>
      <pc:sldChg chg="modSp mod ord modShow">
        <pc:chgData name="Neal Kruis" userId="bd3ec5e7e82198ad" providerId="LiveId" clId="{8D9C8472-4BE1-3942-A557-30632E4A0210}" dt="2025-01-26T19:03:42.998" v="7032" actId="20578"/>
        <pc:sldMkLst>
          <pc:docMk/>
          <pc:sldMk cId="0" sldId="428"/>
        </pc:sldMkLst>
        <pc:spChg chg="mod">
          <ac:chgData name="Neal Kruis" userId="bd3ec5e7e82198ad" providerId="LiveId" clId="{8D9C8472-4BE1-3942-A557-30632E4A0210}" dt="2025-01-20T19:34:42.280" v="2256" actId="255"/>
          <ac:spMkLst>
            <pc:docMk/>
            <pc:sldMk cId="0" sldId="428"/>
            <ac:spMk id="152" creationId="{00000000-0000-0000-0000-000000000000}"/>
          </ac:spMkLst>
        </pc:spChg>
      </pc:sldChg>
      <pc:sldChg chg="del">
        <pc:chgData name="Neal Kruis" userId="bd3ec5e7e82198ad" providerId="LiveId" clId="{8D9C8472-4BE1-3942-A557-30632E4A0210}" dt="2025-01-20T18:17:17.301" v="1272" actId="2696"/>
        <pc:sldMkLst>
          <pc:docMk/>
          <pc:sldMk cId="1548087768" sldId="429"/>
        </pc:sldMkLst>
      </pc:sldChg>
      <pc:sldChg chg="add del ord">
        <pc:chgData name="Neal Kruis" userId="bd3ec5e7e82198ad" providerId="LiveId" clId="{8D9C8472-4BE1-3942-A557-30632E4A0210}" dt="2025-01-24T15:53:34.212" v="2710" actId="2696"/>
        <pc:sldMkLst>
          <pc:docMk/>
          <pc:sldMk cId="4103458935" sldId="429"/>
        </pc:sldMkLst>
      </pc:sldChg>
      <pc:sldChg chg="del">
        <pc:chgData name="Neal Kruis" userId="bd3ec5e7e82198ad" providerId="LiveId" clId="{8D9C8472-4BE1-3942-A557-30632E4A0210}" dt="2025-01-20T18:22:42.501" v="1331" actId="2696"/>
        <pc:sldMkLst>
          <pc:docMk/>
          <pc:sldMk cId="3783650971" sldId="430"/>
        </pc:sldMkLst>
      </pc:sldChg>
      <pc:sldChg chg="add del">
        <pc:chgData name="Neal Kruis" userId="bd3ec5e7e82198ad" providerId="LiveId" clId="{8D9C8472-4BE1-3942-A557-30632E4A0210}" dt="2025-01-24T19:53:52.328" v="3429" actId="2696"/>
        <pc:sldMkLst>
          <pc:docMk/>
          <pc:sldMk cId="688990349" sldId="431"/>
        </pc:sldMkLst>
      </pc:sldChg>
      <pc:sldChg chg="add del">
        <pc:chgData name="Neal Kruis" userId="bd3ec5e7e82198ad" providerId="LiveId" clId="{8D9C8472-4BE1-3942-A557-30632E4A0210}" dt="2025-01-27T00:14:32.760" v="8866" actId="2696"/>
        <pc:sldMkLst>
          <pc:docMk/>
          <pc:sldMk cId="3096953951" sldId="431"/>
        </pc:sldMkLst>
      </pc:sldChg>
      <pc:sldChg chg="add del">
        <pc:chgData name="Neal Kruis" userId="bd3ec5e7e82198ad" providerId="LiveId" clId="{8D9C8472-4BE1-3942-A557-30632E4A0210}" dt="2025-01-24T19:53:52.328" v="3429" actId="2696"/>
        <pc:sldMkLst>
          <pc:docMk/>
          <pc:sldMk cId="975068047" sldId="432"/>
        </pc:sldMkLst>
      </pc:sldChg>
      <pc:sldChg chg="add del">
        <pc:chgData name="Neal Kruis" userId="bd3ec5e7e82198ad" providerId="LiveId" clId="{8D9C8472-4BE1-3942-A557-30632E4A0210}" dt="2025-01-27T00:14:33.217" v="8867" actId="2696"/>
        <pc:sldMkLst>
          <pc:docMk/>
          <pc:sldMk cId="3542809751" sldId="432"/>
        </pc:sldMkLst>
      </pc:sldChg>
      <pc:sldChg chg="add del">
        <pc:chgData name="Neal Kruis" userId="bd3ec5e7e82198ad" providerId="LiveId" clId="{8D9C8472-4BE1-3942-A557-30632E4A0210}" dt="2025-01-24T19:53:52.328" v="3429" actId="2696"/>
        <pc:sldMkLst>
          <pc:docMk/>
          <pc:sldMk cId="396826684" sldId="433"/>
        </pc:sldMkLst>
      </pc:sldChg>
      <pc:sldChg chg="add del">
        <pc:chgData name="Neal Kruis" userId="bd3ec5e7e82198ad" providerId="LiveId" clId="{8D9C8472-4BE1-3942-A557-30632E4A0210}" dt="2025-01-24T19:56:31.210" v="3431" actId="2696"/>
        <pc:sldMkLst>
          <pc:docMk/>
          <pc:sldMk cId="3628821742" sldId="433"/>
        </pc:sldMkLst>
      </pc:sldChg>
      <pc:sldChg chg="add del">
        <pc:chgData name="Neal Kruis" userId="bd3ec5e7e82198ad" providerId="LiveId" clId="{8D9C8472-4BE1-3942-A557-30632E4A0210}" dt="2025-01-24T19:53:52.328" v="3429" actId="2696"/>
        <pc:sldMkLst>
          <pc:docMk/>
          <pc:sldMk cId="1757098014" sldId="434"/>
        </pc:sldMkLst>
      </pc:sldChg>
      <pc:sldChg chg="add del">
        <pc:chgData name="Neal Kruis" userId="bd3ec5e7e82198ad" providerId="LiveId" clId="{8D9C8472-4BE1-3942-A557-30632E4A0210}" dt="2025-01-27T00:14:34.971" v="8869" actId="2696"/>
        <pc:sldMkLst>
          <pc:docMk/>
          <pc:sldMk cId="2818329904" sldId="434"/>
        </pc:sldMkLst>
      </pc:sldChg>
      <pc:sldChg chg="add del">
        <pc:chgData name="Neal Kruis" userId="bd3ec5e7e82198ad" providerId="LiveId" clId="{8D9C8472-4BE1-3942-A557-30632E4A0210}" dt="2025-01-24T19:53:52.328" v="3429" actId="2696"/>
        <pc:sldMkLst>
          <pc:docMk/>
          <pc:sldMk cId="2435992048" sldId="435"/>
        </pc:sldMkLst>
      </pc:sldChg>
      <pc:sldChg chg="add del">
        <pc:chgData name="Neal Kruis" userId="bd3ec5e7e82198ad" providerId="LiveId" clId="{8D9C8472-4BE1-3942-A557-30632E4A0210}" dt="2025-01-27T00:14:34.564" v="8868" actId="2696"/>
        <pc:sldMkLst>
          <pc:docMk/>
          <pc:sldMk cId="3993917191" sldId="435"/>
        </pc:sldMkLst>
      </pc:sldChg>
      <pc:sldChg chg="modSp del mod">
        <pc:chgData name="Neal Kruis" userId="bd3ec5e7e82198ad" providerId="LiveId" clId="{8D9C8472-4BE1-3942-A557-30632E4A0210}" dt="2025-01-27T06:17:07.290" v="16723" actId="2696"/>
        <pc:sldMkLst>
          <pc:docMk/>
          <pc:sldMk cId="3614086710" sldId="436"/>
        </pc:sldMkLst>
        <pc:spChg chg="mod">
          <ac:chgData name="Neal Kruis" userId="bd3ec5e7e82198ad" providerId="LiveId" clId="{8D9C8472-4BE1-3942-A557-30632E4A0210}" dt="2025-01-20T18:27:14.368" v="1483" actId="6549"/>
          <ac:spMkLst>
            <pc:docMk/>
            <pc:sldMk cId="3614086710" sldId="436"/>
            <ac:spMk id="2" creationId="{A2D4752C-DFCF-44E7-9966-6690036EB7D3}"/>
          </ac:spMkLst>
        </pc:spChg>
      </pc:sldChg>
      <pc:sldChg chg="del">
        <pc:chgData name="Neal Kruis" userId="bd3ec5e7e82198ad" providerId="LiveId" clId="{8D9C8472-4BE1-3942-A557-30632E4A0210}" dt="2025-01-20T18:17:17.301" v="1272" actId="2696"/>
        <pc:sldMkLst>
          <pc:docMk/>
          <pc:sldMk cId="2184420623" sldId="437"/>
        </pc:sldMkLst>
      </pc:sldChg>
      <pc:sldChg chg="add ord modNotesTx">
        <pc:chgData name="Neal Kruis" userId="bd3ec5e7e82198ad" providerId="LiveId" clId="{8D9C8472-4BE1-3942-A557-30632E4A0210}" dt="2025-01-26T23:54:16.616" v="8811" actId="20577"/>
        <pc:sldMkLst>
          <pc:docMk/>
          <pc:sldMk cId="3468601632" sldId="437"/>
        </pc:sldMkLst>
      </pc:sldChg>
      <pc:sldChg chg="del">
        <pc:chgData name="Neal Kruis" userId="bd3ec5e7e82198ad" providerId="LiveId" clId="{8D9C8472-4BE1-3942-A557-30632E4A0210}" dt="2025-01-20T18:17:09.486" v="1271" actId="2696"/>
        <pc:sldMkLst>
          <pc:docMk/>
          <pc:sldMk cId="1613955276" sldId="438"/>
        </pc:sldMkLst>
      </pc:sldChg>
      <pc:sldChg chg="del">
        <pc:chgData name="Neal Kruis" userId="bd3ec5e7e82198ad" providerId="LiveId" clId="{8D9C8472-4BE1-3942-A557-30632E4A0210}" dt="2025-01-27T00:24:22.743" v="8874" actId="2696"/>
        <pc:sldMkLst>
          <pc:docMk/>
          <pc:sldMk cId="4197732613" sldId="440"/>
        </pc:sldMkLst>
      </pc:sldChg>
      <pc:sldChg chg="del">
        <pc:chgData name="Neal Kruis" userId="bd3ec5e7e82198ad" providerId="LiveId" clId="{8D9C8472-4BE1-3942-A557-30632E4A0210}" dt="2025-01-20T18:17:17.301" v="1272" actId="2696"/>
        <pc:sldMkLst>
          <pc:docMk/>
          <pc:sldMk cId="1046813587" sldId="446"/>
        </pc:sldMkLst>
      </pc:sldChg>
      <pc:sldChg chg="add del">
        <pc:chgData name="Neal Kruis" userId="bd3ec5e7e82198ad" providerId="LiveId" clId="{8D9C8472-4BE1-3942-A557-30632E4A0210}" dt="2025-01-20T18:19:59.100" v="1277" actId="2696"/>
        <pc:sldMkLst>
          <pc:docMk/>
          <pc:sldMk cId="1496856845" sldId="446"/>
        </pc:sldMkLst>
      </pc:sldChg>
      <pc:sldChg chg="add mod ord modShow">
        <pc:chgData name="Neal Kruis" userId="bd3ec5e7e82198ad" providerId="LiveId" clId="{8D9C8472-4BE1-3942-A557-30632E4A0210}" dt="2025-01-24T15:53:47.404" v="2712" actId="729"/>
        <pc:sldMkLst>
          <pc:docMk/>
          <pc:sldMk cId="1647329163" sldId="447"/>
        </pc:sldMkLst>
      </pc:sldChg>
      <pc:sldChg chg="del">
        <pc:chgData name="Neal Kruis" userId="bd3ec5e7e82198ad" providerId="LiveId" clId="{8D9C8472-4BE1-3942-A557-30632E4A0210}" dt="2025-01-20T18:17:17.301" v="1272" actId="2696"/>
        <pc:sldMkLst>
          <pc:docMk/>
          <pc:sldMk cId="2812711944" sldId="447"/>
        </pc:sldMkLst>
      </pc:sldChg>
      <pc:sldChg chg="add mod ord modShow">
        <pc:chgData name="Neal Kruis" userId="bd3ec5e7e82198ad" providerId="LiveId" clId="{8D9C8472-4BE1-3942-A557-30632E4A0210}" dt="2025-01-24T15:53:47.404" v="2712" actId="729"/>
        <pc:sldMkLst>
          <pc:docMk/>
          <pc:sldMk cId="804731375" sldId="448"/>
        </pc:sldMkLst>
      </pc:sldChg>
      <pc:sldChg chg="del">
        <pc:chgData name="Neal Kruis" userId="bd3ec5e7e82198ad" providerId="LiveId" clId="{8D9C8472-4BE1-3942-A557-30632E4A0210}" dt="2025-01-20T18:17:17.301" v="1272" actId="2696"/>
        <pc:sldMkLst>
          <pc:docMk/>
          <pc:sldMk cId="3969082158" sldId="448"/>
        </pc:sldMkLst>
      </pc:sldChg>
      <pc:sldChg chg="add mod ord modShow">
        <pc:chgData name="Neal Kruis" userId="bd3ec5e7e82198ad" providerId="LiveId" clId="{8D9C8472-4BE1-3942-A557-30632E4A0210}" dt="2025-01-24T15:53:47.404" v="2712" actId="729"/>
        <pc:sldMkLst>
          <pc:docMk/>
          <pc:sldMk cId="2771287216" sldId="449"/>
        </pc:sldMkLst>
      </pc:sldChg>
      <pc:sldChg chg="del">
        <pc:chgData name="Neal Kruis" userId="bd3ec5e7e82198ad" providerId="LiveId" clId="{8D9C8472-4BE1-3942-A557-30632E4A0210}" dt="2025-01-20T18:17:17.301" v="1272" actId="2696"/>
        <pc:sldMkLst>
          <pc:docMk/>
          <pc:sldMk cId="3711613431" sldId="449"/>
        </pc:sldMkLst>
      </pc:sldChg>
      <pc:sldChg chg="modSp add mod">
        <pc:chgData name="Neal Kruis" userId="bd3ec5e7e82198ad" providerId="LiveId" clId="{8D9C8472-4BE1-3942-A557-30632E4A0210}" dt="2025-01-17T15:56:01.086" v="155" actId="1076"/>
        <pc:sldMkLst>
          <pc:docMk/>
          <pc:sldMk cId="2173358195" sldId="2935"/>
        </pc:sldMkLst>
        <pc:spChg chg="mod">
          <ac:chgData name="Neal Kruis" userId="bd3ec5e7e82198ad" providerId="LiveId" clId="{8D9C8472-4BE1-3942-A557-30632E4A0210}" dt="2025-01-17T15:56:01.086" v="155" actId="1076"/>
          <ac:spMkLst>
            <pc:docMk/>
            <pc:sldMk cId="2173358195" sldId="2935"/>
            <ac:spMk id="18" creationId="{1F6E6319-E5F2-B21C-9390-3BDBC7CE12F9}"/>
          </ac:spMkLst>
        </pc:spChg>
        <pc:spChg chg="mod">
          <ac:chgData name="Neal Kruis" userId="bd3ec5e7e82198ad" providerId="LiveId" clId="{8D9C8472-4BE1-3942-A557-30632E4A0210}" dt="2025-01-17T15:55:56.031" v="154" actId="255"/>
          <ac:spMkLst>
            <pc:docMk/>
            <pc:sldMk cId="2173358195" sldId="2935"/>
            <ac:spMk id="55" creationId="{D01AEAFD-F8BE-2D9A-B6FD-246463F04D1C}"/>
          </ac:spMkLst>
        </pc:spChg>
        <pc:spChg chg="mod">
          <ac:chgData name="Neal Kruis" userId="bd3ec5e7e82198ad" providerId="LiveId" clId="{8D9C8472-4BE1-3942-A557-30632E4A0210}" dt="2025-01-17T15:55:17.049" v="146" actId="1076"/>
          <ac:spMkLst>
            <pc:docMk/>
            <pc:sldMk cId="2173358195" sldId="2935"/>
            <ac:spMk id="57" creationId="{3CF1F221-B0DB-4810-C7A8-D3CF25E99A2D}"/>
          </ac:spMkLst>
        </pc:spChg>
        <pc:cxnChg chg="mod">
          <ac:chgData name="Neal Kruis" userId="bd3ec5e7e82198ad" providerId="LiveId" clId="{8D9C8472-4BE1-3942-A557-30632E4A0210}" dt="2025-01-17T15:56:01.086" v="155" actId="1076"/>
          <ac:cxnSpMkLst>
            <pc:docMk/>
            <pc:sldMk cId="2173358195" sldId="2935"/>
            <ac:cxnSpMk id="58" creationId="{1A7A1D2C-44E8-04CF-4903-70F08B62EFC6}"/>
          </ac:cxnSpMkLst>
        </pc:cxnChg>
      </pc:sldChg>
      <pc:sldChg chg="modSp add del mod ord">
        <pc:chgData name="Neal Kruis" userId="bd3ec5e7e82198ad" providerId="LiveId" clId="{8D9C8472-4BE1-3942-A557-30632E4A0210}" dt="2025-01-26T19:03:39.478" v="7031" actId="2696"/>
        <pc:sldMkLst>
          <pc:docMk/>
          <pc:sldMk cId="475749102" sldId="2936"/>
        </pc:sldMkLst>
        <pc:spChg chg="mod">
          <ac:chgData name="Neal Kruis" userId="bd3ec5e7e82198ad" providerId="LiveId" clId="{8D9C8472-4BE1-3942-A557-30632E4A0210}" dt="2025-01-20T19:24:36.172" v="1949" actId="20577"/>
          <ac:spMkLst>
            <pc:docMk/>
            <pc:sldMk cId="475749102" sldId="2936"/>
            <ac:spMk id="151" creationId="{C81CB5CD-26C3-C9A1-014A-CA9BB562A2F5}"/>
          </ac:spMkLst>
        </pc:spChg>
        <pc:spChg chg="mod">
          <ac:chgData name="Neal Kruis" userId="bd3ec5e7e82198ad" providerId="LiveId" clId="{8D9C8472-4BE1-3942-A557-30632E4A0210}" dt="2025-01-24T15:52:38.402" v="2707" actId="20577"/>
          <ac:spMkLst>
            <pc:docMk/>
            <pc:sldMk cId="475749102" sldId="2936"/>
            <ac:spMk id="152" creationId="{7C380B28-836B-6BC9-9C46-C3937F7F027B}"/>
          </ac:spMkLst>
        </pc:spChg>
      </pc:sldChg>
      <pc:sldChg chg="modSp add del mod ord">
        <pc:chgData name="Neal Kruis" userId="bd3ec5e7e82198ad" providerId="LiveId" clId="{8D9C8472-4BE1-3942-A557-30632E4A0210}" dt="2025-01-26T23:40:50.886" v="8731" actId="2696"/>
        <pc:sldMkLst>
          <pc:docMk/>
          <pc:sldMk cId="774563866" sldId="2937"/>
        </pc:sldMkLst>
        <pc:spChg chg="mod">
          <ac:chgData name="Neal Kruis" userId="bd3ec5e7e82198ad" providerId="LiveId" clId="{8D9C8472-4BE1-3942-A557-30632E4A0210}" dt="2025-01-20T17:03:34.011" v="472" actId="20577"/>
          <ac:spMkLst>
            <pc:docMk/>
            <pc:sldMk cId="774563866" sldId="2937"/>
            <ac:spMk id="151" creationId="{F244DAC0-C14C-71C9-6DB6-774FE0FE7707}"/>
          </ac:spMkLst>
        </pc:spChg>
        <pc:spChg chg="mod">
          <ac:chgData name="Neal Kruis" userId="bd3ec5e7e82198ad" providerId="LiveId" clId="{8D9C8472-4BE1-3942-A557-30632E4A0210}" dt="2025-01-23T20:04:32.218" v="2503" actId="20577"/>
          <ac:spMkLst>
            <pc:docMk/>
            <pc:sldMk cId="774563866" sldId="2937"/>
            <ac:spMk id="152" creationId="{8221B654-FF97-2953-4C21-36701899AD68}"/>
          </ac:spMkLst>
        </pc:spChg>
      </pc:sldChg>
      <pc:sldChg chg="modSp add mod modNotesTx">
        <pc:chgData name="Neal Kruis" userId="bd3ec5e7e82198ad" providerId="LiveId" clId="{8D9C8472-4BE1-3942-A557-30632E4A0210}" dt="2025-01-27T05:22:44.146" v="13527" actId="20577"/>
        <pc:sldMkLst>
          <pc:docMk/>
          <pc:sldMk cId="2909664565" sldId="2938"/>
        </pc:sldMkLst>
        <pc:spChg chg="mod">
          <ac:chgData name="Neal Kruis" userId="bd3ec5e7e82198ad" providerId="LiveId" clId="{8D9C8472-4BE1-3942-A557-30632E4A0210}" dt="2025-01-27T04:07:31.654" v="11730" actId="255"/>
          <ac:spMkLst>
            <pc:docMk/>
            <pc:sldMk cId="2909664565" sldId="2938"/>
            <ac:spMk id="151" creationId="{3C341890-14CD-4F2A-244B-24A67BD767A9}"/>
          </ac:spMkLst>
        </pc:spChg>
        <pc:spChg chg="mod">
          <ac:chgData name="Neal Kruis" userId="bd3ec5e7e82198ad" providerId="LiveId" clId="{8D9C8472-4BE1-3942-A557-30632E4A0210}" dt="2025-01-27T04:09:18.709" v="11747"/>
          <ac:spMkLst>
            <pc:docMk/>
            <pc:sldMk cId="2909664565" sldId="2938"/>
            <ac:spMk id="152" creationId="{FC7E3874-90CC-DA57-C0CD-F397DB2E8534}"/>
          </ac:spMkLst>
        </pc:spChg>
      </pc:sldChg>
      <pc:sldChg chg="addSp delSp modSp add del mod delAnim modAnim modShow">
        <pc:chgData name="Neal Kruis" userId="bd3ec5e7e82198ad" providerId="LiveId" clId="{8D9C8472-4BE1-3942-A557-30632E4A0210}" dt="2025-01-27T05:08:14.079" v="13192" actId="2696"/>
        <pc:sldMkLst>
          <pc:docMk/>
          <pc:sldMk cId="2403064302" sldId="2939"/>
        </pc:sldMkLst>
        <pc:spChg chg="mod">
          <ac:chgData name="Neal Kruis" userId="bd3ec5e7e82198ad" providerId="LiveId" clId="{8D9C8472-4BE1-3942-A557-30632E4A0210}" dt="2025-01-20T17:52:56.232" v="1066" actId="1076"/>
          <ac:spMkLst>
            <pc:docMk/>
            <pc:sldMk cId="2403064302" sldId="2939"/>
            <ac:spMk id="3" creationId="{59726A8B-F5D4-2AB9-F980-3785F48E4196}"/>
          </ac:spMkLst>
        </pc:spChg>
        <pc:spChg chg="mod">
          <ac:chgData name="Neal Kruis" userId="bd3ec5e7e82198ad" providerId="LiveId" clId="{8D9C8472-4BE1-3942-A557-30632E4A0210}" dt="2025-01-20T18:57:43.235" v="1623" actId="14100"/>
          <ac:spMkLst>
            <pc:docMk/>
            <pc:sldMk cId="2403064302" sldId="2939"/>
            <ac:spMk id="4" creationId="{F3B2C8A4-4B8B-F2CD-F0BF-41DB11397FEA}"/>
          </ac:spMkLst>
        </pc:spChg>
        <pc:spChg chg="mod">
          <ac:chgData name="Neal Kruis" userId="bd3ec5e7e82198ad" providerId="LiveId" clId="{8D9C8472-4BE1-3942-A557-30632E4A0210}" dt="2025-01-20T18:58:00.530" v="1625" actId="1076"/>
          <ac:spMkLst>
            <pc:docMk/>
            <pc:sldMk cId="2403064302" sldId="2939"/>
            <ac:spMk id="6" creationId="{8BE7FEA2-BA20-21C1-E3C0-6524FD9DBBDE}"/>
          </ac:spMkLst>
        </pc:spChg>
        <pc:spChg chg="mod">
          <ac:chgData name="Neal Kruis" userId="bd3ec5e7e82198ad" providerId="LiveId" clId="{8D9C8472-4BE1-3942-A557-30632E4A0210}" dt="2025-01-20T18:44:03.764" v="1591" actId="1076"/>
          <ac:spMkLst>
            <pc:docMk/>
            <pc:sldMk cId="2403064302" sldId="2939"/>
            <ac:spMk id="7" creationId="{C275F6EB-3F00-121D-60EB-85B22033F522}"/>
          </ac:spMkLst>
        </pc:spChg>
        <pc:spChg chg="mod">
          <ac:chgData name="Neal Kruis" userId="bd3ec5e7e82198ad" providerId="LiveId" clId="{8D9C8472-4BE1-3942-A557-30632E4A0210}" dt="2025-01-20T18:43:41.765" v="1587" actId="1076"/>
          <ac:spMkLst>
            <pc:docMk/>
            <pc:sldMk cId="2403064302" sldId="2939"/>
            <ac:spMk id="9" creationId="{AF35DC6F-8261-F2AE-19E3-6212CC8A2F4F}"/>
          </ac:spMkLst>
        </pc:spChg>
        <pc:spChg chg="mod">
          <ac:chgData name="Neal Kruis" userId="bd3ec5e7e82198ad" providerId="LiveId" clId="{8D9C8472-4BE1-3942-A557-30632E4A0210}" dt="2025-01-20T18:44:09.567" v="1592" actId="1076"/>
          <ac:spMkLst>
            <pc:docMk/>
            <pc:sldMk cId="2403064302" sldId="2939"/>
            <ac:spMk id="11" creationId="{8DD0B300-01A2-AF3F-472A-1978555E632F}"/>
          </ac:spMkLst>
        </pc:spChg>
        <pc:spChg chg="mod">
          <ac:chgData name="Neal Kruis" userId="bd3ec5e7e82198ad" providerId="LiveId" clId="{8D9C8472-4BE1-3942-A557-30632E4A0210}" dt="2025-01-20T17:52:56.232" v="1066" actId="1076"/>
          <ac:spMkLst>
            <pc:docMk/>
            <pc:sldMk cId="2403064302" sldId="2939"/>
            <ac:spMk id="289" creationId="{8B836F51-1AB1-3BB3-DD1B-F7BB2B93AC61}"/>
          </ac:spMkLst>
        </pc:spChg>
        <pc:spChg chg="add mod">
          <ac:chgData name="Neal Kruis" userId="bd3ec5e7e82198ad" providerId="LiveId" clId="{8D9C8472-4BE1-3942-A557-30632E4A0210}" dt="2025-01-20T18:59:33.439" v="1661" actId="1076"/>
          <ac:spMkLst>
            <pc:docMk/>
            <pc:sldMk cId="2403064302" sldId="2939"/>
            <ac:spMk id="290" creationId="{A356C33F-EAE5-62B2-0FCA-A52C4ECD76B1}"/>
          </ac:spMkLst>
        </pc:spChg>
        <pc:spChg chg="mod">
          <ac:chgData name="Neal Kruis" userId="bd3ec5e7e82198ad" providerId="LiveId" clId="{8D9C8472-4BE1-3942-A557-30632E4A0210}" dt="2025-01-24T16:22:32.828" v="2734" actId="20577"/>
          <ac:spMkLst>
            <pc:docMk/>
            <pc:sldMk cId="2403064302" sldId="2939"/>
            <ac:spMk id="308" creationId="{524394B6-72F3-9C73-085B-3B0321801CD8}"/>
          </ac:spMkLst>
        </pc:spChg>
        <pc:spChg chg="mod">
          <ac:chgData name="Neal Kruis" userId="bd3ec5e7e82198ad" providerId="LiveId" clId="{8D9C8472-4BE1-3942-A557-30632E4A0210}" dt="2025-01-20T18:52:58.785" v="1609" actId="1076"/>
          <ac:spMkLst>
            <pc:docMk/>
            <pc:sldMk cId="2403064302" sldId="2939"/>
            <ac:spMk id="335" creationId="{64E3AF19-83C5-3D14-C39A-91353D5D1396}"/>
          </ac:spMkLst>
        </pc:spChg>
        <pc:spChg chg="mod">
          <ac:chgData name="Neal Kruis" userId="bd3ec5e7e82198ad" providerId="LiveId" clId="{8D9C8472-4BE1-3942-A557-30632E4A0210}" dt="2025-01-20T18:42:03.667" v="1505" actId="1076"/>
          <ac:spMkLst>
            <pc:docMk/>
            <pc:sldMk cId="2403064302" sldId="2939"/>
            <ac:spMk id="399" creationId="{99AD13ED-484A-4500-3FAB-B474946CAA57}"/>
          </ac:spMkLst>
        </pc:spChg>
        <pc:spChg chg="mod">
          <ac:chgData name="Neal Kruis" userId="bd3ec5e7e82198ad" providerId="LiveId" clId="{8D9C8472-4BE1-3942-A557-30632E4A0210}" dt="2025-01-20T17:52:56.232" v="1066" actId="1076"/>
          <ac:spMkLst>
            <pc:docMk/>
            <pc:sldMk cId="2403064302" sldId="2939"/>
            <ac:spMk id="444" creationId="{9974B2D0-6CB7-4850-27E4-E6A64D5A1BBF}"/>
          </ac:spMkLst>
        </pc:spChg>
        <pc:spChg chg="add mod">
          <ac:chgData name="Neal Kruis" userId="bd3ec5e7e82198ad" providerId="LiveId" clId="{8D9C8472-4BE1-3942-A557-30632E4A0210}" dt="2025-01-20T18:41:13.019" v="1494" actId="1076"/>
          <ac:spMkLst>
            <pc:docMk/>
            <pc:sldMk cId="2403064302" sldId="2939"/>
            <ac:spMk id="454" creationId="{C8B9B53E-ED3E-EA8D-05B0-7D5A59818108}"/>
          </ac:spMkLst>
        </pc:spChg>
        <pc:spChg chg="mod">
          <ac:chgData name="Neal Kruis" userId="bd3ec5e7e82198ad" providerId="LiveId" clId="{8D9C8472-4BE1-3942-A557-30632E4A0210}" dt="2025-01-20T18:41:13.019" v="1494" actId="1076"/>
          <ac:spMkLst>
            <pc:docMk/>
            <pc:sldMk cId="2403064302" sldId="2939"/>
            <ac:spMk id="472" creationId="{9D9FCD75-ADB3-765D-CD0E-8AEB5A8E1D51}"/>
          </ac:spMkLst>
        </pc:spChg>
        <pc:spChg chg="add mod">
          <ac:chgData name="Neal Kruis" userId="bd3ec5e7e82198ad" providerId="LiveId" clId="{8D9C8472-4BE1-3942-A557-30632E4A0210}" dt="2025-01-20T18:43:11.023" v="1574" actId="1076"/>
          <ac:spMkLst>
            <pc:docMk/>
            <pc:sldMk cId="2403064302" sldId="2939"/>
            <ac:spMk id="481" creationId="{E20F0DC5-1A81-F047-C754-833E70FF8A6C}"/>
          </ac:spMkLst>
        </pc:spChg>
        <pc:spChg chg="add mod">
          <ac:chgData name="Neal Kruis" userId="bd3ec5e7e82198ad" providerId="LiveId" clId="{8D9C8472-4BE1-3942-A557-30632E4A0210}" dt="2025-01-20T18:43:52.614" v="1589" actId="1076"/>
          <ac:spMkLst>
            <pc:docMk/>
            <pc:sldMk cId="2403064302" sldId="2939"/>
            <ac:spMk id="482" creationId="{A9FA72D7-FAEB-2CE3-C3FB-5E793BCEA44D}"/>
          </ac:spMkLst>
        </pc:spChg>
        <pc:cxnChg chg="mod">
          <ac:chgData name="Neal Kruis" userId="bd3ec5e7e82198ad" providerId="LiveId" clId="{8D9C8472-4BE1-3942-A557-30632E4A0210}" dt="2025-01-20T19:41:45.861" v="2283" actId="14100"/>
          <ac:cxnSpMkLst>
            <pc:docMk/>
            <pc:sldMk cId="2403064302" sldId="2939"/>
            <ac:cxnSpMk id="17" creationId="{125F38DB-5299-4241-0E69-9B1AD89DBDE6}"/>
          </ac:cxnSpMkLst>
        </pc:cxnChg>
        <pc:cxnChg chg="mod">
          <ac:chgData name="Neal Kruis" userId="bd3ec5e7e82198ad" providerId="LiveId" clId="{8D9C8472-4BE1-3942-A557-30632E4A0210}" dt="2025-01-20T18:45:43.411" v="1602" actId="14100"/>
          <ac:cxnSpMkLst>
            <pc:docMk/>
            <pc:sldMk cId="2403064302" sldId="2939"/>
            <ac:cxnSpMk id="28" creationId="{971C36C3-9236-FBC8-7E9B-F721E2E56595}"/>
          </ac:cxnSpMkLst>
        </pc:cxnChg>
        <pc:cxnChg chg="mod">
          <ac:chgData name="Neal Kruis" userId="bd3ec5e7e82198ad" providerId="LiveId" clId="{8D9C8472-4BE1-3942-A557-30632E4A0210}" dt="2025-01-20T18:44:09.567" v="1592" actId="1076"/>
          <ac:cxnSpMkLst>
            <pc:docMk/>
            <pc:sldMk cId="2403064302" sldId="2939"/>
            <ac:cxnSpMk id="44" creationId="{4B321EAD-3D36-E8DE-94F3-A5D00D94D1F0}"/>
          </ac:cxnSpMkLst>
        </pc:cxnChg>
        <pc:cxnChg chg="add mod">
          <ac:chgData name="Neal Kruis" userId="bd3ec5e7e82198ad" providerId="LiveId" clId="{8D9C8472-4BE1-3942-A557-30632E4A0210}" dt="2025-01-20T18:45:33.162" v="1600" actId="14100"/>
          <ac:cxnSpMkLst>
            <pc:docMk/>
            <pc:sldMk cId="2403064302" sldId="2939"/>
            <ac:cxnSpMk id="258" creationId="{70554C41-E7DE-9CE6-8878-31F4E3DC301F}"/>
          </ac:cxnSpMkLst>
        </pc:cxnChg>
        <pc:cxnChg chg="add mod">
          <ac:chgData name="Neal Kruis" userId="bd3ec5e7e82198ad" providerId="LiveId" clId="{8D9C8472-4BE1-3942-A557-30632E4A0210}" dt="2025-01-20T19:40:45.791" v="2274" actId="14100"/>
          <ac:cxnSpMkLst>
            <pc:docMk/>
            <pc:sldMk cId="2403064302" sldId="2939"/>
            <ac:cxnSpMk id="270" creationId="{CC8A3CE2-8570-1445-F5F9-DD3C036B1767}"/>
          </ac:cxnSpMkLst>
        </pc:cxnChg>
        <pc:cxnChg chg="add mod">
          <ac:chgData name="Neal Kruis" userId="bd3ec5e7e82198ad" providerId="LiveId" clId="{8D9C8472-4BE1-3942-A557-30632E4A0210}" dt="2025-01-20T18:57:43.235" v="1623" actId="14100"/>
          <ac:cxnSpMkLst>
            <pc:docMk/>
            <pc:sldMk cId="2403064302" sldId="2939"/>
            <ac:cxnSpMk id="278" creationId="{7AB0631A-94FD-6B2C-4428-A40E40CA8C9D}"/>
          </ac:cxnSpMkLst>
        </pc:cxnChg>
        <pc:cxnChg chg="add mod">
          <ac:chgData name="Neal Kruis" userId="bd3ec5e7e82198ad" providerId="LiveId" clId="{8D9C8472-4BE1-3942-A557-30632E4A0210}" dt="2025-01-20T18:59:33.439" v="1661" actId="1076"/>
          <ac:cxnSpMkLst>
            <pc:docMk/>
            <pc:sldMk cId="2403064302" sldId="2939"/>
            <ac:cxnSpMk id="291" creationId="{AE7B92C8-E050-268B-170D-31C6907767CB}"/>
          </ac:cxnSpMkLst>
        </pc:cxnChg>
        <pc:cxnChg chg="add mod">
          <ac:chgData name="Neal Kruis" userId="bd3ec5e7e82198ad" providerId="LiveId" clId="{8D9C8472-4BE1-3942-A557-30632E4A0210}" dt="2025-01-20T19:01:51.720" v="1675" actId="14100"/>
          <ac:cxnSpMkLst>
            <pc:docMk/>
            <pc:sldMk cId="2403064302" sldId="2939"/>
            <ac:cxnSpMk id="295" creationId="{7141BEC1-395F-E452-07C9-8B4CB389AB3C}"/>
          </ac:cxnSpMkLst>
        </pc:cxnChg>
        <pc:cxnChg chg="mod">
          <ac:chgData name="Neal Kruis" userId="bd3ec5e7e82198ad" providerId="LiveId" clId="{8D9C8472-4BE1-3942-A557-30632E4A0210}" dt="2025-01-20T18:52:58.785" v="1609" actId="1076"/>
          <ac:cxnSpMkLst>
            <pc:docMk/>
            <pc:sldMk cId="2403064302" sldId="2939"/>
            <ac:cxnSpMk id="359" creationId="{C4BA6748-C950-0863-B68B-A1448A2A4353}"/>
          </ac:cxnSpMkLst>
        </pc:cxnChg>
        <pc:cxnChg chg="mod">
          <ac:chgData name="Neal Kruis" userId="bd3ec5e7e82198ad" providerId="LiveId" clId="{8D9C8472-4BE1-3942-A557-30632E4A0210}" dt="2025-01-20T17:52:56.232" v="1066" actId="1076"/>
          <ac:cxnSpMkLst>
            <pc:docMk/>
            <pc:sldMk cId="2403064302" sldId="2939"/>
            <ac:cxnSpMk id="466" creationId="{81BE477E-2C44-07A7-49D8-A9B32A085CF3}"/>
          </ac:cxnSpMkLst>
        </pc:cxnChg>
        <pc:cxnChg chg="mod">
          <ac:chgData name="Neal Kruis" userId="bd3ec5e7e82198ad" providerId="LiveId" clId="{8D9C8472-4BE1-3942-A557-30632E4A0210}" dt="2025-01-20T18:58:00.530" v="1625" actId="1076"/>
          <ac:cxnSpMkLst>
            <pc:docMk/>
            <pc:sldMk cId="2403064302" sldId="2939"/>
            <ac:cxnSpMk id="477" creationId="{675F00FF-A89F-CDB9-54DE-D1733CD9FCC4}"/>
          </ac:cxnSpMkLst>
        </pc:cxnChg>
        <pc:cxnChg chg="add mod">
          <ac:chgData name="Neal Kruis" userId="bd3ec5e7e82198ad" providerId="LiveId" clId="{8D9C8472-4BE1-3942-A557-30632E4A0210}" dt="2025-01-20T18:43:52.614" v="1589" actId="1076"/>
          <ac:cxnSpMkLst>
            <pc:docMk/>
            <pc:sldMk cId="2403064302" sldId="2939"/>
            <ac:cxnSpMk id="488" creationId="{AAE4E5AF-8123-11F0-FE75-3F6814B6EF64}"/>
          </ac:cxnSpMkLst>
        </pc:cxnChg>
        <pc:cxnChg chg="add mod">
          <ac:chgData name="Neal Kruis" userId="bd3ec5e7e82198ad" providerId="LiveId" clId="{8D9C8472-4BE1-3942-A557-30632E4A0210}" dt="2025-01-20T18:43:52.614" v="1589" actId="1076"/>
          <ac:cxnSpMkLst>
            <pc:docMk/>
            <pc:sldMk cId="2403064302" sldId="2939"/>
            <ac:cxnSpMk id="495" creationId="{5E9C3179-C37F-9BEB-8CFF-9A250AA9DEA8}"/>
          </ac:cxnSpMkLst>
        </pc:cxnChg>
        <pc:cxnChg chg="add mod">
          <ac:chgData name="Neal Kruis" userId="bd3ec5e7e82198ad" providerId="LiveId" clId="{8D9C8472-4BE1-3942-A557-30632E4A0210}" dt="2025-01-20T19:41:42.058" v="2282" actId="14100"/>
          <ac:cxnSpMkLst>
            <pc:docMk/>
            <pc:sldMk cId="2403064302" sldId="2939"/>
            <ac:cxnSpMk id="511" creationId="{92800AC6-E6E0-0180-E331-25B47389EF79}"/>
          </ac:cxnSpMkLst>
        </pc:cxnChg>
      </pc:sldChg>
      <pc:sldChg chg="addSp modSp add mod modNotesTx">
        <pc:chgData name="Neal Kruis" userId="bd3ec5e7e82198ad" providerId="LiveId" clId="{8D9C8472-4BE1-3942-A557-30632E4A0210}" dt="2025-01-27T06:02:44.366" v="15156" actId="20577"/>
        <pc:sldMkLst>
          <pc:docMk/>
          <pc:sldMk cId="2496529673" sldId="2944"/>
        </pc:sldMkLst>
        <pc:spChg chg="mod">
          <ac:chgData name="Neal Kruis" userId="bd3ec5e7e82198ad" providerId="LiveId" clId="{8D9C8472-4BE1-3942-A557-30632E4A0210}" dt="2025-01-27T05:29:02.190" v="13607" actId="20577"/>
          <ac:spMkLst>
            <pc:docMk/>
            <pc:sldMk cId="2496529673" sldId="2944"/>
            <ac:spMk id="192" creationId="{9C3D3032-E0EE-0502-E36D-6770C6B7F26F}"/>
          </ac:spMkLst>
        </pc:spChg>
        <pc:picChg chg="add mod">
          <ac:chgData name="Neal Kruis" userId="bd3ec5e7e82198ad" providerId="LiveId" clId="{8D9C8472-4BE1-3942-A557-30632E4A0210}" dt="2025-01-27T05:29:12.181" v="13610" actId="1076"/>
          <ac:picMkLst>
            <pc:docMk/>
            <pc:sldMk cId="2496529673" sldId="2944"/>
            <ac:picMk id="3" creationId="{1CE8F276-32C0-52E1-7A0C-61921A8512DA}"/>
          </ac:picMkLst>
        </pc:picChg>
      </pc:sldChg>
      <pc:sldChg chg="addSp delSp modSp add mod ord modAnim modNotesTx">
        <pc:chgData name="Neal Kruis" userId="bd3ec5e7e82198ad" providerId="LiveId" clId="{8D9C8472-4BE1-3942-A557-30632E4A0210}" dt="2025-01-27T15:50:59.777" v="18136" actId="20577"/>
        <pc:sldMkLst>
          <pc:docMk/>
          <pc:sldMk cId="580243866" sldId="2945"/>
        </pc:sldMkLst>
        <pc:spChg chg="add mod">
          <ac:chgData name="Neal Kruis" userId="bd3ec5e7e82198ad" providerId="LiveId" clId="{8D9C8472-4BE1-3942-A557-30632E4A0210}" dt="2025-01-27T15:42:50.243" v="17343" actId="767"/>
          <ac:spMkLst>
            <pc:docMk/>
            <pc:sldMk cId="580243866" sldId="2945"/>
            <ac:spMk id="2" creationId="{4D787B9F-608D-CCB9-5621-C955442FBEA2}"/>
          </ac:spMkLst>
        </pc:spChg>
        <pc:spChg chg="del">
          <ac:chgData name="Neal Kruis" userId="bd3ec5e7e82198ad" providerId="LiveId" clId="{8D9C8472-4BE1-3942-A557-30632E4A0210}" dt="2025-01-24T19:04:39.111" v="3348" actId="478"/>
          <ac:spMkLst>
            <pc:docMk/>
            <pc:sldMk cId="580243866" sldId="2945"/>
            <ac:spMk id="2" creationId="{BBDDCD46-0913-579B-6301-4801F600D626}"/>
          </ac:spMkLst>
        </pc:spChg>
        <pc:spChg chg="mod topLvl">
          <ac:chgData name="Neal Kruis" userId="bd3ec5e7e82198ad" providerId="LiveId" clId="{8D9C8472-4BE1-3942-A557-30632E4A0210}" dt="2025-01-27T15:41:34.198" v="17337" actId="165"/>
          <ac:spMkLst>
            <pc:docMk/>
            <pc:sldMk cId="580243866" sldId="2945"/>
            <ac:spMk id="5" creationId="{28424604-C412-4DE7-FC9D-FC31B5F562ED}"/>
          </ac:spMkLst>
        </pc:spChg>
        <pc:spChg chg="mod topLvl">
          <ac:chgData name="Neal Kruis" userId="bd3ec5e7e82198ad" providerId="LiveId" clId="{8D9C8472-4BE1-3942-A557-30632E4A0210}" dt="2025-01-27T15:41:34.198" v="17337" actId="165"/>
          <ac:spMkLst>
            <pc:docMk/>
            <pc:sldMk cId="580243866" sldId="2945"/>
            <ac:spMk id="6" creationId="{2F692816-17F4-CC48-FC75-A9FE093FEA24}"/>
          </ac:spMkLst>
        </pc:spChg>
        <pc:spChg chg="mod topLvl">
          <ac:chgData name="Neal Kruis" userId="bd3ec5e7e82198ad" providerId="LiveId" clId="{8D9C8472-4BE1-3942-A557-30632E4A0210}" dt="2025-01-27T15:41:34.198" v="17337" actId="165"/>
          <ac:spMkLst>
            <pc:docMk/>
            <pc:sldMk cId="580243866" sldId="2945"/>
            <ac:spMk id="8" creationId="{6796717B-ECF1-E67F-BF03-957C7E8874C2}"/>
          </ac:spMkLst>
        </pc:spChg>
        <pc:spChg chg="mod topLvl">
          <ac:chgData name="Neal Kruis" userId="bd3ec5e7e82198ad" providerId="LiveId" clId="{8D9C8472-4BE1-3942-A557-30632E4A0210}" dt="2025-01-27T15:41:34.198" v="17337" actId="165"/>
          <ac:spMkLst>
            <pc:docMk/>
            <pc:sldMk cId="580243866" sldId="2945"/>
            <ac:spMk id="9" creationId="{C4C54948-E5F9-CC90-DF73-ABC2A65273DC}"/>
          </ac:spMkLst>
        </pc:spChg>
        <pc:spChg chg="mod topLvl">
          <ac:chgData name="Neal Kruis" userId="bd3ec5e7e82198ad" providerId="LiveId" clId="{8D9C8472-4BE1-3942-A557-30632E4A0210}" dt="2025-01-27T15:41:34.198" v="17337" actId="165"/>
          <ac:spMkLst>
            <pc:docMk/>
            <pc:sldMk cId="580243866" sldId="2945"/>
            <ac:spMk id="10" creationId="{EDDAA0E7-EAF8-B844-40D8-09455A56D226}"/>
          </ac:spMkLst>
        </pc:spChg>
        <pc:spChg chg="del mod topLvl">
          <ac:chgData name="Neal Kruis" userId="bd3ec5e7e82198ad" providerId="LiveId" clId="{8D9C8472-4BE1-3942-A557-30632E4A0210}" dt="2025-01-27T15:42:54.567" v="17344" actId="478"/>
          <ac:spMkLst>
            <pc:docMk/>
            <pc:sldMk cId="580243866" sldId="2945"/>
            <ac:spMk id="11" creationId="{20E07049-5C21-B8D9-9062-C7E9EA6DCA25}"/>
          </ac:spMkLst>
        </pc:spChg>
        <pc:spChg chg="del mod topLvl">
          <ac:chgData name="Neal Kruis" userId="bd3ec5e7e82198ad" providerId="LiveId" clId="{8D9C8472-4BE1-3942-A557-30632E4A0210}" dt="2025-01-27T15:43:06.766" v="17347" actId="478"/>
          <ac:spMkLst>
            <pc:docMk/>
            <pc:sldMk cId="580243866" sldId="2945"/>
            <ac:spMk id="12" creationId="{29BFC4A5-D4E7-5378-9BC7-1E514404B07C}"/>
          </ac:spMkLst>
        </pc:spChg>
        <pc:spChg chg="del mod topLvl">
          <ac:chgData name="Neal Kruis" userId="bd3ec5e7e82198ad" providerId="LiveId" clId="{8D9C8472-4BE1-3942-A557-30632E4A0210}" dt="2025-01-27T15:42:54.567" v="17344" actId="478"/>
          <ac:spMkLst>
            <pc:docMk/>
            <pc:sldMk cId="580243866" sldId="2945"/>
            <ac:spMk id="13" creationId="{CCA4BF84-E80A-6883-6E3A-CE0FD8632267}"/>
          </ac:spMkLst>
        </pc:spChg>
        <pc:spChg chg="del mod topLvl">
          <ac:chgData name="Neal Kruis" userId="bd3ec5e7e82198ad" providerId="LiveId" clId="{8D9C8472-4BE1-3942-A557-30632E4A0210}" dt="2025-01-27T15:42:54.567" v="17344" actId="478"/>
          <ac:spMkLst>
            <pc:docMk/>
            <pc:sldMk cId="580243866" sldId="2945"/>
            <ac:spMk id="14" creationId="{2042B65B-6898-BEBD-7BD2-6EC9AA958C5C}"/>
          </ac:spMkLst>
        </pc:spChg>
        <pc:spChg chg="del mod topLvl">
          <ac:chgData name="Neal Kruis" userId="bd3ec5e7e82198ad" providerId="LiveId" clId="{8D9C8472-4BE1-3942-A557-30632E4A0210}" dt="2025-01-27T15:42:58.302" v="17345" actId="478"/>
          <ac:spMkLst>
            <pc:docMk/>
            <pc:sldMk cId="580243866" sldId="2945"/>
            <ac:spMk id="15" creationId="{57639543-8F10-E70B-8FE8-D654352F2FDC}"/>
          </ac:spMkLst>
        </pc:spChg>
        <pc:spChg chg="del mod topLvl">
          <ac:chgData name="Neal Kruis" userId="bd3ec5e7e82198ad" providerId="LiveId" clId="{8D9C8472-4BE1-3942-A557-30632E4A0210}" dt="2025-01-27T15:42:54.567" v="17344" actId="478"/>
          <ac:spMkLst>
            <pc:docMk/>
            <pc:sldMk cId="580243866" sldId="2945"/>
            <ac:spMk id="16" creationId="{8BFD2752-BD00-2A72-53E8-8E55CFA48548}"/>
          </ac:spMkLst>
        </pc:spChg>
        <pc:spChg chg="del mod topLvl">
          <ac:chgData name="Neal Kruis" userId="bd3ec5e7e82198ad" providerId="LiveId" clId="{8D9C8472-4BE1-3942-A557-30632E4A0210}" dt="2025-01-27T15:42:54.567" v="17344" actId="478"/>
          <ac:spMkLst>
            <pc:docMk/>
            <pc:sldMk cId="580243866" sldId="2945"/>
            <ac:spMk id="17" creationId="{E76CC558-2ADD-4970-8F0B-09F0B212A660}"/>
          </ac:spMkLst>
        </pc:spChg>
        <pc:spChg chg="del mod topLvl">
          <ac:chgData name="Neal Kruis" userId="bd3ec5e7e82198ad" providerId="LiveId" clId="{8D9C8472-4BE1-3942-A557-30632E4A0210}" dt="2025-01-27T15:43:02.279" v="17346" actId="478"/>
          <ac:spMkLst>
            <pc:docMk/>
            <pc:sldMk cId="580243866" sldId="2945"/>
            <ac:spMk id="18" creationId="{6C9B835D-0E4D-695E-87A6-597F524E5BBA}"/>
          </ac:spMkLst>
        </pc:spChg>
        <pc:spChg chg="del mod topLvl">
          <ac:chgData name="Neal Kruis" userId="bd3ec5e7e82198ad" providerId="LiveId" clId="{8D9C8472-4BE1-3942-A557-30632E4A0210}" dt="2025-01-27T15:42:54.567" v="17344" actId="478"/>
          <ac:spMkLst>
            <pc:docMk/>
            <pc:sldMk cId="580243866" sldId="2945"/>
            <ac:spMk id="19" creationId="{ACA9C775-33E7-7506-D7C0-4B405D185C23}"/>
          </ac:spMkLst>
        </pc:spChg>
        <pc:spChg chg="del mod topLvl">
          <ac:chgData name="Neal Kruis" userId="bd3ec5e7e82198ad" providerId="LiveId" clId="{8D9C8472-4BE1-3942-A557-30632E4A0210}" dt="2025-01-27T15:42:54.567" v="17344" actId="478"/>
          <ac:spMkLst>
            <pc:docMk/>
            <pc:sldMk cId="580243866" sldId="2945"/>
            <ac:spMk id="20" creationId="{83204ED0-6364-4C25-A850-F2F4A398B0BC}"/>
          </ac:spMkLst>
        </pc:spChg>
        <pc:spChg chg="del mod topLvl">
          <ac:chgData name="Neal Kruis" userId="bd3ec5e7e82198ad" providerId="LiveId" clId="{8D9C8472-4BE1-3942-A557-30632E4A0210}" dt="2025-01-27T15:42:58.302" v="17345" actId="478"/>
          <ac:spMkLst>
            <pc:docMk/>
            <pc:sldMk cId="580243866" sldId="2945"/>
            <ac:spMk id="21" creationId="{632BA3BE-6B1F-726C-9766-47743E37C523}"/>
          </ac:spMkLst>
        </pc:spChg>
        <pc:spChg chg="del mod topLvl">
          <ac:chgData name="Neal Kruis" userId="bd3ec5e7e82198ad" providerId="LiveId" clId="{8D9C8472-4BE1-3942-A557-30632E4A0210}" dt="2025-01-27T15:42:54.567" v="17344" actId="478"/>
          <ac:spMkLst>
            <pc:docMk/>
            <pc:sldMk cId="580243866" sldId="2945"/>
            <ac:spMk id="22" creationId="{0B133C30-809B-B38E-5CC4-F8A2D8F1F0E3}"/>
          </ac:spMkLst>
        </pc:spChg>
        <pc:spChg chg="del mod topLvl">
          <ac:chgData name="Neal Kruis" userId="bd3ec5e7e82198ad" providerId="LiveId" clId="{8D9C8472-4BE1-3942-A557-30632E4A0210}" dt="2025-01-27T15:42:54.567" v="17344" actId="478"/>
          <ac:spMkLst>
            <pc:docMk/>
            <pc:sldMk cId="580243866" sldId="2945"/>
            <ac:spMk id="23" creationId="{50FD08A1-FF66-950E-AAAC-8EA785CE3C28}"/>
          </ac:spMkLst>
        </pc:spChg>
        <pc:spChg chg="mod">
          <ac:chgData name="Neal Kruis" userId="bd3ec5e7e82198ad" providerId="LiveId" clId="{8D9C8472-4BE1-3942-A557-30632E4A0210}" dt="2025-01-27T15:46:21.258" v="17434" actId="20577"/>
          <ac:spMkLst>
            <pc:docMk/>
            <pc:sldMk cId="580243866" sldId="2945"/>
            <ac:spMk id="398" creationId="{F78E4AF5-32DF-4073-7F26-615B0D71B3E2}"/>
          </ac:spMkLst>
        </pc:spChg>
        <pc:grpChg chg="add del mod">
          <ac:chgData name="Neal Kruis" userId="bd3ec5e7e82198ad" providerId="LiveId" clId="{8D9C8472-4BE1-3942-A557-30632E4A0210}" dt="2025-01-27T15:41:34.198" v="17337" actId="165"/>
          <ac:grpSpMkLst>
            <pc:docMk/>
            <pc:sldMk cId="580243866" sldId="2945"/>
            <ac:grpSpMk id="3" creationId="{89B8BCE7-84F0-06E1-E24D-2A56D6A813A1}"/>
          </ac:grpSpMkLst>
        </pc:grpChg>
        <pc:picChg chg="mod topLvl">
          <ac:chgData name="Neal Kruis" userId="bd3ec5e7e82198ad" providerId="LiveId" clId="{8D9C8472-4BE1-3942-A557-30632E4A0210}" dt="2025-01-27T15:41:34.198" v="17337" actId="165"/>
          <ac:picMkLst>
            <pc:docMk/>
            <pc:sldMk cId="580243866" sldId="2945"/>
            <ac:picMk id="4" creationId="{A8CB6F1F-B4D8-2DD0-6821-383CEDB0D17B}"/>
          </ac:picMkLst>
        </pc:picChg>
        <pc:picChg chg="mod topLvl">
          <ac:chgData name="Neal Kruis" userId="bd3ec5e7e82198ad" providerId="LiveId" clId="{8D9C8472-4BE1-3942-A557-30632E4A0210}" dt="2025-01-27T15:41:34.198" v="17337" actId="165"/>
          <ac:picMkLst>
            <pc:docMk/>
            <pc:sldMk cId="580243866" sldId="2945"/>
            <ac:picMk id="7" creationId="{144A5B3D-7C64-4D50-5D49-2299D7F74AE8}"/>
          </ac:picMkLst>
        </pc:picChg>
      </pc:sldChg>
      <pc:sldChg chg="addSp delSp modSp add mod ord modNotesTx">
        <pc:chgData name="Neal Kruis" userId="bd3ec5e7e82198ad" providerId="LiveId" clId="{8D9C8472-4BE1-3942-A557-30632E4A0210}" dt="2025-01-27T15:03:50.232" v="17327" actId="20578"/>
        <pc:sldMkLst>
          <pc:docMk/>
          <pc:sldMk cId="457377321" sldId="2946"/>
        </pc:sldMkLst>
        <pc:spChg chg="del mod">
          <ac:chgData name="Neal Kruis" userId="bd3ec5e7e82198ad" providerId="LiveId" clId="{8D9C8472-4BE1-3942-A557-30632E4A0210}" dt="2025-01-27T06:19:16.594" v="16830" actId="478"/>
          <ac:spMkLst>
            <pc:docMk/>
            <pc:sldMk cId="457377321" sldId="2946"/>
            <ac:spMk id="2" creationId="{6322170C-21D3-25B9-80BE-0AC1FEF121B8}"/>
          </ac:spMkLst>
        </pc:spChg>
        <pc:spChg chg="mod">
          <ac:chgData name="Neal Kruis" userId="bd3ec5e7e82198ad" providerId="LiveId" clId="{8D9C8472-4BE1-3942-A557-30632E4A0210}" dt="2025-01-24T18:06:20.740" v="3058" actId="20577"/>
          <ac:spMkLst>
            <pc:docMk/>
            <pc:sldMk cId="457377321" sldId="2946"/>
            <ac:spMk id="398" creationId="{3A722154-3644-C0F9-6CB9-FA7887AD90C1}"/>
          </ac:spMkLst>
        </pc:spChg>
        <pc:picChg chg="add mod">
          <ac:chgData name="Neal Kruis" userId="bd3ec5e7e82198ad" providerId="LiveId" clId="{8D9C8472-4BE1-3942-A557-30632E4A0210}" dt="2025-01-27T13:56:26.644" v="17059" actId="1076"/>
          <ac:picMkLst>
            <pc:docMk/>
            <pc:sldMk cId="457377321" sldId="2946"/>
            <ac:picMk id="8194" creationId="{A6941DFA-3F21-7E62-F863-1F304D451451}"/>
          </ac:picMkLst>
        </pc:picChg>
      </pc:sldChg>
      <pc:sldChg chg="del mod modShow">
        <pc:chgData name="Neal Kruis" userId="bd3ec5e7e82198ad" providerId="LiveId" clId="{8D9C8472-4BE1-3942-A557-30632E4A0210}" dt="2025-01-27T00:24:22.755" v="8876" actId="2696"/>
        <pc:sldMkLst>
          <pc:docMk/>
          <pc:sldMk cId="1389177496" sldId="2966"/>
        </pc:sldMkLst>
      </pc:sldChg>
      <pc:sldChg chg="modSp mod">
        <pc:chgData name="Neal Kruis" userId="bd3ec5e7e82198ad" providerId="LiveId" clId="{8D9C8472-4BE1-3942-A557-30632E4A0210}" dt="2025-01-24T19:23:38.048" v="3354" actId="113"/>
        <pc:sldMkLst>
          <pc:docMk/>
          <pc:sldMk cId="2844315753" sldId="2970"/>
        </pc:sldMkLst>
        <pc:graphicFrameChg chg="modGraphic">
          <ac:chgData name="Neal Kruis" userId="bd3ec5e7e82198ad" providerId="LiveId" clId="{8D9C8472-4BE1-3942-A557-30632E4A0210}" dt="2025-01-24T19:23:38.048" v="3354" actId="113"/>
          <ac:graphicFrameMkLst>
            <pc:docMk/>
            <pc:sldMk cId="2844315753" sldId="2970"/>
            <ac:graphicFrameMk id="3" creationId="{4E685C74-09F3-6B5D-19EA-16BEEC88857F}"/>
          </ac:graphicFrameMkLst>
        </pc:graphicFrameChg>
      </pc:sldChg>
      <pc:sldChg chg="del modNotesTx">
        <pc:chgData name="Neal Kruis" userId="bd3ec5e7e82198ad" providerId="LiveId" clId="{8D9C8472-4BE1-3942-A557-30632E4A0210}" dt="2025-01-27T00:24:22.724" v="8871" actId="2696"/>
        <pc:sldMkLst>
          <pc:docMk/>
          <pc:sldMk cId="1392226238" sldId="2971"/>
        </pc:sldMkLst>
      </pc:sldChg>
      <pc:sldChg chg="del">
        <pc:chgData name="Neal Kruis" userId="bd3ec5e7e82198ad" providerId="LiveId" clId="{8D9C8472-4BE1-3942-A557-30632E4A0210}" dt="2025-01-27T00:24:22.737" v="8873" actId="2696"/>
        <pc:sldMkLst>
          <pc:docMk/>
          <pc:sldMk cId="1384286518" sldId="2974"/>
        </pc:sldMkLst>
      </pc:sldChg>
      <pc:sldChg chg="del mod modShow">
        <pc:chgData name="Neal Kruis" userId="bd3ec5e7e82198ad" providerId="LiveId" clId="{8D9C8472-4BE1-3942-A557-30632E4A0210}" dt="2025-01-27T00:24:22.750" v="8875" actId="2696"/>
        <pc:sldMkLst>
          <pc:docMk/>
          <pc:sldMk cId="2314699821" sldId="2976"/>
        </pc:sldMkLst>
      </pc:sldChg>
      <pc:sldChg chg="del mod modShow">
        <pc:chgData name="Neal Kruis" userId="bd3ec5e7e82198ad" providerId="LiveId" clId="{8D9C8472-4BE1-3942-A557-30632E4A0210}" dt="2025-01-27T00:24:22.792" v="8879" actId="2696"/>
        <pc:sldMkLst>
          <pc:docMk/>
          <pc:sldMk cId="4008129768" sldId="2977"/>
        </pc:sldMkLst>
      </pc:sldChg>
      <pc:sldChg chg="del mod modShow">
        <pc:chgData name="Neal Kruis" userId="bd3ec5e7e82198ad" providerId="LiveId" clId="{8D9C8472-4BE1-3942-A557-30632E4A0210}" dt="2025-01-27T00:24:22.731" v="8872" actId="2696"/>
        <pc:sldMkLst>
          <pc:docMk/>
          <pc:sldMk cId="1157652059" sldId="2978"/>
        </pc:sldMkLst>
      </pc:sldChg>
      <pc:sldChg chg="del mod modShow">
        <pc:chgData name="Neal Kruis" userId="bd3ec5e7e82198ad" providerId="LiveId" clId="{8D9C8472-4BE1-3942-A557-30632E4A0210}" dt="2025-01-27T00:24:22.815" v="8881" actId="2696"/>
        <pc:sldMkLst>
          <pc:docMk/>
          <pc:sldMk cId="184384881" sldId="2979"/>
        </pc:sldMkLst>
      </pc:sldChg>
      <pc:sldChg chg="del mod modShow">
        <pc:chgData name="Neal Kruis" userId="bd3ec5e7e82198ad" providerId="LiveId" clId="{8D9C8472-4BE1-3942-A557-30632E4A0210}" dt="2025-01-27T00:24:22.798" v="8880" actId="2696"/>
        <pc:sldMkLst>
          <pc:docMk/>
          <pc:sldMk cId="397158327" sldId="2980"/>
        </pc:sldMkLst>
      </pc:sldChg>
      <pc:sldChg chg="modSp add del mod">
        <pc:chgData name="Neal Kruis" userId="bd3ec5e7e82198ad" providerId="LiveId" clId="{8D9C8472-4BE1-3942-A557-30632E4A0210}" dt="2025-01-24T17:46:36.168" v="3018" actId="2696"/>
        <pc:sldMkLst>
          <pc:docMk/>
          <pc:sldMk cId="248495015" sldId="2981"/>
        </pc:sldMkLst>
        <pc:spChg chg="mod">
          <ac:chgData name="Neal Kruis" userId="bd3ec5e7e82198ad" providerId="LiveId" clId="{8D9C8472-4BE1-3942-A557-30632E4A0210}" dt="2025-01-24T16:52:29.927" v="2863" actId="6549"/>
          <ac:spMkLst>
            <pc:docMk/>
            <pc:sldMk cId="248495015" sldId="2981"/>
            <ac:spMk id="2" creationId="{2814EA11-39FA-C326-F453-4B01926A4E79}"/>
          </ac:spMkLst>
        </pc:spChg>
      </pc:sldChg>
      <pc:sldChg chg="del">
        <pc:chgData name="Neal Kruis" userId="bd3ec5e7e82198ad" providerId="LiveId" clId="{8D9C8472-4BE1-3942-A557-30632E4A0210}" dt="2025-01-27T00:24:22.760" v="8877" actId="2696"/>
        <pc:sldMkLst>
          <pc:docMk/>
          <pc:sldMk cId="960469586" sldId="2984"/>
        </pc:sldMkLst>
      </pc:sldChg>
      <pc:sldChg chg="add mod modShow modNotesTx">
        <pc:chgData name="Neal Kruis" userId="bd3ec5e7e82198ad" providerId="LiveId" clId="{8D9C8472-4BE1-3942-A557-30632E4A0210}" dt="2025-01-27T03:09:11.900" v="10365" actId="20577"/>
        <pc:sldMkLst>
          <pc:docMk/>
          <pc:sldMk cId="371229924" sldId="2985"/>
        </pc:sldMkLst>
      </pc:sldChg>
      <pc:sldChg chg="add mod modShow modNotesTx">
        <pc:chgData name="Neal Kruis" userId="bd3ec5e7e82198ad" providerId="LiveId" clId="{8D9C8472-4BE1-3942-A557-30632E4A0210}" dt="2025-01-27T03:13:46.096" v="10644" actId="20577"/>
        <pc:sldMkLst>
          <pc:docMk/>
          <pc:sldMk cId="2634514540" sldId="2986"/>
        </pc:sldMkLst>
      </pc:sldChg>
      <pc:sldChg chg="add del mod modShow">
        <pc:chgData name="Neal Kruis" userId="bd3ec5e7e82198ad" providerId="LiveId" clId="{8D9C8472-4BE1-3942-A557-30632E4A0210}" dt="2025-01-24T15:58:15.833" v="2726" actId="2696"/>
        <pc:sldMkLst>
          <pc:docMk/>
          <pc:sldMk cId="1262110390" sldId="2987"/>
        </pc:sldMkLst>
      </pc:sldChg>
      <pc:sldChg chg="add modNotesTx">
        <pc:chgData name="Neal Kruis" userId="bd3ec5e7e82198ad" providerId="LiveId" clId="{8D9C8472-4BE1-3942-A557-30632E4A0210}" dt="2025-01-27T03:33:41.409" v="11054" actId="6549"/>
        <pc:sldMkLst>
          <pc:docMk/>
          <pc:sldMk cId="3324712173" sldId="2988"/>
        </pc:sldMkLst>
      </pc:sldChg>
      <pc:sldChg chg="add modNotesTx">
        <pc:chgData name="Neal Kruis" userId="bd3ec5e7e82198ad" providerId="LiveId" clId="{8D9C8472-4BE1-3942-A557-30632E4A0210}" dt="2025-01-27T03:35:41.630" v="11171" actId="20577"/>
        <pc:sldMkLst>
          <pc:docMk/>
          <pc:sldMk cId="1495041595" sldId="2989"/>
        </pc:sldMkLst>
      </pc:sldChg>
      <pc:sldChg chg="addSp delSp modSp add mod modNotesTx">
        <pc:chgData name="Neal Kruis" userId="bd3ec5e7e82198ad" providerId="LiveId" clId="{8D9C8472-4BE1-3942-A557-30632E4A0210}" dt="2025-01-27T06:00:03.970" v="14864" actId="20577"/>
        <pc:sldMkLst>
          <pc:docMk/>
          <pc:sldMk cId="1714142777" sldId="2990"/>
        </pc:sldMkLst>
        <pc:spChg chg="add mod">
          <ac:chgData name="Neal Kruis" userId="bd3ec5e7e82198ad" providerId="LiveId" clId="{8D9C8472-4BE1-3942-A557-30632E4A0210}" dt="2025-01-27T00:08:57.826" v="8829" actId="20577"/>
          <ac:spMkLst>
            <pc:docMk/>
            <pc:sldMk cId="1714142777" sldId="2990"/>
            <ac:spMk id="2" creationId="{0CCF4007-1FFB-106D-1F08-88638334E9E4}"/>
          </ac:spMkLst>
        </pc:spChg>
        <pc:spChg chg="add del mod">
          <ac:chgData name="Neal Kruis" userId="bd3ec5e7e82198ad" providerId="LiveId" clId="{8D9C8472-4BE1-3942-A557-30632E4A0210}" dt="2025-01-24T16:27:40.529" v="2750" actId="478"/>
          <ac:spMkLst>
            <pc:docMk/>
            <pc:sldMk cId="1714142777" sldId="2990"/>
            <ac:spMk id="2" creationId="{DCDFC9A1-415D-E72C-4EAF-9CD200B2B4B2}"/>
          </ac:spMkLst>
        </pc:spChg>
        <pc:spChg chg="del">
          <ac:chgData name="Neal Kruis" userId="bd3ec5e7e82198ad" providerId="LiveId" clId="{8D9C8472-4BE1-3942-A557-30632E4A0210}" dt="2025-01-24T16:27:36.869" v="2748" actId="478"/>
          <ac:spMkLst>
            <pc:docMk/>
            <pc:sldMk cId="1714142777" sldId="2990"/>
            <ac:spMk id="192" creationId="{9BD4A745-A81E-F113-BBF6-D68CB1E8F5AA}"/>
          </ac:spMkLst>
        </pc:spChg>
        <pc:picChg chg="add mod">
          <ac:chgData name="Neal Kruis" userId="bd3ec5e7e82198ad" providerId="LiveId" clId="{8D9C8472-4BE1-3942-A557-30632E4A0210}" dt="2025-01-26T23:44:01.156" v="8743" actId="1076"/>
          <ac:picMkLst>
            <pc:docMk/>
            <pc:sldMk cId="1714142777" sldId="2990"/>
            <ac:picMk id="4" creationId="{F19383DF-6288-9E58-9B7F-6B635CA13D7F}"/>
          </ac:picMkLst>
        </pc:picChg>
        <pc:picChg chg="add mod">
          <ac:chgData name="Neal Kruis" userId="bd3ec5e7e82198ad" providerId="LiveId" clId="{8D9C8472-4BE1-3942-A557-30632E4A0210}" dt="2025-01-26T23:44:01.156" v="8743" actId="1076"/>
          <ac:picMkLst>
            <pc:docMk/>
            <pc:sldMk cId="1714142777" sldId="2990"/>
            <ac:picMk id="6" creationId="{4F8788BD-271E-52AC-6595-785E7D1D5D3F}"/>
          </ac:picMkLst>
        </pc:picChg>
        <pc:picChg chg="add del mod">
          <ac:chgData name="Neal Kruis" userId="bd3ec5e7e82198ad" providerId="LiveId" clId="{8D9C8472-4BE1-3942-A557-30632E4A0210}" dt="2025-01-24T19:29:34.013" v="3358" actId="478"/>
          <ac:picMkLst>
            <pc:docMk/>
            <pc:sldMk cId="1714142777" sldId="2990"/>
            <ac:picMk id="2050" creationId="{DC1A519E-3D01-A1E0-58DA-FA3E91F9A0D6}"/>
          </ac:picMkLst>
        </pc:picChg>
        <pc:picChg chg="add del">
          <ac:chgData name="Neal Kruis" userId="bd3ec5e7e82198ad" providerId="LiveId" clId="{8D9C8472-4BE1-3942-A557-30632E4A0210}" dt="2025-01-24T16:30:10.399" v="2760" actId="478"/>
          <ac:picMkLst>
            <pc:docMk/>
            <pc:sldMk cId="1714142777" sldId="2990"/>
            <ac:picMk id="2052" creationId="{559A181C-AA67-8328-C4AD-029556E1EDD2}"/>
          </ac:picMkLst>
        </pc:picChg>
        <pc:picChg chg="add del mod">
          <ac:chgData name="Neal Kruis" userId="bd3ec5e7e82198ad" providerId="LiveId" clId="{8D9C8472-4BE1-3942-A557-30632E4A0210}" dt="2025-01-24T16:30:07.319" v="2759" actId="478"/>
          <ac:picMkLst>
            <pc:docMk/>
            <pc:sldMk cId="1714142777" sldId="2990"/>
            <ac:picMk id="2054" creationId="{21A9A862-55C3-9C9D-A662-F9C752E4592E}"/>
          </ac:picMkLst>
        </pc:picChg>
      </pc:sldChg>
      <pc:sldChg chg="addSp delSp modSp add mod modNotesTx">
        <pc:chgData name="Neal Kruis" userId="bd3ec5e7e82198ad" providerId="LiveId" clId="{8D9C8472-4BE1-3942-A557-30632E4A0210}" dt="2025-01-27T06:00:56.737" v="15015" actId="20577"/>
        <pc:sldMkLst>
          <pc:docMk/>
          <pc:sldMk cId="779195260" sldId="2991"/>
        </pc:sldMkLst>
        <pc:spChg chg="add mod">
          <ac:chgData name="Neal Kruis" userId="bd3ec5e7e82198ad" providerId="LiveId" clId="{8D9C8472-4BE1-3942-A557-30632E4A0210}" dt="2025-01-27T00:09:14.291" v="8858" actId="20577"/>
          <ac:spMkLst>
            <pc:docMk/>
            <pc:sldMk cId="779195260" sldId="2991"/>
            <ac:spMk id="3" creationId="{2072BB9C-40C0-27A4-DFC1-B1AB502DFAD3}"/>
          </ac:spMkLst>
        </pc:spChg>
        <pc:graphicFrameChg chg="add mod">
          <ac:chgData name="Neal Kruis" userId="bd3ec5e7e82198ad" providerId="LiveId" clId="{8D9C8472-4BE1-3942-A557-30632E4A0210}" dt="2025-01-26T23:44:25.799" v="8744" actId="1076"/>
          <ac:graphicFrameMkLst>
            <pc:docMk/>
            <pc:sldMk cId="779195260" sldId="2991"/>
            <ac:graphicFrameMk id="2" creationId="{AE9F7E7E-35A3-18B4-79BF-C9571EC93CBF}"/>
          </ac:graphicFrameMkLst>
        </pc:graphicFrameChg>
        <pc:picChg chg="del">
          <ac:chgData name="Neal Kruis" userId="bd3ec5e7e82198ad" providerId="LiveId" clId="{8D9C8472-4BE1-3942-A557-30632E4A0210}" dt="2025-01-24T16:29:24.150" v="2758" actId="478"/>
          <ac:picMkLst>
            <pc:docMk/>
            <pc:sldMk cId="779195260" sldId="2991"/>
            <ac:picMk id="2050" creationId="{3ABB8EAD-4CD7-232A-85C8-AD930F3863B8}"/>
          </ac:picMkLst>
        </pc:picChg>
        <pc:picChg chg="mod">
          <ac:chgData name="Neal Kruis" userId="bd3ec5e7e82198ad" providerId="LiveId" clId="{8D9C8472-4BE1-3942-A557-30632E4A0210}" dt="2025-01-26T23:45:32.051" v="8794" actId="1076"/>
          <ac:picMkLst>
            <pc:docMk/>
            <pc:sldMk cId="779195260" sldId="2991"/>
            <ac:picMk id="2052" creationId="{5711205D-3376-2EF2-596B-629E9B65E761}"/>
          </ac:picMkLst>
        </pc:picChg>
        <pc:picChg chg="del mod">
          <ac:chgData name="Neal Kruis" userId="bd3ec5e7e82198ad" providerId="LiveId" clId="{8D9C8472-4BE1-3942-A557-30632E4A0210}" dt="2025-01-24T19:24:22.508" v="3357" actId="478"/>
          <ac:picMkLst>
            <pc:docMk/>
            <pc:sldMk cId="779195260" sldId="2991"/>
            <ac:picMk id="2054" creationId="{143F5242-6A11-B342-91DA-35E599B3C90E}"/>
          </ac:picMkLst>
        </pc:picChg>
      </pc:sldChg>
      <pc:sldChg chg="add del">
        <pc:chgData name="Neal Kruis" userId="bd3ec5e7e82198ad" providerId="LiveId" clId="{8D9C8472-4BE1-3942-A557-30632E4A0210}" dt="2025-01-26T23:46:16.982" v="8796" actId="2696"/>
        <pc:sldMkLst>
          <pc:docMk/>
          <pc:sldMk cId="373601428" sldId="2992"/>
        </pc:sldMkLst>
      </pc:sldChg>
      <pc:sldChg chg="modSp add del mod">
        <pc:chgData name="Neal Kruis" userId="bd3ec5e7e82198ad" providerId="LiveId" clId="{8D9C8472-4BE1-3942-A557-30632E4A0210}" dt="2025-01-24T19:53:52.328" v="3429" actId="2696"/>
        <pc:sldMkLst>
          <pc:docMk/>
          <pc:sldMk cId="3171262826" sldId="2992"/>
        </pc:sldMkLst>
        <pc:spChg chg="mod">
          <ac:chgData name="Neal Kruis" userId="bd3ec5e7e82198ad" providerId="LiveId" clId="{8D9C8472-4BE1-3942-A557-30632E4A0210}" dt="2025-01-24T17:26:50.958" v="2876" actId="20577"/>
          <ac:spMkLst>
            <pc:docMk/>
            <pc:sldMk cId="3171262826" sldId="2992"/>
            <ac:spMk id="192" creationId="{D41E7A0C-0C5F-B044-843C-14761BC12740}"/>
          </ac:spMkLst>
        </pc:spChg>
      </pc:sldChg>
      <pc:sldChg chg="addSp delSp modSp add mod modNotesTx">
        <pc:chgData name="Neal Kruis" userId="bd3ec5e7e82198ad" providerId="LiveId" clId="{8D9C8472-4BE1-3942-A557-30632E4A0210}" dt="2025-01-27T06:04:00.932" v="15350" actId="20577"/>
        <pc:sldMkLst>
          <pc:docMk/>
          <pc:sldMk cId="2018050524" sldId="2993"/>
        </pc:sldMkLst>
        <pc:spChg chg="del">
          <ac:chgData name="Neal Kruis" userId="bd3ec5e7e82198ad" providerId="LiveId" clId="{8D9C8472-4BE1-3942-A557-30632E4A0210}" dt="2025-01-24T17:34:09.171" v="2931" actId="478"/>
          <ac:spMkLst>
            <pc:docMk/>
            <pc:sldMk cId="2018050524" sldId="2993"/>
            <ac:spMk id="2" creationId="{8E98C3DC-15C2-6AC0-CC46-86C1D8C4DC80}"/>
          </ac:spMkLst>
        </pc:spChg>
        <pc:spChg chg="mod">
          <ac:chgData name="Neal Kruis" userId="bd3ec5e7e82198ad" providerId="LiveId" clId="{8D9C8472-4BE1-3942-A557-30632E4A0210}" dt="2025-01-24T17:34:02.111" v="2930" actId="20577"/>
          <ac:spMkLst>
            <pc:docMk/>
            <pc:sldMk cId="2018050524" sldId="2993"/>
            <ac:spMk id="398" creationId="{79B6E2FF-EF51-962B-29FF-ACD37EB106A0}"/>
          </ac:spMkLst>
        </pc:spChg>
        <pc:picChg chg="add mod">
          <ac:chgData name="Neal Kruis" userId="bd3ec5e7e82198ad" providerId="LiveId" clId="{8D9C8472-4BE1-3942-A557-30632E4A0210}" dt="2025-01-26T22:57:05.164" v="8681" actId="1076"/>
          <ac:picMkLst>
            <pc:docMk/>
            <pc:sldMk cId="2018050524" sldId="2993"/>
            <ac:picMk id="4098" creationId="{50826CC1-DD6D-F191-EA0F-481CCA1407F0}"/>
          </ac:picMkLst>
        </pc:picChg>
        <pc:picChg chg="add mod">
          <ac:chgData name="Neal Kruis" userId="bd3ec5e7e82198ad" providerId="LiveId" clId="{8D9C8472-4BE1-3942-A557-30632E4A0210}" dt="2025-01-26T22:57:05.164" v="8681" actId="1076"/>
          <ac:picMkLst>
            <pc:docMk/>
            <pc:sldMk cId="2018050524" sldId="2993"/>
            <ac:picMk id="4100" creationId="{F0C7184E-87E5-1107-A327-36ED9700AC1B}"/>
          </ac:picMkLst>
        </pc:picChg>
        <pc:picChg chg="add mod">
          <ac:chgData name="Neal Kruis" userId="bd3ec5e7e82198ad" providerId="LiveId" clId="{8D9C8472-4BE1-3942-A557-30632E4A0210}" dt="2025-01-26T22:57:08.354" v="8682" actId="1076"/>
          <ac:picMkLst>
            <pc:docMk/>
            <pc:sldMk cId="2018050524" sldId="2993"/>
            <ac:picMk id="4102" creationId="{D1A9F2DB-0AC1-4EF8-B874-B8B2861BE5B2}"/>
          </ac:picMkLst>
        </pc:picChg>
      </pc:sldChg>
      <pc:sldChg chg="addSp delSp modSp add mod modNotesTx">
        <pc:chgData name="Neal Kruis" userId="bd3ec5e7e82198ad" providerId="LiveId" clId="{8D9C8472-4BE1-3942-A557-30632E4A0210}" dt="2025-01-27T06:04:48.100" v="15491" actId="20577"/>
        <pc:sldMkLst>
          <pc:docMk/>
          <pc:sldMk cId="833069775" sldId="2994"/>
        </pc:sldMkLst>
        <pc:spChg chg="add mod">
          <ac:chgData name="Neal Kruis" userId="bd3ec5e7e82198ad" providerId="LiveId" clId="{8D9C8472-4BE1-3942-A557-30632E4A0210}" dt="2025-01-26T22:57:37.173" v="8686" actId="1076"/>
          <ac:spMkLst>
            <pc:docMk/>
            <pc:sldMk cId="833069775" sldId="2994"/>
            <ac:spMk id="2" creationId="{FD087810-4B7C-C91C-3A6E-77ADB101EE25}"/>
          </ac:spMkLst>
        </pc:spChg>
        <pc:spChg chg="mod">
          <ac:chgData name="Neal Kruis" userId="bd3ec5e7e82198ad" providerId="LiveId" clId="{8D9C8472-4BE1-3942-A557-30632E4A0210}" dt="2025-01-24T17:34:22.494" v="2953" actId="20577"/>
          <ac:spMkLst>
            <pc:docMk/>
            <pc:sldMk cId="833069775" sldId="2994"/>
            <ac:spMk id="398" creationId="{F6686DB8-FF28-753E-0BF2-6CC7C9BD289A}"/>
          </ac:spMkLst>
        </pc:spChg>
        <pc:picChg chg="del mod">
          <ac:chgData name="Neal Kruis" userId="bd3ec5e7e82198ad" providerId="LiveId" clId="{8D9C8472-4BE1-3942-A557-30632E4A0210}" dt="2025-01-24T17:35:12.096" v="2956" actId="478"/>
          <ac:picMkLst>
            <pc:docMk/>
            <pc:sldMk cId="833069775" sldId="2994"/>
            <ac:picMk id="4098" creationId="{B1B0310C-943C-BF86-8409-A54A810B9445}"/>
          </ac:picMkLst>
        </pc:picChg>
        <pc:picChg chg="del">
          <ac:chgData name="Neal Kruis" userId="bd3ec5e7e82198ad" providerId="LiveId" clId="{8D9C8472-4BE1-3942-A557-30632E4A0210}" dt="2025-01-24T17:35:14.409" v="2957" actId="478"/>
          <ac:picMkLst>
            <pc:docMk/>
            <pc:sldMk cId="833069775" sldId="2994"/>
            <ac:picMk id="4100" creationId="{76545DC2-D0EC-C339-5C4A-CA61926A442C}"/>
          </ac:picMkLst>
        </pc:picChg>
        <pc:picChg chg="add mod">
          <ac:chgData name="Neal Kruis" userId="bd3ec5e7e82198ad" providerId="LiveId" clId="{8D9C8472-4BE1-3942-A557-30632E4A0210}" dt="2025-01-24T17:35:18.396" v="2959" actId="1076"/>
          <ac:picMkLst>
            <pc:docMk/>
            <pc:sldMk cId="833069775" sldId="2994"/>
            <ac:picMk id="5122" creationId="{E76DE8CB-6064-0422-97C4-2B036EC391A5}"/>
          </ac:picMkLst>
        </pc:picChg>
        <pc:picChg chg="add mod">
          <ac:chgData name="Neal Kruis" userId="bd3ec5e7e82198ad" providerId="LiveId" clId="{8D9C8472-4BE1-3942-A557-30632E4A0210}" dt="2025-01-24T19:38:41.685" v="3374" actId="1076"/>
          <ac:picMkLst>
            <pc:docMk/>
            <pc:sldMk cId="833069775" sldId="2994"/>
            <ac:picMk id="5124" creationId="{33C4E07D-AA2C-A2E1-6871-E904A9D804E2}"/>
          </ac:picMkLst>
        </pc:picChg>
      </pc:sldChg>
      <pc:sldChg chg="addSp delSp modSp add mod">
        <pc:chgData name="Neal Kruis" userId="bd3ec5e7e82198ad" providerId="LiveId" clId="{8D9C8472-4BE1-3942-A557-30632E4A0210}" dt="2025-01-26T22:58:02.702" v="8689" actId="1076"/>
        <pc:sldMkLst>
          <pc:docMk/>
          <pc:sldMk cId="3019716525" sldId="2996"/>
        </pc:sldMkLst>
        <pc:spChg chg="mod">
          <ac:chgData name="Neal Kruis" userId="bd3ec5e7e82198ad" providerId="LiveId" clId="{8D9C8472-4BE1-3942-A557-30632E4A0210}" dt="2025-01-24T17:37:27.795" v="2979" actId="20577"/>
          <ac:spMkLst>
            <pc:docMk/>
            <pc:sldMk cId="3019716525" sldId="2996"/>
            <ac:spMk id="398" creationId="{35271218-E45A-AD07-B574-F71A97C421CF}"/>
          </ac:spMkLst>
        </pc:spChg>
        <pc:picChg chg="add del mod">
          <ac:chgData name="Neal Kruis" userId="bd3ec5e7e82198ad" providerId="LiveId" clId="{8D9C8472-4BE1-3942-A557-30632E4A0210}" dt="2025-01-24T17:40:40.270" v="2986" actId="478"/>
          <ac:picMkLst>
            <pc:docMk/>
            <pc:sldMk cId="3019716525" sldId="2996"/>
            <ac:picMk id="3" creationId="{E57BF280-64CE-3FCB-4486-A1EFB6C31106}"/>
          </ac:picMkLst>
        </pc:picChg>
        <pc:picChg chg="add mod">
          <ac:chgData name="Neal Kruis" userId="bd3ec5e7e82198ad" providerId="LiveId" clId="{8D9C8472-4BE1-3942-A557-30632E4A0210}" dt="2025-01-26T22:58:02.702" v="8689" actId="1076"/>
          <ac:picMkLst>
            <pc:docMk/>
            <pc:sldMk cId="3019716525" sldId="2996"/>
            <ac:picMk id="5" creationId="{7F558A59-27B3-580E-E934-EBC7DCFBD6C3}"/>
          </ac:picMkLst>
        </pc:picChg>
        <pc:picChg chg="del">
          <ac:chgData name="Neal Kruis" userId="bd3ec5e7e82198ad" providerId="LiveId" clId="{8D9C8472-4BE1-3942-A557-30632E4A0210}" dt="2025-01-24T17:37:30.690" v="2980" actId="478"/>
          <ac:picMkLst>
            <pc:docMk/>
            <pc:sldMk cId="3019716525" sldId="2996"/>
            <ac:picMk id="5122" creationId="{9AFEE6F2-9511-7820-4DC0-98DD20735BB2}"/>
          </ac:picMkLst>
        </pc:picChg>
        <pc:picChg chg="del">
          <ac:chgData name="Neal Kruis" userId="bd3ec5e7e82198ad" providerId="LiveId" clId="{8D9C8472-4BE1-3942-A557-30632E4A0210}" dt="2025-01-24T17:37:31.249" v="2981" actId="478"/>
          <ac:picMkLst>
            <pc:docMk/>
            <pc:sldMk cId="3019716525" sldId="2996"/>
            <ac:picMk id="5124" creationId="{E88A88DB-E49E-3557-15D9-19ACC40CF67E}"/>
          </ac:picMkLst>
        </pc:picChg>
      </pc:sldChg>
      <pc:sldChg chg="addSp delSp modSp add mod">
        <pc:chgData name="Neal Kruis" userId="bd3ec5e7e82198ad" providerId="LiveId" clId="{8D9C8472-4BE1-3942-A557-30632E4A0210}" dt="2025-01-27T05:40:35.155" v="14221" actId="1076"/>
        <pc:sldMkLst>
          <pc:docMk/>
          <pc:sldMk cId="244321958" sldId="2998"/>
        </pc:sldMkLst>
        <pc:spChg chg="mod">
          <ac:chgData name="Neal Kruis" userId="bd3ec5e7e82198ad" providerId="LiveId" clId="{8D9C8472-4BE1-3942-A557-30632E4A0210}" dt="2025-01-24T17:42:42.903" v="3013" actId="20577"/>
          <ac:spMkLst>
            <pc:docMk/>
            <pc:sldMk cId="244321958" sldId="2998"/>
            <ac:spMk id="398" creationId="{074D03B3-6D7F-6C04-1CBA-CE243202E139}"/>
          </ac:spMkLst>
        </pc:spChg>
        <pc:picChg chg="add del mod">
          <ac:chgData name="Neal Kruis" userId="bd3ec5e7e82198ad" providerId="LiveId" clId="{8D9C8472-4BE1-3942-A557-30632E4A0210}" dt="2025-01-27T05:39:48.483" v="14218" actId="478"/>
          <ac:picMkLst>
            <pc:docMk/>
            <pc:sldMk cId="244321958" sldId="2998"/>
            <ac:picMk id="3" creationId="{46B11EAC-273D-3A63-DB41-5BFACDF19328}"/>
          </ac:picMkLst>
        </pc:picChg>
        <pc:picChg chg="del">
          <ac:chgData name="Neal Kruis" userId="bd3ec5e7e82198ad" providerId="LiveId" clId="{8D9C8472-4BE1-3942-A557-30632E4A0210}" dt="2025-01-24T17:42:44.966" v="3014" actId="478"/>
          <ac:picMkLst>
            <pc:docMk/>
            <pc:sldMk cId="244321958" sldId="2998"/>
            <ac:picMk id="5" creationId="{AD71EC14-DDED-EAE2-0EEC-92A9A6A956E5}"/>
          </ac:picMkLst>
        </pc:picChg>
        <pc:picChg chg="add mod">
          <ac:chgData name="Neal Kruis" userId="bd3ec5e7e82198ad" providerId="LiveId" clId="{8D9C8472-4BE1-3942-A557-30632E4A0210}" dt="2025-01-27T05:40:35.155" v="14221" actId="1076"/>
          <ac:picMkLst>
            <pc:docMk/>
            <pc:sldMk cId="244321958" sldId="2998"/>
            <ac:picMk id="1026" creationId="{C24D42AD-ECA8-1B92-7B24-B2E22A487C86}"/>
          </ac:picMkLst>
        </pc:picChg>
      </pc:sldChg>
      <pc:sldChg chg="modSp add mod">
        <pc:chgData name="Neal Kruis" userId="bd3ec5e7e82198ad" providerId="LiveId" clId="{8D9C8472-4BE1-3942-A557-30632E4A0210}" dt="2025-01-27T06:18:32.498" v="16827" actId="20577"/>
        <pc:sldMkLst>
          <pc:docMk/>
          <pc:sldMk cId="3233042879" sldId="2999"/>
        </pc:sldMkLst>
        <pc:spChg chg="mod">
          <ac:chgData name="Neal Kruis" userId="bd3ec5e7e82198ad" providerId="LiveId" clId="{8D9C8472-4BE1-3942-A557-30632E4A0210}" dt="2025-01-27T06:18:32.498" v="16827" actId="20577"/>
          <ac:spMkLst>
            <pc:docMk/>
            <pc:sldMk cId="3233042879" sldId="2999"/>
            <ac:spMk id="2" creationId="{9A716D5B-69C7-323A-C629-2EFCC5F731AB}"/>
          </ac:spMkLst>
        </pc:spChg>
        <pc:spChg chg="mod">
          <ac:chgData name="Neal Kruis" userId="bd3ec5e7e82198ad" providerId="LiveId" clId="{8D9C8472-4BE1-3942-A557-30632E4A0210}" dt="2025-01-24T18:16:35.213" v="3277" actId="20577"/>
          <ac:spMkLst>
            <pc:docMk/>
            <pc:sldMk cId="3233042879" sldId="2999"/>
            <ac:spMk id="398" creationId="{7A4E38FC-34B2-DD0A-D73A-8A506A2FD30B}"/>
          </ac:spMkLst>
        </pc:spChg>
      </pc:sldChg>
      <pc:sldChg chg="modSp add del mod">
        <pc:chgData name="Neal Kruis" userId="bd3ec5e7e82198ad" providerId="LiveId" clId="{8D9C8472-4BE1-3942-A557-30632E4A0210}" dt="2025-01-26T23:45:38.660" v="8795" actId="2696"/>
        <pc:sldMkLst>
          <pc:docMk/>
          <pc:sldMk cId="1686072748" sldId="3010"/>
        </pc:sldMkLst>
        <pc:spChg chg="mod">
          <ac:chgData name="Neal Kruis" userId="bd3ec5e7e82198ad" providerId="LiveId" clId="{8D9C8472-4BE1-3942-A557-30632E4A0210}" dt="2025-01-24T19:53:46.246" v="3428" actId="20577"/>
          <ac:spMkLst>
            <pc:docMk/>
            <pc:sldMk cId="1686072748" sldId="3010"/>
            <ac:spMk id="192" creationId="{7C996EAB-3415-EBE2-CF48-4095C263EBBA}"/>
          </ac:spMkLst>
        </pc:spChg>
      </pc:sldChg>
      <pc:sldChg chg="delSp modSp add del mod modShow">
        <pc:chgData name="Neal Kruis" userId="bd3ec5e7e82198ad" providerId="LiveId" clId="{8D9C8472-4BE1-3942-A557-30632E4A0210}" dt="2025-01-27T05:08:14.079" v="13192" actId="2696"/>
        <pc:sldMkLst>
          <pc:docMk/>
          <pc:sldMk cId="2485265884" sldId="3015"/>
        </pc:sldMkLst>
        <pc:picChg chg="del mod">
          <ac:chgData name="Neal Kruis" userId="bd3ec5e7e82198ad" providerId="LiveId" clId="{8D9C8472-4BE1-3942-A557-30632E4A0210}" dt="2025-01-26T15:03:40.139" v="3452" actId="478"/>
          <ac:picMkLst>
            <pc:docMk/>
            <pc:sldMk cId="2485265884" sldId="3015"/>
            <ac:picMk id="1026" creationId="{8AE9B8AF-D0E6-EBCD-085D-32549A6638AF}"/>
          </ac:picMkLst>
        </pc:picChg>
      </pc:sldChg>
      <pc:sldChg chg="addSp delSp modSp add del mod modShow">
        <pc:chgData name="Neal Kruis" userId="bd3ec5e7e82198ad" providerId="LiveId" clId="{8D9C8472-4BE1-3942-A557-30632E4A0210}" dt="2025-01-27T05:08:14.079" v="13192" actId="2696"/>
        <pc:sldMkLst>
          <pc:docMk/>
          <pc:sldMk cId="3455572876" sldId="3016"/>
        </pc:sldMkLst>
        <pc:spChg chg="add del mod">
          <ac:chgData name="Neal Kruis" userId="bd3ec5e7e82198ad" providerId="LiveId" clId="{8D9C8472-4BE1-3942-A557-30632E4A0210}" dt="2025-01-26T15:09:41.335" v="3485" actId="478"/>
          <ac:spMkLst>
            <pc:docMk/>
            <pc:sldMk cId="3455572876" sldId="3016"/>
            <ac:spMk id="3" creationId="{0FC62526-B49C-49E6-FF6F-D1E769E1FA87}"/>
          </ac:spMkLst>
        </pc:spChg>
        <pc:spChg chg="del">
          <ac:chgData name="Neal Kruis" userId="bd3ec5e7e82198ad" providerId="LiveId" clId="{8D9C8472-4BE1-3942-A557-30632E4A0210}" dt="2025-01-26T15:02:11.992" v="3443" actId="478"/>
          <ac:spMkLst>
            <pc:docMk/>
            <pc:sldMk cId="3455572876" sldId="3016"/>
            <ac:spMk id="4" creationId="{0C120F78-DD93-4A98-1012-3445AA1D7966}"/>
          </ac:spMkLst>
        </pc:spChg>
        <pc:spChg chg="add del mod">
          <ac:chgData name="Neal Kruis" userId="bd3ec5e7e82198ad" providerId="LiveId" clId="{8D9C8472-4BE1-3942-A557-30632E4A0210}" dt="2025-01-26T15:09:44.430" v="3486" actId="478"/>
          <ac:spMkLst>
            <pc:docMk/>
            <pc:sldMk cId="3455572876" sldId="3016"/>
            <ac:spMk id="5" creationId="{B0FDB133-0F5B-2590-6720-39CA11542E4A}"/>
          </ac:spMkLst>
        </pc:spChg>
        <pc:spChg chg="mod">
          <ac:chgData name="Neal Kruis" userId="bd3ec5e7e82198ad" providerId="LiveId" clId="{8D9C8472-4BE1-3942-A557-30632E4A0210}" dt="2025-01-26T16:15:26.673" v="3598" actId="1076"/>
          <ac:spMkLst>
            <pc:docMk/>
            <pc:sldMk cId="3455572876" sldId="3016"/>
            <ac:spMk id="8" creationId="{248C7C14-8697-8084-6265-D331F7F549B9}"/>
          </ac:spMkLst>
        </pc:spChg>
        <pc:grpChg chg="add mod">
          <ac:chgData name="Neal Kruis" userId="bd3ec5e7e82198ad" providerId="LiveId" clId="{8D9C8472-4BE1-3942-A557-30632E4A0210}" dt="2025-01-26T16:15:26.673" v="3598" actId="1076"/>
          <ac:grpSpMkLst>
            <pc:docMk/>
            <pc:sldMk cId="3455572876" sldId="3016"/>
            <ac:grpSpMk id="6" creationId="{131827EC-3443-B2DF-C542-736BA4A64BA8}"/>
          </ac:grpSpMkLst>
        </pc:grpChg>
        <pc:picChg chg="add mod">
          <ac:chgData name="Neal Kruis" userId="bd3ec5e7e82198ad" providerId="LiveId" clId="{8D9C8472-4BE1-3942-A557-30632E4A0210}" dt="2025-01-26T15:03:45.553" v="3453" actId="1076"/>
          <ac:picMkLst>
            <pc:docMk/>
            <pc:sldMk cId="3455572876" sldId="3016"/>
            <ac:picMk id="2" creationId="{C5B934C3-9EC9-90DA-44F3-F7A94E66B3BC}"/>
          </ac:picMkLst>
        </pc:picChg>
        <pc:picChg chg="mod">
          <ac:chgData name="Neal Kruis" userId="bd3ec5e7e82198ad" providerId="LiveId" clId="{8D9C8472-4BE1-3942-A557-30632E4A0210}" dt="2025-01-26T16:15:26.673" v="3598" actId="1076"/>
          <ac:picMkLst>
            <pc:docMk/>
            <pc:sldMk cId="3455572876" sldId="3016"/>
            <ac:picMk id="7" creationId="{55F260DC-36CE-64CC-003C-75E18E842FDB}"/>
          </ac:picMkLst>
        </pc:picChg>
        <pc:picChg chg="add mod">
          <ac:chgData name="Neal Kruis" userId="bd3ec5e7e82198ad" providerId="LiveId" clId="{8D9C8472-4BE1-3942-A557-30632E4A0210}" dt="2025-01-26T16:14:55.225" v="3597" actId="1076"/>
          <ac:picMkLst>
            <pc:docMk/>
            <pc:sldMk cId="3455572876" sldId="3016"/>
            <ac:picMk id="3074" creationId="{13C7BFAD-DEE2-2E42-E7FB-0034181B1002}"/>
          </ac:picMkLst>
        </pc:picChg>
      </pc:sldChg>
      <pc:sldChg chg="addSp delSp modSp add del mod ord modAnim">
        <pc:chgData name="Neal Kruis" userId="bd3ec5e7e82198ad" providerId="LiveId" clId="{8D9C8472-4BE1-3942-A557-30632E4A0210}" dt="2025-01-26T22:51:35" v="8629" actId="2696"/>
        <pc:sldMkLst>
          <pc:docMk/>
          <pc:sldMk cId="3602332998" sldId="3017"/>
        </pc:sldMkLst>
        <pc:spChg chg="add mod">
          <ac:chgData name="Neal Kruis" userId="bd3ec5e7e82198ad" providerId="LiveId" clId="{8D9C8472-4BE1-3942-A557-30632E4A0210}" dt="2025-01-26T16:52:32.218" v="3824" actId="1076"/>
          <ac:spMkLst>
            <pc:docMk/>
            <pc:sldMk cId="3602332998" sldId="3017"/>
            <ac:spMk id="12" creationId="{4AAEBBA8-969C-720C-C9C7-973D84A7D879}"/>
          </ac:spMkLst>
        </pc:spChg>
        <pc:spChg chg="add mod">
          <ac:chgData name="Neal Kruis" userId="bd3ec5e7e82198ad" providerId="LiveId" clId="{8D9C8472-4BE1-3942-A557-30632E4A0210}" dt="2025-01-26T16:44:36.641" v="3727" actId="20577"/>
          <ac:spMkLst>
            <pc:docMk/>
            <pc:sldMk cId="3602332998" sldId="3017"/>
            <ac:spMk id="13" creationId="{EA204225-9320-6AE2-723B-D282EB1AC3B1}"/>
          </ac:spMkLst>
        </pc:spChg>
        <pc:spChg chg="add mod">
          <ac:chgData name="Neal Kruis" userId="bd3ec5e7e82198ad" providerId="LiveId" clId="{8D9C8472-4BE1-3942-A557-30632E4A0210}" dt="2025-01-26T16:57:08.143" v="3855" actId="1076"/>
          <ac:spMkLst>
            <pc:docMk/>
            <pc:sldMk cId="3602332998" sldId="3017"/>
            <ac:spMk id="14" creationId="{9DDA0F14-6B09-204B-6ABB-BD03B541C8D0}"/>
          </ac:spMkLst>
        </pc:spChg>
        <pc:spChg chg="add mod">
          <ac:chgData name="Neal Kruis" userId="bd3ec5e7e82198ad" providerId="LiveId" clId="{8D9C8472-4BE1-3942-A557-30632E4A0210}" dt="2025-01-26T16:54:38.312" v="3849" actId="20577"/>
          <ac:spMkLst>
            <pc:docMk/>
            <pc:sldMk cId="3602332998" sldId="3017"/>
            <ac:spMk id="15" creationId="{846F478A-FFE0-EBF2-1A13-7E144D4960EC}"/>
          </ac:spMkLst>
        </pc:spChg>
        <pc:spChg chg="add mod">
          <ac:chgData name="Neal Kruis" userId="bd3ec5e7e82198ad" providerId="LiveId" clId="{8D9C8472-4BE1-3942-A557-30632E4A0210}" dt="2025-01-26T16:53:03.540" v="3830" actId="1076"/>
          <ac:spMkLst>
            <pc:docMk/>
            <pc:sldMk cId="3602332998" sldId="3017"/>
            <ac:spMk id="17" creationId="{1340AA63-875D-B9FE-14BF-DF5602E66F2E}"/>
          </ac:spMkLst>
        </pc:spChg>
        <pc:spChg chg="mod">
          <ac:chgData name="Neal Kruis" userId="bd3ec5e7e82198ad" providerId="LiveId" clId="{8D9C8472-4BE1-3942-A557-30632E4A0210}" dt="2025-01-26T16:53:39.302" v="3846" actId="20577"/>
          <ac:spMkLst>
            <pc:docMk/>
            <pc:sldMk cId="3602332998" sldId="3017"/>
            <ac:spMk id="24" creationId="{516BD8A3-1DA7-5B84-5561-2E334CF79CBA}"/>
          </ac:spMkLst>
        </pc:spChg>
        <pc:spChg chg="mod">
          <ac:chgData name="Neal Kruis" userId="bd3ec5e7e82198ad" providerId="LiveId" clId="{8D9C8472-4BE1-3942-A557-30632E4A0210}" dt="2025-01-26T16:45:29.607" v="3780" actId="20577"/>
          <ac:spMkLst>
            <pc:docMk/>
            <pc:sldMk cId="3602332998" sldId="3017"/>
            <ac:spMk id="151" creationId="{CACAADAC-112D-14EA-8A79-6BC1C0C2A252}"/>
          </ac:spMkLst>
        </pc:spChg>
        <pc:spChg chg="del">
          <ac:chgData name="Neal Kruis" userId="bd3ec5e7e82198ad" providerId="LiveId" clId="{8D9C8472-4BE1-3942-A557-30632E4A0210}" dt="2025-01-26T16:36:31.638" v="3656" actId="478"/>
          <ac:spMkLst>
            <pc:docMk/>
            <pc:sldMk cId="3602332998" sldId="3017"/>
            <ac:spMk id="152" creationId="{D8F68BA4-E435-0294-3DBF-6DA9939FA9D3}"/>
          </ac:spMkLst>
        </pc:spChg>
        <pc:grpChg chg="add">
          <ac:chgData name="Neal Kruis" userId="bd3ec5e7e82198ad" providerId="LiveId" clId="{8D9C8472-4BE1-3942-A557-30632E4A0210}" dt="2025-01-26T16:46:11.910" v="3790" actId="164"/>
          <ac:grpSpMkLst>
            <pc:docMk/>
            <pc:sldMk cId="3602332998" sldId="3017"/>
            <ac:grpSpMk id="16" creationId="{63501579-4FB7-2CF9-3E4A-BC3BAC4746F3}"/>
          </ac:grpSpMkLst>
        </pc:grpChg>
        <pc:grpChg chg="add mod">
          <ac:chgData name="Neal Kruis" userId="bd3ec5e7e82198ad" providerId="LiveId" clId="{8D9C8472-4BE1-3942-A557-30632E4A0210}" dt="2025-01-26T16:53:15.525" v="3834" actId="1076"/>
          <ac:grpSpMkLst>
            <pc:docMk/>
            <pc:sldMk cId="3602332998" sldId="3017"/>
            <ac:grpSpMk id="18" creationId="{BE039862-B88A-158B-710F-4D9B7BC69E0C}"/>
          </ac:grpSpMkLst>
        </pc:grpChg>
        <pc:grpChg chg="add mod">
          <ac:chgData name="Neal Kruis" userId="bd3ec5e7e82198ad" providerId="LiveId" clId="{8D9C8472-4BE1-3942-A557-30632E4A0210}" dt="2025-01-26T16:56:11.331" v="3851" actId="1076"/>
          <ac:grpSpMkLst>
            <pc:docMk/>
            <pc:sldMk cId="3602332998" sldId="3017"/>
            <ac:grpSpMk id="19" creationId="{BCCEBC8D-6D83-D997-6CCA-C11CDD58AF1A}"/>
          </ac:grpSpMkLst>
        </pc:grpChg>
        <pc:grpChg chg="add mod">
          <ac:chgData name="Neal Kruis" userId="bd3ec5e7e82198ad" providerId="LiveId" clId="{8D9C8472-4BE1-3942-A557-30632E4A0210}" dt="2025-01-26T16:57:08.143" v="3855" actId="1076"/>
          <ac:grpSpMkLst>
            <pc:docMk/>
            <pc:sldMk cId="3602332998" sldId="3017"/>
            <ac:grpSpMk id="20" creationId="{72F600F0-2A6F-7C4F-1ADD-F91D8442F39B}"/>
          </ac:grpSpMkLst>
        </pc:grpChg>
        <pc:grpChg chg="add mod">
          <ac:chgData name="Neal Kruis" userId="bd3ec5e7e82198ad" providerId="LiveId" clId="{8D9C8472-4BE1-3942-A557-30632E4A0210}" dt="2025-01-26T16:54:54.961" v="3850" actId="1076"/>
          <ac:grpSpMkLst>
            <pc:docMk/>
            <pc:sldMk cId="3602332998" sldId="3017"/>
            <ac:grpSpMk id="21" creationId="{27A03B59-EBB8-02CB-38AE-1474EC6F76C2}"/>
          </ac:grpSpMkLst>
        </pc:grpChg>
        <pc:grpChg chg="add mod">
          <ac:chgData name="Neal Kruis" userId="bd3ec5e7e82198ad" providerId="LiveId" clId="{8D9C8472-4BE1-3942-A557-30632E4A0210}" dt="2025-01-26T16:56:21.783" v="3852" actId="1076"/>
          <ac:grpSpMkLst>
            <pc:docMk/>
            <pc:sldMk cId="3602332998" sldId="3017"/>
            <ac:grpSpMk id="22" creationId="{180FD51E-50F4-4ADB-10CB-AEFC73B4C5CA}"/>
          </ac:grpSpMkLst>
        </pc:grpChg>
        <pc:picChg chg="add del mod">
          <ac:chgData name="Neal Kruis" userId="bd3ec5e7e82198ad" providerId="LiveId" clId="{8D9C8472-4BE1-3942-A557-30632E4A0210}" dt="2025-01-26T16:41:43.106" v="3671" actId="478"/>
          <ac:picMkLst>
            <pc:docMk/>
            <pc:sldMk cId="3602332998" sldId="3017"/>
            <ac:picMk id="3" creationId="{BA4BADD5-E02A-B977-EEC7-574F36466C88}"/>
          </ac:picMkLst>
        </pc:picChg>
        <pc:picChg chg="add mod">
          <ac:chgData name="Neal Kruis" userId="bd3ec5e7e82198ad" providerId="LiveId" clId="{8D9C8472-4BE1-3942-A557-30632E4A0210}" dt="2025-01-26T16:43:44.102" v="3710" actId="1076"/>
          <ac:picMkLst>
            <pc:docMk/>
            <pc:sldMk cId="3602332998" sldId="3017"/>
            <ac:picMk id="5" creationId="{F0837F0D-0606-E98A-885D-BB4C8271C4CD}"/>
          </ac:picMkLst>
        </pc:picChg>
        <pc:picChg chg="add mod">
          <ac:chgData name="Neal Kruis" userId="bd3ec5e7e82198ad" providerId="LiveId" clId="{8D9C8472-4BE1-3942-A557-30632E4A0210}" dt="2025-01-26T16:54:38.312" v="3849" actId="20577"/>
          <ac:picMkLst>
            <pc:docMk/>
            <pc:sldMk cId="3602332998" sldId="3017"/>
            <ac:picMk id="7" creationId="{E9B6F908-3622-91C3-C12E-65B3FCD26BB7}"/>
          </ac:picMkLst>
        </pc:picChg>
        <pc:picChg chg="add mod">
          <ac:chgData name="Neal Kruis" userId="bd3ec5e7e82198ad" providerId="LiveId" clId="{8D9C8472-4BE1-3942-A557-30632E4A0210}" dt="2025-01-26T16:41:46.214" v="3672" actId="14100"/>
          <ac:picMkLst>
            <pc:docMk/>
            <pc:sldMk cId="3602332998" sldId="3017"/>
            <ac:picMk id="9" creationId="{6095FB1F-4A03-A6C4-7975-0B3B980E1EAA}"/>
          </ac:picMkLst>
        </pc:picChg>
        <pc:picChg chg="add mod">
          <ac:chgData name="Neal Kruis" userId="bd3ec5e7e82198ad" providerId="LiveId" clId="{8D9C8472-4BE1-3942-A557-30632E4A0210}" dt="2025-01-26T16:42:05.122" v="3697" actId="1035"/>
          <ac:picMkLst>
            <pc:docMk/>
            <pc:sldMk cId="3602332998" sldId="3017"/>
            <ac:picMk id="11" creationId="{4A00E08D-9C98-DD35-6827-F7206AF4AE1E}"/>
          </ac:picMkLst>
        </pc:picChg>
        <pc:picChg chg="mod">
          <ac:chgData name="Neal Kruis" userId="bd3ec5e7e82198ad" providerId="LiveId" clId="{8D9C8472-4BE1-3942-A557-30632E4A0210}" dt="2025-01-26T16:53:34.238" v="3836"/>
          <ac:picMkLst>
            <pc:docMk/>
            <pc:sldMk cId="3602332998" sldId="3017"/>
            <ac:picMk id="23" creationId="{F5D8F006-CC35-0E3C-1030-5C9D6C150446}"/>
          </ac:picMkLst>
        </pc:picChg>
        <pc:picChg chg="add">
          <ac:chgData name="Neal Kruis" userId="bd3ec5e7e82198ad" providerId="LiveId" clId="{8D9C8472-4BE1-3942-A557-30632E4A0210}" dt="2025-01-26T16:39:09.337" v="3664"/>
          <ac:picMkLst>
            <pc:docMk/>
            <pc:sldMk cId="3602332998" sldId="3017"/>
            <ac:picMk id="1026" creationId="{FB44B745-D613-76CC-9A58-3AEBE269CEBD}"/>
          </ac:picMkLst>
        </pc:picChg>
        <pc:picChg chg="add mod">
          <ac:chgData name="Neal Kruis" userId="bd3ec5e7e82198ad" providerId="LiveId" clId="{8D9C8472-4BE1-3942-A557-30632E4A0210}" dt="2025-01-26T16:57:08.143" v="3855" actId="1076"/>
          <ac:picMkLst>
            <pc:docMk/>
            <pc:sldMk cId="3602332998" sldId="3017"/>
            <ac:picMk id="1028" creationId="{3738A22F-69D1-7B87-2C51-10CD30C57CA4}"/>
          </ac:picMkLst>
        </pc:picChg>
      </pc:sldChg>
      <pc:sldChg chg="addSp delSp modSp add del mod ord">
        <pc:chgData name="Neal Kruis" userId="bd3ec5e7e82198ad" providerId="LiveId" clId="{8D9C8472-4BE1-3942-A557-30632E4A0210}" dt="2025-01-26T18:46:13.807" v="5705" actId="2696"/>
        <pc:sldMkLst>
          <pc:docMk/>
          <pc:sldMk cId="3128053017" sldId="3018"/>
        </pc:sldMkLst>
        <pc:spChg chg="mod">
          <ac:chgData name="Neal Kruis" userId="bd3ec5e7e82198ad" providerId="LiveId" clId="{8D9C8472-4BE1-3942-A557-30632E4A0210}" dt="2025-01-26T17:54:50.832" v="3940" actId="255"/>
          <ac:spMkLst>
            <pc:docMk/>
            <pc:sldMk cId="3128053017" sldId="3018"/>
            <ac:spMk id="4" creationId="{2988A790-6610-41CB-8385-155B3BAC1A45}"/>
          </ac:spMkLst>
        </pc:spChg>
        <pc:spChg chg="add mod">
          <ac:chgData name="Neal Kruis" userId="bd3ec5e7e82198ad" providerId="LiveId" clId="{8D9C8472-4BE1-3942-A557-30632E4A0210}" dt="2025-01-26T18:07:06.709" v="4082" actId="1076"/>
          <ac:spMkLst>
            <pc:docMk/>
            <pc:sldMk cId="3128053017" sldId="3018"/>
            <ac:spMk id="10" creationId="{7C57EA5E-0C0B-94A7-B0E5-7E115357C978}"/>
          </ac:spMkLst>
        </pc:spChg>
        <pc:spChg chg="mod">
          <ac:chgData name="Neal Kruis" userId="bd3ec5e7e82198ad" providerId="LiveId" clId="{8D9C8472-4BE1-3942-A557-30632E4A0210}" dt="2025-01-26T17:54:50.832" v="3940" actId="255"/>
          <ac:spMkLst>
            <pc:docMk/>
            <pc:sldMk cId="3128053017" sldId="3018"/>
            <ac:spMk id="13" creationId="{DE743C6B-6759-1399-2B90-E7E451CA8A81}"/>
          </ac:spMkLst>
        </pc:spChg>
        <pc:spChg chg="mod">
          <ac:chgData name="Neal Kruis" userId="bd3ec5e7e82198ad" providerId="LiveId" clId="{8D9C8472-4BE1-3942-A557-30632E4A0210}" dt="2025-01-26T18:07:10.193" v="4083" actId="1076"/>
          <ac:spMkLst>
            <pc:docMk/>
            <pc:sldMk cId="3128053017" sldId="3018"/>
            <ac:spMk id="17" creationId="{0F57721C-7656-AC37-C954-BF27EED8D09D}"/>
          </ac:spMkLst>
        </pc:spChg>
        <pc:spChg chg="mod">
          <ac:chgData name="Neal Kruis" userId="bd3ec5e7e82198ad" providerId="LiveId" clId="{8D9C8472-4BE1-3942-A557-30632E4A0210}" dt="2025-01-26T18:05:16.955" v="4009" actId="20577"/>
          <ac:spMkLst>
            <pc:docMk/>
            <pc:sldMk cId="3128053017" sldId="3018"/>
            <ac:spMk id="27" creationId="{13BE5587-74DC-5D01-1DD6-1873A601394A}"/>
          </ac:spMkLst>
        </pc:spChg>
        <pc:spChg chg="mod">
          <ac:chgData name="Neal Kruis" userId="bd3ec5e7e82198ad" providerId="LiveId" clId="{8D9C8472-4BE1-3942-A557-30632E4A0210}" dt="2025-01-26T18:05:43.986" v="4014" actId="207"/>
          <ac:spMkLst>
            <pc:docMk/>
            <pc:sldMk cId="3128053017" sldId="3018"/>
            <ac:spMk id="30" creationId="{E2AFE76A-BCD8-4BC9-A2E9-DD50D7657212}"/>
          </ac:spMkLst>
        </pc:spChg>
        <pc:spChg chg="mod">
          <ac:chgData name="Neal Kruis" userId="bd3ec5e7e82198ad" providerId="LiveId" clId="{8D9C8472-4BE1-3942-A557-30632E4A0210}" dt="2025-01-26T18:07:47.512" v="4124" actId="20577"/>
          <ac:spMkLst>
            <pc:docMk/>
            <pc:sldMk cId="3128053017" sldId="3018"/>
            <ac:spMk id="151" creationId="{05C4D9E5-A596-B876-01C9-DB4ABD51E960}"/>
          </ac:spMkLst>
        </pc:spChg>
        <pc:grpChg chg="add mod">
          <ac:chgData name="Neal Kruis" userId="bd3ec5e7e82198ad" providerId="LiveId" clId="{8D9C8472-4BE1-3942-A557-30632E4A0210}" dt="2025-01-26T18:07:15.898" v="4100" actId="1038"/>
          <ac:grpSpMkLst>
            <pc:docMk/>
            <pc:sldMk cId="3128053017" sldId="3018"/>
            <ac:grpSpMk id="2" creationId="{87CA69D6-ECD4-9223-8899-55EB864871EE}"/>
          </ac:grpSpMkLst>
        </pc:grpChg>
        <pc:grpChg chg="mod">
          <ac:chgData name="Neal Kruis" userId="bd3ec5e7e82198ad" providerId="LiveId" clId="{8D9C8472-4BE1-3942-A557-30632E4A0210}" dt="2025-01-26T17:51:07.387" v="3869"/>
          <ac:grpSpMkLst>
            <pc:docMk/>
            <pc:sldMk cId="3128053017" sldId="3018"/>
            <ac:grpSpMk id="3" creationId="{35221E80-609A-A2D0-607E-214B99F699E3}"/>
          </ac:grpSpMkLst>
        </pc:grpChg>
        <pc:grpChg chg="mod">
          <ac:chgData name="Neal Kruis" userId="bd3ec5e7e82198ad" providerId="LiveId" clId="{8D9C8472-4BE1-3942-A557-30632E4A0210}" dt="2025-01-26T17:52:53.850" v="3934" actId="207"/>
          <ac:grpSpMkLst>
            <pc:docMk/>
            <pc:sldMk cId="3128053017" sldId="3018"/>
            <ac:grpSpMk id="16" creationId="{0CBE61A6-4384-8C99-A1B0-9A308ED79099}"/>
          </ac:grpSpMkLst>
        </pc:grpChg>
        <pc:grpChg chg="del">
          <ac:chgData name="Neal Kruis" userId="bd3ec5e7e82198ad" providerId="LiveId" clId="{8D9C8472-4BE1-3942-A557-30632E4A0210}" dt="2025-01-26T17:50:35.241" v="3860" actId="478"/>
          <ac:grpSpMkLst>
            <pc:docMk/>
            <pc:sldMk cId="3128053017" sldId="3018"/>
            <ac:grpSpMk id="18" creationId="{0F3A64E0-E393-AC2D-AE73-6BC09D7D9B71}"/>
          </ac:grpSpMkLst>
        </pc:grpChg>
        <pc:grpChg chg="del">
          <ac:chgData name="Neal Kruis" userId="bd3ec5e7e82198ad" providerId="LiveId" clId="{8D9C8472-4BE1-3942-A557-30632E4A0210}" dt="2025-01-26T17:50:29.655" v="3857" actId="478"/>
          <ac:grpSpMkLst>
            <pc:docMk/>
            <pc:sldMk cId="3128053017" sldId="3018"/>
            <ac:grpSpMk id="19" creationId="{E8538600-E35A-DADA-868F-C4DF89F85797}"/>
          </ac:grpSpMkLst>
        </pc:grpChg>
        <pc:grpChg chg="del">
          <ac:chgData name="Neal Kruis" userId="bd3ec5e7e82198ad" providerId="LiveId" clId="{8D9C8472-4BE1-3942-A557-30632E4A0210}" dt="2025-01-26T17:50:33.140" v="3859" actId="478"/>
          <ac:grpSpMkLst>
            <pc:docMk/>
            <pc:sldMk cId="3128053017" sldId="3018"/>
            <ac:grpSpMk id="20" creationId="{1E26D6DA-2EE1-49A3-E540-45132DD60243}"/>
          </ac:grpSpMkLst>
        </pc:grpChg>
        <pc:grpChg chg="mod">
          <ac:chgData name="Neal Kruis" userId="bd3ec5e7e82198ad" providerId="LiveId" clId="{8D9C8472-4BE1-3942-A557-30632E4A0210}" dt="2025-01-26T18:07:15.898" v="4100" actId="1038"/>
          <ac:grpSpMkLst>
            <pc:docMk/>
            <pc:sldMk cId="3128053017" sldId="3018"/>
            <ac:grpSpMk id="21" creationId="{5964CAD4-8155-ADE3-3DD4-E5390D3063D5}"/>
          </ac:grpSpMkLst>
        </pc:grpChg>
        <pc:grpChg chg="del">
          <ac:chgData name="Neal Kruis" userId="bd3ec5e7e82198ad" providerId="LiveId" clId="{8D9C8472-4BE1-3942-A557-30632E4A0210}" dt="2025-01-26T17:50:31.541" v="3858" actId="478"/>
          <ac:grpSpMkLst>
            <pc:docMk/>
            <pc:sldMk cId="3128053017" sldId="3018"/>
            <ac:grpSpMk id="22" creationId="{88AE0F8F-357F-B9E7-6C5A-A6131343F9C7}"/>
          </ac:grpSpMkLst>
        </pc:grpChg>
        <pc:grpChg chg="add mod">
          <ac:chgData name="Neal Kruis" userId="bd3ec5e7e82198ad" providerId="LiveId" clId="{8D9C8472-4BE1-3942-A557-30632E4A0210}" dt="2025-01-26T18:07:20.169" v="4111" actId="1038"/>
          <ac:grpSpMkLst>
            <pc:docMk/>
            <pc:sldMk cId="3128053017" sldId="3018"/>
            <ac:grpSpMk id="25" creationId="{8E20093C-32A2-E376-2D0B-DB2965FB1570}"/>
          </ac:grpSpMkLst>
        </pc:grpChg>
        <pc:grpChg chg="add mod">
          <ac:chgData name="Neal Kruis" userId="bd3ec5e7e82198ad" providerId="LiveId" clId="{8D9C8472-4BE1-3942-A557-30632E4A0210}" dt="2025-01-26T18:07:20.169" v="4111" actId="1038"/>
          <ac:grpSpMkLst>
            <pc:docMk/>
            <pc:sldMk cId="3128053017" sldId="3018"/>
            <ac:grpSpMk id="28" creationId="{C0D21803-69DB-15FB-5786-1F6D4DBED925}"/>
          </ac:grpSpMkLst>
        </pc:grpChg>
        <pc:picChg chg="mod">
          <ac:chgData name="Neal Kruis" userId="bd3ec5e7e82198ad" providerId="LiveId" clId="{8D9C8472-4BE1-3942-A557-30632E4A0210}" dt="2025-01-26T17:52:38.461" v="3931" actId="208"/>
          <ac:picMkLst>
            <pc:docMk/>
            <pc:sldMk cId="3128053017" sldId="3018"/>
            <ac:picMk id="6" creationId="{91C4E2E2-BFBF-D4A2-681A-F4E460AE444A}"/>
          </ac:picMkLst>
        </pc:picChg>
        <pc:picChg chg="mod">
          <ac:chgData name="Neal Kruis" userId="bd3ec5e7e82198ad" providerId="LiveId" clId="{8D9C8472-4BE1-3942-A557-30632E4A0210}" dt="2025-01-26T17:52:38.461" v="3931" actId="208"/>
          <ac:picMkLst>
            <pc:docMk/>
            <pc:sldMk cId="3128053017" sldId="3018"/>
            <ac:picMk id="8" creationId="{4F8A7CAB-0200-9A64-BD68-CE0FE6D2A064}"/>
          </ac:picMkLst>
        </pc:picChg>
        <pc:picChg chg="mod">
          <ac:chgData name="Neal Kruis" userId="bd3ec5e7e82198ad" providerId="LiveId" clId="{8D9C8472-4BE1-3942-A557-30632E4A0210}" dt="2025-01-26T17:53:06.998" v="3935" actId="208"/>
          <ac:picMkLst>
            <pc:docMk/>
            <pc:sldMk cId="3128053017" sldId="3018"/>
            <ac:picMk id="9" creationId="{72AA3F1C-3047-17D5-728F-442BCECB0C70}"/>
          </ac:picMkLst>
        </pc:picChg>
        <pc:picChg chg="mod">
          <ac:chgData name="Neal Kruis" userId="bd3ec5e7e82198ad" providerId="LiveId" clId="{8D9C8472-4BE1-3942-A557-30632E4A0210}" dt="2025-01-26T17:53:06.998" v="3935" actId="208"/>
          <ac:picMkLst>
            <pc:docMk/>
            <pc:sldMk cId="3128053017" sldId="3018"/>
            <ac:picMk id="11" creationId="{69D247DC-53BD-042D-3407-6A596539438D}"/>
          </ac:picMkLst>
        </pc:picChg>
        <pc:picChg chg="mod">
          <ac:chgData name="Neal Kruis" userId="bd3ec5e7e82198ad" providerId="LiveId" clId="{8D9C8472-4BE1-3942-A557-30632E4A0210}" dt="2025-01-26T18:04:47.523" v="3996" actId="208"/>
          <ac:picMkLst>
            <pc:docMk/>
            <pc:sldMk cId="3128053017" sldId="3018"/>
            <ac:picMk id="26" creationId="{76A64280-2B99-B353-E271-E87D8F6FB0C8}"/>
          </ac:picMkLst>
        </pc:picChg>
        <pc:picChg chg="mod">
          <ac:chgData name="Neal Kruis" userId="bd3ec5e7e82198ad" providerId="LiveId" clId="{8D9C8472-4BE1-3942-A557-30632E4A0210}" dt="2025-01-26T18:05:37.281" v="4013" actId="208"/>
          <ac:picMkLst>
            <pc:docMk/>
            <pc:sldMk cId="3128053017" sldId="3018"/>
            <ac:picMk id="29" creationId="{6689C98C-8DB3-EB09-5CFD-F3A426BCE126}"/>
          </ac:picMkLst>
        </pc:picChg>
      </pc:sldChg>
      <pc:sldChg chg="add del">
        <pc:chgData name="Neal Kruis" userId="bd3ec5e7e82198ad" providerId="LiveId" clId="{8D9C8472-4BE1-3942-A557-30632E4A0210}" dt="2025-01-26T18:49:09.763" v="5832" actId="2696"/>
        <pc:sldMkLst>
          <pc:docMk/>
          <pc:sldMk cId="4273283858" sldId="3019"/>
        </pc:sldMkLst>
      </pc:sldChg>
      <pc:sldChg chg="addSp delSp modSp add mod ord modNotesTx">
        <pc:chgData name="Neal Kruis" userId="bd3ec5e7e82198ad" providerId="LiveId" clId="{8D9C8472-4BE1-3942-A557-30632E4A0210}" dt="2025-01-27T04:48:56.329" v="12520" actId="20577"/>
        <pc:sldMkLst>
          <pc:docMk/>
          <pc:sldMk cId="3839649667" sldId="3020"/>
        </pc:sldMkLst>
        <pc:spChg chg="mod">
          <ac:chgData name="Neal Kruis" userId="bd3ec5e7e82198ad" providerId="LiveId" clId="{8D9C8472-4BE1-3942-A557-30632E4A0210}" dt="2025-01-26T23:38:40.025" v="8726" actId="1076"/>
          <ac:spMkLst>
            <pc:docMk/>
            <pc:sldMk cId="3839649667" sldId="3020"/>
            <ac:spMk id="4" creationId="{BA955609-42BF-5648-7EE3-B7458B02DF12}"/>
          </ac:spMkLst>
        </pc:spChg>
        <pc:spChg chg="add mod">
          <ac:chgData name="Neal Kruis" userId="bd3ec5e7e82198ad" providerId="LiveId" clId="{8D9C8472-4BE1-3942-A557-30632E4A0210}" dt="2025-01-26T23:38:40.025" v="8726" actId="1076"/>
          <ac:spMkLst>
            <pc:docMk/>
            <pc:sldMk cId="3839649667" sldId="3020"/>
            <ac:spMk id="10" creationId="{BCB703F2-61E2-1608-49A0-2A725930FDB3}"/>
          </ac:spMkLst>
        </pc:spChg>
        <pc:spChg chg="del topLvl">
          <ac:chgData name="Neal Kruis" userId="bd3ec5e7e82198ad" providerId="LiveId" clId="{8D9C8472-4BE1-3942-A557-30632E4A0210}" dt="2025-01-26T17:57:10.098" v="3955" actId="478"/>
          <ac:spMkLst>
            <pc:docMk/>
            <pc:sldMk cId="3839649667" sldId="3020"/>
            <ac:spMk id="13" creationId="{D3305DA1-F794-B263-8F9B-01C55F1F262D}"/>
          </ac:spMkLst>
        </pc:spChg>
        <pc:spChg chg="mod">
          <ac:chgData name="Neal Kruis" userId="bd3ec5e7e82198ad" providerId="LiveId" clId="{8D9C8472-4BE1-3942-A557-30632E4A0210}" dt="2025-01-26T23:38:40.025" v="8726" actId="1076"/>
          <ac:spMkLst>
            <pc:docMk/>
            <pc:sldMk cId="3839649667" sldId="3020"/>
            <ac:spMk id="14" creationId="{EDB5E6C2-1353-B742-66B4-5D62D53023EB}"/>
          </ac:spMkLst>
        </pc:spChg>
        <pc:spChg chg="mod topLvl">
          <ac:chgData name="Neal Kruis" userId="bd3ec5e7e82198ad" providerId="LiveId" clId="{8D9C8472-4BE1-3942-A557-30632E4A0210}" dt="2025-01-26T23:37:38.515" v="8717" actId="1076"/>
          <ac:spMkLst>
            <pc:docMk/>
            <pc:sldMk cId="3839649667" sldId="3020"/>
            <ac:spMk id="15" creationId="{09C40E61-4312-274A-ABE7-5813DE54ACEA}"/>
          </ac:spMkLst>
        </pc:spChg>
        <pc:spChg chg="del">
          <ac:chgData name="Neal Kruis" userId="bd3ec5e7e82198ad" providerId="LiveId" clId="{8D9C8472-4BE1-3942-A557-30632E4A0210}" dt="2025-01-26T17:56:05.714" v="3952" actId="478"/>
          <ac:spMkLst>
            <pc:docMk/>
            <pc:sldMk cId="3839649667" sldId="3020"/>
            <ac:spMk id="17" creationId="{D39190F3-60C2-68E1-E17F-77B429927207}"/>
          </ac:spMkLst>
        </pc:spChg>
        <pc:spChg chg="mod">
          <ac:chgData name="Neal Kruis" userId="bd3ec5e7e82198ad" providerId="LiveId" clId="{8D9C8472-4BE1-3942-A557-30632E4A0210}" dt="2025-01-26T23:37:25.947" v="8713" actId="1076"/>
          <ac:spMkLst>
            <pc:docMk/>
            <pc:sldMk cId="3839649667" sldId="3020"/>
            <ac:spMk id="24" creationId="{8B2A3438-6EBA-8332-0F0A-A5A163394F6A}"/>
          </ac:spMkLst>
        </pc:spChg>
        <pc:spChg chg="mod">
          <ac:chgData name="Neal Kruis" userId="bd3ec5e7e82198ad" providerId="LiveId" clId="{8D9C8472-4BE1-3942-A557-30632E4A0210}" dt="2025-01-26T22:41:52.197" v="8594" actId="14100"/>
          <ac:spMkLst>
            <pc:docMk/>
            <pc:sldMk cId="3839649667" sldId="3020"/>
            <ac:spMk id="151" creationId="{78EB5512-544E-120D-B854-07E0666C6B0F}"/>
          </ac:spMkLst>
        </pc:spChg>
        <pc:grpChg chg="add mod">
          <ac:chgData name="Neal Kruis" userId="bd3ec5e7e82198ad" providerId="LiveId" clId="{8D9C8472-4BE1-3942-A557-30632E4A0210}" dt="2025-01-26T23:38:40.025" v="8726" actId="1076"/>
          <ac:grpSpMkLst>
            <pc:docMk/>
            <pc:sldMk cId="3839649667" sldId="3020"/>
            <ac:grpSpMk id="2" creationId="{930CE176-B9BD-8D76-D038-C8508A2C9EEC}"/>
          </ac:grpSpMkLst>
        </pc:grpChg>
        <pc:grpChg chg="add mod">
          <ac:chgData name="Neal Kruis" userId="bd3ec5e7e82198ad" providerId="LiveId" clId="{8D9C8472-4BE1-3942-A557-30632E4A0210}" dt="2025-01-26T23:38:40.025" v="8726" actId="1076"/>
          <ac:grpSpMkLst>
            <pc:docMk/>
            <pc:sldMk cId="3839649667" sldId="3020"/>
            <ac:grpSpMk id="6" creationId="{A68F7876-2890-8FD2-7C08-E4C91001A0F3}"/>
          </ac:grpSpMkLst>
        </pc:grpChg>
        <pc:grpChg chg="del">
          <ac:chgData name="Neal Kruis" userId="bd3ec5e7e82198ad" providerId="LiveId" clId="{8D9C8472-4BE1-3942-A557-30632E4A0210}" dt="2025-01-26T17:57:07.522" v="3954" actId="478"/>
          <ac:grpSpMkLst>
            <pc:docMk/>
            <pc:sldMk cId="3839649667" sldId="3020"/>
            <ac:grpSpMk id="16" creationId="{DC6255A7-7D9B-9F15-3774-C7E744272211}"/>
          </ac:grpSpMkLst>
        </pc:grpChg>
        <pc:grpChg chg="del mod">
          <ac:chgData name="Neal Kruis" userId="bd3ec5e7e82198ad" providerId="LiveId" clId="{8D9C8472-4BE1-3942-A557-30632E4A0210}" dt="2025-01-26T18:14:40.995" v="4158" actId="478"/>
          <ac:grpSpMkLst>
            <pc:docMk/>
            <pc:sldMk cId="3839649667" sldId="3020"/>
            <ac:grpSpMk id="18" creationId="{7E1147BD-4880-D086-77C2-8ABC64CE5EF9}"/>
          </ac:grpSpMkLst>
        </pc:grpChg>
        <pc:grpChg chg="del mod">
          <ac:chgData name="Neal Kruis" userId="bd3ec5e7e82198ad" providerId="LiveId" clId="{8D9C8472-4BE1-3942-A557-30632E4A0210}" dt="2025-01-26T22:32:28.731" v="8074" actId="478"/>
          <ac:grpSpMkLst>
            <pc:docMk/>
            <pc:sldMk cId="3839649667" sldId="3020"/>
            <ac:grpSpMk id="19" creationId="{482844CE-1B33-FEF6-1B2B-64AEC2F8D03E}"/>
          </ac:grpSpMkLst>
        </pc:grpChg>
        <pc:grpChg chg="mod">
          <ac:chgData name="Neal Kruis" userId="bd3ec5e7e82198ad" providerId="LiveId" clId="{8D9C8472-4BE1-3942-A557-30632E4A0210}" dt="2025-01-26T23:38:40.025" v="8726" actId="1076"/>
          <ac:grpSpMkLst>
            <pc:docMk/>
            <pc:sldMk cId="3839649667" sldId="3020"/>
            <ac:grpSpMk id="20" creationId="{9BA8C75E-2692-60FC-B3CA-72E44B050C26}"/>
          </ac:grpSpMkLst>
        </pc:grpChg>
        <pc:grpChg chg="del mod">
          <ac:chgData name="Neal Kruis" userId="bd3ec5e7e82198ad" providerId="LiveId" clId="{8D9C8472-4BE1-3942-A557-30632E4A0210}" dt="2025-01-26T17:57:10.098" v="3955" actId="478"/>
          <ac:grpSpMkLst>
            <pc:docMk/>
            <pc:sldMk cId="3839649667" sldId="3020"/>
            <ac:grpSpMk id="21" creationId="{08BB521A-6BB1-4E8B-BD4E-8A34121C8A33}"/>
          </ac:grpSpMkLst>
        </pc:grpChg>
        <pc:grpChg chg="mod">
          <ac:chgData name="Neal Kruis" userId="bd3ec5e7e82198ad" providerId="LiveId" clId="{8D9C8472-4BE1-3942-A557-30632E4A0210}" dt="2025-01-26T23:37:33.835" v="8716" actId="1076"/>
          <ac:grpSpMkLst>
            <pc:docMk/>
            <pc:sldMk cId="3839649667" sldId="3020"/>
            <ac:grpSpMk id="22" creationId="{1B0FE443-B644-7161-CAB7-F187928D2A1E}"/>
          </ac:grpSpMkLst>
        </pc:grpChg>
        <pc:grpChg chg="add mod">
          <ac:chgData name="Neal Kruis" userId="bd3ec5e7e82198ad" providerId="LiveId" clId="{8D9C8472-4BE1-3942-A557-30632E4A0210}" dt="2025-01-26T23:38:40.025" v="8726" actId="1076"/>
          <ac:grpSpMkLst>
            <pc:docMk/>
            <pc:sldMk cId="3839649667" sldId="3020"/>
            <ac:grpSpMk id="25" creationId="{D626A0F3-B9DF-91F6-23AA-DB29AF71191E}"/>
          </ac:grpSpMkLst>
        </pc:grpChg>
        <pc:picChg chg="mod">
          <ac:chgData name="Neal Kruis" userId="bd3ec5e7e82198ad" providerId="LiveId" clId="{8D9C8472-4BE1-3942-A557-30632E4A0210}" dt="2025-01-26T23:38:40.025" v="8726" actId="1076"/>
          <ac:picMkLst>
            <pc:docMk/>
            <pc:sldMk cId="3839649667" sldId="3020"/>
            <ac:picMk id="3" creationId="{4F9A9B95-043B-BACB-EF96-6DA1F435AEAB}"/>
          </ac:picMkLst>
        </pc:picChg>
        <pc:picChg chg="del topLvl">
          <ac:chgData name="Neal Kruis" userId="bd3ec5e7e82198ad" providerId="LiveId" clId="{8D9C8472-4BE1-3942-A557-30632E4A0210}" dt="2025-01-26T22:32:28.731" v="8074" actId="478"/>
          <ac:picMkLst>
            <pc:docMk/>
            <pc:sldMk cId="3839649667" sldId="3020"/>
            <ac:picMk id="7" creationId="{06FE1D11-00A8-7ECB-22D7-E4FEB36B0A58}"/>
          </ac:picMkLst>
        </pc:picChg>
        <pc:picChg chg="add mod">
          <ac:chgData name="Neal Kruis" userId="bd3ec5e7e82198ad" providerId="LiveId" clId="{8D9C8472-4BE1-3942-A557-30632E4A0210}" dt="2025-01-26T23:37:38.515" v="8717" actId="1076"/>
          <ac:picMkLst>
            <pc:docMk/>
            <pc:sldMk cId="3839649667" sldId="3020"/>
            <ac:picMk id="8" creationId="{508940F0-B60F-5878-304A-5F186D4255F0}"/>
          </ac:picMkLst>
        </pc:picChg>
        <pc:picChg chg="mod topLvl">
          <ac:chgData name="Neal Kruis" userId="bd3ec5e7e82198ad" providerId="LiveId" clId="{8D9C8472-4BE1-3942-A557-30632E4A0210}" dt="2025-01-26T23:38:40.025" v="8726" actId="1076"/>
          <ac:picMkLst>
            <pc:docMk/>
            <pc:sldMk cId="3839649667" sldId="3020"/>
            <ac:picMk id="9" creationId="{DA262DCB-6C0D-76DF-6E34-B2D0F4688F55}"/>
          </ac:picMkLst>
        </pc:picChg>
        <pc:picChg chg="del">
          <ac:chgData name="Neal Kruis" userId="bd3ec5e7e82198ad" providerId="LiveId" clId="{8D9C8472-4BE1-3942-A557-30632E4A0210}" dt="2025-01-26T17:57:07.522" v="3954" actId="478"/>
          <ac:picMkLst>
            <pc:docMk/>
            <pc:sldMk cId="3839649667" sldId="3020"/>
            <ac:picMk id="11" creationId="{6DA942FF-FBD0-324E-0C02-CCCCAC35579E}"/>
          </ac:picMkLst>
        </pc:picChg>
        <pc:picChg chg="mod">
          <ac:chgData name="Neal Kruis" userId="bd3ec5e7e82198ad" providerId="LiveId" clId="{8D9C8472-4BE1-3942-A557-30632E4A0210}" dt="2025-01-26T23:37:59.083" v="8719" actId="207"/>
          <ac:picMkLst>
            <pc:docMk/>
            <pc:sldMk cId="3839649667" sldId="3020"/>
            <ac:picMk id="23" creationId="{EB557962-FD31-B8E7-8FE2-A88425E9BB31}"/>
          </ac:picMkLst>
        </pc:picChg>
        <pc:picChg chg="mod">
          <ac:chgData name="Neal Kruis" userId="bd3ec5e7e82198ad" providerId="LiveId" clId="{8D9C8472-4BE1-3942-A557-30632E4A0210}" dt="2025-01-26T23:38:40.025" v="8726" actId="1076"/>
          <ac:picMkLst>
            <pc:docMk/>
            <pc:sldMk cId="3839649667" sldId="3020"/>
            <ac:picMk id="1028" creationId="{4DAF1E0E-1A0C-E68C-4FB3-BAC501659119}"/>
          </ac:picMkLst>
        </pc:picChg>
        <pc:cxnChg chg="add mod">
          <ac:chgData name="Neal Kruis" userId="bd3ec5e7e82198ad" providerId="LiveId" clId="{8D9C8472-4BE1-3942-A557-30632E4A0210}" dt="2025-01-26T23:38:50.809" v="8729" actId="14100"/>
          <ac:cxnSpMkLst>
            <pc:docMk/>
            <pc:sldMk cId="3839649667" sldId="3020"/>
            <ac:cxnSpMk id="26" creationId="{678E64D8-2415-E578-FFBF-6478687F293E}"/>
          </ac:cxnSpMkLst>
        </pc:cxnChg>
        <pc:cxnChg chg="add mod">
          <ac:chgData name="Neal Kruis" userId="bd3ec5e7e82198ad" providerId="LiveId" clId="{8D9C8472-4BE1-3942-A557-30632E4A0210}" dt="2025-01-26T23:38:44.892" v="8727" actId="1076"/>
          <ac:cxnSpMkLst>
            <pc:docMk/>
            <pc:sldMk cId="3839649667" sldId="3020"/>
            <ac:cxnSpMk id="30" creationId="{0AA01153-F2B1-85B2-0940-DCBEE56EB468}"/>
          </ac:cxnSpMkLst>
        </pc:cxnChg>
      </pc:sldChg>
      <pc:sldChg chg="addSp delSp modSp add mod modNotesTx">
        <pc:chgData name="Neal Kruis" userId="bd3ec5e7e82198ad" providerId="LiveId" clId="{8D9C8472-4BE1-3942-A557-30632E4A0210}" dt="2025-01-26T22:33:59.415" v="8082" actId="207"/>
        <pc:sldMkLst>
          <pc:docMk/>
          <pc:sldMk cId="1153543084" sldId="3021"/>
        </pc:sldMkLst>
        <pc:spChg chg="del">
          <ac:chgData name="Neal Kruis" userId="bd3ec5e7e82198ad" providerId="LiveId" clId="{8D9C8472-4BE1-3942-A557-30632E4A0210}" dt="2025-01-26T18:09:00.960" v="4127" actId="478"/>
          <ac:spMkLst>
            <pc:docMk/>
            <pc:sldMk cId="1153543084" sldId="3021"/>
            <ac:spMk id="10" creationId="{07370199-B391-DD93-5890-1A76CC1DF3FA}"/>
          </ac:spMkLst>
        </pc:spChg>
        <pc:spChg chg="mod">
          <ac:chgData name="Neal Kruis" userId="bd3ec5e7e82198ad" providerId="LiveId" clId="{8D9C8472-4BE1-3942-A557-30632E4A0210}" dt="2025-01-26T18:20:33.262" v="4276" actId="1038"/>
          <ac:spMkLst>
            <pc:docMk/>
            <pc:sldMk cId="1153543084" sldId="3021"/>
            <ac:spMk id="17" creationId="{80B8A0A4-AE60-703C-C06F-6F7A0F704F62}"/>
          </ac:spMkLst>
        </pc:spChg>
        <pc:spChg chg="add mod">
          <ac:chgData name="Neal Kruis" userId="bd3ec5e7e82198ad" providerId="LiveId" clId="{8D9C8472-4BE1-3942-A557-30632E4A0210}" dt="2025-01-26T18:30:16.323" v="4446" actId="1035"/>
          <ac:spMkLst>
            <pc:docMk/>
            <pc:sldMk cId="1153543084" sldId="3021"/>
            <ac:spMk id="18" creationId="{92B5F79D-2835-DE4C-9B9D-D22F1C16EE99}"/>
          </ac:spMkLst>
        </pc:spChg>
        <pc:spChg chg="add mod">
          <ac:chgData name="Neal Kruis" userId="bd3ec5e7e82198ad" providerId="LiveId" clId="{8D9C8472-4BE1-3942-A557-30632E4A0210}" dt="2025-01-26T18:27:32.367" v="4344"/>
          <ac:spMkLst>
            <pc:docMk/>
            <pc:sldMk cId="1153543084" sldId="3021"/>
            <ac:spMk id="20" creationId="{25A5F4A2-8027-6384-2062-838C3C1479BB}"/>
          </ac:spMkLst>
        </pc:spChg>
        <pc:spChg chg="add mod">
          <ac:chgData name="Neal Kruis" userId="bd3ec5e7e82198ad" providerId="LiveId" clId="{8D9C8472-4BE1-3942-A557-30632E4A0210}" dt="2025-01-26T18:29:37.185" v="4400" actId="1036"/>
          <ac:spMkLst>
            <pc:docMk/>
            <pc:sldMk cId="1153543084" sldId="3021"/>
            <ac:spMk id="22" creationId="{E906CA1E-E8AD-C0FB-9797-0694ACA2DB1B}"/>
          </ac:spMkLst>
        </pc:spChg>
        <pc:spChg chg="mod topLvl">
          <ac:chgData name="Neal Kruis" userId="bd3ec5e7e82198ad" providerId="LiveId" clId="{8D9C8472-4BE1-3942-A557-30632E4A0210}" dt="2025-01-26T18:26:52.148" v="4339" actId="165"/>
          <ac:spMkLst>
            <pc:docMk/>
            <pc:sldMk cId="1153543084" sldId="3021"/>
            <ac:spMk id="27" creationId="{3EB47E4A-46FE-6C75-5051-FF285F3B0A77}"/>
          </ac:spMkLst>
        </pc:spChg>
        <pc:spChg chg="add mod">
          <ac:chgData name="Neal Kruis" userId="bd3ec5e7e82198ad" providerId="LiveId" clId="{8D9C8472-4BE1-3942-A557-30632E4A0210}" dt="2025-01-26T18:30:24.820" v="4448" actId="1035"/>
          <ac:spMkLst>
            <pc:docMk/>
            <pc:sldMk cId="1153543084" sldId="3021"/>
            <ac:spMk id="33" creationId="{9CBE0CE6-AF71-1345-0006-F768337E8D35}"/>
          </ac:spMkLst>
        </pc:spChg>
        <pc:spChg chg="add mod">
          <ac:chgData name="Neal Kruis" userId="bd3ec5e7e82198ad" providerId="LiveId" clId="{8D9C8472-4BE1-3942-A557-30632E4A0210}" dt="2025-01-26T18:29:43.759" v="4405" actId="1036"/>
          <ac:spMkLst>
            <pc:docMk/>
            <pc:sldMk cId="1153543084" sldId="3021"/>
            <ac:spMk id="34" creationId="{0E0AA9C4-85F1-06F7-EC53-C58C9A75BA63}"/>
          </ac:spMkLst>
        </pc:spChg>
        <pc:spChg chg="add mod">
          <ac:chgData name="Neal Kruis" userId="bd3ec5e7e82198ad" providerId="LiveId" clId="{8D9C8472-4BE1-3942-A557-30632E4A0210}" dt="2025-01-26T18:28:57.809" v="4369" actId="1076"/>
          <ac:spMkLst>
            <pc:docMk/>
            <pc:sldMk cId="1153543084" sldId="3021"/>
            <ac:spMk id="41" creationId="{7E407625-BEA0-3F60-2C5E-0D9FCB0C962C}"/>
          </ac:spMkLst>
        </pc:spChg>
        <pc:spChg chg="mod">
          <ac:chgData name="Neal Kruis" userId="bd3ec5e7e82198ad" providerId="LiveId" clId="{8D9C8472-4BE1-3942-A557-30632E4A0210}" dt="2025-01-26T18:30:51.179" v="4453" actId="57"/>
          <ac:spMkLst>
            <pc:docMk/>
            <pc:sldMk cId="1153543084" sldId="3021"/>
            <ac:spMk id="151" creationId="{0ADDBF25-8C6F-6713-1B67-DF07BACC058E}"/>
          </ac:spMkLst>
        </pc:spChg>
        <pc:grpChg chg="mod">
          <ac:chgData name="Neal Kruis" userId="bd3ec5e7e82198ad" providerId="LiveId" clId="{8D9C8472-4BE1-3942-A557-30632E4A0210}" dt="2025-01-26T18:25:07.630" v="4328" actId="1037"/>
          <ac:grpSpMkLst>
            <pc:docMk/>
            <pc:sldMk cId="1153543084" sldId="3021"/>
            <ac:grpSpMk id="2" creationId="{BB7CEAEC-8ABF-8277-3219-0B93FF62AD0B}"/>
          </ac:grpSpMkLst>
        </pc:grpChg>
        <pc:grpChg chg="mod">
          <ac:chgData name="Neal Kruis" userId="bd3ec5e7e82198ad" providerId="LiveId" clId="{8D9C8472-4BE1-3942-A557-30632E4A0210}" dt="2025-01-26T18:25:07.630" v="4328" actId="1037"/>
          <ac:grpSpMkLst>
            <pc:docMk/>
            <pc:sldMk cId="1153543084" sldId="3021"/>
            <ac:grpSpMk id="21" creationId="{D197C0CD-AF8E-E910-6D6A-B8ED9ACF5AF4}"/>
          </ac:grpSpMkLst>
        </pc:grpChg>
        <pc:grpChg chg="add del mod">
          <ac:chgData name="Neal Kruis" userId="bd3ec5e7e82198ad" providerId="LiveId" clId="{8D9C8472-4BE1-3942-A557-30632E4A0210}" dt="2025-01-26T18:26:52.148" v="4339" actId="165"/>
          <ac:grpSpMkLst>
            <pc:docMk/>
            <pc:sldMk cId="1153543084" sldId="3021"/>
            <ac:grpSpMk id="25" creationId="{E27AC62C-DF6B-0478-3447-DD221FF7E367}"/>
          </ac:grpSpMkLst>
        </pc:grpChg>
        <pc:grpChg chg="mod">
          <ac:chgData name="Neal Kruis" userId="bd3ec5e7e82198ad" providerId="LiveId" clId="{8D9C8472-4BE1-3942-A557-30632E4A0210}" dt="2025-01-26T18:25:07.630" v="4328" actId="1037"/>
          <ac:grpSpMkLst>
            <pc:docMk/>
            <pc:sldMk cId="1153543084" sldId="3021"/>
            <ac:grpSpMk id="28" creationId="{099B722D-ECE4-DF91-B13B-5C2BB4BD6898}"/>
          </ac:grpSpMkLst>
        </pc:grpChg>
        <pc:picChg chg="add mod">
          <ac:chgData name="Neal Kruis" userId="bd3ec5e7e82198ad" providerId="LiveId" clId="{8D9C8472-4BE1-3942-A557-30632E4A0210}" dt="2025-01-26T18:25:38.339" v="4332" actId="1076"/>
          <ac:picMkLst>
            <pc:docMk/>
            <pc:sldMk cId="1153543084" sldId="3021"/>
            <ac:picMk id="5" creationId="{B140A98C-D484-C272-AE96-CBB70F509493}"/>
          </ac:picMkLst>
        </pc:picChg>
        <pc:picChg chg="mod">
          <ac:chgData name="Neal Kruis" userId="bd3ec5e7e82198ad" providerId="LiveId" clId="{8D9C8472-4BE1-3942-A557-30632E4A0210}" dt="2025-01-26T22:01:57.093" v="7325" actId="207"/>
          <ac:picMkLst>
            <pc:docMk/>
            <pc:sldMk cId="1153543084" sldId="3021"/>
            <ac:picMk id="6" creationId="{2A1BFBF1-025E-D510-E2B5-CAC7D1432757}"/>
          </ac:picMkLst>
        </pc:picChg>
        <pc:picChg chg="mod">
          <ac:chgData name="Neal Kruis" userId="bd3ec5e7e82198ad" providerId="LiveId" clId="{8D9C8472-4BE1-3942-A557-30632E4A0210}" dt="2025-01-26T22:01:57.093" v="7325" actId="207"/>
          <ac:picMkLst>
            <pc:docMk/>
            <pc:sldMk cId="1153543084" sldId="3021"/>
            <ac:picMk id="8" creationId="{DDBDB21F-2B50-D01B-8199-ED2B08BC5C44}"/>
          </ac:picMkLst>
        </pc:picChg>
        <pc:picChg chg="mod">
          <ac:chgData name="Neal Kruis" userId="bd3ec5e7e82198ad" providerId="LiveId" clId="{8D9C8472-4BE1-3942-A557-30632E4A0210}" dt="2025-01-26T22:01:46.949" v="7324" actId="207"/>
          <ac:picMkLst>
            <pc:docMk/>
            <pc:sldMk cId="1153543084" sldId="3021"/>
            <ac:picMk id="9" creationId="{49F2657E-E04C-ABAC-CF60-2949C3F25AE7}"/>
          </ac:picMkLst>
        </pc:picChg>
        <pc:picChg chg="mod">
          <ac:chgData name="Neal Kruis" userId="bd3ec5e7e82198ad" providerId="LiveId" clId="{8D9C8472-4BE1-3942-A557-30632E4A0210}" dt="2025-01-26T22:01:46.949" v="7324" actId="207"/>
          <ac:picMkLst>
            <pc:docMk/>
            <pc:sldMk cId="1153543084" sldId="3021"/>
            <ac:picMk id="11" creationId="{46359154-0EC2-5BE4-6AAE-3E441EAE081D}"/>
          </ac:picMkLst>
        </pc:picChg>
        <pc:picChg chg="mod topLvl">
          <ac:chgData name="Neal Kruis" userId="bd3ec5e7e82198ad" providerId="LiveId" clId="{8D9C8472-4BE1-3942-A557-30632E4A0210}" dt="2025-01-26T22:33:59.415" v="8082" actId="207"/>
          <ac:picMkLst>
            <pc:docMk/>
            <pc:sldMk cId="1153543084" sldId="3021"/>
            <ac:picMk id="26" creationId="{9C82CAB1-C9E8-4619-B0C3-14D826CF2308}"/>
          </ac:picMkLst>
        </pc:picChg>
        <pc:picChg chg="mod">
          <ac:chgData name="Neal Kruis" userId="bd3ec5e7e82198ad" providerId="LiveId" clId="{8D9C8472-4BE1-3942-A557-30632E4A0210}" dt="2025-01-26T22:33:53.137" v="8081" actId="207"/>
          <ac:picMkLst>
            <pc:docMk/>
            <pc:sldMk cId="1153543084" sldId="3021"/>
            <ac:picMk id="29" creationId="{1583FCAB-152E-14FE-291B-E3426DC134FD}"/>
          </ac:picMkLst>
        </pc:picChg>
        <pc:cxnChg chg="add mod">
          <ac:chgData name="Neal Kruis" userId="bd3ec5e7e82198ad" providerId="LiveId" clId="{8D9C8472-4BE1-3942-A557-30632E4A0210}" dt="2025-01-26T18:30:16.323" v="4446" actId="1035"/>
          <ac:cxnSpMkLst>
            <pc:docMk/>
            <pc:sldMk cId="1153543084" sldId="3021"/>
            <ac:cxnSpMk id="7" creationId="{F5BDDDC8-BE70-9C7D-0DBC-44196F5E5CF2}"/>
          </ac:cxnSpMkLst>
        </pc:cxnChg>
        <pc:cxnChg chg="add mod">
          <ac:chgData name="Neal Kruis" userId="bd3ec5e7e82198ad" providerId="LiveId" clId="{8D9C8472-4BE1-3942-A557-30632E4A0210}" dt="2025-01-26T18:29:37.185" v="4400" actId="1036"/>
          <ac:cxnSpMkLst>
            <pc:docMk/>
            <pc:sldMk cId="1153543084" sldId="3021"/>
            <ac:cxnSpMk id="24" creationId="{53FDD571-2CF1-1345-9A83-B4BA4E848AC6}"/>
          </ac:cxnSpMkLst>
        </pc:cxnChg>
        <pc:cxnChg chg="add mod">
          <ac:chgData name="Neal Kruis" userId="bd3ec5e7e82198ad" providerId="LiveId" clId="{8D9C8472-4BE1-3942-A557-30632E4A0210}" dt="2025-01-26T18:30:24.820" v="4448" actId="1035"/>
          <ac:cxnSpMkLst>
            <pc:docMk/>
            <pc:sldMk cId="1153543084" sldId="3021"/>
            <ac:cxnSpMk id="35" creationId="{CBD63602-B909-A4AE-0634-B0B4D087E890}"/>
          </ac:cxnSpMkLst>
        </pc:cxnChg>
        <pc:cxnChg chg="add mod">
          <ac:chgData name="Neal Kruis" userId="bd3ec5e7e82198ad" providerId="LiveId" clId="{8D9C8472-4BE1-3942-A557-30632E4A0210}" dt="2025-01-26T18:30:24.820" v="4448" actId="1035"/>
          <ac:cxnSpMkLst>
            <pc:docMk/>
            <pc:sldMk cId="1153543084" sldId="3021"/>
            <ac:cxnSpMk id="38" creationId="{BC04EECA-D13F-FFA8-0553-02096CBBDBEF}"/>
          </ac:cxnSpMkLst>
        </pc:cxnChg>
        <pc:cxnChg chg="add mod">
          <ac:chgData name="Neal Kruis" userId="bd3ec5e7e82198ad" providerId="LiveId" clId="{8D9C8472-4BE1-3942-A557-30632E4A0210}" dt="2025-01-26T18:29:43.759" v="4405" actId="1036"/>
          <ac:cxnSpMkLst>
            <pc:docMk/>
            <pc:sldMk cId="1153543084" sldId="3021"/>
            <ac:cxnSpMk id="43" creationId="{42A5097E-BE6A-8E40-6FBF-E929A91FBBB0}"/>
          </ac:cxnSpMkLst>
        </pc:cxnChg>
        <pc:cxnChg chg="add mod">
          <ac:chgData name="Neal Kruis" userId="bd3ec5e7e82198ad" providerId="LiveId" clId="{8D9C8472-4BE1-3942-A557-30632E4A0210}" dt="2025-01-26T18:29:43.759" v="4405" actId="1036"/>
          <ac:cxnSpMkLst>
            <pc:docMk/>
            <pc:sldMk cId="1153543084" sldId="3021"/>
            <ac:cxnSpMk id="46" creationId="{7558DF35-A172-4DC9-71B6-7ABA5D90A6FF}"/>
          </ac:cxnSpMkLst>
        </pc:cxnChg>
      </pc:sldChg>
      <pc:sldChg chg="delSp modSp add del mod">
        <pc:chgData name="Neal Kruis" userId="bd3ec5e7e82198ad" providerId="LiveId" clId="{8D9C8472-4BE1-3942-A557-30632E4A0210}" dt="2025-01-26T18:46:15.539" v="5706" actId="2696"/>
        <pc:sldMkLst>
          <pc:docMk/>
          <pc:sldMk cId="561550042" sldId="3022"/>
        </pc:sldMkLst>
        <pc:spChg chg="mod">
          <ac:chgData name="Neal Kruis" userId="bd3ec5e7e82198ad" providerId="LiveId" clId="{8D9C8472-4BE1-3942-A557-30632E4A0210}" dt="2025-01-26T18:11:01.767" v="4146" actId="20577"/>
          <ac:spMkLst>
            <pc:docMk/>
            <pc:sldMk cId="561550042" sldId="3022"/>
            <ac:spMk id="10" creationId="{7B205045-3A29-1835-A0BC-3A0380EB4323}"/>
          </ac:spMkLst>
        </pc:spChg>
        <pc:spChg chg="mod">
          <ac:chgData name="Neal Kruis" userId="bd3ec5e7e82198ad" providerId="LiveId" clId="{8D9C8472-4BE1-3942-A557-30632E4A0210}" dt="2025-01-26T18:10:52.590" v="4144" actId="20577"/>
          <ac:spMkLst>
            <pc:docMk/>
            <pc:sldMk cId="561550042" sldId="3022"/>
            <ac:spMk id="17" creationId="{B0F5BB1B-5FB4-A4C9-5976-C8BF482F6023}"/>
          </ac:spMkLst>
        </pc:spChg>
        <pc:spChg chg="mod">
          <ac:chgData name="Neal Kruis" userId="bd3ec5e7e82198ad" providerId="LiveId" clId="{8D9C8472-4BE1-3942-A557-30632E4A0210}" dt="2025-01-26T18:10:44.874" v="4143" actId="207"/>
          <ac:spMkLst>
            <pc:docMk/>
            <pc:sldMk cId="561550042" sldId="3022"/>
            <ac:spMk id="27" creationId="{9BD2EFB5-DF16-245E-104E-A1B8AA0C4AA3}"/>
          </ac:spMkLst>
        </pc:spChg>
        <pc:grpChg chg="mod">
          <ac:chgData name="Neal Kruis" userId="bd3ec5e7e82198ad" providerId="LiveId" clId="{8D9C8472-4BE1-3942-A557-30632E4A0210}" dt="2025-01-26T18:10:21.198" v="4137" actId="1076"/>
          <ac:grpSpMkLst>
            <pc:docMk/>
            <pc:sldMk cId="561550042" sldId="3022"/>
            <ac:grpSpMk id="25" creationId="{4EBEF24D-E0F3-99F8-2B8E-00537185EBED}"/>
          </ac:grpSpMkLst>
        </pc:grpChg>
        <pc:grpChg chg="del">
          <ac:chgData name="Neal Kruis" userId="bd3ec5e7e82198ad" providerId="LiveId" clId="{8D9C8472-4BE1-3942-A557-30632E4A0210}" dt="2025-01-26T18:10:18.456" v="4136" actId="478"/>
          <ac:grpSpMkLst>
            <pc:docMk/>
            <pc:sldMk cId="561550042" sldId="3022"/>
            <ac:grpSpMk id="28" creationId="{34048D19-B740-69D2-25A9-6843BB159F31}"/>
          </ac:grpSpMkLst>
        </pc:grpChg>
        <pc:picChg chg="mod">
          <ac:chgData name="Neal Kruis" userId="bd3ec5e7e82198ad" providerId="LiveId" clId="{8D9C8472-4BE1-3942-A557-30632E4A0210}" dt="2025-01-26T18:10:38.684" v="4142" actId="208"/>
          <ac:picMkLst>
            <pc:docMk/>
            <pc:sldMk cId="561550042" sldId="3022"/>
            <ac:picMk id="26" creationId="{9FC412DB-AC46-9D23-EA4D-1224D9A637B5}"/>
          </ac:picMkLst>
        </pc:picChg>
      </pc:sldChg>
      <pc:sldChg chg="modSp add del mod ord">
        <pc:chgData name="Neal Kruis" userId="bd3ec5e7e82198ad" providerId="LiveId" clId="{8D9C8472-4BE1-3942-A557-30632E4A0210}" dt="2025-01-26T18:49:02.480" v="5831" actId="2696"/>
        <pc:sldMkLst>
          <pc:docMk/>
          <pc:sldMk cId="3361246071" sldId="3023"/>
        </pc:sldMkLst>
        <pc:spChg chg="mod">
          <ac:chgData name="Neal Kruis" userId="bd3ec5e7e82198ad" providerId="LiveId" clId="{8D9C8472-4BE1-3942-A557-30632E4A0210}" dt="2025-01-26T18:13:18.948" v="4157" actId="20577"/>
          <ac:spMkLst>
            <pc:docMk/>
            <pc:sldMk cId="3361246071" sldId="3023"/>
            <ac:spMk id="151" creationId="{4E076E17-D7D6-5414-AA47-784C7C8D3DEF}"/>
          </ac:spMkLst>
        </pc:spChg>
      </pc:sldChg>
      <pc:sldChg chg="add del">
        <pc:chgData name="Neal Kruis" userId="bd3ec5e7e82198ad" providerId="LiveId" clId="{8D9C8472-4BE1-3942-A557-30632E4A0210}" dt="2025-01-20T18:39:20.150" v="1485" actId="2696"/>
        <pc:sldMkLst>
          <pc:docMk/>
          <pc:sldMk cId="3580195991" sldId="3023"/>
        </pc:sldMkLst>
      </pc:sldChg>
      <pc:sldChg chg="addSp delSp modSp add mod modNotesTx">
        <pc:chgData name="Neal Kruis" userId="bd3ec5e7e82198ad" providerId="LiveId" clId="{8D9C8472-4BE1-3942-A557-30632E4A0210}" dt="2025-01-27T02:40:57.708" v="8955" actId="15"/>
        <pc:sldMkLst>
          <pc:docMk/>
          <pc:sldMk cId="68992493" sldId="3024"/>
        </pc:sldMkLst>
        <pc:spChg chg="add mod">
          <ac:chgData name="Neal Kruis" userId="bd3ec5e7e82198ad" providerId="LiveId" clId="{8D9C8472-4BE1-3942-A557-30632E4A0210}" dt="2025-01-26T22:05:07.796" v="7343" actId="20577"/>
          <ac:spMkLst>
            <pc:docMk/>
            <pc:sldMk cId="68992493" sldId="3024"/>
            <ac:spMk id="14" creationId="{AC8958EC-B7AC-9443-789F-B28D671A21DB}"/>
          </ac:spMkLst>
        </pc:spChg>
        <pc:spChg chg="add mod">
          <ac:chgData name="Neal Kruis" userId="bd3ec5e7e82198ad" providerId="LiveId" clId="{8D9C8472-4BE1-3942-A557-30632E4A0210}" dt="2025-01-26T22:05:10.610" v="7345" actId="20577"/>
          <ac:spMkLst>
            <pc:docMk/>
            <pc:sldMk cId="68992493" sldId="3024"/>
            <ac:spMk id="15" creationId="{73E11E62-139C-3F50-980D-551397CE6CDA}"/>
          </ac:spMkLst>
        </pc:spChg>
        <pc:spChg chg="del">
          <ac:chgData name="Neal Kruis" userId="bd3ec5e7e82198ad" providerId="LiveId" clId="{8D9C8472-4BE1-3942-A557-30632E4A0210}" dt="2025-01-26T18:31:23.410" v="4455" actId="478"/>
          <ac:spMkLst>
            <pc:docMk/>
            <pc:sldMk cId="68992493" sldId="3024"/>
            <ac:spMk id="17" creationId="{A4DE50AE-8C3C-97CE-6F2A-1E81752C5E8A}"/>
          </ac:spMkLst>
        </pc:spChg>
        <pc:spChg chg="add mod">
          <ac:chgData name="Neal Kruis" userId="bd3ec5e7e82198ad" providerId="LiveId" clId="{8D9C8472-4BE1-3942-A557-30632E4A0210}" dt="2025-01-26T18:32:19.298" v="4497" actId="1036"/>
          <ac:spMkLst>
            <pc:docMk/>
            <pc:sldMk cId="68992493" sldId="3024"/>
            <ac:spMk id="37" creationId="{05409C79-682F-FE5E-8638-C6AEFBC6E0FF}"/>
          </ac:spMkLst>
        </pc:spChg>
        <pc:spChg chg="mod">
          <ac:chgData name="Neal Kruis" userId="bd3ec5e7e82198ad" providerId="LiveId" clId="{8D9C8472-4BE1-3942-A557-30632E4A0210}" dt="2025-01-26T18:32:11.714" v="4478" actId="1037"/>
          <ac:spMkLst>
            <pc:docMk/>
            <pc:sldMk cId="68992493" sldId="3024"/>
            <ac:spMk id="41" creationId="{268E2038-EACB-5938-E627-6FDE66122D27}"/>
          </ac:spMkLst>
        </pc:spChg>
        <pc:picChg chg="mod">
          <ac:chgData name="Neal Kruis" userId="bd3ec5e7e82198ad" providerId="LiveId" clId="{8D9C8472-4BE1-3942-A557-30632E4A0210}" dt="2025-01-26T22:02:04.469" v="7326" actId="207"/>
          <ac:picMkLst>
            <pc:docMk/>
            <pc:sldMk cId="68992493" sldId="3024"/>
            <ac:picMk id="6" creationId="{71D7A82F-FEEA-A842-C5EE-4B3562845F7E}"/>
          </ac:picMkLst>
        </pc:picChg>
        <pc:picChg chg="mod">
          <ac:chgData name="Neal Kruis" userId="bd3ec5e7e82198ad" providerId="LiveId" clId="{8D9C8472-4BE1-3942-A557-30632E4A0210}" dt="2025-01-26T22:02:04.469" v="7326" actId="207"/>
          <ac:picMkLst>
            <pc:docMk/>
            <pc:sldMk cId="68992493" sldId="3024"/>
            <ac:picMk id="8" creationId="{3DED2137-4559-C7E9-28CC-5DE63F4A9510}"/>
          </ac:picMkLst>
        </pc:picChg>
        <pc:picChg chg="mod">
          <ac:chgData name="Neal Kruis" userId="bd3ec5e7e82198ad" providerId="LiveId" clId="{8D9C8472-4BE1-3942-A557-30632E4A0210}" dt="2025-01-26T22:01:39.765" v="7323" actId="207"/>
          <ac:picMkLst>
            <pc:docMk/>
            <pc:sldMk cId="68992493" sldId="3024"/>
            <ac:picMk id="9" creationId="{D8C4EA15-9400-777A-FB74-D3D66774A1E5}"/>
          </ac:picMkLst>
        </pc:picChg>
        <pc:picChg chg="mod">
          <ac:chgData name="Neal Kruis" userId="bd3ec5e7e82198ad" providerId="LiveId" clId="{8D9C8472-4BE1-3942-A557-30632E4A0210}" dt="2025-01-26T22:01:39.765" v="7323" actId="207"/>
          <ac:picMkLst>
            <pc:docMk/>
            <pc:sldMk cId="68992493" sldId="3024"/>
            <ac:picMk id="11" creationId="{71C76917-A277-28E8-8E07-043CA008C7EB}"/>
          </ac:picMkLst>
        </pc:picChg>
        <pc:picChg chg="mod">
          <ac:chgData name="Neal Kruis" userId="bd3ec5e7e82198ad" providerId="LiveId" clId="{8D9C8472-4BE1-3942-A557-30632E4A0210}" dt="2025-01-26T22:34:04.021" v="8083" actId="207"/>
          <ac:picMkLst>
            <pc:docMk/>
            <pc:sldMk cId="68992493" sldId="3024"/>
            <ac:picMk id="26" creationId="{B3840164-9474-2660-4E48-FA6E9A85C0B5}"/>
          </ac:picMkLst>
        </pc:picChg>
        <pc:picChg chg="mod">
          <ac:chgData name="Neal Kruis" userId="bd3ec5e7e82198ad" providerId="LiveId" clId="{8D9C8472-4BE1-3942-A557-30632E4A0210}" dt="2025-01-26T22:33:46.399" v="8080" actId="207"/>
          <ac:picMkLst>
            <pc:docMk/>
            <pc:sldMk cId="68992493" sldId="3024"/>
            <ac:picMk id="29" creationId="{62ABE319-3E11-C6A8-2A9F-C7635F74C2F3}"/>
          </ac:picMkLst>
        </pc:picChg>
        <pc:cxnChg chg="mod">
          <ac:chgData name="Neal Kruis" userId="bd3ec5e7e82198ad" providerId="LiveId" clId="{8D9C8472-4BE1-3942-A557-30632E4A0210}" dt="2025-01-26T18:32:11.714" v="4478" actId="1037"/>
          <ac:cxnSpMkLst>
            <pc:docMk/>
            <pc:sldMk cId="68992493" sldId="3024"/>
            <ac:cxnSpMk id="38" creationId="{ABEEC21D-D9A2-EEDD-2E2F-76C4AC5A7AD3}"/>
          </ac:cxnSpMkLst>
        </pc:cxnChg>
        <pc:cxnChg chg="mod">
          <ac:chgData name="Neal Kruis" userId="bd3ec5e7e82198ad" providerId="LiveId" clId="{8D9C8472-4BE1-3942-A557-30632E4A0210}" dt="2025-01-26T18:32:19.298" v="4497" actId="1036"/>
          <ac:cxnSpMkLst>
            <pc:docMk/>
            <pc:sldMk cId="68992493" sldId="3024"/>
            <ac:cxnSpMk id="43" creationId="{F5E63120-E7CC-89EA-1AA9-4BAE53304E57}"/>
          </ac:cxnSpMkLst>
        </pc:cxnChg>
      </pc:sldChg>
      <pc:sldChg chg="addSp delSp modSp add mod ord modAnim modNotesTx">
        <pc:chgData name="Neal Kruis" userId="bd3ec5e7e82198ad" providerId="LiveId" clId="{8D9C8472-4BE1-3942-A557-30632E4A0210}" dt="2025-01-27T04:50:53.148" v="12612" actId="5793"/>
        <pc:sldMkLst>
          <pc:docMk/>
          <pc:sldMk cId="2876636708" sldId="3025"/>
        </pc:sldMkLst>
        <pc:spChg chg="add del mod">
          <ac:chgData name="Neal Kruis" userId="bd3ec5e7e82198ad" providerId="LiveId" clId="{8D9C8472-4BE1-3942-A557-30632E4A0210}" dt="2025-01-27T02:48:10.602" v="8967" actId="478"/>
          <ac:spMkLst>
            <pc:docMk/>
            <pc:sldMk cId="2876636708" sldId="3025"/>
            <ac:spMk id="2" creationId="{9846169D-0408-3507-4B72-6B49F41B9E47}"/>
          </ac:spMkLst>
        </pc:spChg>
        <pc:spChg chg="add del mod">
          <ac:chgData name="Neal Kruis" userId="bd3ec5e7e82198ad" providerId="LiveId" clId="{8D9C8472-4BE1-3942-A557-30632E4A0210}" dt="2025-01-26T20:58:55.282" v="7212" actId="478"/>
          <ac:spMkLst>
            <pc:docMk/>
            <pc:sldMk cId="2876636708" sldId="3025"/>
            <ac:spMk id="3" creationId="{EB4ADB9B-4566-A76D-8B6D-A4746A9CF2A5}"/>
          </ac:spMkLst>
        </pc:spChg>
        <pc:spChg chg="add del mod">
          <ac:chgData name="Neal Kruis" userId="bd3ec5e7e82198ad" providerId="LiveId" clId="{8D9C8472-4BE1-3942-A557-30632E4A0210}" dt="2025-01-26T20:58:53.954" v="7211" actId="478"/>
          <ac:spMkLst>
            <pc:docMk/>
            <pc:sldMk cId="2876636708" sldId="3025"/>
            <ac:spMk id="4" creationId="{A1BEF9F3-98B4-366D-CB34-B293C02E38F5}"/>
          </ac:spMkLst>
        </pc:spChg>
        <pc:spChg chg="add del mod">
          <ac:chgData name="Neal Kruis" userId="bd3ec5e7e82198ad" providerId="LiveId" clId="{8D9C8472-4BE1-3942-A557-30632E4A0210}" dt="2025-01-26T20:58:52.504" v="7210" actId="478"/>
          <ac:spMkLst>
            <pc:docMk/>
            <pc:sldMk cId="2876636708" sldId="3025"/>
            <ac:spMk id="5" creationId="{77900EE3-84EB-47B4-3D49-288DE0964D59}"/>
          </ac:spMkLst>
        </pc:spChg>
        <pc:spChg chg="add mod">
          <ac:chgData name="Neal Kruis" userId="bd3ec5e7e82198ad" providerId="LiveId" clId="{8D9C8472-4BE1-3942-A557-30632E4A0210}" dt="2025-01-27T02:48:20.051" v="8979" actId="1036"/>
          <ac:spMkLst>
            <pc:docMk/>
            <pc:sldMk cId="2876636708" sldId="3025"/>
            <ac:spMk id="6" creationId="{CDEA8631-26EA-5014-D0BE-CB8A2C6688AC}"/>
          </ac:spMkLst>
        </pc:spChg>
        <pc:spChg chg="add mod">
          <ac:chgData name="Neal Kruis" userId="bd3ec5e7e82198ad" providerId="LiveId" clId="{8D9C8472-4BE1-3942-A557-30632E4A0210}" dt="2025-01-26T21:01:56.061" v="7225" actId="1076"/>
          <ac:spMkLst>
            <pc:docMk/>
            <pc:sldMk cId="2876636708" sldId="3025"/>
            <ac:spMk id="7" creationId="{647B9807-D51C-C8D3-AE8B-54F5A46F7E78}"/>
          </ac:spMkLst>
        </pc:spChg>
        <pc:spChg chg="add del mod">
          <ac:chgData name="Neal Kruis" userId="bd3ec5e7e82198ad" providerId="LiveId" clId="{8D9C8472-4BE1-3942-A557-30632E4A0210}" dt="2025-01-26T21:04:44.959" v="7256" actId="478"/>
          <ac:spMkLst>
            <pc:docMk/>
            <pc:sldMk cId="2876636708" sldId="3025"/>
            <ac:spMk id="8" creationId="{E1F08996-3DAA-BDEE-E254-7831BCED474E}"/>
          </ac:spMkLst>
        </pc:spChg>
        <pc:spChg chg="add mod">
          <ac:chgData name="Neal Kruis" userId="bd3ec5e7e82198ad" providerId="LiveId" clId="{8D9C8472-4BE1-3942-A557-30632E4A0210}" dt="2025-01-27T02:48:14.313" v="8969" actId="167"/>
          <ac:spMkLst>
            <pc:docMk/>
            <pc:sldMk cId="2876636708" sldId="3025"/>
            <ac:spMk id="9" creationId="{D119DCC9-32E8-BD18-AB5C-90A026E1DA0F}"/>
          </ac:spMkLst>
        </pc:spChg>
        <pc:spChg chg="mod">
          <ac:chgData name="Neal Kruis" userId="bd3ec5e7e82198ad" providerId="LiveId" clId="{8D9C8472-4BE1-3942-A557-30632E4A0210}" dt="2025-01-26T21:59:17.657" v="7319"/>
          <ac:spMkLst>
            <pc:docMk/>
            <pc:sldMk cId="2876636708" sldId="3025"/>
            <ac:spMk id="151" creationId="{C68C0E23-07CE-037E-12AC-1058B24CCCAF}"/>
          </ac:spMkLst>
        </pc:spChg>
        <pc:spChg chg="del mod">
          <ac:chgData name="Neal Kruis" userId="bd3ec5e7e82198ad" providerId="LiveId" clId="{8D9C8472-4BE1-3942-A557-30632E4A0210}" dt="2025-01-26T19:08:53.892" v="7042" actId="478"/>
          <ac:spMkLst>
            <pc:docMk/>
            <pc:sldMk cId="2876636708" sldId="3025"/>
            <ac:spMk id="152" creationId="{CDDAA3B8-8B60-284A-2BEF-E4C03FF44B76}"/>
          </ac:spMkLst>
        </pc:spChg>
      </pc:sldChg>
      <pc:sldChg chg="addSp delSp modSp add mod ord modNotesTx">
        <pc:chgData name="Neal Kruis" userId="bd3ec5e7e82198ad" providerId="LiveId" clId="{8D9C8472-4BE1-3942-A557-30632E4A0210}" dt="2025-01-26T22:41:24.193" v="8570" actId="20577"/>
        <pc:sldMkLst>
          <pc:docMk/>
          <pc:sldMk cId="1568297060" sldId="3026"/>
        </pc:sldMkLst>
        <pc:spChg chg="mod">
          <ac:chgData name="Neal Kruis" userId="bd3ec5e7e82198ad" providerId="LiveId" clId="{8D9C8472-4BE1-3942-A557-30632E4A0210}" dt="2025-01-26T22:37:10.449" v="8235" actId="207"/>
          <ac:spMkLst>
            <pc:docMk/>
            <pc:sldMk cId="1568297060" sldId="3026"/>
            <ac:spMk id="13" creationId="{15AE6B29-537E-97FB-9B41-EDF0DB333749}"/>
          </ac:spMkLst>
        </pc:spChg>
        <pc:spChg chg="mod">
          <ac:chgData name="Neal Kruis" userId="bd3ec5e7e82198ad" providerId="LiveId" clId="{8D9C8472-4BE1-3942-A557-30632E4A0210}" dt="2025-01-26T22:37:27.845" v="8236" actId="20577"/>
          <ac:spMkLst>
            <pc:docMk/>
            <pc:sldMk cId="1568297060" sldId="3026"/>
            <ac:spMk id="14" creationId="{6840101A-7248-03FD-236A-8101BBE3AF9B}"/>
          </ac:spMkLst>
        </pc:spChg>
        <pc:spChg chg="mod">
          <ac:chgData name="Neal Kruis" userId="bd3ec5e7e82198ad" providerId="LiveId" clId="{8D9C8472-4BE1-3942-A557-30632E4A0210}" dt="2025-01-26T22:37:35.636" v="8238" actId="20577"/>
          <ac:spMkLst>
            <pc:docMk/>
            <pc:sldMk cId="1568297060" sldId="3026"/>
            <ac:spMk id="15" creationId="{F25BBDB2-6E8A-7C1C-09EE-AE8A8DCE4EB2}"/>
          </ac:spMkLst>
        </pc:spChg>
        <pc:spChg chg="mod">
          <ac:chgData name="Neal Kruis" userId="bd3ec5e7e82198ad" providerId="LiveId" clId="{8D9C8472-4BE1-3942-A557-30632E4A0210}" dt="2025-01-26T22:36:01.844" v="8184" actId="1035"/>
          <ac:spMkLst>
            <pc:docMk/>
            <pc:sldMk cId="1568297060" sldId="3026"/>
            <ac:spMk id="22" creationId="{88195754-E99A-FFAC-E4DB-24AE8770D149}"/>
          </ac:spMkLst>
        </pc:spChg>
        <pc:spChg chg="mod">
          <ac:chgData name="Neal Kruis" userId="bd3ec5e7e82198ad" providerId="LiveId" clId="{8D9C8472-4BE1-3942-A557-30632E4A0210}" dt="2025-01-26T22:36:02.779" v="8188" actId="1036"/>
          <ac:spMkLst>
            <pc:docMk/>
            <pc:sldMk cId="1568297060" sldId="3026"/>
            <ac:spMk id="27" creationId="{B68EDEE3-122F-F670-D942-2B55BCF45603}"/>
          </ac:spMkLst>
        </pc:spChg>
        <pc:spChg chg="mod">
          <ac:chgData name="Neal Kruis" userId="bd3ec5e7e82198ad" providerId="LiveId" clId="{8D9C8472-4BE1-3942-A557-30632E4A0210}" dt="2025-01-26T22:36:31.584" v="8226" actId="1036"/>
          <ac:spMkLst>
            <pc:docMk/>
            <pc:sldMk cId="1568297060" sldId="3026"/>
            <ac:spMk id="33" creationId="{EC0022AB-0185-AEEB-1081-244276BD816C}"/>
          </ac:spMkLst>
        </pc:spChg>
        <pc:spChg chg="del">
          <ac:chgData name="Neal Kruis" userId="bd3ec5e7e82198ad" providerId="LiveId" clId="{8D9C8472-4BE1-3942-A557-30632E4A0210}" dt="2025-01-26T22:36:17.248" v="8195" actId="478"/>
          <ac:spMkLst>
            <pc:docMk/>
            <pc:sldMk cId="1568297060" sldId="3026"/>
            <ac:spMk id="34" creationId="{4516EE62-3056-EF4F-A802-26D9CCBF3216}"/>
          </ac:spMkLst>
        </pc:spChg>
        <pc:spChg chg="mod">
          <ac:chgData name="Neal Kruis" userId="bd3ec5e7e82198ad" providerId="LiveId" clId="{8D9C8472-4BE1-3942-A557-30632E4A0210}" dt="2025-01-26T22:41:24.193" v="8570" actId="20577"/>
          <ac:spMkLst>
            <pc:docMk/>
            <pc:sldMk cId="1568297060" sldId="3026"/>
            <ac:spMk id="151" creationId="{84030739-068B-8A73-B3B8-12F84650CB24}"/>
          </ac:spMkLst>
        </pc:spChg>
        <pc:grpChg chg="del">
          <ac:chgData name="Neal Kruis" userId="bd3ec5e7e82198ad" providerId="LiveId" clId="{8D9C8472-4BE1-3942-A557-30632E4A0210}" dt="2025-01-26T22:36:14.648" v="8194" actId="478"/>
          <ac:grpSpMkLst>
            <pc:docMk/>
            <pc:sldMk cId="1568297060" sldId="3026"/>
            <ac:grpSpMk id="2" creationId="{E9D648E0-67D6-A7FE-5A47-0A98AD994BB7}"/>
          </ac:grpSpMkLst>
        </pc:grpChg>
        <pc:grpChg chg="mod">
          <ac:chgData name="Neal Kruis" userId="bd3ec5e7e82198ad" providerId="LiveId" clId="{8D9C8472-4BE1-3942-A557-30632E4A0210}" dt="2025-01-26T22:36:31.584" v="8226" actId="1036"/>
          <ac:grpSpMkLst>
            <pc:docMk/>
            <pc:sldMk cId="1568297060" sldId="3026"/>
            <ac:grpSpMk id="21" creationId="{1BDA8075-680C-0570-0C43-D3CE9AE1B5E5}"/>
          </ac:grpSpMkLst>
        </pc:grpChg>
        <pc:grpChg chg="add del">
          <ac:chgData name="Neal Kruis" userId="bd3ec5e7e82198ad" providerId="LiveId" clId="{8D9C8472-4BE1-3942-A557-30632E4A0210}" dt="2025-01-26T22:36:03.339" v="8190" actId="478"/>
          <ac:grpSpMkLst>
            <pc:docMk/>
            <pc:sldMk cId="1568297060" sldId="3026"/>
            <ac:grpSpMk id="28" creationId="{8A15DD9A-63B6-3F14-7EC7-10387FCCE2F0}"/>
          </ac:grpSpMkLst>
        </pc:grpChg>
        <pc:picChg chg="mod">
          <ac:chgData name="Neal Kruis" userId="bd3ec5e7e82198ad" providerId="LiveId" clId="{8D9C8472-4BE1-3942-A557-30632E4A0210}" dt="2025-01-26T22:02:10.436" v="7327" actId="207"/>
          <ac:picMkLst>
            <pc:docMk/>
            <pc:sldMk cId="1568297060" sldId="3026"/>
            <ac:picMk id="6" creationId="{E68FD2D6-8E16-F7C2-0E67-5D2D1E92C1FC}"/>
          </ac:picMkLst>
        </pc:picChg>
        <pc:picChg chg="mod">
          <ac:chgData name="Neal Kruis" userId="bd3ec5e7e82198ad" providerId="LiveId" clId="{8D9C8472-4BE1-3942-A557-30632E4A0210}" dt="2025-01-26T22:02:10.436" v="7327" actId="207"/>
          <ac:picMkLst>
            <pc:docMk/>
            <pc:sldMk cId="1568297060" sldId="3026"/>
            <ac:picMk id="8" creationId="{67C5286E-24D8-D45C-2722-E36043BECDDD}"/>
          </ac:picMkLst>
        </pc:picChg>
        <pc:picChg chg="mod">
          <ac:chgData name="Neal Kruis" userId="bd3ec5e7e82198ad" providerId="LiveId" clId="{8D9C8472-4BE1-3942-A557-30632E4A0210}" dt="2025-01-26T22:36:59.146" v="8231" actId="208"/>
          <ac:picMkLst>
            <pc:docMk/>
            <pc:sldMk cId="1568297060" sldId="3026"/>
            <ac:picMk id="9" creationId="{E96E1A57-738F-E39B-FA17-F4D717AD1A34}"/>
          </ac:picMkLst>
        </pc:picChg>
        <pc:picChg chg="mod">
          <ac:chgData name="Neal Kruis" userId="bd3ec5e7e82198ad" providerId="LiveId" clId="{8D9C8472-4BE1-3942-A557-30632E4A0210}" dt="2025-01-26T22:37:06.837" v="8234" actId="208"/>
          <ac:picMkLst>
            <pc:docMk/>
            <pc:sldMk cId="1568297060" sldId="3026"/>
            <ac:picMk id="11" creationId="{1AF59434-440A-5B67-8EE0-593612F4E2D7}"/>
          </ac:picMkLst>
        </pc:picChg>
        <pc:picChg chg="mod">
          <ac:chgData name="Neal Kruis" userId="bd3ec5e7e82198ad" providerId="LiveId" clId="{8D9C8472-4BE1-3942-A557-30632E4A0210}" dt="2025-01-26T22:36:02.779" v="8188" actId="1036"/>
          <ac:picMkLst>
            <pc:docMk/>
            <pc:sldMk cId="1568297060" sldId="3026"/>
            <ac:picMk id="26" creationId="{0A2B3BA2-92AE-C2E8-F63D-4D202F2779B7}"/>
          </ac:picMkLst>
        </pc:picChg>
        <pc:picChg chg="mod">
          <ac:chgData name="Neal Kruis" userId="bd3ec5e7e82198ad" providerId="LiveId" clId="{8D9C8472-4BE1-3942-A557-30632E4A0210}" dt="2025-01-26T22:33:32.418" v="8078" actId="207"/>
          <ac:picMkLst>
            <pc:docMk/>
            <pc:sldMk cId="1568297060" sldId="3026"/>
            <ac:picMk id="29" creationId="{870E5D8C-DF77-9F04-877E-A07071C8BE73}"/>
          </ac:picMkLst>
        </pc:picChg>
        <pc:cxnChg chg="mod">
          <ac:chgData name="Neal Kruis" userId="bd3ec5e7e82198ad" providerId="LiveId" clId="{8D9C8472-4BE1-3942-A557-30632E4A0210}" dt="2025-01-26T22:36:02.038" v="8185" actId="14100"/>
          <ac:cxnSpMkLst>
            <pc:docMk/>
            <pc:sldMk cId="1568297060" sldId="3026"/>
            <ac:cxnSpMk id="7" creationId="{5F9B14C1-2FF5-F805-1010-009ADC857CCE}"/>
          </ac:cxnSpMkLst>
        </pc:cxnChg>
        <pc:cxnChg chg="add del mod">
          <ac:chgData name="Neal Kruis" userId="bd3ec5e7e82198ad" providerId="LiveId" clId="{8D9C8472-4BE1-3942-A557-30632E4A0210}" dt="2025-01-26T22:36:03.654" v="8191" actId="478"/>
          <ac:cxnSpMkLst>
            <pc:docMk/>
            <pc:sldMk cId="1568297060" sldId="3026"/>
            <ac:cxnSpMk id="24" creationId="{8CB5FFF1-9ED4-4E87-5FCA-3B0AC9D42BB2}"/>
          </ac:cxnSpMkLst>
        </pc:cxnChg>
        <pc:cxnChg chg="mod">
          <ac:chgData name="Neal Kruis" userId="bd3ec5e7e82198ad" providerId="LiveId" clId="{8D9C8472-4BE1-3942-A557-30632E4A0210}" dt="2025-01-26T22:36:31.584" v="8226" actId="1036"/>
          <ac:cxnSpMkLst>
            <pc:docMk/>
            <pc:sldMk cId="1568297060" sldId="3026"/>
            <ac:cxnSpMk id="35" creationId="{CACF1F31-EE4B-4D80-DA90-41C0589FFC6F}"/>
          </ac:cxnSpMkLst>
        </pc:cxnChg>
        <pc:cxnChg chg="mod">
          <ac:chgData name="Neal Kruis" userId="bd3ec5e7e82198ad" providerId="LiveId" clId="{8D9C8472-4BE1-3942-A557-30632E4A0210}" dt="2025-01-26T22:36:31.584" v="8226" actId="1036"/>
          <ac:cxnSpMkLst>
            <pc:docMk/>
            <pc:sldMk cId="1568297060" sldId="3026"/>
            <ac:cxnSpMk id="38" creationId="{3EC7228A-750B-55D8-FD47-AD6A1C05D4AE}"/>
          </ac:cxnSpMkLst>
        </pc:cxnChg>
        <pc:cxnChg chg="mod">
          <ac:chgData name="Neal Kruis" userId="bd3ec5e7e82198ad" providerId="LiveId" clId="{8D9C8472-4BE1-3942-A557-30632E4A0210}" dt="2025-01-26T22:36:50.529" v="8228" actId="14100"/>
          <ac:cxnSpMkLst>
            <pc:docMk/>
            <pc:sldMk cId="1568297060" sldId="3026"/>
            <ac:cxnSpMk id="43" creationId="{8151F5B3-878F-A61A-9BBB-0DEF8FA34113}"/>
          </ac:cxnSpMkLst>
        </pc:cxnChg>
        <pc:cxnChg chg="mod">
          <ac:chgData name="Neal Kruis" userId="bd3ec5e7e82198ad" providerId="LiveId" clId="{8D9C8472-4BE1-3942-A557-30632E4A0210}" dt="2025-01-26T22:36:47.095" v="8227" actId="14100"/>
          <ac:cxnSpMkLst>
            <pc:docMk/>
            <pc:sldMk cId="1568297060" sldId="3026"/>
            <ac:cxnSpMk id="46" creationId="{7CE746A5-3AF8-C6B2-EE72-4EE89F0870DC}"/>
          </ac:cxnSpMkLst>
        </pc:cxnChg>
      </pc:sldChg>
      <pc:sldChg chg="delSp modSp add del mod modNotesTx">
        <pc:chgData name="Neal Kruis" userId="bd3ec5e7e82198ad" providerId="LiveId" clId="{8D9C8472-4BE1-3942-A557-30632E4A0210}" dt="2025-01-26T18:53:38.020" v="5982" actId="2696"/>
        <pc:sldMkLst>
          <pc:docMk/>
          <pc:sldMk cId="590974330" sldId="3027"/>
        </pc:sldMkLst>
        <pc:spChg chg="mod">
          <ac:chgData name="Neal Kruis" userId="bd3ec5e7e82198ad" providerId="LiveId" clId="{8D9C8472-4BE1-3942-A557-30632E4A0210}" dt="2025-01-26T18:51:49.370" v="5941" actId="20577"/>
          <ac:spMkLst>
            <pc:docMk/>
            <pc:sldMk cId="590974330" sldId="3027"/>
            <ac:spMk id="14" creationId="{56691524-8B51-7E35-1917-74F8E48C58F9}"/>
          </ac:spMkLst>
        </pc:spChg>
        <pc:spChg chg="mod">
          <ac:chgData name="Neal Kruis" userId="bd3ec5e7e82198ad" providerId="LiveId" clId="{8D9C8472-4BE1-3942-A557-30632E4A0210}" dt="2025-01-26T18:51:09.538" v="5937" actId="1036"/>
          <ac:spMkLst>
            <pc:docMk/>
            <pc:sldMk cId="590974330" sldId="3027"/>
            <ac:spMk id="18" creationId="{FFAFFB23-A6FD-0A14-592B-EBE9E75F6395}"/>
          </ac:spMkLst>
        </pc:spChg>
        <pc:spChg chg="del">
          <ac:chgData name="Neal Kruis" userId="bd3ec5e7e82198ad" providerId="LiveId" clId="{8D9C8472-4BE1-3942-A557-30632E4A0210}" dt="2025-01-26T18:50:57.266" v="5910" actId="478"/>
          <ac:spMkLst>
            <pc:docMk/>
            <pc:sldMk cId="590974330" sldId="3027"/>
            <ac:spMk id="22" creationId="{0413B369-C92E-1FA5-B10D-1F6A663A8EEF}"/>
          </ac:spMkLst>
        </pc:spChg>
        <pc:spChg chg="mod">
          <ac:chgData name="Neal Kruis" userId="bd3ec5e7e82198ad" providerId="LiveId" clId="{8D9C8472-4BE1-3942-A557-30632E4A0210}" dt="2025-01-26T18:51:25.329" v="5940" actId="207"/>
          <ac:spMkLst>
            <pc:docMk/>
            <pc:sldMk cId="590974330" sldId="3027"/>
            <ac:spMk id="27" creationId="{29EC6C14-011E-69BE-B3C5-3CBC0E66CD38}"/>
          </ac:spMkLst>
        </pc:spChg>
        <pc:grpChg chg="mod">
          <ac:chgData name="Neal Kruis" userId="bd3ec5e7e82198ad" providerId="LiveId" clId="{8D9C8472-4BE1-3942-A557-30632E4A0210}" dt="2025-01-26T18:51:09.538" v="5937" actId="1036"/>
          <ac:grpSpMkLst>
            <pc:docMk/>
            <pc:sldMk cId="590974330" sldId="3027"/>
            <ac:grpSpMk id="25" creationId="{5E566CFC-F42E-157D-4E58-C6C05534099D}"/>
          </ac:grpSpMkLst>
        </pc:grpChg>
        <pc:grpChg chg="del">
          <ac:chgData name="Neal Kruis" userId="bd3ec5e7e82198ad" providerId="LiveId" clId="{8D9C8472-4BE1-3942-A557-30632E4A0210}" dt="2025-01-26T18:50:53.083" v="5909" actId="478"/>
          <ac:grpSpMkLst>
            <pc:docMk/>
            <pc:sldMk cId="590974330" sldId="3027"/>
            <ac:grpSpMk id="28" creationId="{4B358026-403E-9D24-B756-3EE497A63F1E}"/>
          </ac:grpSpMkLst>
        </pc:grpChg>
        <pc:picChg chg="mod">
          <ac:chgData name="Neal Kruis" userId="bd3ec5e7e82198ad" providerId="LiveId" clId="{8D9C8472-4BE1-3942-A557-30632E4A0210}" dt="2025-01-26T18:51:20.634" v="5939" actId="208"/>
          <ac:picMkLst>
            <pc:docMk/>
            <pc:sldMk cId="590974330" sldId="3027"/>
            <ac:picMk id="26" creationId="{F4D19FE7-8733-B17A-9215-952F572E279C}"/>
          </ac:picMkLst>
        </pc:picChg>
        <pc:cxnChg chg="mod">
          <ac:chgData name="Neal Kruis" userId="bd3ec5e7e82198ad" providerId="LiveId" clId="{8D9C8472-4BE1-3942-A557-30632E4A0210}" dt="2025-01-26T18:51:09.538" v="5937" actId="1036"/>
          <ac:cxnSpMkLst>
            <pc:docMk/>
            <pc:sldMk cId="590974330" sldId="3027"/>
            <ac:cxnSpMk id="7" creationId="{7327B430-F504-E2A7-D6D7-95A144775C4B}"/>
          </ac:cxnSpMkLst>
        </pc:cxnChg>
        <pc:cxnChg chg="del mod">
          <ac:chgData name="Neal Kruis" userId="bd3ec5e7e82198ad" providerId="LiveId" clId="{8D9C8472-4BE1-3942-A557-30632E4A0210}" dt="2025-01-26T18:50:59.298" v="5911" actId="478"/>
          <ac:cxnSpMkLst>
            <pc:docMk/>
            <pc:sldMk cId="590974330" sldId="3027"/>
            <ac:cxnSpMk id="24" creationId="{6785C345-3417-A9B7-FC97-F3D63EEC51B8}"/>
          </ac:cxnSpMkLst>
        </pc:cxnChg>
        <pc:cxnChg chg="mod">
          <ac:chgData name="Neal Kruis" userId="bd3ec5e7e82198ad" providerId="LiveId" clId="{8D9C8472-4BE1-3942-A557-30632E4A0210}" dt="2025-01-26T18:51:09.538" v="5937" actId="1036"/>
          <ac:cxnSpMkLst>
            <pc:docMk/>
            <pc:sldMk cId="590974330" sldId="3027"/>
            <ac:cxnSpMk id="35" creationId="{1A4D612A-7B3F-596D-3548-952107787E14}"/>
          </ac:cxnSpMkLst>
        </pc:cxnChg>
        <pc:cxnChg chg="mod">
          <ac:chgData name="Neal Kruis" userId="bd3ec5e7e82198ad" providerId="LiveId" clId="{8D9C8472-4BE1-3942-A557-30632E4A0210}" dt="2025-01-26T18:51:12.576" v="5938" actId="14100"/>
          <ac:cxnSpMkLst>
            <pc:docMk/>
            <pc:sldMk cId="590974330" sldId="3027"/>
            <ac:cxnSpMk id="46" creationId="{B9303C9F-49B0-0F5B-8459-5B71CF61DB59}"/>
          </ac:cxnSpMkLst>
        </pc:cxnChg>
      </pc:sldChg>
      <pc:sldChg chg="modSp add mod modNotesTx">
        <pc:chgData name="Neal Kruis" userId="bd3ec5e7e82198ad" providerId="LiveId" clId="{8D9C8472-4BE1-3942-A557-30632E4A0210}" dt="2025-01-26T22:05:01.186" v="7341" actId="20577"/>
        <pc:sldMkLst>
          <pc:docMk/>
          <pc:sldMk cId="3174692095" sldId="3028"/>
        </pc:sldMkLst>
        <pc:spChg chg="mod">
          <ac:chgData name="Neal Kruis" userId="bd3ec5e7e82198ad" providerId="LiveId" clId="{8D9C8472-4BE1-3942-A557-30632E4A0210}" dt="2025-01-26T22:05:01.186" v="7341" actId="20577"/>
          <ac:spMkLst>
            <pc:docMk/>
            <pc:sldMk cId="3174692095" sldId="3028"/>
            <ac:spMk id="14" creationId="{569C3250-6F89-C941-A1B6-DAB68715044E}"/>
          </ac:spMkLst>
        </pc:spChg>
        <pc:spChg chg="mod">
          <ac:chgData name="Neal Kruis" userId="bd3ec5e7e82198ad" providerId="LiveId" clId="{8D9C8472-4BE1-3942-A557-30632E4A0210}" dt="2025-01-26T19:00:12.762" v="6734" actId="20577"/>
          <ac:spMkLst>
            <pc:docMk/>
            <pc:sldMk cId="3174692095" sldId="3028"/>
            <ac:spMk id="151" creationId="{C444D05C-450F-016C-C003-0CC931418D40}"/>
          </ac:spMkLst>
        </pc:spChg>
        <pc:picChg chg="mod">
          <ac:chgData name="Neal Kruis" userId="bd3ec5e7e82198ad" providerId="LiveId" clId="{8D9C8472-4BE1-3942-A557-30632E4A0210}" dt="2025-01-26T22:01:07.052" v="7320" actId="207"/>
          <ac:picMkLst>
            <pc:docMk/>
            <pc:sldMk cId="3174692095" sldId="3028"/>
            <ac:picMk id="6" creationId="{1518C903-1E67-7C4B-567E-CE9783156CE6}"/>
          </ac:picMkLst>
        </pc:picChg>
        <pc:picChg chg="mod">
          <ac:chgData name="Neal Kruis" userId="bd3ec5e7e82198ad" providerId="LiveId" clId="{8D9C8472-4BE1-3942-A557-30632E4A0210}" dt="2025-01-26T22:01:07.052" v="7320" actId="207"/>
          <ac:picMkLst>
            <pc:docMk/>
            <pc:sldMk cId="3174692095" sldId="3028"/>
            <ac:picMk id="8" creationId="{15E5B54B-C9AA-5339-5E44-19463959F3BD}"/>
          </ac:picMkLst>
        </pc:picChg>
        <pc:picChg chg="mod">
          <ac:chgData name="Neal Kruis" userId="bd3ec5e7e82198ad" providerId="LiveId" clId="{8D9C8472-4BE1-3942-A557-30632E4A0210}" dt="2025-01-26T22:01:20.887" v="7321" actId="207"/>
          <ac:picMkLst>
            <pc:docMk/>
            <pc:sldMk cId="3174692095" sldId="3028"/>
            <ac:picMk id="9" creationId="{188F02B7-E685-05B7-27C7-70CB78C9B3CD}"/>
          </ac:picMkLst>
        </pc:picChg>
        <pc:picChg chg="mod">
          <ac:chgData name="Neal Kruis" userId="bd3ec5e7e82198ad" providerId="LiveId" clId="{8D9C8472-4BE1-3942-A557-30632E4A0210}" dt="2025-01-26T22:01:20.887" v="7321" actId="207"/>
          <ac:picMkLst>
            <pc:docMk/>
            <pc:sldMk cId="3174692095" sldId="3028"/>
            <ac:picMk id="11" creationId="{476526B4-2AD0-95D1-EF50-E9FEA23A0C7E}"/>
          </ac:picMkLst>
        </pc:picChg>
      </pc:sldChg>
      <pc:sldChg chg="addSp delSp modSp add mod ord delAnim modAnim modNotesTx">
        <pc:chgData name="Neal Kruis" userId="bd3ec5e7e82198ad" providerId="LiveId" clId="{8D9C8472-4BE1-3942-A557-30632E4A0210}" dt="2025-01-27T02:58:06.080" v="9433" actId="20577"/>
        <pc:sldMkLst>
          <pc:docMk/>
          <pc:sldMk cId="1245056529" sldId="3029"/>
        </pc:sldMkLst>
        <pc:spChg chg="mod">
          <ac:chgData name="Neal Kruis" userId="bd3ec5e7e82198ad" providerId="LiveId" clId="{8D9C8472-4BE1-3942-A557-30632E4A0210}" dt="2025-01-27T02:47:39.647" v="8963" actId="948"/>
          <ac:spMkLst>
            <pc:docMk/>
            <pc:sldMk cId="1245056529" sldId="3029"/>
            <ac:spMk id="2" creationId="{F1999035-2ABA-EF9F-6711-FB82A8100561}"/>
          </ac:spMkLst>
        </pc:spChg>
        <pc:spChg chg="add del mod">
          <ac:chgData name="Neal Kruis" userId="bd3ec5e7e82198ad" providerId="LiveId" clId="{8D9C8472-4BE1-3942-A557-30632E4A0210}" dt="2025-01-26T22:03:48.929" v="7339" actId="478"/>
          <ac:spMkLst>
            <pc:docMk/>
            <pc:sldMk cId="1245056529" sldId="3029"/>
            <ac:spMk id="3" creationId="{DF57F519-9687-8A59-CE2C-FC5F3FBE62C5}"/>
          </ac:spMkLst>
        </pc:spChg>
        <pc:spChg chg="del">
          <ac:chgData name="Neal Kruis" userId="bd3ec5e7e82198ad" providerId="LiveId" clId="{8D9C8472-4BE1-3942-A557-30632E4A0210}" dt="2025-01-26T21:02:12.095" v="7230" actId="478"/>
          <ac:spMkLst>
            <pc:docMk/>
            <pc:sldMk cId="1245056529" sldId="3029"/>
            <ac:spMk id="6" creationId="{E7E935DB-E2E2-142E-44A2-42350CD91CB2}"/>
          </ac:spMkLst>
        </pc:spChg>
        <pc:spChg chg="del">
          <ac:chgData name="Neal Kruis" userId="bd3ec5e7e82198ad" providerId="LiveId" clId="{8D9C8472-4BE1-3942-A557-30632E4A0210}" dt="2025-01-26T21:02:12.095" v="7230" actId="478"/>
          <ac:spMkLst>
            <pc:docMk/>
            <pc:sldMk cId="1245056529" sldId="3029"/>
            <ac:spMk id="7" creationId="{6DBA0F21-CB66-A18B-D969-71B28806208F}"/>
          </ac:spMkLst>
        </pc:spChg>
        <pc:spChg chg="del">
          <ac:chgData name="Neal Kruis" userId="bd3ec5e7e82198ad" providerId="LiveId" clId="{8D9C8472-4BE1-3942-A557-30632E4A0210}" dt="2025-01-26T21:02:12.095" v="7230" actId="478"/>
          <ac:spMkLst>
            <pc:docMk/>
            <pc:sldMk cId="1245056529" sldId="3029"/>
            <ac:spMk id="8" creationId="{706A5822-BF3B-E5B3-AD54-B020E72DBA38}"/>
          </ac:spMkLst>
        </pc:spChg>
        <pc:spChg chg="mod">
          <ac:chgData name="Neal Kruis" userId="bd3ec5e7e82198ad" providerId="LiveId" clId="{8D9C8472-4BE1-3942-A557-30632E4A0210}" dt="2025-01-26T21:02:28.368" v="7248" actId="20577"/>
          <ac:spMkLst>
            <pc:docMk/>
            <pc:sldMk cId="1245056529" sldId="3029"/>
            <ac:spMk id="151" creationId="{31C34D68-6C7A-1950-AE8B-A2B4C74C1D85}"/>
          </ac:spMkLst>
        </pc:spChg>
      </pc:sldChg>
      <pc:sldChg chg="add modNotesTx">
        <pc:chgData name="Neal Kruis" userId="bd3ec5e7e82198ad" providerId="LiveId" clId="{8D9C8472-4BE1-3942-A557-30632E4A0210}" dt="2025-01-27T02:59:16.302" v="9557" actId="20577"/>
        <pc:sldMkLst>
          <pc:docMk/>
          <pc:sldMk cId="3360007564" sldId="3030"/>
        </pc:sldMkLst>
      </pc:sldChg>
      <pc:sldChg chg="addSp delSp modSp add mod">
        <pc:chgData name="Neal Kruis" userId="bd3ec5e7e82198ad" providerId="LiveId" clId="{8D9C8472-4BE1-3942-A557-30632E4A0210}" dt="2025-01-27T02:48:01.829" v="8966" actId="167"/>
        <pc:sldMkLst>
          <pc:docMk/>
          <pc:sldMk cId="2888209634" sldId="3031"/>
        </pc:sldMkLst>
        <pc:spChg chg="del">
          <ac:chgData name="Neal Kruis" userId="bd3ec5e7e82198ad" providerId="LiveId" clId="{8D9C8472-4BE1-3942-A557-30632E4A0210}" dt="2025-01-27T02:47:55.257" v="8964" actId="478"/>
          <ac:spMkLst>
            <pc:docMk/>
            <pc:sldMk cId="2888209634" sldId="3031"/>
            <ac:spMk id="2" creationId="{66874E34-BA73-4547-CA8D-31CAA572F970}"/>
          </ac:spMkLst>
        </pc:spChg>
        <pc:spChg chg="add mod">
          <ac:chgData name="Neal Kruis" userId="bd3ec5e7e82198ad" providerId="LiveId" clId="{8D9C8472-4BE1-3942-A557-30632E4A0210}" dt="2025-01-27T02:48:01.829" v="8966" actId="167"/>
          <ac:spMkLst>
            <pc:docMk/>
            <pc:sldMk cId="2888209634" sldId="3031"/>
            <ac:spMk id="4" creationId="{B84D704C-80C0-C63F-D7E3-436C8009990F}"/>
          </ac:spMkLst>
        </pc:spChg>
      </pc:sldChg>
      <pc:sldChg chg="addSp delSp modSp add mod modNotesTx">
        <pc:chgData name="Neal Kruis" userId="bd3ec5e7e82198ad" providerId="LiveId" clId="{8D9C8472-4BE1-3942-A557-30632E4A0210}" dt="2025-01-27T04:57:20.036" v="13136" actId="20577"/>
        <pc:sldMkLst>
          <pc:docMk/>
          <pc:sldMk cId="3600271373" sldId="3032"/>
        </pc:sldMkLst>
        <pc:spChg chg="add mod">
          <ac:chgData name="Neal Kruis" userId="bd3ec5e7e82198ad" providerId="LiveId" clId="{8D9C8472-4BE1-3942-A557-30632E4A0210}" dt="2025-01-26T22:44:59.996" v="8620" actId="207"/>
          <ac:spMkLst>
            <pc:docMk/>
            <pc:sldMk cId="3600271373" sldId="3032"/>
            <ac:spMk id="7" creationId="{08058A78-CA77-D37B-4478-E65B09C23719}"/>
          </ac:spMkLst>
        </pc:spChg>
        <pc:spChg chg="del">
          <ac:chgData name="Neal Kruis" userId="bd3ec5e7e82198ad" providerId="LiveId" clId="{8D9C8472-4BE1-3942-A557-30632E4A0210}" dt="2025-01-26T22:43:17.786" v="8603" actId="478"/>
          <ac:spMkLst>
            <pc:docMk/>
            <pc:sldMk cId="3600271373" sldId="3032"/>
            <ac:spMk id="15" creationId="{95DE0C61-F5E7-9E0D-89CD-38F466C6C167}"/>
          </ac:spMkLst>
        </pc:spChg>
        <pc:spChg chg="mod">
          <ac:chgData name="Neal Kruis" userId="bd3ec5e7e82198ad" providerId="LiveId" clId="{8D9C8472-4BE1-3942-A557-30632E4A0210}" dt="2025-01-26T22:43:09.106" v="8602" actId="20577"/>
          <ac:spMkLst>
            <pc:docMk/>
            <pc:sldMk cId="3600271373" sldId="3032"/>
            <ac:spMk id="151" creationId="{6522C491-A7CE-04A9-4970-34ADBED14983}"/>
          </ac:spMkLst>
        </pc:spChg>
        <pc:grpChg chg="del">
          <ac:chgData name="Neal Kruis" userId="bd3ec5e7e82198ad" providerId="LiveId" clId="{8D9C8472-4BE1-3942-A557-30632E4A0210}" dt="2025-01-26T22:43:17.786" v="8603" actId="478"/>
          <ac:grpSpMkLst>
            <pc:docMk/>
            <pc:sldMk cId="3600271373" sldId="3032"/>
            <ac:grpSpMk id="6" creationId="{2A86D100-4894-E8EB-1900-4364227E4F53}"/>
          </ac:grpSpMkLst>
        </pc:grpChg>
        <pc:grpChg chg="del">
          <ac:chgData name="Neal Kruis" userId="bd3ec5e7e82198ad" providerId="LiveId" clId="{8D9C8472-4BE1-3942-A557-30632E4A0210}" dt="2025-01-26T22:43:17.786" v="8603" actId="478"/>
          <ac:grpSpMkLst>
            <pc:docMk/>
            <pc:sldMk cId="3600271373" sldId="3032"/>
            <ac:grpSpMk id="22" creationId="{C4938C1C-E948-F0DA-B913-AB1D2924B3A7}"/>
          </ac:grpSpMkLst>
        </pc:grpChg>
        <pc:picChg chg="add mod">
          <ac:chgData name="Neal Kruis" userId="bd3ec5e7e82198ad" providerId="LiveId" clId="{8D9C8472-4BE1-3942-A557-30632E4A0210}" dt="2025-01-26T22:45:35.048" v="8623" actId="1076"/>
          <ac:picMkLst>
            <pc:docMk/>
            <pc:sldMk cId="3600271373" sldId="3032"/>
            <ac:picMk id="5" creationId="{312AF8B0-5705-43CE-3329-16751BA36082}"/>
          </ac:picMkLst>
        </pc:picChg>
        <pc:picChg chg="del">
          <ac:chgData name="Neal Kruis" userId="bd3ec5e7e82198ad" providerId="LiveId" clId="{8D9C8472-4BE1-3942-A557-30632E4A0210}" dt="2025-01-26T22:43:17.786" v="8603" actId="478"/>
          <ac:picMkLst>
            <pc:docMk/>
            <pc:sldMk cId="3600271373" sldId="3032"/>
            <ac:picMk id="8" creationId="{E7A0D359-7FDB-AF3F-56E5-9050A3F875B1}"/>
          </ac:picMkLst>
        </pc:picChg>
        <pc:picChg chg="add mod">
          <ac:chgData name="Neal Kruis" userId="bd3ec5e7e82198ad" providerId="LiveId" clId="{8D9C8472-4BE1-3942-A557-30632E4A0210}" dt="2025-01-26T22:45:45.827" v="8628" actId="1076"/>
          <ac:picMkLst>
            <pc:docMk/>
            <pc:sldMk cId="3600271373" sldId="3032"/>
            <ac:picMk id="11" creationId="{D09B810C-1CB5-297B-9090-533CB991FFBA}"/>
          </ac:picMkLst>
        </pc:picChg>
        <pc:picChg chg="add mod">
          <ac:chgData name="Neal Kruis" userId="bd3ec5e7e82198ad" providerId="LiveId" clId="{8D9C8472-4BE1-3942-A557-30632E4A0210}" dt="2025-01-26T22:44:19.565" v="8612" actId="732"/>
          <ac:picMkLst>
            <pc:docMk/>
            <pc:sldMk cId="3600271373" sldId="3032"/>
            <ac:picMk id="15362" creationId="{7AC19422-886E-B4FC-249C-0D06D8DCA341}"/>
          </ac:picMkLst>
        </pc:picChg>
      </pc:sldChg>
      <pc:sldChg chg="addSp delSp modSp add mod modAnim modNotesTx">
        <pc:chgData name="Neal Kruis" userId="bd3ec5e7e82198ad" providerId="LiveId" clId="{8D9C8472-4BE1-3942-A557-30632E4A0210}" dt="2025-01-27T04:06:57.178" v="11717" actId="20577"/>
        <pc:sldMkLst>
          <pc:docMk/>
          <pc:sldMk cId="135883041" sldId="3033"/>
        </pc:sldMkLst>
        <pc:spChg chg="del">
          <ac:chgData name="Neal Kruis" userId="bd3ec5e7e82198ad" providerId="LiveId" clId="{8D9C8472-4BE1-3942-A557-30632E4A0210}" dt="2025-01-27T02:53:02.261" v="8980" actId="478"/>
          <ac:spMkLst>
            <pc:docMk/>
            <pc:sldMk cId="135883041" sldId="3033"/>
            <ac:spMk id="2" creationId="{8D07A5BD-4D99-7BC0-47B7-03A464E0F21D}"/>
          </ac:spMkLst>
        </pc:spChg>
        <pc:spChg chg="add mod">
          <ac:chgData name="Neal Kruis" userId="bd3ec5e7e82198ad" providerId="LiveId" clId="{8D9C8472-4BE1-3942-A557-30632E4A0210}" dt="2025-01-27T02:53:03.328" v="8981"/>
          <ac:spMkLst>
            <pc:docMk/>
            <pc:sldMk cId="135883041" sldId="3033"/>
            <ac:spMk id="3" creationId="{39F0DA94-786F-253F-5709-F627961490FE}"/>
          </ac:spMkLst>
        </pc:spChg>
        <pc:spChg chg="add mod">
          <ac:chgData name="Neal Kruis" userId="bd3ec5e7e82198ad" providerId="LiveId" clId="{8D9C8472-4BE1-3942-A557-30632E4A0210}" dt="2025-01-27T02:53:03.328" v="8981"/>
          <ac:spMkLst>
            <pc:docMk/>
            <pc:sldMk cId="135883041" sldId="3033"/>
            <ac:spMk id="4" creationId="{7AA43BE1-867A-6872-4A34-E18328744683}"/>
          </ac:spMkLst>
        </pc:spChg>
        <pc:spChg chg="add mod">
          <ac:chgData name="Neal Kruis" userId="bd3ec5e7e82198ad" providerId="LiveId" clId="{8D9C8472-4BE1-3942-A557-30632E4A0210}" dt="2025-01-27T02:53:03.328" v="8981"/>
          <ac:spMkLst>
            <pc:docMk/>
            <pc:sldMk cId="135883041" sldId="3033"/>
            <ac:spMk id="5" creationId="{7DE40CC2-9C3A-9456-8447-744224F33626}"/>
          </ac:spMkLst>
        </pc:spChg>
        <pc:spChg chg="del">
          <ac:chgData name="Neal Kruis" userId="bd3ec5e7e82198ad" providerId="LiveId" clId="{8D9C8472-4BE1-3942-A557-30632E4A0210}" dt="2025-01-27T02:53:02.261" v="8980" actId="478"/>
          <ac:spMkLst>
            <pc:docMk/>
            <pc:sldMk cId="135883041" sldId="3033"/>
            <ac:spMk id="6" creationId="{D66F20AA-35BC-450C-85D2-10319D447040}"/>
          </ac:spMkLst>
        </pc:spChg>
        <pc:spChg chg="del">
          <ac:chgData name="Neal Kruis" userId="bd3ec5e7e82198ad" providerId="LiveId" clId="{8D9C8472-4BE1-3942-A557-30632E4A0210}" dt="2025-01-27T02:53:02.261" v="8980" actId="478"/>
          <ac:spMkLst>
            <pc:docMk/>
            <pc:sldMk cId="135883041" sldId="3033"/>
            <ac:spMk id="7" creationId="{B97E4D12-7F1D-CCC5-69BB-242E470C972C}"/>
          </ac:spMkLst>
        </pc:spChg>
      </pc:sldChg>
      <pc:sldChg chg="addSp add del mod delAnim">
        <pc:chgData name="Neal Kruis" userId="bd3ec5e7e82198ad" providerId="LiveId" clId="{8D9C8472-4BE1-3942-A557-30632E4A0210}" dt="2025-01-24T19:15:36.156" v="3353" actId="2696"/>
        <pc:sldMkLst>
          <pc:docMk/>
          <pc:sldMk cId="759834590" sldId="8032"/>
        </pc:sldMkLst>
        <pc:grpChg chg="add">
          <ac:chgData name="Neal Kruis" userId="bd3ec5e7e82198ad" providerId="LiveId" clId="{8D9C8472-4BE1-3942-A557-30632E4A0210}" dt="2025-01-24T19:04:28.610" v="3347" actId="164"/>
          <ac:grpSpMkLst>
            <pc:docMk/>
            <pc:sldMk cId="759834590" sldId="8032"/>
            <ac:grpSpMk id="5" creationId="{089E5F4E-49B1-99E7-6419-DF440B66ADDE}"/>
          </ac:grpSpMkLst>
        </pc:grpChg>
      </pc:sldChg>
      <pc:sldMasterChg chg="delSldLayout">
        <pc:chgData name="Neal Kruis" userId="bd3ec5e7e82198ad" providerId="LiveId" clId="{8D9C8472-4BE1-3942-A557-30632E4A0210}" dt="2025-01-24T19:15:36.156" v="3353" actId="2696"/>
        <pc:sldMasterMkLst>
          <pc:docMk/>
          <pc:sldMasterMk cId="0" sldId="2147483648"/>
        </pc:sldMasterMkLst>
        <pc:sldLayoutChg chg="del">
          <pc:chgData name="Neal Kruis" userId="bd3ec5e7e82198ad" providerId="LiveId" clId="{8D9C8472-4BE1-3942-A557-30632E4A0210}" dt="2025-01-17T15:52:49.898" v="36" actId="2696"/>
          <pc:sldLayoutMkLst>
            <pc:docMk/>
            <pc:sldMasterMk cId="0" sldId="2147483648"/>
            <pc:sldLayoutMk cId="0" sldId="2147483649"/>
          </pc:sldLayoutMkLst>
        </pc:sldLayoutChg>
        <pc:sldLayoutChg chg="del">
          <pc:chgData name="Neal Kruis" userId="bd3ec5e7e82198ad" providerId="LiveId" clId="{8D9C8472-4BE1-3942-A557-30632E4A0210}" dt="2025-01-24T19:15:36.156" v="3353" actId="2696"/>
          <pc:sldLayoutMkLst>
            <pc:docMk/>
            <pc:sldMasterMk cId="0" sldId="2147483648"/>
            <pc:sldLayoutMk cId="3597023803" sldId="2147483671"/>
          </pc:sldLayoutMkLst>
        </pc:sldLayoutChg>
      </pc:sldMasterChg>
      <pc:sldMasterChg chg="del delSldLayout">
        <pc:chgData name="Neal Kruis" userId="bd3ec5e7e82198ad" providerId="LiveId" clId="{8D9C8472-4BE1-3942-A557-30632E4A0210}" dt="2025-01-20T18:39:20.150" v="1485" actId="2696"/>
        <pc:sldMasterMkLst>
          <pc:docMk/>
          <pc:sldMasterMk cId="2205641917" sldId="2147483670"/>
        </pc:sldMasterMkLst>
        <pc:sldLayoutChg chg="del">
          <pc:chgData name="Neal Kruis" userId="bd3ec5e7e82198ad" providerId="LiveId" clId="{8D9C8472-4BE1-3942-A557-30632E4A0210}" dt="2025-01-20T18:39:20.150" v="1485" actId="2696"/>
          <pc:sldLayoutMkLst>
            <pc:docMk/>
            <pc:sldMasterMk cId="2205641917" sldId="2147483670"/>
            <pc:sldLayoutMk cId="3989061563" sldId="2147483671"/>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2647929106" sldId="2147483672"/>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1538524573" sldId="2147483673"/>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726875840" sldId="2147483674"/>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351527168" sldId="2147483675"/>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1966411063" sldId="2147483676"/>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268420643" sldId="2147483677"/>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2759582236" sldId="2147483678"/>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2416242156" sldId="2147483679"/>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580050655" sldId="2147483680"/>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2154496619" sldId="2147483681"/>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1692251367" sldId="2147483682"/>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1967055766" sldId="2147483683"/>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1192383084" sldId="2147483684"/>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501258450" sldId="2147483685"/>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2189212040" sldId="2147483686"/>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3647436486" sldId="2147483687"/>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44122259" sldId="2147483688"/>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3925220324" sldId="2147483689"/>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1149121368" sldId="2147483690"/>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1870948662" sldId="2147483691"/>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2543315756" sldId="2147483692"/>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2542429917" sldId="2147483693"/>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1587151260" sldId="2147483694"/>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2338779796" sldId="2147483695"/>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1255006398" sldId="2147483696"/>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1268080199" sldId="2147483697"/>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1349513540" sldId="2147483698"/>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94228026" sldId="2147483699"/>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1359080180" sldId="2147483700"/>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701128480" sldId="2147483701"/>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10725550" sldId="2147483702"/>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774675739" sldId="2147483703"/>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3487137506" sldId="2147483704"/>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1345389999" sldId="2147483705"/>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2569218752" sldId="2147483706"/>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3507031577" sldId="2147483707"/>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768123703" sldId="2147483708"/>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2165766152" sldId="2147483709"/>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4112808388" sldId="2147483710"/>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1243539778" sldId="2147483711"/>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169341786" sldId="2147483712"/>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2802556992" sldId="2147483713"/>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455014011" sldId="2147483714"/>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3399740139" sldId="2147483715"/>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1316350756" sldId="2147483716"/>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3773203131" sldId="2147483717"/>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2687482171" sldId="2147483718"/>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3470837621" sldId="2147483719"/>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2489821015" sldId="2147483720"/>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2356775511" sldId="2147483721"/>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2390568553" sldId="2147483722"/>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4111066888" sldId="2147483723"/>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1454046849" sldId="2147483724"/>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3107758669" sldId="2147483725"/>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3995180463" sldId="2147483726"/>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3344611896" sldId="2147483727"/>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959220918" sldId="2147483728"/>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609651223" sldId="2147483729"/>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2838249164" sldId="2147483730"/>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3077434990" sldId="2147483731"/>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2886814453" sldId="2147483732"/>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2625531997" sldId="2147483733"/>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3773009165" sldId="2147483734"/>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3814076405" sldId="2147483735"/>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3643588405" sldId="2147483736"/>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4254883637" sldId="2147483737"/>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948505978" sldId="2147483738"/>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1189255525" sldId="2147483739"/>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1748303507" sldId="2147483740"/>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4029117101" sldId="2147483741"/>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92611196" sldId="2147483742"/>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1513318574" sldId="2147483743"/>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3679314520" sldId="2147483744"/>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4242239397" sldId="2147483745"/>
          </pc:sldLayoutMkLst>
        </pc:sldLayoutChg>
        <pc:sldLayoutChg chg="del">
          <pc:chgData name="Neal Kruis" userId="bd3ec5e7e82198ad" providerId="LiveId" clId="{8D9C8472-4BE1-3942-A557-30632E4A0210}" dt="2025-01-20T18:39:20.150" v="1485" actId="2696"/>
          <pc:sldLayoutMkLst>
            <pc:docMk/>
            <pc:sldMasterMk cId="2205641917" sldId="2147483670"/>
            <pc:sldLayoutMk cId="1633489358" sldId="2147483746"/>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1:53.924"/>
    </inkml:context>
    <inkml:brush xml:id="br0">
      <inkml:brushProperty name="width" value="0.2" units="cm"/>
      <inkml:brushProperty name="height" value="0.2" units="cm"/>
      <inkml:brushProperty name="color" value="#E6BCA3"/>
    </inkml:brush>
  </inkml:definitions>
  <inkml:trace contextRef="#ctx0" brushRef="#br0">42 1 24575,'-2'1'0,"1"0"0,0 1 0,0-1 0,0 1 0,0-1 0,0 1 0,0-1 0,1 1 0,-1-1 0,0 1 0,1 0 0,-1 0 0,1-1 0,0 1 0,-1 3 0,0 0 0,-8 36 0,2 1 0,-3 62 0,8 86 0,3-111 0,2-23 0,2-1 0,15 62 0,4 42 0,63 504 0,-75-611 0,3-1 0,24 58 0,0-2 0,-20-49 0,31 86 0,-42-131 0,-3-21 0,-4-26 0,-1 31 0,-23-363 0,22 362 0,-10-102 0,-27-111 0,-8-38 0,4 21 0,-32-53 0,33 116 0,12 44 0,23 101 0,0 0 0,-2-44 0,8 69 0,0 0 0,0-1 0,0 1 0,0-1 0,0 1 0,1 0 0,-1-1 0,0 1 0,1 0 0,-1 0 0,0-1 0,1 1 0,0-2 0,0 3 0,-1 0 0,0-1 0,1 1 0,-1-1 0,1 1 0,-1 0 0,0 0 0,1-1 0,-1 1 0,1 0 0,-1 0 0,1-1 0,-1 1 0,1 0 0,-1 0 0,1 0 0,-1 0 0,1 0 0,-1 0 0,1-1 0,0 1 0,0 1 0,1-1 0,0 1 0,0-1 0,-1 1 0,1 0 0,0 0 0,-1 0 0,1 0 0,0 0 0,-1 0 0,1 0 0,-1 0 0,1 1 0,-1-1 0,0 0 0,0 1 0,2 2 0,17 31 0,-2 1 0,-2 1 0,-1 0 0,14 53 0,1 1 0,-9-19 0,-3 1 0,13 101 0,-27-150 0,16 144 0,19 96 0,-4-96 0,22 84 0,-47-221 0,1 1 0,25 50 0,-22-49 0,3 8 0,-16-38 0,1-1 0,-1 0 0,1 0 0,-1 0 0,1 0 0,0 0 0,0 0 0,0 0 0,0 0 0,0-1 0,0 1 0,1-1 0,2 2 0,-5-3 0,1 0 0,-1 0 0,1 0 0,-1 0 0,1 0 0,-1 0 0,1 0 0,-1-1 0,1 1 0,-1 0 0,0 0 0,1 0 0,-1 0 0,1-1 0,-1 1 0,1 0 0,-1-1 0,0 1 0,1 0 0,-1-1 0,0 1 0,1 0 0,-1-1 0,0 1 0,1-1 0,-1 1 0,0 0 0,0-1 0,0 1 0,1-1 0,-1 1 0,0-1 0,0 1 0,0-1 0,0 1 0,0-1 0,0 1 0,0-1 0,0 1 0,0-2 0,2-25 0,-1 25 0,-3-249 0,0 239 0,0 0 0,-1 0 0,-1 0 0,1 0 0,-2 1 0,-6-13 0,-7-17 0,-92-308 0,28 83 0,55 186 0,-26-139 0,50 194 0,1-48 0,0 4 0,-4 28 0,-1-11 0,8 25-1365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2:03.531"/>
    </inkml:context>
    <inkml:brush xml:id="br0">
      <inkml:brushProperty name="width" value="0.2" units="cm"/>
      <inkml:brushProperty name="height" value="0.2" units="cm"/>
      <inkml:brushProperty name="color" value="#E6BCA3"/>
    </inkml:brush>
  </inkml:definitions>
  <inkml:trace contextRef="#ctx0" brushRef="#br0">15 0 24575,'0'327'0,"0"-315"0,-2 0 0,-3 18 0,-2 24 0,6 824 0,2-408 0,6-360 0,1 3 0,-6-72 0,2 1 0,11 51 0,4 26 0,-6 307 0,-13-362 0,-1-20-455,-3 0 0,-13 67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2:05.259"/>
    </inkml:context>
    <inkml:brush xml:id="br0">
      <inkml:brushProperty name="width" value="0.2" units="cm"/>
      <inkml:brushProperty name="height" value="0.2" units="cm"/>
      <inkml:brushProperty name="color" value="#E6BCA3"/>
    </inkml:brush>
  </inkml:definitions>
  <inkml:trace contextRef="#ctx0" brushRef="#br0">44 0 24575,'-3'8'0,"0"0"0,1 0 0,0 0 0,1 0 0,0 0 0,0 0 0,1 0 0,0 9 0,0 2 0,-1 26 0,-13 553 0,15 1208 0,-4-1783 0,0-15 0,0-15 0,-2-32 0,2 0 0,4-69 0,0 43 0,-1 40 0,4-87 0,-2 95 0,0 1 0,2-1 0,0 1 0,11-28 0,-12 35 0,4-7 0,15-28 0,-22 44 0,0 0 0,0-1 0,1 1 0,-1 0 0,0 0 0,0 0 0,0 0 0,1 0 0,-1 0 0,0 0 0,0 0 0,0 0 0,1 0 0,-1 0 0,0 0 0,0 0 0,1 0 0,-1 0 0,0 0 0,0 0 0,0 0 0,1 0 0,-1 0 0,0 0 0,0 0 0,0 1 0,0-1 0,1 0 0,-1 0 0,0 0 0,0 0 0,0 0 0,0 1 0,1-1 0,-1 0 0,0 0 0,0 0 0,0 0 0,0 1 0,0-1 0,0 0 0,0 0 0,0 0 0,0 1 0,1-1 0,-1 0 0,0 0 0,0 0 0,0 1 0,0-1 0,0 0 0,0 0 0,0 1 0,0-1 0,-1 0 0,6 15 0,12 134 0,-13-94 0,-2-44 113,0 1 0,8 21 1,2 18-1819</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3:20.209"/>
    </inkml:context>
    <inkml:brush xml:id="br0">
      <inkml:brushProperty name="width" value="0.1" units="cm"/>
      <inkml:brushProperty name="height" value="0.1" units="cm"/>
      <inkml:brushProperty name="color" value="#E6BCA3"/>
    </inkml:brush>
  </inkml:definitions>
  <inkml:trace contextRef="#ctx0" brushRef="#br0">434 0 24575,'1'47'0,"1"-29"0,-2 1 0,0-1 0,-1 1 0,-6 32 0,5-45 0,0-1 0,-1 0 0,0 1 0,1-1 0,-2 0 0,1-1 0,0 1 0,-1 0 0,0-1 0,0 0 0,0 0 0,-1 0 0,0-1 0,1 1 0,-1-1 0,0 0 0,-7 3 0,-9 3 0,0-1 0,-45 12 0,33-15 0,1-1 0,-1-2 0,-52-3 0,60 0 0,87 0 0,68 2 0,-90 6 0,-28-4 0,0-1 0,19 0 0,45-2 0,-89-1 0,0-1 0,1 0 0,-23-7 0,-13-2 0,-49 0 0,88 9 0,0 0 0,1 1 0,-1 0 0,0 0 0,0 1 0,0 0 0,0 1 0,1 0 0,-1 0 0,0 1 0,0 0 0,1 1 0,0 0 0,-1 0 0,1 1 0,0 0 0,1 0 0,-1 1 0,-10 7 0,18-12 0,0 0 0,0 0 0,0 0 0,-1 1 0,1-1 0,0 0 0,0 0 0,0 0 0,-1 0 0,1 0 0,0 0 0,0 0 0,0 1 0,0-1 0,0 0 0,-1 0 0,1 0 0,0 1 0,0-1 0,0 0 0,0 0 0,0 0 0,0 1 0,0-1 0,0 0 0,0 0 0,0 0 0,0 1 0,0-1 0,0 0 0,0 0 0,0 0 0,0 1 0,0-1 0,0 0 0,0 0 0,0 0 0,0 1 0,0-1 0,0 0 0,0 0 0,0 0 0,1 1 0,11 3 0,21-4 0,-29 0 0,53 0 0,39-2 0,-88 1 0,0-1 0,-1 0 0,1 0 0,0-1 0,-1 0 0,1 0 0,10-7 0,-12 6 0,1 0 0,0 0 0,0 1 0,0 0 0,1 1 0,-1 0 0,0 0 0,14-2 0,-19 4 0,-1 1 0,1-2 0,0 1 0,0 0 0,0 0 0,-1-1 0,1 1 0,0-1 0,0 1 0,-1-1 0,1 0 0,0 1 0,-1-1 0,1 0 0,-1 0 0,1 0 0,-1-1 0,0 1 0,2-2 0,-2 1 0,1-1 0,-1 1 0,0-1 0,0 1 0,0-1 0,-1 0 0,1 0 0,-1 1 0,1-1 0,-1 0 0,0 0 0,0-3 0,0-10 90,1 10-211,-1-1 0,0 1-1,0 0 1,0-1 0,-1 1 0,0-1-1,0 1 1,-1 0 0,1 0 0,-1 0-1,-4-9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2:50.572"/>
    </inkml:context>
    <inkml:brush xml:id="br0">
      <inkml:brushProperty name="width" value="0.35" units="cm"/>
      <inkml:brushProperty name="height" value="0.35" units="cm"/>
      <inkml:brushProperty name="color" value="#E6BCA3"/>
    </inkml:brush>
  </inkml:definitions>
  <inkml:trace contextRef="#ctx0" brushRef="#br0">395 1 24575,'0'5'0,"-1"1"0,-1 0 0,1-1 0,-1 0 0,0 1 0,0-1 0,-4 6 0,-4 14 0,-4 15 0,-19 58 0,-34 166 0,38 66 0,24-247 0,2 145 0,-1 11 0,-11 173 0,10-211 0,-21 155 0,0 28 0,15-126 0,-13 45 0,-25 284 0,32-401 0,-10 42 0,22-173 0,-3 61 0,8-21-1365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2:51.937"/>
    </inkml:context>
    <inkml:brush xml:id="br0">
      <inkml:brushProperty name="width" value="0.35" units="cm"/>
      <inkml:brushProperty name="height" value="0.35" units="cm"/>
      <inkml:brushProperty name="color" value="#E6BCA3"/>
    </inkml:brush>
  </inkml:definitions>
  <inkml:trace contextRef="#ctx0" brushRef="#br0">114 679 24575,'-1'0'0,"0"1"0,0-1 0,0 0 0,0 1 0,0-1 0,0 1 0,-1-1 0,2 1 0,-1 0 0,0-1 0,0 1 0,0 0 0,0-1 0,0 1 0,0 0 0,1 0 0,-1 0 0,0 0 0,0 2 0,-13 23 0,9-16 0,-2 8 0,-1 0 0,2 1 0,1-1 0,-5 28 0,-8 28 0,-3 23 0,29-117 0,9-33 0,-11 30 0,12-28 0,-4 16 0,-1 0 0,-2-1 0,-2 0 0,6-43 0,-12 44 0,-1-42 0,-2 45 0,8-62 0,55-146 0,-22 100 0,-33 107-1365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2:53.146"/>
    </inkml:context>
    <inkml:brush xml:id="br0">
      <inkml:brushProperty name="width" value="0.35" units="cm"/>
      <inkml:brushProperty name="height" value="0.35" units="cm"/>
      <inkml:brushProperty name="color" value="#E6BCA3"/>
    </inkml:brush>
  </inkml:definitions>
  <inkml:trace contextRef="#ctx0" brushRef="#br0">191 0 24575,'-2'14'0,"1"-1"0,-2 0 0,0 0 0,0 0 0,-2 0 0,-5 13 0,-5 16 0,-42 206 0,22 5 0,9-65 0,9-39 0,4 246 0,14 656 0,-2-557 0,9-315 0,-2-75 0,43 304 0,-46-383-1365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2:54.681"/>
    </inkml:context>
    <inkml:brush xml:id="br0">
      <inkml:brushProperty name="width" value="0.35" units="cm"/>
      <inkml:brushProperty name="height" value="0.35" units="cm"/>
      <inkml:brushProperty name="color" value="#E6BCA3"/>
    </inkml:brush>
  </inkml:definitions>
  <inkml:trace contextRef="#ctx0" brushRef="#br0">246 0 24575,'-2'39'0,"-12"68"0,1-20 0,4-8 0,-41 476 0,39-233 0,4-95 0,3-57 0,-8 119 0,-3-29 0,-9 99 0,11-265 0,5-48 0,-1 56 0,-5 148 0,1-59 0,1 6 0,-3 109 0,15 322-1365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3:12.312"/>
    </inkml:context>
    <inkml:brush xml:id="br0">
      <inkml:brushProperty name="width" value="0.1" units="cm"/>
      <inkml:brushProperty name="height" value="0.1" units="cm"/>
      <inkml:brushProperty name="color" value="#E6BCA3"/>
    </inkml:brush>
  </inkml:definitions>
  <inkml:trace contextRef="#ctx0" brushRef="#br0">2 1 24575,'-1'99'0,"2"107"0,24-14 0,-8-77 0,9 32 0,-13 44 0,-13 776 0,-8-871 0,2-48 0,0-3 0,3-27 0,-2 33 0,2-3 0,-18 95 0,13-102 0,3 4 0,1 0 0,4 69 0,1-47 0,2-43-1365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3:14.638"/>
    </inkml:context>
    <inkml:brush xml:id="br0">
      <inkml:brushProperty name="width" value="0.1" units="cm"/>
      <inkml:brushProperty name="height" value="0.1" units="cm"/>
      <inkml:brushProperty name="color" value="#E6BCA3"/>
    </inkml:brush>
  </inkml:definitions>
  <inkml:trace contextRef="#ctx0" brushRef="#br0">16 28 24575,'-4'10'0,"1"1"0,0 0 0,1 0 0,0 0 0,1 0 0,0 0 0,1 0 0,1 14 0,-1-3 0,-1 40 0,3 95 0,-2-156 0,1 0 0,-1 1 0,0-1 0,0 0 0,0 0 0,1 0 0,-1 0 0,0 0 0,1 0 0,-1 0 0,1 0 0,0 0 0,-1 0 0,1 0 0,0 0 0,-1 0 0,1 0 0,0 0 0,0 0 0,0-1 0,0 1 0,0 0 0,0-1 0,0 1 0,0-1 0,0 1 0,0-1 0,0 1 0,0-1 0,0 0 0,1 0 0,-1 1 0,0-1 0,0 0 0,0 0 0,0 0 0,1 0 0,-1 0 0,0-1 0,0 1 0,0 0 0,0 0 0,0-1 0,0 1 0,1-1 0,-1 1 0,0-1 0,0 1 0,0-1 0,0 0 0,-1 1 0,1-1 0,0 0 0,0 0 0,0 0 0,0 0 0,-1 0 0,1 0 0,-1 0 0,1 0 0,0 0 0,-1 0 0,0 0 0,1 0 0,-1 0 0,0 0 0,1 0 0,-1-2 0,3-16 0,-2 1 0,0-1 0,-1 1 0,-2-21 0,0-14 0,2-164-1365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3:26.138"/>
    </inkml:context>
    <inkml:brush xml:id="br0">
      <inkml:brushProperty name="width" value="0.1" units="cm"/>
      <inkml:brushProperty name="height" value="0.1" units="cm"/>
      <inkml:brushProperty name="color" value="#E6BCA3"/>
    </inkml:brush>
  </inkml:definitions>
  <inkml:trace contextRef="#ctx0" brushRef="#br0">152 31 24575,'-1'1'0,"0"-1"0,0 1 0,0-1 0,0 1 0,-1-1 0,1 1 0,1 0 0,-1-1 0,0 1 0,0 0 0,0 0 0,0 0 0,0 0 0,1 0 0,-1 0 0,0 0 0,0 2 0,-11 20 0,12-22 0,-47 102 0,44-95 0,1 1 0,0 0 0,1 0 0,0 0 0,0 18 0,6 45 0,3-43 0,-7-28 0,-1 0 0,1 0 0,-1 0 0,1 0 0,-1 0 0,1 0 0,0 0 0,-1 0 0,1 0 0,0 0 0,0 0 0,0-1 0,0 1 0,0 0 0,0-1 0,0 1 0,0 0 0,0-1 0,0 1 0,0-1 0,0 0 0,2 1 0,-3-1 0,1-1 0,-1 1 0,1 0 0,0-1 0,-1 1 0,1 0 0,-1-1 0,1 1 0,-1-1 0,1 1 0,-1-1 0,1 1 0,-1-1 0,1 1 0,-1-1 0,0 0 0,1 1 0,-1-1 0,0 0 0,0 1 0,1-1 0,-1 0 0,0 1 0,0-1 0,0 0 0,0 1 0,0-1 0,0 0 0,2-26 0,-2 23 0,1-36 0,-8-77 0,4 97 0,-1 0 0,0 0 0,-2 0 0,0 1 0,-16-32 0,22 51 0,0-1 0,0 1 0,-1-1 0,1 1 0,0-1 0,0 1 0,0-1 0,0 1 0,-1 0 0,1-1 0,0 1 0,0-1 0,-1 1 0,1 0 0,0-1 0,-1 1 0,1 0 0,0 0 0,-1-1 0,1 1 0,-1 0 0,1 0 0,0-1 0,-1 1 0,1 0 0,-1 0 0,1 0 0,-1 0 0,0 0 0,-4 11 0,2 27 0,3-36 0,0 4 0,-2 18 0,2 0 0,1 0 0,8 47 0,4-8 0,5 20 0,-17-80 0,0 0 0,1 0 0,-1-1 0,1 1 0,0 0 0,-1-1 0,1 1 0,0-1 0,0 0 0,1 0 0,-1 0 0,0 0 0,1 0 0,-1 0 0,1-1 0,0 1 0,0-1 0,-1 1 0,1-1 0,0 0 0,0 0 0,0-1 0,5 2 0,7 0 0,0 0 0,1-1 0,21-1 0,-27-1 0,60 2 0,50-2 0,-88-5 0,-31 6 0,1 0 0,0-1 0,0 1 0,-1-1 0,1 1 0,0-1 0,-1 0 0,1 0 0,0 0 0,-1 1 0,1-2 0,-1 1 0,0 0 0,3-2 0,-5 2 0,1 0 0,0 0 0,0 0 0,0 0 0,-1 0 0,1 1 0,0-1 0,-1 0 0,1 0 0,-1 0 0,1 0 0,-1 0 0,1 1 0,-1-1 0,0 0 0,1 1 0,-1-1 0,-1-1 0,-17-15 0,15 14 0,-3-3 0,0 0 0,0 1 0,0 0 0,-1 0 0,0 1 0,0 0 0,0 0 0,-1 1 0,1 0 0,-1 1 0,0 0 0,0 0 0,0 0 0,0 1 0,-18 1 0,21-1 0,-1 1 0,0-1 0,0 0 0,1-1 0,-1 0 0,1 0 0,-1 0 0,1-1 0,0 0 0,0 0 0,0-1 0,-8-6 0,3 3 0,10 7 0,0-1 0,0 0 0,0 1 0,-1-1 0,1 0 0,0 1 0,0 0 0,0-1 0,-1 1 0,1 0 0,0-1 0,0 1 0,-3 0 0,4 0 0,-1 0 0,1 0 0,0 1 0,-1-1 0,1 0 0,0 0 0,-1 0 0,1 1 0,0-1 0,-1 0 0,1 0 0,0 1 0,0-1 0,-1 0 0,1 0 0,0 1 0,0-1 0,0 0 0,-1 1 0,1-1 0,0 0 0,0 1 0,0-1 0,0 0 0,0 1 0,0-1 0,0 1 0,-1 0 0,1 1 0,1 1 0,-1 0 0,0-1 0,1 1 0,-1 0 0,1-1 0,0 1 0,0-1 0,0 1 0,0-1 0,2 3 0,-1-1 0,1 0 0,-1 1 0,0-1 0,0 0 0,-1 1 0,1 0 0,-1-1 0,1 7 0,-2-9 0,0-1 0,0 0 0,0 0 0,-1 1 0,1-1 0,0 0 0,0 0 0,-1 0 0,1 0 0,-1 1 0,1-1 0,-1 0 0,0 0 0,1 0 0,-1 0 0,0 0 0,0 0 0,0 0 0,0-1 0,0 1 0,0 0 0,0 0 0,0-1 0,0 1 0,0-1 0,0 1 0,0-1 0,0 1 0,0-1 0,-1 1 0,1-1 0,0 0 0,0 0 0,-1 0 0,1 0 0,0 0 0,-2 0 0,-10 2 0,0 1 0,-18 6 0,24-6 0,0 0 0,0-1 0,0 0 0,0-1 0,0 1 0,-1-1 0,1-1 0,0 1 0,-1-1 0,1 0 0,0-1 0,-12-2 0,19 3 0,0 0 0,0 0 0,0 0 0,0 0 0,-1 0 0,1 0 0,0 0 0,0 0 0,0 0 0,0 0 0,-1 0 0,1 0 0,0 0 0,0 0 0,0 0 0,0 0 0,0 0 0,-1 0 0,1 0 0,0 0 0,0 0 0,0 0 0,0-1 0,0 1 0,-1 0 0,1 0 0,0 0 0,0 0 0,0 0 0,0 0 0,0 0 0,0-1 0,0 1 0,0 0 0,0 0 0,-1 0 0,1 0 0,0 0 0,0-1 0,0 1 0,0 0 0,0 0 0,0 0 0,0 0 0,0-1 0,0 1 0,0 0 0,0 0 0,0 0 0,0 0 0,0-1 0,0 1 0,1 0 0,10-4 0,16 1 0,-19 2 0,-1 2 0,1-1 0,-1 1 0,9 2 0,-13-3 0,-1 1 0,1 0 0,-1-1 0,1 1 0,-1 0 0,0 1 0,1-1 0,-1 0 0,0 1 0,0-1 0,0 1 0,0 0 0,0 0 0,0-1 0,2 5 0,-4-6 0,0 0 0,1 0 0,-1 1 0,0-1 0,0 0 0,0 0 0,0 0 0,0 1 0,0-1 0,0 0 0,1 0 0,-1 0 0,0 1 0,0-1 0,0 0 0,0 0 0,0 0 0,0 1 0,0-1 0,0 0 0,0 0 0,0 0 0,0 1 0,0-1 0,0 0 0,0 0 0,0 0 0,-1 1 0,1-1 0,0 0 0,0 0 0,0 0 0,0 1 0,0-1 0,0 0 0,-1 0 0,1 0 0,0 0 0,0 1 0,0-1 0,0 0 0,0 0 0,-1 0 0,1 0 0,0 0 0,0 0 0,0 0 0,-1 0 0,1 0 0,0 1 0,0-1 0,0 0 0,-1 0 0,1 0 0,0 0 0,0 0 0,-1 0 0,1 0 0,0 0 0,0-1 0,0 1 0,-1 0 0,0 0 0,1 0 0,-1 0 0,0 0 0,1 0 0,-1-1 0,0 1 0,1 0 0,-1-1 0,1 1 0,-1 0 0,0-1 0,1 1 0,-1-1 0,1 1 0,-1 0 0,1-1 0,-1 0 0,1 1 0,0-1 0,-1 1 0,1-1 0,-1 1 0,1-1 0,0-1 0,-1-2-72,0 0 1,1-1-1,0 1 0,0 0 0,0-1 1,2-7-1,-2 6-791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1:57.072"/>
    </inkml:context>
    <inkml:brush xml:id="br0">
      <inkml:brushProperty name="width" value="0.2" units="cm"/>
      <inkml:brushProperty name="height" value="0.2" units="cm"/>
      <inkml:brushProperty name="color" value="#E6BCA3"/>
    </inkml:brush>
  </inkml:definitions>
  <inkml:trace contextRef="#ctx0" brushRef="#br0">3 139 24575,'-1'74'0,"0"-4"0,2-1 0,18 117 0,86 402 0,-5 130 0,-97-673 0,26 189 0,-23-210 0,-6-25 0,0 1 0,0 0 0,0 0 0,0 0 0,0 0 0,0 0 0,0 0 0,1 0 0,-1 0 0,0 0 0,0 0 0,0 0 0,0 0 0,0 0 0,0 0 0,0 0 0,0 0 0,0 0 0,0 0 0,0-1 0,1 1 0,-1 0 0,0 0 0,0 0 0,0 0 0,0 0 0,0 0 0,0 1 0,0-1 0,0 0 0,0 0 0,1 0 0,-1 0 0,0 0 0,0 0 0,0 0 0,0 0 0,0 0 0,0 0 0,0 0 0,0 0 0,0 0 0,0 0 0,0 0 0,0 0 0,0 0 0,1 0 0,-1 1 0,0-1 0,0 0 0,0 0 0,0 0 0,0 0 0,0 0 0,0 0 0,0 0 0,0 0 0,0 0 0,0 0 0,0 1 0,0-1 0,0 0 0,3-13 0,0-21 0,-4-214 0,-12 1 0,-49-277 0,18 268 0,-36-266 0,62 342 0,11 147 0,5 28 0,0 1 0,1 0 0,0-1 0,0 1 0,1-1 0,-1 1 0,1-1 0,0 1 0,0-1 0,0 1 0,1-1 0,-1 1 0,1-1 0,2-4 0,-3 8 0,1-1 0,0 1 0,0 0 0,0-1 0,1 1 0,-1 0 0,0 0 0,0 0 0,1 0 0,-1 0 0,0 0 0,1 0 0,-1 1 0,1-1 0,-1 0 0,1 1 0,0-1 0,-1 1 0,1 0 0,0-1 0,-1 1 0,1 0 0,0 0 0,-1 0 0,1 0 0,-1 0 0,1 1 0,0-1 0,-1 0 0,1 1 0,0-1 0,-1 1 0,1 0 0,2 1 0,2 1 0,0 0 0,0 0 0,0 1 0,-1-1 0,1 1 0,-1 1 0,6 4 0,-6-3 0,0 1 0,-1-1 0,1 1 0,-1 0 0,0 0 0,-1 0 0,0 0 0,4 13 0,0 6 0,3 34 0,-2-14 0,24 157 0,4 15 0,19 105 0,14 64 0,-40-260 0,13 136 0,-41-243 0,2 1 0,0-1 0,1 0 0,12 32 0,-16-52 0,0 0 0,0 1 0,0-1 0,0 0 0,0 0 0,0 1 0,0-1 0,0 0 0,0 0 0,0 1 0,1-1 0,-1 0 0,0 0 0,0 1 0,0-1 0,1 0 0,-1 0 0,0 0 0,0 0 0,0 1 0,1-1 0,-1 0 0,0 0 0,0 0 0,1 0 0,-1 0 0,0 0 0,0 0 0,1 1 0,-1-1 0,1 0 0,4-8 0,3-17 0,-8 25 0,14-76 0,6-112 0,-8 58 0,26-331 0,-34 398 0,1-9 0,6-155 0,-12-332-1365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4:01.255"/>
    </inkml:context>
    <inkml:brush xml:id="br0">
      <inkml:brushProperty name="width" value="0.2" units="cm"/>
      <inkml:brushProperty name="height" value="0.2" units="cm"/>
      <inkml:brushProperty name="color" value="#E6BCA3"/>
    </inkml:brush>
  </inkml:definitions>
  <inkml:trace contextRef="#ctx0" brushRef="#br0">42 1 24575,'-2'1'0,"1"0"0,0 1 0,0-1 0,0 1 0,0-1 0,0 1 0,0-1 0,1 1 0,-1-1 0,0 1 0,1 0 0,-1 0 0,1-1 0,0 1 0,-1 3 0,0 0 0,-8 36 0,2 1 0,-3 62 0,8 86 0,3-111 0,2-23 0,2-1 0,15 62 0,4 42 0,63 504 0,-75-611 0,3-1 0,24 58 0,0-2 0,-20-49 0,31 86 0,-42-131 0,-3-21 0,-4-26 0,-1 31 0,-23-363 0,22 362 0,-10-102 0,-27-111 0,-8-38 0,4 21 0,-32-53 0,33 116 0,12 44 0,23 101 0,0 0 0,-2-44 0,8 69 0,0 0 0,0-1 0,0 1 0,0-1 0,0 1 0,1 0 0,-1-1 0,0 1 0,1 0 0,-1 0 0,0-1 0,1 1 0,0-2 0,0 3 0,-1 0 0,0-1 0,1 1 0,-1-1 0,1 1 0,-1 0 0,0 0 0,1-1 0,-1 1 0,1 0 0,-1 0 0,1-1 0,-1 1 0,1 0 0,-1 0 0,1 0 0,-1 0 0,1 0 0,-1 0 0,1-1 0,0 1 0,0 1 0,1-1 0,0 1 0,0-1 0,-1 1 0,1 0 0,0 0 0,-1 0 0,1 0 0,0 0 0,-1 0 0,1 0 0,-1 0 0,1 1 0,-1-1 0,0 0 0,0 1 0,2 2 0,17 31 0,-2 1 0,-2 1 0,-1 0 0,14 53 0,1 1 0,-9-19 0,-3 1 0,13 101 0,-27-150 0,16 144 0,19 96 0,-4-96 0,22 84 0,-47-221 0,1 1 0,25 50 0,-22-49 0,3 8 0,-16-38 0,1-1 0,-1 0 0,1 0 0,-1 0 0,1 0 0,0 0 0,0 0 0,0 0 0,0 0 0,0-1 0,0 1 0,1-1 0,2 2 0,-5-3 0,1 0 0,-1 0 0,1 0 0,-1 0 0,1 0 0,-1 0 0,1 0 0,-1-1 0,1 1 0,-1 0 0,0 0 0,1 0 0,-1 0 0,1-1 0,-1 1 0,1 0 0,-1-1 0,0 1 0,1 0 0,-1-1 0,0 1 0,1 0 0,-1-1 0,0 1 0,1-1 0,-1 1 0,0 0 0,0-1 0,0 1 0,1-1 0,-1 1 0,0-1 0,0 1 0,0-1 0,0 1 0,0-1 0,0 1 0,0-1 0,0 1 0,0-2 0,2-25 0,-1 25 0,-3-249 0,0 239 0,0 0 0,-1 0 0,-1 0 0,1 0 0,-2 1 0,-6-13 0,-7-17 0,-92-308 0,28 83 0,55 186 0,-26-139 0,50 194 0,1-48 0,0 4 0,-4 28 0,-1-11 0,8 25-1365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4:01.256"/>
    </inkml:context>
    <inkml:brush xml:id="br0">
      <inkml:brushProperty name="width" value="0.2" units="cm"/>
      <inkml:brushProperty name="height" value="0.2" units="cm"/>
      <inkml:brushProperty name="color" value="#E6BCA3"/>
    </inkml:brush>
  </inkml:definitions>
  <inkml:trace contextRef="#ctx0" brushRef="#br0">3 139 24575,'-1'74'0,"0"-4"0,2-1 0,18 117 0,86 402 0,-5 130 0,-97-673 0,26 189 0,-23-210 0,-6-25 0,0 1 0,0 0 0,0 0 0,0 0 0,0 0 0,0 0 0,0 0 0,1 0 0,-1 0 0,0 0 0,0 0 0,0 0 0,0 0 0,0 0 0,0 0 0,0 0 0,0 0 0,0 0 0,0 0 0,0-1 0,1 1 0,-1 0 0,0 0 0,0 0 0,0 0 0,0 0 0,0 0 0,0 1 0,0-1 0,0 0 0,0 0 0,1 0 0,-1 0 0,0 0 0,0 0 0,0 0 0,0 0 0,0 0 0,0 0 0,0 0 0,0 0 0,0 0 0,0 0 0,0 0 0,0 0 0,0 0 0,1 0 0,-1 1 0,0-1 0,0 0 0,0 0 0,0 0 0,0 0 0,0 0 0,0 0 0,0 0 0,0 0 0,0 0 0,0 0 0,0 1 0,0-1 0,0 0 0,3-13 0,0-21 0,-4-214 0,-12 1 0,-49-277 0,18 268 0,-36-266 0,62 342 0,11 147 0,5 28 0,0 1 0,1 0 0,0-1 0,0 1 0,1-1 0,-1 1 0,1-1 0,0 1 0,0-1 0,0 1 0,1-1 0,-1 1 0,1-1 0,2-4 0,-3 8 0,1-1 0,0 1 0,0 0 0,0-1 0,1 1 0,-1 0 0,0 0 0,0 0 0,1 0 0,-1 0 0,0 0 0,1 0 0,-1 1 0,1-1 0,-1 0 0,1 1 0,0-1 0,-1 1 0,1 0 0,0-1 0,-1 1 0,1 0 0,0 0 0,-1 0 0,1 0 0,-1 0 0,1 1 0,0-1 0,-1 0 0,1 1 0,0-1 0,-1 1 0,1 0 0,2 1 0,2 1 0,0 0 0,0 0 0,0 1 0,-1-1 0,1 1 0,-1 1 0,6 4 0,-6-3 0,0 1 0,-1-1 0,1 1 0,-1 0 0,0 0 0,-1 0 0,0 0 0,4 13 0,0 6 0,3 34 0,-2-14 0,24 157 0,4 15 0,19 105 0,14 64 0,-40-260 0,13 136 0,-41-243 0,2 1 0,0-1 0,1 0 0,12 32 0,-16-52 0,0 0 0,0 1 0,0-1 0,0 0 0,0 0 0,0 1 0,0-1 0,0 0 0,0 0 0,0 1 0,1-1 0,-1 0 0,0 0 0,0 1 0,0-1 0,1 0 0,-1 0 0,0 0 0,0 0 0,0 1 0,1-1 0,-1 0 0,0 0 0,0 0 0,1 0 0,-1 0 0,0 0 0,0 0 0,1 1 0,-1-1 0,1 0 0,4-8 0,3-17 0,-8 25 0,14-76 0,6-112 0,-8 58 0,26-331 0,-34 398 0,1-9 0,6-155 0,-12-332-1365</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4:01.257"/>
    </inkml:context>
    <inkml:brush xml:id="br0">
      <inkml:brushProperty name="width" value="0.2" units="cm"/>
      <inkml:brushProperty name="height" value="0.2" units="cm"/>
      <inkml:brushProperty name="color" value="#E6BCA3"/>
    </inkml:brush>
  </inkml:definitions>
  <inkml:trace contextRef="#ctx0" brushRef="#br0">748 2429 24575,'-7'1'0,"1"1"0,0-1 0,-1 1 0,1 0 0,0 0 0,0 0 0,1 1 0,-1 0 0,-10 7 0,-21 10 0,18-12 0,8-3 0,0-1 0,0 0 0,-1 0 0,-19 3 0,28-7 0,1 1 0,-1-1 0,1 0 0,-1 0 0,1 0 0,-1-1 0,1 1 0,0-1 0,-1 1 0,1-1 0,-1 0 0,1 1 0,0-1 0,0-1 0,0 1 0,-1 0 0,1 0 0,0-1 0,0 1 0,1-1 0,-1 0 0,0 1 0,0-1 0,1 0 0,-1 0 0,1 0 0,0 0 0,-2-4 0,-4-10 0,1 0 0,0 0 0,2-1 0,-6-29 0,-2-72 0,11 97 0,-4-19 0,-11-42 0,9 46 0,-7-65 0,12 82 0,-1 0 0,-6-24 0,4 24 0,2 1 0,-3-26 0,0-21 0,2 37 0,1-30 0,3 49 0,1-8 0,-1 0 0,-1 0 0,-1 0 0,0 0 0,-7-25 0,2 16 0,-5-47 0,6 33 0,0 3 0,-1 1 0,-15-45 0,10 39 0,10 31 0,-1 1 0,0-1 0,0 1 0,-7-12 0,-3-4 0,2 0 0,0-1 0,-7-29 0,-8-81 0,-12-20 0,25 90 0,11 50 0,-1 0 0,-1 1 0,0 0 0,-9-23 0,7 25 0,2-1 0,0 1 0,1-1 0,-3-29 0,-3-13 0,-4-38 0,10 80 0,1 0 0,0-29 0,2 29 0,-1 0 0,0 0 0,-4-16 0,-1-3 0,5 26 0,1 0 0,-2 1 0,1-1 0,-1 1 0,-1-1 0,1 1 0,-1 0 0,-7-12 0,7 43 0,4 235 0,-1-247 0,2 0 0,3 18 0,2 24 0,-6-21 0,8 60 0,-5-56 0,-2 0 0,-4 58 0,1-23 0,-1 22 0,4 98 0,12-84 0,-7-65 0,-4-25 0,1 30 0,4 13 0,-3-28 0,-2-7 0,2 11 0,1 50 0,-7-48 0,0-16 0,1 1 0,0-1 0,2 0 0,6 27 0,-5-34 0,-1 1 0,1 28 0,2 21 0,-2-42 0,1 39 0,-4-41 0,1 1 0,5 22 0,18 91 0,-21-119 0,3 30 0,2 17 0,16 66 0,-15-68 0,-7-60 0,2-8 0,0-8 0,5-72 0,-2-136 0,-7 199 0,3-1 0,3 19 0,4 12 0,0 10 0,0 0 0,-1 1 0,-1 0 0,-1 1 0,9 33 0,-8-27 0,36 148 0,-9-30 0,60 225 0,-94-363 0,50 179 0,-51-183 0,1 0 0,-1 0 0,0 0 0,1 0 0,-1 0 0,0 0 0,1 0 0,0 0 0,-1 0 0,1 0 0,-1 0 0,1 0 0,0-1 0,1 2 0,-1-2 0,-1 0 0,0 0 0,1-1 0,-1 1 0,0 0 0,0 0 0,1-1 0,-1 1 0,0 0 0,0-1 0,1 1 0,-1 0 0,0-1 0,0 1 0,0-1 0,0 1 0,0 0 0,0-1 0,1 1 0,-1-1 0,0 1 0,0 0 0,0-1 0,0 1 0,0-1 0,1-41 0,-2 37 0,0-390 0,3 411 0,-1 1 0,9 30 0,-2-8 0,2 17 0,59 277 0,-40-224 0,30 99 0,-46-175 0,1-1 0,36 58 0,-16-33 0,-21-29 0,-11-22 0,1-1 0,-1 1 0,1 0 0,0-1 0,1 0 0,0 0 0,5 7 0,3 2 0,-10-12 0,-1 1 0,1-1 0,0 0 0,0 0 0,0 0 0,0 0 0,0 0 0,3 1 0,-4-3 0,-1 0 0,1 1 0,0-1 0,0 0 0,0 0 0,0 0 0,0 0 0,-1 0 0,1 0 0,0 0 0,0 0 0,0-1 0,0 1 0,0 0 0,-1 0 0,1-1 0,0 1 0,0 0 0,-1-1 0,1 1 0,0-1 0,0 1 0,-1-1 0,1 1 0,0-1 0,-1 0 0,1 1 0,-1-1 0,1 0 0,-1 1 0,1-2 0,22-29 0,35-64 0,-24 38 0,-32 53 0,0 1 0,0 0 0,0 0 0,0 0 0,0 1 0,1-1 0,0 1 0,-1-1 0,5-2 0,-6 5 0,0-1 0,0 1 0,0 0 0,0-1 0,0 1 0,0 0 0,0 0 0,0 0 0,0 0 0,1 0 0,-1 0 0,0 0 0,0 0 0,0 0 0,0 1 0,0-1 0,0 0 0,0 1 0,0-1 0,0 1 0,0-1 0,0 1 0,0-1 0,0 1 0,-1 0 0,1-1 0,0 1 0,0 0 0,-1 0 0,1 0 0,0 0 0,-1-1 0,1 1 0,0 1 0,5 8 0,0 0 0,-1 0 0,-1 1 0,1-1 0,-2 1 0,4 15 0,5 11 0,35 118 0,-38-125 0,8 58 0,-16-104-80,0 1 0,5-28 0,-3 27-1045</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4:01.258"/>
    </inkml:context>
    <inkml:brush xml:id="br0">
      <inkml:brushProperty name="width" value="0.2" units="cm"/>
      <inkml:brushProperty name="height" value="0.2" units="cm"/>
      <inkml:brushProperty name="color" value="#E6BCA3"/>
    </inkml:brush>
  </inkml:definitions>
  <inkml:trace contextRef="#ctx0" brushRef="#br0">751 1883 24575,'-66'1'0,"-72"-2"0,135 0 0,1 1 0,-1-1 0,0 0 0,1 1 0,-1-1 0,1-1 0,-1 1 0,1 0 0,-1-1 0,1 1 0,0-1 0,0 1 0,0-1 0,0 0 0,0 0 0,0 0 0,-3-5 0,-1-2 0,0-2 0,-9-20 0,7 13 0,-1-3 0,-11-42 0,2 5 0,15 47 0,0-1 0,0 0 0,2 0 0,-1-12 0,-3-18 0,-10-95 0,10 95 0,3 22 0,0 0 0,-2 1 0,-9-34 0,-21-20 0,27 58 0,0 0 0,-2 1 0,-15-20 0,2 3 0,-18-48 0,30 62 0,1 0 0,0-1 0,1-1 0,1 1 0,1-1 0,1-1 0,-4-20 0,-5-22 0,10 47 0,0 1 0,1-1 0,-2-28 0,-9-66 0,1 0 0,11 74 0,-6-39 0,-4-35 0,3 59 0,-30-89 0,29 103 0,11 49 0,-1-1 0,-1 19 0,0 2 0,1-11 0,1 8 0,-2 0 0,-7 53 0,3-48 0,2 1 0,2-1 0,3 44 0,-1-6 0,-2 1 0,3 82 0,2-127 0,2 0 0,1 0 0,20 54 0,5 20 0,-18-39 0,8 34 0,6-1 0,-24-83 0,-1 0 0,-1 1 0,2 18 0,-2-16 0,0 0 0,5 18 0,64 200 0,-56-156 0,-11-56 0,0 1 0,9 26 0,4-3 0,-2 0 0,-3 1 0,13 96 0,-20-100 0,2-1 0,2 0 0,26 80 0,67 116 0,-95-225 71,-2-2-310,0-1-1,2 1 1,-1-1 0,1-1-1,12 14 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4:01.259"/>
    </inkml:context>
    <inkml:brush xml:id="br0">
      <inkml:brushProperty name="width" value="0.2" units="cm"/>
      <inkml:brushProperty name="height" value="0.2" units="cm"/>
      <inkml:brushProperty name="color" value="#E6BCA3"/>
    </inkml:brush>
  </inkml:definitions>
  <inkml:trace contextRef="#ctx0" brushRef="#br0">667 1 24575,'-1'37'0,"-8"48"0,-5 27 0,11-97 0,-8 53 0,-5 92 0,5-38 0,-16 57 0,-4 21 0,25-161 0,3-22 0,1-1 0,0 21 0,1-24 0,0 1 0,-4 16 0,-2 22 0,5-28 0,-1 0 0,-7 27 0,-2 13 0,-19 120 0,-3 21 0,29-160 0,-3-1 0,-25 86 0,1-39 0,9-21 0,13-38 0,-23 52 0,-73 172 0,102-242 0,0 0 0,1 0 0,1 0 0,0 25 0,-2 4 0,-9 78 0,-15 93 0,-20 147 0,10-95 0,10 151 0,27-312 0,3 94 0,-2-195 0,1 7 0,-1 0 0,2 0 0,0 0 0,3 11 0,-5-20 0,1 0 0,0 0 0,0 0 0,-1 0 0,1 0 0,0 0 0,1 0 0,-1 0 0,0 0 0,1-1 0,-1 1 0,1 0 0,-1-1 0,1 0 0,-1 1 0,1-1 0,0 0 0,0 1 0,0-1 0,0 0 0,0-1 0,0 1 0,0 0 0,0 0 0,0-1 0,4 1 0,30 0 0,23 4 0,-41-2 0,-1-1 0,1-1 0,-1 0 0,22-3 0,-37 2 0,1-1 0,-1 0 0,1 0 0,-1 0 0,0 0 0,0 0 0,1-1 0,-1 1 0,0-1 0,0 1 0,0-1 0,0 0 0,-1 0 0,1 0 0,0 0 0,-1 0 0,0 0 0,1 0 0,-1 0 0,0-1 0,0 1 0,0 0 0,0-1 0,0-4 0,2-4 0,0 0 0,-1-1 0,0 1 0,-1-14 0,-1 24 0,1-9 0,-1 1 0,0-1 0,-1 0 0,-3-13 0,4 21 0,-1-1 0,0 1 0,0-1 0,0 1 0,0-1 0,0 1 0,-1 0 0,1 0 0,-1-1 0,1 1 0,-1 0 0,0 0 0,0 1 0,0-1 0,0 0 0,0 1 0,0-1 0,-1 1 0,1-1 0,-4-1 0,-33-10 0,25 9 0,0-2 0,-23-10 0,33 13 0,1 0 0,-1 0 0,1 0 0,0 0 0,0-1 0,0 1 0,0-1 0,0 0 0,1 0 0,0 0 0,0 0 0,0 0 0,0 0 0,1-1 0,-1 1 0,1-1 0,0 1 0,0-6 0,-1-6 0,1 1 0,0-1 0,2 1 0,1-17 0,3 2 0,2-1 0,1 1 0,20-49 0,-6 17 0,-21 59 0,0 0 0,1 0 0,-1 1 0,1-1 0,-1 1 0,1-1 0,0 1 0,0 0 0,0-1 0,0 1 0,1 0 0,-1 0 0,1 1 0,2-3 0,-4 4 0,0-1 0,0 1 0,0-1 0,0 1 0,0 0 0,0-1 0,0 1 0,0 0 0,1 0 0,-1-1 0,0 1 0,0 0 0,0 0 0,0 1 0,0-1 0,1 0 0,-1 0 0,0 0 0,0 1 0,0-1 0,0 0 0,0 1 0,0-1 0,0 1 0,0 0 0,0-1 0,0 1 0,0 0 0,0-1 0,0 1 0,-1 0 0,1 0 0,0 0 0,0 0 0,-1 0 0,1 0 0,-1 0 0,1 0 0,-1 0 0,1 1 0,2 8 0,0-1 0,-1 0 0,0 1 0,0-1 0,-1 1 0,0 0 0,-1 11 0,2 23 0,6 10 0,5 70 0,-27-320 0,0-45 0,13 72 0,3-109 0,11 140 0,2 54 0,-2 20 0,-10 46 0,2 0 0,8-23 0,-7 24 0,-1-1 0,4-19 0,-6 21 0,1 0 0,1 0 0,10-22 0,-8 22 0,-1-1 0,7-26 0,2-53 0,-11 63 0,17-58 0,-8 38 0,-9 38 0,1-1 0,9-18 0,3-10 0,-16 42 0,1-1 0,-1 0 0,1 1 0,-1-1 0,1 1 0,0 0 0,0 0 0,0-1 0,0 1 0,0 0 0,1 1 0,-1-1 0,0 0 0,1 1 0,0-1 0,-1 1 0,6-2 0,-7 2 0,0 1 0,1 0 0,-1-1 0,0 1 0,0 0 0,1-1 0,-1 1 0,0 0 0,0 0 0,1 0 0,-1 0 0,0 1 0,1-1 0,-1 0 0,0 0 0,0 1 0,0-1 0,1 1 0,-1-1 0,0 1 0,0-1 0,0 1 0,0 0 0,0-1 0,0 1 0,0 0 0,0 0 0,0 0 0,0 0 0,0 0 0,-1 0 0,1 0 0,0 0 0,-1 0 0,1 0 0,-1 1 0,1-1 0,-1 0 0,0 0 0,1 0 0,-1 1 0,0 1 0,3 15 0,-2 2 0,0-1 0,-4 33 0,1 1 0,2 437 0,0-484 0,0-1 0,-1 0 0,1 1 0,-1-1 0,-2 5 0,3-10 0,0 1 0,0-1 0,0 0 0,0 0 0,0 1 0,-1-1 0,1 0 0,0 0 0,0 1 0,0-1 0,0 0 0,0 0 0,0 1 0,-1-1 0,1 0 0,0 0 0,0 0 0,0 1 0,-1-1 0,1 0 0,0 0 0,0 0 0,-1 0 0,1 1 0,0-1 0,0 0 0,-1 0 0,1 0 0,0 0 0,0 0 0,-1 0 0,1 0 0,0 0 0,0 0 0,-1 0 0,0-1 0,0 0 0,0 0 0,0 0 0,0 0 0,1 0 0,-1 0 0,0 0 0,0 0 0,1 0 0,-1 0 0,1-1 0,-1 1 0,1-2 0,-7-23 0,1 0 0,1 0 0,1 0 0,0-32 0,1 13 0,-11-102 0,9 67 0,6-87 0,0 61 0,0 67 0,9-56 0,-4 59 0,-1 8 0,-2 1 0,1-31 0,-3 35 0,6-34 0,-2 15 0,22-95 0,-23 114 0,11-34 0,3-11 0,-12 33 0,-3 17 0,0 1 0,1-1 0,0 1 0,11-25 0,-4 14 0,-2-1 0,-1 0 0,-1 0 0,-2-1 0,4-51 0,-8-25 0,-1 68 0,1-1 0,6-39 0,-2 29 0,-1-1 0,-6-70 0,1 35 0,0 48 0,0 14 0,1-1 0,1 1 0,7-39 0,-5 47 219,-1 5-205,2 24-1612</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4:01.260"/>
    </inkml:context>
    <inkml:brush xml:id="br0">
      <inkml:brushProperty name="width" value="0.2" units="cm"/>
      <inkml:brushProperty name="height" value="0.2" units="cm"/>
      <inkml:brushProperty name="color" value="#E6BCA3"/>
    </inkml:brush>
  </inkml:definitions>
  <inkml:trace contextRef="#ctx0" brushRef="#br0">3180 1 24575,'-3'1'0,"0"-1"0,0 1 0,0 0 0,0 1 0,0-1 0,0 0 0,1 1 0,-5 3 0,-8 3 0,2-1 0,0 0 0,-18 14 0,21-14 0,0 0 0,-1 0 0,-22 9 0,20-10 0,-1 1 0,2 1 0,-1 0 0,1 1 0,-17 15 0,-10 8 0,17-14 0,0 1 0,2 2 0,0 0 0,-29 41 0,-1 1 0,27-36 0,-5 4 0,-42 65 0,43-61 0,20-28 0,2 0 0,-1 1 0,-8 14 0,-55 114 0,62-122 0,1 0 0,-4 16 0,6-17 0,0-1 0,-2 1 0,-7 14 0,-62 120 0,23-40 0,42-91 0,0-1 0,-1 0 0,-14 14 0,-13 17 0,15-14 0,-91 116 0,7-8 0,62-65 0,29-46 0,3-6 0,-3 2 0,2 1 0,0 1 0,-18 55 0,19-35 0,-3 1 0,-36 75 0,36-89 0,-19 51 0,35-84 0,-1 0 0,1 0 0,-1 0 0,1 0 0,0 0 0,0 0 0,-1 1 0,1-1 0,0 0 0,0 0 0,0 0 0,0 0 0,0 0 0,0 0 0,1 0 0,-1 1 0,0-1 0,1 0 0,-1 0 0,0 0 0,1 0 0,0 1 0,0-1 0,0 0 0,0 0 0,0-1 0,0 1 0,1-1 0,-1 1 0,0-1 0,0 1 0,0-1 0,0 0 0,1 1 0,-1-1 0,0 0 0,0 0 0,0 0 0,1 0 0,0 0 0,8-1 0,0-1 0,-1 0 0,1-1 0,9-3 0,-15 5 0,17-6 0,48-18 0,-64 23 0,0 0 0,0-1 0,0 0 0,0 0 0,0-1 0,-1 1 0,1-1 0,-1 0 0,7-9 0,-7 6 0,-1-1 0,1 0 0,-2 0 0,1-1 0,-1 1 0,0 0 0,-1-1 0,0 0 0,-1 1 0,1-1 0,-2-9 0,3-28 0,2 24 0,0 1 0,12-31 0,-8 26 0,-1-7 0,-5 24 0,0 1 0,0-1 0,1 1 0,4-10 0,28-50 0,25-54 0,-53 108 0,0 1 0,1-1 0,9-12 0,14-23 0,57-101 0,6 1 0,-66 109 0,4-6 0,-19 18 0,8-15 0,2 9 0,19-42 0,-34 61 0,1 1 0,18-22 0,-1 1 0,-7 6 0,-11 15 0,1 0 0,20-22 0,-23 29 0,0-1 0,-1 1 0,6-11 0,-8 12 0,1-1 0,1 1 0,-1 0 0,1 0 0,10-9 0,-10 10 0,-1 0 0,1-1 0,-1 1 0,0-1 0,7-11 0,-7 10 0,0 0 0,1 0 0,9-10 0,13-12 0,33-48 0,-44 54 0,0 2 0,1 0 0,1 1 0,1 1 0,29-23 0,-22 19 0,-22 19 0,1 0 0,-1 0 0,1 0 0,0 0 0,0 1 0,0-1 0,11-4 0,-15 8 0,-1 0 0,1 0 0,-1 0 0,0 0 0,1 0 0,-1 1 0,1-1 0,-1 0 0,1 0 0,-1 0 0,0 0 0,1 1 0,-1-1 0,0 0 0,1 0 0,-1 1 0,1-1 0,-1 0 0,0 1 0,0-1 0,1 0 0,-1 1 0,0-1 0,0 0 0,1 1 0,-1-1 0,0 1 0,0-1 0,0 1 0,0-1 0,0 0 0,1 1 0,-1-1 0,0 1 0,0-1 0,0 1 0,0-1 0,0 1 0,-1-1 0,1 0 0,0 1 0,0 0 0,-2 21 0,-2-12 0,0 1 0,-1-1 0,0 0 0,-1 0 0,0-1 0,-8 11 0,5-8 0,1 0 0,1 0 0,-7 14 0,6-10 0,-2 1 0,0-1 0,-1-1 0,-22 25 0,-4 6 0,-28 36 0,31-44 0,28-32 0,-1 1 0,1-1 0,0 2 0,1-1 0,-10 16 0,9-11 0,-2 0 0,1-1 0,-14 15 0,11-14 0,1 0 0,-13 23 0,-4 14 0,9-18 0,1 1 0,1 0 0,-12 43 0,20-53 0,-15 31 0,15-39 0,1 1 0,0 0 0,1 0 0,1 0 0,-4 23 0,6-18 0,-1 0 0,-1 0 0,-1 0 0,-1 0 0,0-1 0,-2 0 0,0-1 0,-15 24 0,6-4 0,13-29 0,0 0 0,-1 0 0,-6 9 0,2-5 0,-6 8 0,0 1 0,2 0 0,-13 29 0,20-38 0,-1-1 0,-15 22 0,2-3 0,-7 22 0,23-42 0,-1 0 0,0-1 0,-1 1 0,0-1 0,-1 0 0,0 0 0,0-1 0,-15 15 0,21-24 0,0 1 0,1-1 0,-1 1 0,0-1 0,0 1 0,0-1 0,1 0 0,-1 1 0,0-1 0,0 0 0,0 0 0,0 1 0,0-1 0,0 0 0,1 0 0,-1 0 0,0 0 0,0 0 0,0 0 0,0 0 0,0-1 0,0 1 0,0 0 0,1 0 0,-1-1 0,-1 0 0,0 0 0,0-1 0,0 1 0,0-1 0,0 0 0,0 1 0,1-1 0,-1 0 0,1 0 0,-3-4 0,-1-4 0,0 0 0,1 0 0,-5-16 0,2-1 0,2 0 0,0-1 0,-1-44 0,8-90 0,0 58 0,-1 86 0,1 0 0,3-18 0,1 0 0,0 5 0,1 0 0,2 0 0,18-44 0,-27 75 0,0 0 0,0 0 0,0 0 0,0 0 0,0 0 0,0 0 0,0 0 0,0 0 0,1 1 0,-1-1 0,0 0 0,0 0 0,0 0 0,0 0 0,0 0 0,0 0 0,0 0 0,0 0 0,0 0 0,0 0 0,0 0 0,0 0 0,0 0 0,0 0 0,1 0 0,-1 0 0,0 0 0,0 0 0,0 0 0,0 0 0,0 0 0,0 0 0,0 0 0,0 0 0,0 0 0,0 0 0,1 0 0,-1 0 0,0 0 0,0 0 0,0 0 0,0 0 0,0 0 0,0 0 0,0 0 0,0 0 0,0 0 0,0 0 0,1 0 0,0 17 0,0 23 0,-2-19 0,-1 1 0,-1-1 0,-1-1 0,0 1 0,-2-1 0,-1 1 0,-14 31 0,-11 10 0,-39 58 0,0-2 0,2-1 0,-20 40 0,76-135 0,0-1 0,-26 31 0,8-10 0,7-12 0,0-2 0,-39 35 0,-10 10 0,73-72 0,-1 0 0,0 1 0,0-1 0,-1 0 0,1 0 0,0 0 0,0 0 0,-1 0 0,1 0 0,0 0 0,-1 0 0,1 0 0,-1-1 0,1 1 0,-3 0 0,3-1 0,0-1 0,0 0 0,0 1 0,0-1 0,0 0 0,0 0 0,0 0 0,0 1 0,0-1 0,0 0 0,1 0 0,-1 0 0,0 0 0,1-1 0,-1 1 0,1 0 0,-1 0 0,1 0 0,-1 0 0,1 0 0,0-1 0,-1 0 0,-9-36 0,0-1 0,3 0 0,1 0 0,2 0 0,2-1 0,5-75 0,-5 122 0,-1-1 0,0 0 0,0 0 0,-5 8 0,-1 1 0,-35 63 0,-4-3 0,-96 115 0,124-167 0,-44 60 0,55-69 0,-17 20 0,26-34 0,-1 1 0,1-1 0,-1 1 0,1-1 0,-1 0 0,1 1 0,-1-1 0,0 0 0,1 0 0,-1 0 0,1 1 0,-1-1 0,0 0 0,1 0 0,-1 0 0,0 0 0,1 0 0,-1 0 0,0 0 0,1 0 0,-1 0 0,0 0 0,1-1 0,-1 1 0,1 0 0,-1 0 0,0-1 0,1 1 0,-1 0 0,1-1 0,-1 1 0,1 0 0,-2-1 0,-17-20 0,13 14 0,-293-363 0,273 339 0,26 31 0,0 0 0,0 0 0,0 0 0,-1 0 0,1 0 0,0 0 0,0 0 0,0 0 0,-1 0 0,1 0 0,0 0 0,0 0 0,-1 0 0,1 0 0,0 0 0,0 0 0,0 0 0,-1 0 0,1 0 0,0 1 0,0-1 0,0 0 0,0 0 0,-1 0 0,1 0 0,0 0 0,0 0 0,0 1 0,0-1 0,0 0 0,-1 0 0,1 0 0,0 1 0,0-1 0,0 0 0,0 0 0,0 0 0,0 1 0,0-1 0,0 0 0,0 0 0,0 0 0,0 1 0,0-1 0,0 0 0,0 0 0,0 1 0,0-1 0,0 0 0,0 0 0,0 0 0,0 1 0,0-1 0,0 0 0,0 0 0,0 18 0,2 17 0,10 52 0,2 17 0,-14-98 0,0-1 0,-1 1 0,1-1 0,-1 0 0,0 0 0,0 1 0,-1-1 0,1 0 0,-1 0 0,0 0 0,-1 0 0,-2 4 0,-5 6 0,-1-1 0,-16 18 0,-8 10 0,-20 25 0,34-44 0,2 1 0,-17 27 0,26-31 0,-9 11 0,19-30 0,-1-1 0,1 0 0,-1 0 0,1 1 0,-1-1 0,0 0 0,1 0 0,-1 1 0,1-1 0,-1 0 0,1 0 0,-1 0 0,1 0 0,-1 0 0,0 0 0,1 0 0,-1 0 0,1 0 0,-1 0 0,1 0 0,-1 0 0,0-1 0,1 1 0,-1 0 0,1 0 0,-1 0 0,1-1 0,-1 1 0,1 0 0,-1-1 0,1 1 0,0 0 0,-1-2 0,-18-15 0,14 12 0,-223-218 0,217 212 0,-4-4 0,2 1 0,-15-21 0,24 30 0,1 0 0,0 0 0,0-1 0,0 0 0,1 1 0,0-1 0,0 0 0,0 0 0,1 0 0,0-1 0,-1-7 0,3-133 0,0 145 0,-1 0 0,0 0 0,1 0 0,-1 1 0,1-1 0,-1 0 0,1 0 0,0 1 0,-1-1 0,1 0 0,0 1 0,0-1 0,1 1 0,-1 0 0,0-1 0,0 1 0,1 0 0,-1-1 0,0 1 0,1 0 0,-1 0 0,1 0 0,0 0 0,-1 1 0,1-1 0,2 0 0,4-2 0,0 2 0,0-1 0,0 1 0,14 0 0,-5 0 0,259-5 0,-272 6 0,0 0 0,-1 0 0,1 1 0,0-1 0,-1 1 0,1 0 0,0 0 0,-1 0 0,1 1 0,5 2 0,-8-2 0,1-1 0,-1 0 0,1 1 0,-1 0 0,1-1 0,-1 1 0,0 0 0,0 0 0,0-1 0,0 1 0,0 0 0,-1 0 0,1 0 0,0 0 0,-1 0 0,1 0 0,-1 0 0,0 1 0,0-1 0,0 2 0,1 29 0,-2 0 0,0 0 0,-3 0 0,-1 0 0,-1-1 0,-1 0 0,-2 0 0,-17 38 0,22-60 0,-3 4 0,2 0 0,-9 29 0,13-139 0,0 47 0,0 13 0,6-51 0,-4 82 0,-1 1 0,1-1 0,1 0 0,-1 1 0,1-1 0,0 1 0,0 0 0,0-1 0,5-5 0,-6 8 0,1 0 0,-1 0 0,1 0 0,0 0 0,0 1 0,0-1 0,0 1 0,1-1 0,-1 1 0,0 0 0,0-1 0,1 1 0,-1 1 0,1-1 0,-1 0 0,1 0 0,-1 1 0,5-1 0,16-1 0,0-2 0,0 0 0,31-11 0,-34 9 0,85-20 0,-96 23 0,0 1 0,0 0 0,1 0 0,-1 1 0,1 1 0,-1-1 0,0 1 0,19 3 0,-24-2 0,-1-1 0,1 1 0,-1 0 0,1 0 0,-1 1 0,1-1 0,-1 1 0,0 0 0,0 0 0,0 0 0,0 0 0,0 0 0,0 1 0,0-1 0,-1 1 0,1 0 0,-1 0 0,0-1 0,0 2 0,0-1 0,0 0 0,0 0 0,-1 1 0,0-1 0,2 6 0,6 28 0,-4-90 0,-17-246-1365</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4:01.261"/>
    </inkml:context>
    <inkml:brush xml:id="br0">
      <inkml:brushProperty name="width" value="0.2" units="cm"/>
      <inkml:brushProperty name="height" value="0.2" units="cm"/>
      <inkml:brushProperty name="color" value="#E6BCA3"/>
    </inkml:brush>
  </inkml:definitions>
  <inkml:trace contextRef="#ctx0" brushRef="#br0">1 1 24575,'9'101'0,"-3"-48"0,21 361 0,-24-377 0,2 0 0,14 50 0,-11-54 0,-1 0 0,-2 0 0,2 45 0,0 131 0,0 259 0,-9-281 0,2-129 0,-19 740 0,-3-381 0,9-128 0,6-215 335,0 14-2035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4:01.262"/>
    </inkml:context>
    <inkml:brush xml:id="br0">
      <inkml:brushProperty name="width" value="0.35" units="cm"/>
      <inkml:brushProperty name="height" value="0.35" units="cm"/>
      <inkml:brushProperty name="color" value="#E6BCA3"/>
    </inkml:brush>
  </inkml:definitions>
  <inkml:trace contextRef="#ctx0" brushRef="#br0">1414 0 24575,'-1'1'0,"0"-1"0,0 1 0,0-1 0,0 1 0,1-1 0,-1 1 0,0 0 0,0-1 0,1 1 0,-1 0 0,0 0 0,1-1 0,-1 1 0,1 0 0,-1 0 0,1 0 0,-1 0 0,1 0 0,0 0 0,-1 1 0,-6 20 0,4-7 0,0 0 0,1 0 0,1 15 0,-5 31 0,-13 115 0,12-121 0,4-38 0,1 0 0,1 1 0,1 26 0,0-44 0,0 0 0,0 1 0,0-1 0,0 0 0,0 1 0,0-1 0,0 0 0,0 1 0,0-1 0,0 0 0,0 1 0,0-1 0,0 0 0,0 1 0,1-1 0,-1 0 0,0 1 0,0-1 0,0 0 0,0 1 0,1-1 0,-1 0 0,0 0 0,0 1 0,1-1 0,-1 0 0,0 0 0,1 0 0,-1 1 0,8-7 0,6-18 0,-13 24 0,10-25 0,11-36 0,-14 37 0,1 1 0,13-26 0,-22 49 0,1-1 0,-1 0 0,1 0 0,-1 1 0,1-1 0,-1 0 0,0 0 0,1 0 0,-1 0 0,0 1 0,0-1 0,0 0 0,1 0 0,-1 0 0,0 0 0,0 0 0,0 0 0,0 1 0,-1-1 0,1-2 0,-1 3 0,1 0 0,0-1 0,-1 1 0,1 0 0,-1-1 0,1 1 0,-1 0 0,1 0 0,-1-1 0,1 1 0,-1 0 0,1 0 0,-1 0 0,1 0 0,-1-1 0,1 1 0,-1 0 0,0 0 0,1 0 0,-1 0 0,1 1 0,-1-1 0,0 0 0,-3 1 0,1 0 0,0 0 0,-1 0 0,1 0 0,0 0 0,0 1 0,0 0 0,0 0 0,-4 2 0,-6 11 0,0 0 0,1 1 0,1 0 0,0 1 0,1 0 0,-9 23 0,-24 39 0,37-69 0,2 0 0,-1 0 0,1 0 0,-2 11 0,-10 22 0,7-19 0,0 1 0,2 1 0,1-1 0,-5 49 0,7 1 0,4 78 0,2-52 0,0-9 0,-5 100 0,-3-148 0,3-28 0,1 0 0,0 17 0,2-7 0,-2 0 0,-6 34 0,-15 133 0,-9 19 0,19-74 0,9-86 0,-2-4 0,3-30 0,-1 30 0,-9 135 0,13 495 0,-7-565 0,0 7 0,7 495 0,9-497 0,-3-61 0,0-9 0,-3-21 0,1 32 0,-4-51 0,1-1 0,-1 0 0,-1 1 0,1-1 0,-1 0 0,-1 1 0,1-1 0,-1 0 0,-1 0 0,1 0 0,-1-1 0,0 1 0,-7 10 0,-10 13 0,6-9 0,0-1 0,-1 0 0,-26 26 0,18-24 0,18-16 0,0 0 0,-1 0 0,0-1 0,0 0 0,0 0 0,-1-1 0,-10 6 0,-26 7 0,-2-2 0,-56 13 0,56-20 0,0-2 0,0-2 0,-87-4 0,65 0 0,55-1 0,0 0 0,0-1 0,0-1 0,0 1 0,1-2 0,-1 0 0,1 0 0,0-1 0,0 0 0,1-1 0,-1 0 0,1-1 0,1 0 0,-18-16 0,17 13 0,0 0 0,1 0 0,0-1 0,1-1 0,0 1 0,1-1 0,1-1 0,0 1 0,-9-26 0,-11-43 0,17 53 0,-10-39 0,14 40 0,1 0 0,-1-55 0,4-21 0,3-75 0,11 68 0,-8 79 0,10-35 0,-9 43 0,-1 0 0,-1-1 0,2-29 0,-4 30 0,0 1 0,9-32 0,2-10 0,0-45 0,0 43 0,-9 49 0,0 1 0,2-34 0,-5 33 0,2 0 0,0 0 0,0 1 0,10-26 0,2-7 0,-11 36-1365</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4:01.263"/>
    </inkml:context>
    <inkml:brush xml:id="br0">
      <inkml:brushProperty name="width" value="0.2" units="cm"/>
      <inkml:brushProperty name="height" value="0.2" units="cm"/>
      <inkml:brushProperty name="color" value="#E6BCA3"/>
    </inkml:brush>
  </inkml:definitions>
  <inkml:trace contextRef="#ctx0" brushRef="#br0">123 0 24575,'0'762'0,"-14"-641"0,12-75 0,-11 58 0,1-14 0,-16 166 0,16-155 0,6-53 0,-2 69 0,8 330 0,-1-423 0,-5 28 0,-1 23 0,0-9 0,1 3 0,6 407-1365</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4:01.264"/>
    </inkml:context>
    <inkml:brush xml:id="br0">
      <inkml:brushProperty name="width" value="0.2" units="cm"/>
      <inkml:brushProperty name="height" value="0.2" units="cm"/>
      <inkml:brushProperty name="color" value="#E6BCA3"/>
    </inkml:brush>
  </inkml:definitions>
  <inkml:trace contextRef="#ctx0" brushRef="#br0">15 0 24575,'0'327'0,"0"-315"0,-2 0 0,-3 18 0,-2 24 0,6 824 0,2-408 0,6-360 0,1 3 0,-6-72 0,2 1 0,11 51 0,4 26 0,-6 307 0,-13-362 0,-1-20-455,-3 0 0,-13 67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2:13.929"/>
    </inkml:context>
    <inkml:brush xml:id="br0">
      <inkml:brushProperty name="width" value="0.2" units="cm"/>
      <inkml:brushProperty name="height" value="0.2" units="cm"/>
      <inkml:brushProperty name="color" value="#E6BCA3"/>
    </inkml:brush>
  </inkml:definitions>
  <inkml:trace contextRef="#ctx0" brushRef="#br0">748 2429 24575,'-7'1'0,"1"1"0,0-1 0,-1 1 0,1 0 0,0 0 0,0 0 0,1 1 0,-1 0 0,-10 7 0,-21 10 0,18-12 0,8-3 0,0-1 0,0 0 0,-1 0 0,-19 3 0,28-7 0,1 1 0,-1-1 0,1 0 0,-1 0 0,1 0 0,-1-1 0,1 1 0,0-1 0,-1 1 0,1-1 0,-1 0 0,1 1 0,0-1 0,0-1 0,0 1 0,-1 0 0,1 0 0,0-1 0,0 1 0,1-1 0,-1 0 0,0 1 0,0-1 0,1 0 0,-1 0 0,1 0 0,0 0 0,-2-4 0,-4-10 0,1 0 0,0 0 0,2-1 0,-6-29 0,-2-72 0,11 97 0,-4-19 0,-11-42 0,9 46 0,-7-65 0,12 82 0,-1 0 0,-6-24 0,4 24 0,2 1 0,-3-26 0,0-21 0,2 37 0,1-30 0,3 49 0,1-8 0,-1 0 0,-1 0 0,-1 0 0,0 0 0,-7-25 0,2 16 0,-5-47 0,6 33 0,0 3 0,-1 1 0,-15-45 0,10 39 0,10 31 0,-1 1 0,0-1 0,0 1 0,-7-12 0,-3-4 0,2 0 0,0-1 0,-7-29 0,-8-81 0,-12-20 0,25 90 0,11 50 0,-1 0 0,-1 1 0,0 0 0,-9-23 0,7 25 0,2-1 0,0 1 0,1-1 0,-3-29 0,-3-13 0,-4-38 0,10 80 0,1 0 0,0-29 0,2 29 0,-1 0 0,0 0 0,-4-16 0,-1-3 0,5 26 0,1 0 0,-2 1 0,1-1 0,-1 1 0,-1-1 0,1 1 0,-1 0 0,-7-12 0,7 43 0,4 235 0,-1-247 0,2 0 0,3 18 0,2 24 0,-6-21 0,8 60 0,-5-56 0,-2 0 0,-4 58 0,1-23 0,-1 22 0,4 98 0,12-84 0,-7-65 0,-4-25 0,1 30 0,4 13 0,-3-28 0,-2-7 0,2 11 0,1 50 0,-7-48 0,0-16 0,1 1 0,0-1 0,2 0 0,6 27 0,-5-34 0,-1 1 0,1 28 0,2 21 0,-2-42 0,1 39 0,-4-41 0,1 1 0,5 22 0,18 91 0,-21-119 0,3 30 0,2 17 0,16 66 0,-15-68 0,-7-60 0,2-8 0,0-8 0,5-72 0,-2-136 0,-7 199 0,3-1 0,3 19 0,4 12 0,0 10 0,0 0 0,-1 1 0,-1 0 0,-1 1 0,9 33 0,-8-27 0,36 148 0,-9-30 0,60 225 0,-94-363 0,50 179 0,-51-183 0,1 0 0,-1 0 0,0 0 0,1 0 0,-1 0 0,0 0 0,1 0 0,0 0 0,-1 0 0,1 0 0,-1 0 0,1 0 0,0-1 0,1 2 0,-1-2 0,-1 0 0,0 0 0,1-1 0,-1 1 0,0 0 0,0 0 0,1-1 0,-1 1 0,0 0 0,0-1 0,1 1 0,-1 0 0,0-1 0,0 1 0,0-1 0,0 1 0,0 0 0,0-1 0,1 1 0,-1-1 0,0 1 0,0 0 0,0-1 0,0 1 0,0-1 0,1-41 0,-2 37 0,0-390 0,3 411 0,-1 1 0,9 30 0,-2-8 0,2 17 0,59 277 0,-40-224 0,30 99 0,-46-175 0,1-1 0,36 58 0,-16-33 0,-21-29 0,-11-22 0,1-1 0,-1 1 0,1 0 0,0-1 0,1 0 0,0 0 0,5 7 0,3 2 0,-10-12 0,-1 1 0,1-1 0,0 0 0,0 0 0,0 0 0,0 0 0,0 0 0,3 1 0,-4-3 0,-1 0 0,1 1 0,0-1 0,0 0 0,0 0 0,0 0 0,0 0 0,-1 0 0,1 0 0,0 0 0,0 0 0,0-1 0,0 1 0,0 0 0,-1 0 0,1-1 0,0 1 0,0 0 0,-1-1 0,1 1 0,0-1 0,0 1 0,-1-1 0,1 1 0,0-1 0,-1 0 0,1 1 0,-1-1 0,1 0 0,-1 1 0,1-2 0,22-29 0,35-64 0,-24 38 0,-32 53 0,0 1 0,0 0 0,0 0 0,0 0 0,0 1 0,1-1 0,0 1 0,-1-1 0,5-2 0,-6 5 0,0-1 0,0 1 0,0 0 0,0-1 0,0 1 0,0 0 0,0 0 0,0 0 0,0 0 0,1 0 0,-1 0 0,0 0 0,0 0 0,0 0 0,0 1 0,0-1 0,0 0 0,0 1 0,0-1 0,0 1 0,0-1 0,0 1 0,0-1 0,0 1 0,-1 0 0,1-1 0,0 1 0,0 0 0,-1 0 0,1 0 0,0 0 0,-1-1 0,1 1 0,0 1 0,5 8 0,0 0 0,-1 0 0,-1 1 0,1-1 0,-2 1 0,4 15 0,5 11 0,35 118 0,-38-125 0,8 58 0,-16-104-80,0 1 0,5-28 0,-3 27-1045</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4:01.265"/>
    </inkml:context>
    <inkml:brush xml:id="br0">
      <inkml:brushProperty name="width" value="0.2" units="cm"/>
      <inkml:brushProperty name="height" value="0.2" units="cm"/>
      <inkml:brushProperty name="color" value="#E6BCA3"/>
    </inkml:brush>
  </inkml:definitions>
  <inkml:trace contextRef="#ctx0" brushRef="#br0">44 0 24575,'-3'8'0,"0"0"0,1 0 0,0 0 0,1 0 0,0 0 0,0 0 0,1 0 0,0 9 0,0 2 0,-1 26 0,-13 553 0,15 1208 0,-4-1783 0,0-15 0,0-15 0,-2-32 0,2 0 0,4-69 0,0 43 0,-1 40 0,4-87 0,-2 95 0,0 1 0,2-1 0,0 1 0,11-28 0,-12 35 0,4-7 0,15-28 0,-22 44 0,0 0 0,0-1 0,1 1 0,-1 0 0,0 0 0,0 0 0,0 0 0,1 0 0,-1 0 0,0 0 0,0 0 0,0 0 0,1 0 0,-1 0 0,0 0 0,0 0 0,1 0 0,-1 0 0,0 0 0,0 0 0,0 0 0,1 0 0,-1 0 0,0 0 0,0 0 0,0 1 0,0-1 0,1 0 0,-1 0 0,0 0 0,0 0 0,0 0 0,0 1 0,1-1 0,-1 0 0,0 0 0,0 0 0,0 0 0,0 1 0,0-1 0,0 0 0,0 0 0,0 0 0,0 1 0,1-1 0,-1 0 0,0 0 0,0 0 0,0 1 0,0-1 0,0 0 0,0 0 0,0 1 0,0-1 0,-1 0 0,6 15 0,12 134 0,-13-94 0,-2-44 113,0 1 0,8 21 1,2 18-1819</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4:01.267"/>
    </inkml:context>
    <inkml:brush xml:id="br0">
      <inkml:brushProperty name="width" value="0.1" units="cm"/>
      <inkml:brushProperty name="height" value="0.1" units="cm"/>
      <inkml:brushProperty name="color" value="#E6BCA3"/>
    </inkml:brush>
  </inkml:definitions>
  <inkml:trace contextRef="#ctx0" brushRef="#br0">434 0 24575,'1'47'0,"1"-29"0,-2 1 0,0-1 0,-1 1 0,-6 32 0,5-45 0,0-1 0,-1 0 0,0 1 0,1-1 0,-2 0 0,1-1 0,0 1 0,-1 0 0,0-1 0,0 0 0,0 0 0,-1 0 0,0-1 0,1 1 0,-1-1 0,0 0 0,-7 3 0,-9 3 0,0-1 0,-45 12 0,33-15 0,1-1 0,-1-2 0,-52-3 0,60 0 0,87 0 0,68 2 0,-90 6 0,-28-4 0,0-1 0,19 0 0,45-2 0,-89-1 0,0-1 0,1 0 0,-23-7 0,-13-2 0,-49 0 0,88 9 0,0 0 0,1 1 0,-1 0 0,0 0 0,0 1 0,0 0 0,0 1 0,1 0 0,-1 0 0,0 1 0,0 0 0,1 1 0,0 0 0,-1 0 0,1 1 0,0 0 0,1 0 0,-1 1 0,-10 7 0,18-12 0,0 0 0,0 0 0,0 0 0,-1 1 0,1-1 0,0 0 0,0 0 0,0 0 0,-1 0 0,1 0 0,0 0 0,0 0 0,0 1 0,0-1 0,0 0 0,-1 0 0,1 0 0,0 1 0,0-1 0,0 0 0,0 0 0,0 0 0,0 1 0,0-1 0,0 0 0,0 0 0,0 0 0,0 1 0,0-1 0,0 0 0,0 0 0,0 0 0,0 1 0,0-1 0,0 0 0,0 0 0,0 0 0,0 1 0,0-1 0,0 0 0,0 0 0,0 0 0,1 1 0,11 3 0,21-4 0,-29 0 0,53 0 0,39-2 0,-88 1 0,0-1 0,-1 0 0,1 0 0,0-1 0,-1 0 0,1 0 0,10-7 0,-12 6 0,1 0 0,0 0 0,0 1 0,0 0 0,1 1 0,-1 0 0,0 0 0,14-2 0,-19 4 0,-1 1 0,1-2 0,0 1 0,0 0 0,0 0 0,-1-1 0,1 1 0,0-1 0,0 1 0,-1-1 0,1 0 0,0 1 0,-1-1 0,1 0 0,-1 0 0,1 0 0,-1-1 0,0 1 0,2-2 0,-2 1 0,1-1 0,-1 1 0,0-1 0,0 1 0,0-1 0,-1 0 0,1 0 0,-1 1 0,1-1 0,-1 0 0,0 0 0,0-3 0,0-10 90,1 10-211,-1-1 0,0 1-1,0 0 1,0-1 0,-1 1 0,0-1-1,0 1 1,-1 0 0,1 0 0,-1 0-1,-4-9 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4:01.268"/>
    </inkml:context>
    <inkml:brush xml:id="br0">
      <inkml:brushProperty name="width" value="0.35" units="cm"/>
      <inkml:brushProperty name="height" value="0.35" units="cm"/>
      <inkml:brushProperty name="color" value="#E6BCA3"/>
    </inkml:brush>
  </inkml:definitions>
  <inkml:trace contextRef="#ctx0" brushRef="#br0">395 1 24575,'0'5'0,"-1"1"0,-1 0 0,1-1 0,-1 0 0,0 1 0,0-1 0,-4 6 0,-4 14 0,-4 15 0,-19 58 0,-34 166 0,38 66 0,24-247 0,2 145 0,-1 11 0,-11 173 0,10-211 0,-21 155 0,0 28 0,15-126 0,-13 45 0,-25 284 0,32-401 0,-10 42 0,22-173 0,-3 61 0,8-21-1365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4:01.269"/>
    </inkml:context>
    <inkml:brush xml:id="br0">
      <inkml:brushProperty name="width" value="0.35" units="cm"/>
      <inkml:brushProperty name="height" value="0.35" units="cm"/>
      <inkml:brushProperty name="color" value="#E6BCA3"/>
    </inkml:brush>
  </inkml:definitions>
  <inkml:trace contextRef="#ctx0" brushRef="#br0">114 679 24575,'-1'0'0,"0"1"0,0-1 0,0 0 0,0 1 0,0-1 0,0 1 0,-1-1 0,2 1 0,-1 0 0,0-1 0,0 1 0,0 0 0,0-1 0,0 1 0,0 0 0,1 0 0,-1 0 0,0 0 0,0 2 0,-13 23 0,9-16 0,-2 8 0,-1 0 0,2 1 0,1-1 0,-5 28 0,-8 28 0,-3 23 0,29-117 0,9-33 0,-11 30 0,12-28 0,-4 16 0,-1 0 0,-2-1 0,-2 0 0,6-43 0,-12 44 0,-1-42 0,-2 45 0,8-62 0,55-146 0,-22 100 0,-33 107-1365</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4:01.270"/>
    </inkml:context>
    <inkml:brush xml:id="br0">
      <inkml:brushProperty name="width" value="0.35" units="cm"/>
      <inkml:brushProperty name="height" value="0.35" units="cm"/>
      <inkml:brushProperty name="color" value="#E6BCA3"/>
    </inkml:brush>
  </inkml:definitions>
  <inkml:trace contextRef="#ctx0" brushRef="#br0">191 0 24575,'-2'14'0,"1"-1"0,-2 0 0,0 0 0,0 0 0,-2 0 0,-5 13 0,-5 16 0,-42 206 0,22 5 0,9-65 0,9-39 0,4 246 0,14 656 0,-2-557 0,9-315 0,-2-75 0,43 304 0,-46-383-1365</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4:01.271"/>
    </inkml:context>
    <inkml:brush xml:id="br0">
      <inkml:brushProperty name="width" value="0.35" units="cm"/>
      <inkml:brushProperty name="height" value="0.35" units="cm"/>
      <inkml:brushProperty name="color" value="#E6BCA3"/>
    </inkml:brush>
  </inkml:definitions>
  <inkml:trace contextRef="#ctx0" brushRef="#br0">246 0 24575,'-2'39'0,"-12"68"0,1-20 0,4-8 0,-41 476 0,39-233 0,4-95 0,3-57 0,-8 119 0,-3-29 0,-9 99 0,11-265 0,5-48 0,-1 56 0,-5 148 0,1-59 0,1 6 0,-3 109 0,15 322-1365</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4:01.272"/>
    </inkml:context>
    <inkml:brush xml:id="br0">
      <inkml:brushProperty name="width" value="0.1" units="cm"/>
      <inkml:brushProperty name="height" value="0.1" units="cm"/>
      <inkml:brushProperty name="color" value="#E6BCA3"/>
    </inkml:brush>
  </inkml:definitions>
  <inkml:trace contextRef="#ctx0" brushRef="#br0">2 1 24575,'-1'99'0,"2"107"0,24-14 0,-8-77 0,9 32 0,-13 44 0,-13 776 0,-8-871 0,2-48 0,0-3 0,3-27 0,-2 33 0,2-3 0,-18 95 0,13-102 0,3 4 0,1 0 0,4 69 0,1-47 0,2-43-1365</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4:01.273"/>
    </inkml:context>
    <inkml:brush xml:id="br0">
      <inkml:brushProperty name="width" value="0.1" units="cm"/>
      <inkml:brushProperty name="height" value="0.1" units="cm"/>
      <inkml:brushProperty name="color" value="#E6BCA3"/>
    </inkml:brush>
  </inkml:definitions>
  <inkml:trace contextRef="#ctx0" brushRef="#br0">16 28 24575,'-4'10'0,"1"1"0,0 0 0,1 0 0,0 0 0,1 0 0,0 0 0,1 0 0,1 14 0,-1-3 0,-1 40 0,3 95 0,-2-156 0,1 0 0,-1 1 0,0-1 0,0 0 0,0 0 0,1 0 0,-1 0 0,0 0 0,1 0 0,-1 0 0,1 0 0,0 0 0,-1 0 0,1 0 0,0 0 0,-1 0 0,1 0 0,0 0 0,0 0 0,0-1 0,0 1 0,0 0 0,0-1 0,0 1 0,0-1 0,0 1 0,0-1 0,0 1 0,0-1 0,0 0 0,1 0 0,-1 1 0,0-1 0,0 0 0,0 0 0,0 0 0,1 0 0,-1 0 0,0-1 0,0 1 0,0 0 0,0 0 0,0-1 0,0 1 0,1-1 0,-1 1 0,0-1 0,0 1 0,0-1 0,0 0 0,-1 1 0,1-1 0,0 0 0,0 0 0,0 0 0,0 0 0,-1 0 0,1 0 0,-1 0 0,1 0 0,0 0 0,-1 0 0,0 0 0,1 0 0,-1 0 0,0 0 0,1 0 0,-1-2 0,3-16 0,-2 1 0,0-1 0,-1 1 0,-2-21 0,0-14 0,2-164-1365</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4:01.266"/>
    </inkml:context>
    <inkml:brush xml:id="br0">
      <inkml:brushProperty name="width" value="0.1" units="cm"/>
      <inkml:brushProperty name="height" value="0.1" units="cm"/>
      <inkml:brushProperty name="color" value="#E6BCA3"/>
    </inkml:brush>
  </inkml:definitions>
  <inkml:trace contextRef="#ctx0" brushRef="#br0">152 31 24575,'-1'1'0,"0"-1"0,0 1 0,0-1 0,0 1 0,-1-1 0,1 1 0,1 0 0,-1-1 0,0 1 0,0 0 0,0 0 0,0 0 0,0 0 0,1 0 0,-1 0 0,0 0 0,0 2 0,-11 20 0,12-22 0,-47 102 0,44-95 0,1 1 0,0 0 0,1 0 0,0 0 0,0 18 0,6 45 0,3-43 0,-7-28 0,-1 0 0,1 0 0,-1 0 0,1 0 0,-1 0 0,1 0 0,0 0 0,-1 0 0,1 0 0,0 0 0,0 0 0,0-1 0,0 1 0,0 0 0,0-1 0,0 1 0,0 0 0,0-1 0,0 1 0,0-1 0,0 0 0,2 1 0,-3-1 0,1-1 0,-1 1 0,1 0 0,0-1 0,-1 1 0,1 0 0,-1-1 0,1 1 0,-1-1 0,1 1 0,-1-1 0,1 1 0,-1-1 0,1 1 0,-1-1 0,0 0 0,1 1 0,-1-1 0,0 0 0,0 1 0,1-1 0,-1 0 0,0 1 0,0-1 0,0 0 0,0 1 0,0-1 0,0 0 0,2-26 0,-2 23 0,1-36 0,-8-77 0,4 97 0,-1 0 0,0 0 0,-2 0 0,0 1 0,-16-32 0,22 51 0,0-1 0,0 1 0,-1-1 0,1 1 0,0-1 0,0 1 0,0-1 0,0 1 0,-1 0 0,1-1 0,0 1 0,0-1 0,-1 1 0,1 0 0,0-1 0,-1 1 0,1 0 0,0 0 0,-1-1 0,1 1 0,-1 0 0,1 0 0,0-1 0,-1 1 0,1 0 0,-1 0 0,1 0 0,-1 0 0,0 0 0,-4 11 0,2 27 0,3-36 0,0 4 0,-2 18 0,2 0 0,1 0 0,8 47 0,4-8 0,5 20 0,-17-80 0,0 0 0,1 0 0,-1-1 0,1 1 0,0 0 0,-1-1 0,1 1 0,0-1 0,0 0 0,1 0 0,-1 0 0,0 0 0,1 0 0,-1 0 0,1-1 0,0 1 0,0-1 0,-1 1 0,1-1 0,0 0 0,0 0 0,0-1 0,5 2 0,7 0 0,0 0 0,1-1 0,21-1 0,-27-1 0,60 2 0,50-2 0,-88-5 0,-31 6 0,1 0 0,0-1 0,0 1 0,-1-1 0,1 1 0,0-1 0,-1 0 0,1 0 0,0 0 0,-1 1 0,1-2 0,-1 1 0,0 0 0,3-2 0,-5 2 0,1 0 0,0 0 0,0 0 0,0 0 0,-1 0 0,1 1 0,0-1 0,-1 0 0,1 0 0,-1 0 0,1 0 0,-1 0 0,1 1 0,-1-1 0,0 0 0,1 1 0,-1-1 0,-1-1 0,-17-15 0,15 14 0,-3-3 0,0 0 0,0 1 0,0 0 0,-1 0 0,0 1 0,0 0 0,0 0 0,-1 1 0,1 0 0,-1 1 0,0 0 0,0 0 0,0 0 0,0 1 0,-18 1 0,21-1 0,-1 1 0,0-1 0,0 0 0,1-1 0,-1 0 0,1 0 0,-1 0 0,1-1 0,0 0 0,0 0 0,0-1 0,-8-6 0,3 3 0,10 7 0,0-1 0,0 0 0,0 1 0,-1-1 0,1 0 0,0 1 0,0 0 0,0-1 0,-1 1 0,1 0 0,0-1 0,0 1 0,-3 0 0,4 0 0,-1 0 0,1 0 0,0 1 0,-1-1 0,1 0 0,0 0 0,-1 0 0,1 1 0,0-1 0,-1 0 0,1 0 0,0 1 0,0-1 0,-1 0 0,1 0 0,0 1 0,0-1 0,0 0 0,-1 1 0,1-1 0,0 0 0,0 1 0,0-1 0,0 0 0,0 1 0,0-1 0,0 1 0,-1 0 0,1 1 0,1 1 0,-1 0 0,0-1 0,1 1 0,-1 0 0,1-1 0,0 1 0,0-1 0,0 1 0,0-1 0,2 3 0,-1-1 0,1 0 0,-1 1 0,0-1 0,0 0 0,-1 1 0,1 0 0,-1-1 0,1 7 0,-2-9 0,0-1 0,0 0 0,0 0 0,-1 1 0,1-1 0,0 0 0,0 0 0,-1 0 0,1 0 0,-1 1 0,1-1 0,-1 0 0,0 0 0,1 0 0,-1 0 0,0 0 0,0 0 0,0 0 0,0-1 0,0 1 0,0 0 0,0 0 0,0-1 0,0 1 0,0-1 0,0 1 0,0-1 0,0 1 0,0-1 0,-1 1 0,1-1 0,0 0 0,0 0 0,-1 0 0,1 0 0,0 0 0,-2 0 0,-10 2 0,0 1 0,-18 6 0,24-6 0,0 0 0,0-1 0,0 0 0,0-1 0,0 1 0,-1-1 0,1-1 0,0 1 0,-1-1 0,1 0 0,0-1 0,-12-2 0,19 3 0,0 0 0,0 0 0,0 0 0,0 0 0,-1 0 0,1 0 0,0 0 0,0 0 0,0 0 0,0 0 0,-1 0 0,1 0 0,0 0 0,0 0 0,0 0 0,0 0 0,0 0 0,-1 0 0,1 0 0,0 0 0,0 0 0,0 0 0,0-1 0,0 1 0,-1 0 0,1 0 0,0 0 0,0 0 0,0 0 0,0 0 0,0 0 0,0-1 0,0 1 0,0 0 0,0 0 0,-1 0 0,1 0 0,0 0 0,0-1 0,0 1 0,0 0 0,0 0 0,0 0 0,0 0 0,0-1 0,0 1 0,0 0 0,0 0 0,0 0 0,0 0 0,0-1 0,0 1 0,1 0 0,10-4 0,16 1 0,-19 2 0,-1 2 0,1-1 0,-1 1 0,9 2 0,-13-3 0,-1 1 0,1 0 0,-1-1 0,1 1 0,-1 0 0,0 1 0,1-1 0,-1 0 0,0 1 0,0-1 0,0 1 0,0 0 0,0 0 0,0-1 0,2 5 0,-4-6 0,0 0 0,1 0 0,-1 1 0,0-1 0,0 0 0,0 0 0,0 0 0,0 1 0,0-1 0,0 0 0,1 0 0,-1 0 0,0 1 0,0-1 0,0 0 0,0 0 0,0 0 0,0 1 0,0-1 0,0 0 0,0 0 0,0 0 0,0 1 0,0-1 0,0 0 0,0 0 0,0 0 0,-1 1 0,1-1 0,0 0 0,0 0 0,0 0 0,0 1 0,0-1 0,0 0 0,-1 0 0,1 0 0,0 0 0,0 1 0,0-1 0,0 0 0,0 0 0,-1 0 0,1 0 0,0 0 0,0 0 0,0 0 0,-1 0 0,1 0 0,0 1 0,0-1 0,0 0 0,-1 0 0,1 0 0,0 0 0,0 0 0,-1 0 0,1 0 0,0 0 0,0-1 0,0 1 0,-1 0 0,0 0 0,1 0 0,-1 0 0,0 0 0,1 0 0,-1-1 0,0 1 0,1 0 0,-1-1 0,1 1 0,-1 0 0,0-1 0,1 1 0,-1-1 0,1 1 0,-1 0 0,1-1 0,-1 0 0,1 1 0,0-1 0,-1 1 0,1-1 0,-1 1 0,1-1 0,0-1 0,-1-2-72,0 0 1,1-1-1,0 1 0,0 0 0,0-1 1,2-7-1,-2 6-791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2:19.693"/>
    </inkml:context>
    <inkml:brush xml:id="br0">
      <inkml:brushProperty name="width" value="0.2" units="cm"/>
      <inkml:brushProperty name="height" value="0.2" units="cm"/>
      <inkml:brushProperty name="color" value="#E6BCA3"/>
    </inkml:brush>
  </inkml:definitions>
  <inkml:trace contextRef="#ctx0" brushRef="#br0">751 1883 24575,'-66'1'0,"-72"-2"0,135 0 0,1 1 0,-1-1 0,0 0 0,1 1 0,-1-1 0,1-1 0,-1 1 0,1 0 0,-1-1 0,1 1 0,0-1 0,0 1 0,0-1 0,0 0 0,0 0 0,0 0 0,-3-5 0,-1-2 0,0-2 0,-9-20 0,7 13 0,-1-3 0,-11-42 0,2 5 0,15 47 0,0-1 0,0 0 0,2 0 0,-1-12 0,-3-18 0,-10-95 0,10 95 0,3 22 0,0 0 0,-2 1 0,-9-34 0,-21-20 0,27 58 0,0 0 0,-2 1 0,-15-20 0,2 3 0,-18-48 0,30 62 0,1 0 0,0-1 0,1-1 0,1 1 0,1-1 0,1-1 0,-4-20 0,-5-22 0,10 47 0,0 1 0,1-1 0,-2-28 0,-9-66 0,1 0 0,11 74 0,-6-39 0,-4-35 0,3 59 0,-30-89 0,29 103 0,11 49 0,-1-1 0,-1 19 0,0 2 0,1-11 0,1 8 0,-2 0 0,-7 53 0,3-48 0,2 1 0,2-1 0,3 44 0,-1-6 0,-2 1 0,3 82 0,2-127 0,2 0 0,1 0 0,20 54 0,5 20 0,-18-39 0,8 34 0,6-1 0,-24-83 0,-1 0 0,-1 1 0,2 18 0,-2-16 0,0 0 0,5 18 0,64 200 0,-56-156 0,-11-56 0,0 1 0,9 26 0,4-3 0,-2 0 0,-3 1 0,13 96 0,-20-100 0,2-1 0,2 0 0,26 80 0,67 116 0,-95-225 71,-2-2-310,0-1-1,2 1 1,-1-1 0,1-1-1,12 14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2:30.326"/>
    </inkml:context>
    <inkml:brush xml:id="br0">
      <inkml:brushProperty name="width" value="0.2" units="cm"/>
      <inkml:brushProperty name="height" value="0.2" units="cm"/>
      <inkml:brushProperty name="color" value="#E6BCA3"/>
    </inkml:brush>
  </inkml:definitions>
  <inkml:trace contextRef="#ctx0" brushRef="#br0">667 1 24575,'-1'37'0,"-8"48"0,-5 27 0,11-97 0,-8 53 0,-5 92 0,5-38 0,-16 57 0,-4 21 0,25-161 0,3-22 0,1-1 0,0 21 0,1-24 0,0 1 0,-4 16 0,-2 22 0,5-28 0,-1 0 0,-7 27 0,-2 13 0,-19 120 0,-3 21 0,29-160 0,-3-1 0,-25 86 0,1-39 0,9-21 0,13-38 0,-23 52 0,-73 172 0,102-242 0,0 0 0,1 0 0,1 0 0,0 25 0,-2 4 0,-9 78 0,-15 93 0,-20 147 0,10-95 0,10 151 0,27-312 0,3 94 0,-2-195 0,1 7 0,-1 0 0,2 0 0,0 0 0,3 11 0,-5-20 0,1 0 0,0 0 0,0 0 0,-1 0 0,1 0 0,0 0 0,1 0 0,-1 0 0,0 0 0,1-1 0,-1 1 0,1 0 0,-1-1 0,1 0 0,-1 1 0,1-1 0,0 0 0,0 1 0,0-1 0,0 0 0,0-1 0,0 1 0,0 0 0,0 0 0,0-1 0,4 1 0,30 0 0,23 4 0,-41-2 0,-1-1 0,1-1 0,-1 0 0,22-3 0,-37 2 0,1-1 0,-1 0 0,1 0 0,-1 0 0,0 0 0,0 0 0,1-1 0,-1 1 0,0-1 0,0 1 0,0-1 0,0 0 0,-1 0 0,1 0 0,0 0 0,-1 0 0,0 0 0,1 0 0,-1 0 0,0-1 0,0 1 0,0 0 0,0-1 0,0-4 0,2-4 0,0 0 0,-1-1 0,0 1 0,-1-14 0,-1 24 0,1-9 0,-1 1 0,0-1 0,-1 0 0,-3-13 0,4 21 0,-1-1 0,0 1 0,0-1 0,0 1 0,0-1 0,0 1 0,-1 0 0,1 0 0,-1-1 0,1 1 0,-1 0 0,0 0 0,0 1 0,0-1 0,0 0 0,0 1 0,0-1 0,-1 1 0,1-1 0,-4-1 0,-33-10 0,25 9 0,0-2 0,-23-10 0,33 13 0,1 0 0,-1 0 0,1 0 0,0 0 0,0-1 0,0 1 0,0-1 0,0 0 0,1 0 0,0 0 0,0 0 0,0 0 0,0 0 0,1-1 0,-1 1 0,1-1 0,0 1 0,0-6 0,-1-6 0,1 1 0,0-1 0,2 1 0,1-17 0,3 2 0,2-1 0,1 1 0,20-49 0,-6 17 0,-21 59 0,0 0 0,1 0 0,-1 1 0,1-1 0,-1 1 0,1-1 0,0 1 0,0 0 0,0-1 0,0 1 0,1 0 0,-1 0 0,1 1 0,2-3 0,-4 4 0,0-1 0,0 1 0,0-1 0,0 1 0,0 0 0,0-1 0,0 1 0,0 0 0,1 0 0,-1-1 0,0 1 0,0 0 0,0 0 0,0 1 0,0-1 0,1 0 0,-1 0 0,0 0 0,0 1 0,0-1 0,0 0 0,0 1 0,0-1 0,0 1 0,0 0 0,0-1 0,0 1 0,0 0 0,0-1 0,0 1 0,-1 0 0,1 0 0,0 0 0,0 0 0,-1 0 0,1 0 0,-1 0 0,1 0 0,-1 0 0,1 1 0,2 8 0,0-1 0,-1 0 0,0 1 0,0-1 0,-1 1 0,0 0 0,-1 11 0,2 23 0,6 10 0,5 70 0,-27-320 0,0-45 0,13 72 0,3-109 0,11 140 0,2 54 0,-2 20 0,-10 46 0,2 0 0,8-23 0,-7 24 0,-1-1 0,4-19 0,-6 21 0,1 0 0,1 0 0,10-22 0,-8 22 0,-1-1 0,7-26 0,2-53 0,-11 63 0,17-58 0,-8 38 0,-9 38 0,1-1 0,9-18 0,3-10 0,-16 42 0,1-1 0,-1 0 0,1 1 0,-1-1 0,1 1 0,0 0 0,0 0 0,0-1 0,0 1 0,0 0 0,1 1 0,-1-1 0,0 0 0,1 1 0,0-1 0,-1 1 0,6-2 0,-7 2 0,0 1 0,1 0 0,-1-1 0,0 1 0,0 0 0,1-1 0,-1 1 0,0 0 0,0 0 0,1 0 0,-1 0 0,0 1 0,1-1 0,-1 0 0,0 0 0,0 1 0,0-1 0,1 1 0,-1-1 0,0 1 0,0-1 0,0 1 0,0 0 0,0-1 0,0 1 0,0 0 0,0 0 0,0 0 0,0 0 0,0 0 0,-1 0 0,1 0 0,0 0 0,-1 0 0,1 0 0,-1 1 0,1-1 0,-1 0 0,0 0 0,1 0 0,-1 1 0,0 1 0,3 15 0,-2 2 0,0-1 0,-4 33 0,1 1 0,2 437 0,0-484 0,0-1 0,-1 0 0,1 1 0,-1-1 0,-2 5 0,3-10 0,0 1 0,0-1 0,0 0 0,0 0 0,0 1 0,-1-1 0,1 0 0,0 0 0,0 1 0,0-1 0,0 0 0,0 0 0,0 1 0,-1-1 0,1 0 0,0 0 0,0 0 0,0 1 0,-1-1 0,1 0 0,0 0 0,0 0 0,-1 0 0,1 1 0,0-1 0,0 0 0,-1 0 0,1 0 0,0 0 0,0 0 0,-1 0 0,1 0 0,0 0 0,0 0 0,-1 0 0,0-1 0,0 0 0,0 0 0,0 0 0,0 0 0,1 0 0,-1 0 0,0 0 0,0 0 0,1 0 0,-1 0 0,1-1 0,-1 1 0,1-2 0,-7-23 0,1 0 0,1 0 0,1 0 0,0-32 0,1 13 0,-11-102 0,9 67 0,6-87 0,0 61 0,0 67 0,9-56 0,-4 59 0,-1 8 0,-2 1 0,1-31 0,-3 35 0,6-34 0,-2 15 0,22-95 0,-23 114 0,11-34 0,3-11 0,-12 33 0,-3 17 0,0 1 0,1-1 0,0 1 0,11-25 0,-4 14 0,-2-1 0,-1 0 0,-1 0 0,-2-1 0,4-51 0,-8-25 0,-1 68 0,1-1 0,6-39 0,-2 29 0,-1-1 0,-6-70 0,1 35 0,0 48 0,0 14 0,1-1 0,1 1 0,7-39 0,-5 47 219,-1 5-205,2 24-1612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2:41.042"/>
    </inkml:context>
    <inkml:brush xml:id="br0">
      <inkml:brushProperty name="width" value="0.2" units="cm"/>
      <inkml:brushProperty name="height" value="0.2" units="cm"/>
      <inkml:brushProperty name="color" value="#E6BCA3"/>
    </inkml:brush>
  </inkml:definitions>
  <inkml:trace contextRef="#ctx0" brushRef="#br0">3180 1 24575,'-3'1'0,"0"-1"0,0 1 0,0 0 0,0 1 0,0-1 0,0 0 0,1 1 0,-5 3 0,-8 3 0,2-1 0,0 0 0,-18 14 0,21-14 0,0 0 0,-1 0 0,-22 9 0,20-10 0,-1 1 0,2 1 0,-1 0 0,1 1 0,-17 15 0,-10 8 0,17-14 0,0 1 0,2 2 0,0 0 0,-29 41 0,-1 1 0,27-36 0,-5 4 0,-42 65 0,43-61 0,20-28 0,2 0 0,-1 1 0,-8 14 0,-55 114 0,62-122 0,1 0 0,-4 16 0,6-17 0,0-1 0,-2 1 0,-7 14 0,-62 120 0,23-40 0,42-91 0,0-1 0,-1 0 0,-14 14 0,-13 17 0,15-14 0,-91 116 0,7-8 0,62-65 0,29-46 0,3-6 0,-3 2 0,2 1 0,0 1 0,-18 55 0,19-35 0,-3 1 0,-36 75 0,36-89 0,-19 51 0,35-84 0,-1 0 0,1 0 0,-1 0 0,1 0 0,0 0 0,0 0 0,-1 1 0,1-1 0,0 0 0,0 0 0,0 0 0,0 0 0,0 0 0,0 0 0,1 0 0,-1 1 0,0-1 0,1 0 0,-1 0 0,0 0 0,1 0 0,0 1 0,0-1 0,0 0 0,0 0 0,0-1 0,0 1 0,1-1 0,-1 1 0,0-1 0,0 1 0,0-1 0,0 0 0,1 1 0,-1-1 0,0 0 0,0 0 0,0 0 0,1 0 0,0 0 0,8-1 0,0-1 0,-1 0 0,1-1 0,9-3 0,-15 5 0,17-6 0,48-18 0,-64 23 0,0 0 0,0-1 0,0 0 0,0 0 0,0-1 0,-1 1 0,1-1 0,-1 0 0,7-9 0,-7 6 0,-1-1 0,1 0 0,-2 0 0,1-1 0,-1 1 0,0 0 0,-1-1 0,0 0 0,-1 1 0,1-1 0,-2-9 0,3-28 0,2 24 0,0 1 0,12-31 0,-8 26 0,-1-7 0,-5 24 0,0 1 0,0-1 0,1 1 0,4-10 0,28-50 0,25-54 0,-53 108 0,0 1 0,1-1 0,9-12 0,14-23 0,57-101 0,6 1 0,-66 109 0,4-6 0,-19 18 0,8-15 0,2 9 0,19-42 0,-34 61 0,1 1 0,18-22 0,-1 1 0,-7 6 0,-11 15 0,1 0 0,20-22 0,-23 29 0,0-1 0,-1 1 0,6-11 0,-8 12 0,1-1 0,1 1 0,-1 0 0,1 0 0,10-9 0,-10 10 0,-1 0 0,1-1 0,-1 1 0,0-1 0,7-11 0,-7 10 0,0 0 0,1 0 0,9-10 0,13-12 0,33-48 0,-44 54 0,0 2 0,1 0 0,1 1 0,1 1 0,29-23 0,-22 19 0,-22 19 0,1 0 0,-1 0 0,1 0 0,0 0 0,0 1 0,0-1 0,11-4 0,-15 8 0,-1 0 0,1 0 0,-1 0 0,0 0 0,1 0 0,-1 1 0,1-1 0,-1 0 0,1 0 0,-1 0 0,0 0 0,1 1 0,-1-1 0,0 0 0,1 0 0,-1 1 0,1-1 0,-1 0 0,0 1 0,0-1 0,1 0 0,-1 1 0,0-1 0,0 0 0,1 1 0,-1-1 0,0 1 0,0-1 0,0 1 0,0-1 0,0 0 0,1 1 0,-1-1 0,0 1 0,0-1 0,0 1 0,0-1 0,0 1 0,-1-1 0,1 0 0,0 1 0,0 0 0,-2 21 0,-2-12 0,0 1 0,-1-1 0,0 0 0,-1 0 0,0-1 0,-8 11 0,5-8 0,1 0 0,1 0 0,-7 14 0,6-10 0,-2 1 0,0-1 0,-1-1 0,-22 25 0,-4 6 0,-28 36 0,31-44 0,28-32 0,-1 1 0,1-1 0,0 2 0,1-1 0,-10 16 0,9-11 0,-2 0 0,1-1 0,-14 15 0,11-14 0,1 0 0,-13 23 0,-4 14 0,9-18 0,1 1 0,1 0 0,-12 43 0,20-53 0,-15 31 0,15-39 0,1 1 0,0 0 0,1 0 0,1 0 0,-4 23 0,6-18 0,-1 0 0,-1 0 0,-1 0 0,-1 0 0,0-1 0,-2 0 0,0-1 0,-15 24 0,6-4 0,13-29 0,0 0 0,-1 0 0,-6 9 0,2-5 0,-6 8 0,0 1 0,2 0 0,-13 29 0,20-38 0,-1-1 0,-15 22 0,2-3 0,-7 22 0,23-42 0,-1 0 0,0-1 0,-1 1 0,0-1 0,-1 0 0,0 0 0,0-1 0,-15 15 0,21-24 0,0 1 0,1-1 0,-1 1 0,0-1 0,0 1 0,0-1 0,1 0 0,-1 1 0,0-1 0,0 0 0,0 0 0,0 1 0,0-1 0,0 0 0,1 0 0,-1 0 0,0 0 0,0 0 0,0 0 0,0 0 0,0-1 0,0 1 0,0 0 0,1 0 0,-1-1 0,-1 0 0,0 0 0,0-1 0,0 1 0,0-1 0,0 0 0,0 1 0,1-1 0,-1 0 0,1 0 0,-3-4 0,-1-4 0,0 0 0,1 0 0,-5-16 0,2-1 0,2 0 0,0-1 0,-1-44 0,8-90 0,0 58 0,-1 86 0,1 0 0,3-18 0,1 0 0,0 5 0,1 0 0,2 0 0,18-44 0,-27 75 0,0 0 0,0 0 0,0 0 0,0 0 0,0 0 0,0 0 0,0 0 0,0 0 0,1 1 0,-1-1 0,0 0 0,0 0 0,0 0 0,0 0 0,0 0 0,0 0 0,0 0 0,0 0 0,0 0 0,0 0 0,0 0 0,0 0 0,0 0 0,0 0 0,1 0 0,-1 0 0,0 0 0,0 0 0,0 0 0,0 0 0,0 0 0,0 0 0,0 0 0,0 0 0,0 0 0,0 0 0,1 0 0,-1 0 0,0 0 0,0 0 0,0 0 0,0 0 0,0 0 0,0 0 0,0 0 0,0 0 0,0 0 0,0 0 0,1 0 0,0 17 0,0 23 0,-2-19 0,-1 1 0,-1-1 0,-1-1 0,0 1 0,-2-1 0,-1 1 0,-14 31 0,-11 10 0,-39 58 0,0-2 0,2-1 0,-20 40 0,76-135 0,0-1 0,-26 31 0,8-10 0,7-12 0,0-2 0,-39 35 0,-10 10 0,73-72 0,-1 0 0,0 1 0,0-1 0,-1 0 0,1 0 0,0 0 0,0 0 0,-1 0 0,1 0 0,0 0 0,-1 0 0,1 0 0,-1-1 0,1 1 0,-3 0 0,3-1 0,0-1 0,0 0 0,0 1 0,0-1 0,0 0 0,0 0 0,0 0 0,0 1 0,0-1 0,0 0 0,1 0 0,-1 0 0,0 0 0,1-1 0,-1 1 0,1 0 0,-1 0 0,1 0 0,-1 0 0,1 0 0,0-1 0,-1 0 0,-9-36 0,0-1 0,3 0 0,1 0 0,2 0 0,2-1 0,5-75 0,-5 122 0,-1-1 0,0 0 0,0 0 0,-5 8 0,-1 1 0,-35 63 0,-4-3 0,-96 115 0,124-167 0,-44 60 0,55-69 0,-17 20 0,26-34 0,-1 1 0,1-1 0,-1 1 0,1-1 0,-1 0 0,1 1 0,-1-1 0,0 0 0,1 0 0,-1 0 0,1 1 0,-1-1 0,0 0 0,1 0 0,-1 0 0,0 0 0,1 0 0,-1 0 0,0 0 0,1 0 0,-1 0 0,0 0 0,1-1 0,-1 1 0,1 0 0,-1 0 0,0-1 0,1 1 0,-1 0 0,1-1 0,-1 1 0,1 0 0,-2-1 0,-17-20 0,13 14 0,-293-363 0,273 339 0,26 31 0,0 0 0,0 0 0,0 0 0,-1 0 0,1 0 0,0 0 0,0 0 0,0 0 0,-1 0 0,1 0 0,0 0 0,0 0 0,-1 0 0,1 0 0,0 0 0,0 0 0,0 0 0,-1 0 0,1 0 0,0 1 0,0-1 0,0 0 0,0 0 0,-1 0 0,1 0 0,0 0 0,0 0 0,0 1 0,0-1 0,0 0 0,-1 0 0,1 0 0,0 1 0,0-1 0,0 0 0,0 0 0,0 0 0,0 1 0,0-1 0,0 0 0,0 0 0,0 0 0,0 1 0,0-1 0,0 0 0,0 0 0,0 1 0,0-1 0,0 0 0,0 0 0,0 0 0,0 1 0,0-1 0,0 0 0,0 0 0,0 18 0,2 17 0,10 52 0,2 17 0,-14-98 0,0-1 0,-1 1 0,1-1 0,-1 0 0,0 0 0,0 1 0,-1-1 0,1 0 0,-1 0 0,0 0 0,-1 0 0,-2 4 0,-5 6 0,-1-1 0,-16 18 0,-8 10 0,-20 25 0,34-44 0,2 1 0,-17 27 0,26-31 0,-9 11 0,19-30 0,-1-1 0,1 0 0,-1 0 0,1 1 0,-1-1 0,0 0 0,1 0 0,-1 1 0,1-1 0,-1 0 0,1 0 0,-1 0 0,1 0 0,-1 0 0,0 0 0,1 0 0,-1 0 0,1 0 0,-1 0 0,1 0 0,-1 0 0,0-1 0,1 1 0,-1 0 0,1 0 0,-1 0 0,1-1 0,-1 1 0,1 0 0,-1-1 0,1 1 0,0 0 0,-1-2 0,-18-15 0,14 12 0,-223-218 0,217 212 0,-4-4 0,2 1 0,-15-21 0,24 30 0,1 0 0,0 0 0,0-1 0,0 0 0,1 1 0,0-1 0,0 0 0,0 0 0,1 0 0,0-1 0,-1-7 0,3-133 0,0 145 0,-1 0 0,0 0 0,1 0 0,-1 1 0,1-1 0,-1 0 0,1 0 0,0 1 0,-1-1 0,1 0 0,0 1 0,0-1 0,1 1 0,-1 0 0,0-1 0,0 1 0,1 0 0,-1-1 0,0 1 0,1 0 0,-1 0 0,1 0 0,0 0 0,-1 1 0,1-1 0,2 0 0,4-2 0,0 2 0,0-1 0,0 1 0,14 0 0,-5 0 0,259-5 0,-272 6 0,0 0 0,-1 0 0,1 1 0,0-1 0,-1 1 0,1 0 0,0 0 0,-1 0 0,1 1 0,5 2 0,-8-2 0,1-1 0,-1 0 0,1 1 0,-1 0 0,1-1 0,-1 1 0,0 0 0,0 0 0,0-1 0,0 1 0,0 0 0,-1 0 0,1 0 0,0 0 0,-1 0 0,1 0 0,-1 0 0,0 1 0,0-1 0,0 2 0,1 29 0,-2 0 0,0 0 0,-3 0 0,-1 0 0,-1-1 0,-1 0 0,-2 0 0,-17 38 0,22-60 0,-3 4 0,2 0 0,-9 29 0,13-139 0,0 47 0,0 13 0,6-51 0,-4 82 0,-1 1 0,1-1 0,1 0 0,-1 1 0,1-1 0,0 1 0,0 0 0,0-1 0,5-5 0,-6 8 0,1 0 0,-1 0 0,1 0 0,0 0 0,0 1 0,0-1 0,0 1 0,1-1 0,-1 1 0,0 0 0,0-1 0,1 1 0,-1 1 0,1-1 0,-1 0 0,1 0 0,-1 1 0,5-1 0,16-1 0,0-2 0,0 0 0,31-11 0,-34 9 0,85-20 0,-96 23 0,0 1 0,0 0 0,1 0 0,-1 1 0,1 1 0,-1-1 0,0 1 0,19 3 0,-24-2 0,-1-1 0,1 1 0,-1 0 0,1 0 0,-1 1 0,1-1 0,-1 1 0,0 0 0,0 0 0,0 0 0,0 0 0,0 0 0,0 1 0,0-1 0,-1 1 0,1 0 0,-1 0 0,0-1 0,0 2 0,0-1 0,0 0 0,0 0 0,-1 1 0,0-1 0,2 6 0,6 28 0,-4-90 0,-17-246-1365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2:44.996"/>
    </inkml:context>
    <inkml:brush xml:id="br0">
      <inkml:brushProperty name="width" value="0.2" units="cm"/>
      <inkml:brushProperty name="height" value="0.2" units="cm"/>
      <inkml:brushProperty name="color" value="#E6BCA3"/>
    </inkml:brush>
  </inkml:definitions>
  <inkml:trace contextRef="#ctx0" brushRef="#br0">1 1 24575,'9'101'0,"-3"-48"0,21 361 0,-24-377 0,2 0 0,14 50 0,-11-54 0,-1 0 0,-2 0 0,2 45 0,0 131 0,0 259 0,-9-281 0,2-129 0,-19 740 0,-3-381 0,9-128 0,6-215 335,0 14-2035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3:07.014"/>
    </inkml:context>
    <inkml:brush xml:id="br0">
      <inkml:brushProperty name="width" value="0.35" units="cm"/>
      <inkml:brushProperty name="height" value="0.35" units="cm"/>
      <inkml:brushProperty name="color" value="#E6BCA3"/>
    </inkml:brush>
  </inkml:definitions>
  <inkml:trace contextRef="#ctx0" brushRef="#br0">1414 0 24575,'-1'1'0,"0"-1"0,0 1 0,0-1 0,0 1 0,1-1 0,-1 1 0,0 0 0,0-1 0,1 1 0,-1 0 0,0 0 0,1-1 0,-1 1 0,1 0 0,-1 0 0,1 0 0,-1 0 0,1 0 0,0 0 0,-1 1 0,-6 20 0,4-7 0,0 0 0,1 0 0,1 15 0,-5 31 0,-13 115 0,12-121 0,4-38 0,1 0 0,1 1 0,1 26 0,0-44 0,0 0 0,0 1 0,0-1 0,0 0 0,0 1 0,0-1 0,0 0 0,0 1 0,0-1 0,0 0 0,0 1 0,0-1 0,0 0 0,0 1 0,1-1 0,-1 0 0,0 1 0,0-1 0,0 0 0,0 1 0,1-1 0,-1 0 0,0 0 0,0 1 0,1-1 0,-1 0 0,0 0 0,1 0 0,-1 1 0,8-7 0,6-18 0,-13 24 0,10-25 0,11-36 0,-14 37 0,1 1 0,13-26 0,-22 49 0,1-1 0,-1 0 0,1 0 0,-1 1 0,1-1 0,-1 0 0,0 0 0,1 0 0,-1 0 0,0 1 0,0-1 0,0 0 0,1 0 0,-1 0 0,0 0 0,0 0 0,0 0 0,0 1 0,-1-1 0,1-2 0,-1 3 0,1 0 0,0-1 0,-1 1 0,1 0 0,-1-1 0,1 1 0,-1 0 0,1 0 0,-1-1 0,1 1 0,-1 0 0,1 0 0,-1 0 0,1 0 0,-1-1 0,1 1 0,-1 0 0,0 0 0,1 0 0,-1 0 0,1 1 0,-1-1 0,0 0 0,-3 1 0,1 0 0,0 0 0,-1 0 0,1 0 0,0 0 0,0 1 0,0 0 0,0 0 0,-4 2 0,-6 11 0,0 0 0,1 1 0,1 0 0,0 1 0,1 0 0,-9 23 0,-24 39 0,37-69 0,2 0 0,-1 0 0,1 0 0,-2 11 0,-10 22 0,7-19 0,0 1 0,2 1 0,1-1 0,-5 49 0,7 1 0,4 78 0,2-52 0,0-9 0,-5 100 0,-3-148 0,3-28 0,1 0 0,0 17 0,2-7 0,-2 0 0,-6 34 0,-15 133 0,-9 19 0,19-74 0,9-86 0,-2-4 0,3-30 0,-1 30 0,-9 135 0,13 495 0,-7-565 0,0 7 0,7 495 0,9-497 0,-3-61 0,0-9 0,-3-21 0,1 32 0,-4-51 0,1-1 0,-1 0 0,-1 1 0,1-1 0,-1 0 0,-1 1 0,1-1 0,-1 0 0,-1 0 0,1 0 0,-1-1 0,0 1 0,-7 10 0,-10 13 0,6-9 0,0-1 0,-1 0 0,-26 26 0,18-24 0,18-16 0,0 0 0,-1 0 0,0-1 0,0 0 0,0 0 0,-1-1 0,-10 6 0,-26 7 0,-2-2 0,-56 13 0,56-20 0,0-2 0,0-2 0,-87-4 0,65 0 0,55-1 0,0 0 0,0-1 0,0-1 0,0 1 0,1-2 0,-1 0 0,1 0 0,0-1 0,0 0 0,1-1 0,-1 0 0,1-1 0,1 0 0,-18-16 0,17 13 0,0 0 0,1 0 0,0-1 0,1-1 0,0 1 0,1-1 0,1-1 0,0 1 0,-9-26 0,-11-43 0,17 53 0,-10-39 0,14 40 0,1 0 0,-1-55 0,4-21 0,3-75 0,11 68 0,-8 79 0,10-35 0,-9 43 0,-1 0 0,-1-1 0,2-29 0,-4 30 0,0 1 0,9-32 0,2-10 0,0-45 0,0 43 0,-9 49 0,0 1 0,2-34 0,-5 33 0,2 0 0,0 0 0,0 1 0,10-26 0,2-7 0,-11 36-1365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9:52:01.340"/>
    </inkml:context>
    <inkml:brush xml:id="br0">
      <inkml:brushProperty name="width" value="0.2" units="cm"/>
      <inkml:brushProperty name="height" value="0.2" units="cm"/>
      <inkml:brushProperty name="color" value="#E6BCA3"/>
    </inkml:brush>
  </inkml:definitions>
  <inkml:trace contextRef="#ctx0" brushRef="#br0">123 0 24575,'0'762'0,"-14"-641"0,12-75 0,-11 58 0,1-14 0,-16 166 0,16-155 0,6-53 0,-2 69 0,8 330 0,-1-423 0,-5 28 0,-1 23 0,0-9 0,1 3 0,6 407-1365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0B0698-9A42-47E6-9AC7-E089B946C1E1}" type="slidenum">
              <a:rPr lang="en-US" smtClean="0"/>
              <a:t>1</a:t>
            </a:fld>
            <a:endParaRPr lang="en-US"/>
          </a:p>
        </p:txBody>
      </p:sp>
    </p:spTree>
    <p:extLst>
      <p:ext uri="{BB962C8B-B14F-4D97-AF65-F5344CB8AC3E}">
        <p14:creationId xmlns:p14="http://schemas.microsoft.com/office/powerpoint/2010/main" val="1595612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a:extLst>
            <a:ext uri="{FF2B5EF4-FFF2-40B4-BE49-F238E27FC236}">
              <a16:creationId xmlns:a16="http://schemas.microsoft.com/office/drawing/2014/main" id="{0F13EC93-5686-DBA0-A578-7006108C7F1A}"/>
            </a:ext>
          </a:extLst>
        </p:cNvPr>
        <p:cNvGrpSpPr/>
        <p:nvPr/>
      </p:nvGrpSpPr>
      <p:grpSpPr>
        <a:xfrm>
          <a:off x="0" y="0"/>
          <a:ext cx="0" cy="0"/>
          <a:chOff x="0" y="0"/>
          <a:chExt cx="0" cy="0"/>
        </a:xfrm>
      </p:grpSpPr>
      <p:sp>
        <p:nvSpPr>
          <p:cNvPr id="189" name="Google Shape;189;g29351125e61_0_69:notes">
            <a:extLst>
              <a:ext uri="{FF2B5EF4-FFF2-40B4-BE49-F238E27FC236}">
                <a16:creationId xmlns:a16="http://schemas.microsoft.com/office/drawing/2014/main" id="{3CBBFDA0-825F-E4FE-2A75-A9448D00CA4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Publication 002 describes several tests that evaluate software’s ability to model building physics.</a:t>
            </a:r>
          </a:p>
          <a:p>
            <a:pPr marL="0" lvl="0" indent="0" algn="l" rtl="0">
              <a:lnSpc>
                <a:spcPct val="100000"/>
              </a:lnSpc>
              <a:spcBef>
                <a:spcPts val="0"/>
              </a:spcBef>
              <a:spcAft>
                <a:spcPts val="0"/>
              </a:spcAft>
              <a:buSzPts val="1100"/>
              <a:buNone/>
            </a:pPr>
            <a:r>
              <a:rPr lang="en-US"/>
              <a:t>Includes: Heating load calculations, cooling load calculations, HVAC performance, Hot Water system performance, and distribution system efficiency</a:t>
            </a:r>
          </a:p>
          <a:p>
            <a:pPr marL="0" lvl="0" indent="0" algn="l" rtl="0">
              <a:lnSpc>
                <a:spcPct val="100000"/>
              </a:lnSpc>
              <a:spcBef>
                <a:spcPts val="0"/>
              </a:spcBef>
              <a:spcAft>
                <a:spcPts val="0"/>
              </a:spcAft>
              <a:buSzPts val="1100"/>
              <a:buNone/>
            </a:pPr>
            <a:r>
              <a:rPr lang="en-US"/>
              <a:t>Each set of tests has acceptance criteria for the test results…</a:t>
            </a:r>
            <a:endParaRPr/>
          </a:p>
        </p:txBody>
      </p:sp>
      <p:sp>
        <p:nvSpPr>
          <p:cNvPr id="190" name="Google Shape;190;g29351125e61_0_69:notes">
            <a:extLst>
              <a:ext uri="{FF2B5EF4-FFF2-40B4-BE49-F238E27FC236}">
                <a16:creationId xmlns:a16="http://schemas.microsoft.com/office/drawing/2014/main" id="{A233A1AC-32C3-9F68-8D04-B3ACC62E00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20858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E2AD5CD0-986E-03E7-7667-59AB0AF77492}"/>
            </a:ext>
          </a:extLst>
        </p:cNvPr>
        <p:cNvGrpSpPr/>
        <p:nvPr/>
      </p:nvGrpSpPr>
      <p:grpSpPr>
        <a:xfrm>
          <a:off x="0" y="0"/>
          <a:ext cx="0" cy="0"/>
          <a:chOff x="0" y="0"/>
          <a:chExt cx="0" cy="0"/>
        </a:xfrm>
      </p:grpSpPr>
      <p:sp>
        <p:nvSpPr>
          <p:cNvPr id="199" name="Google Shape;199;g28e0b121c20_0_1:notes">
            <a:extLst>
              <a:ext uri="{FF2B5EF4-FFF2-40B4-BE49-F238E27FC236}">
                <a16:creationId xmlns:a16="http://schemas.microsoft.com/office/drawing/2014/main" id="{3A6ECDB0-92DA-D69A-41A3-E049DD62740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pPr>
            <a:r>
              <a:rPr lang="en-US"/>
              <a:t>This is an example of the heating load test case results</a:t>
            </a:r>
          </a:p>
          <a:p>
            <a:pPr marL="171450" lvl="0" indent="-171450" algn="l" rtl="0">
              <a:lnSpc>
                <a:spcPct val="100000"/>
              </a:lnSpc>
              <a:spcBef>
                <a:spcPts val="0"/>
              </a:spcBef>
              <a:spcAft>
                <a:spcPts val="0"/>
              </a:spcAft>
              <a:buSzPts val="1100"/>
            </a:pPr>
            <a:r>
              <a:rPr lang="en-US"/>
              <a:t>On the bottom axis, you have the different cases starting from a base case and changing infiltration…</a:t>
            </a:r>
          </a:p>
          <a:p>
            <a:pPr marL="171450" lvl="0" indent="-171450" algn="l" rtl="0">
              <a:lnSpc>
                <a:spcPct val="100000"/>
              </a:lnSpc>
              <a:spcBef>
                <a:spcPts val="0"/>
              </a:spcBef>
              <a:spcAft>
                <a:spcPts val="0"/>
              </a:spcAft>
              <a:buSzPts val="1100"/>
            </a:pPr>
            <a:r>
              <a:rPr lang="en-US"/>
              <a:t>You can see results of recent versions of each of three software tools (this was before APEX accreditation)</a:t>
            </a:r>
          </a:p>
          <a:p>
            <a:pPr marL="171450" lvl="0" indent="-171450" algn="l" rtl="0">
              <a:lnSpc>
                <a:spcPct val="100000"/>
              </a:lnSpc>
              <a:spcBef>
                <a:spcPts val="0"/>
              </a:spcBef>
              <a:spcAft>
                <a:spcPts val="0"/>
              </a:spcAft>
              <a:buSzPts val="1100"/>
            </a:pPr>
            <a:r>
              <a:rPr lang="en-US"/>
              <a:t>The black bars show the old criteria for accreditation. You had to be somewhere within this range to pass.</a:t>
            </a:r>
          </a:p>
          <a:p>
            <a:pPr marL="171450" lvl="0" indent="-171450" algn="l" rtl="0">
              <a:lnSpc>
                <a:spcPct val="100000"/>
              </a:lnSpc>
              <a:spcBef>
                <a:spcPts val="0"/>
              </a:spcBef>
              <a:spcAft>
                <a:spcPts val="0"/>
              </a:spcAft>
              <a:buSzPts val="1100"/>
            </a:pPr>
            <a:r>
              <a:rPr lang="en-US"/>
              <a:t>But these ranges are based on simulation tools that were considered state-of-the art in the mid 90s. And simulation technology has come a long way since then.</a:t>
            </a:r>
          </a:p>
          <a:p>
            <a:pPr marL="171450" lvl="0" indent="-171450" algn="l" rtl="0">
              <a:lnSpc>
                <a:spcPct val="100000"/>
              </a:lnSpc>
              <a:spcBef>
                <a:spcPts val="0"/>
              </a:spcBef>
              <a:spcAft>
                <a:spcPts val="0"/>
              </a:spcAft>
              <a:buSzPts val="1100"/>
            </a:pPr>
            <a:endParaRPr lang="en-US"/>
          </a:p>
          <a:p>
            <a:pPr marL="171450" lvl="0" indent="-171450" algn="l" rtl="0">
              <a:lnSpc>
                <a:spcPct val="100000"/>
              </a:lnSpc>
              <a:spcBef>
                <a:spcPts val="0"/>
              </a:spcBef>
              <a:spcAft>
                <a:spcPts val="0"/>
              </a:spcAft>
              <a:buSzPts val="1100"/>
            </a:pPr>
            <a:endParaRPr lang="en-US"/>
          </a:p>
        </p:txBody>
      </p:sp>
      <p:sp>
        <p:nvSpPr>
          <p:cNvPr id="200" name="Google Shape;200;g28e0b121c20_0_1:notes">
            <a:extLst>
              <a:ext uri="{FF2B5EF4-FFF2-40B4-BE49-F238E27FC236}">
                <a16:creationId xmlns:a16="http://schemas.microsoft.com/office/drawing/2014/main" id="{006B0DCC-B792-5510-9D72-2B46683099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7889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a:extLst>
            <a:ext uri="{FF2B5EF4-FFF2-40B4-BE49-F238E27FC236}">
              <a16:creationId xmlns:a16="http://schemas.microsoft.com/office/drawing/2014/main" id="{5232B2BB-66ED-2218-5E50-027E66702C75}"/>
            </a:ext>
          </a:extLst>
        </p:cNvPr>
        <p:cNvGrpSpPr/>
        <p:nvPr/>
      </p:nvGrpSpPr>
      <p:grpSpPr>
        <a:xfrm>
          <a:off x="0" y="0"/>
          <a:ext cx="0" cy="0"/>
          <a:chOff x="0" y="0"/>
          <a:chExt cx="0" cy="0"/>
        </a:xfrm>
      </p:grpSpPr>
      <p:sp>
        <p:nvSpPr>
          <p:cNvPr id="204" name="Google Shape;204;p27:notes">
            <a:extLst>
              <a:ext uri="{FF2B5EF4-FFF2-40B4-BE49-F238E27FC236}">
                <a16:creationId xmlns:a16="http://schemas.microsoft.com/office/drawing/2014/main" id="{0FCCA823-1366-2B5C-E47A-C9D678C48CE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pPr>
            <a:r>
              <a:rPr lang="en-US"/>
              <a:t>So we used newer software to develop a new set of ranges</a:t>
            </a:r>
          </a:p>
          <a:p>
            <a:pPr marL="171450" lvl="0" indent="-171450" algn="l" rtl="0">
              <a:lnSpc>
                <a:spcPct val="100000"/>
              </a:lnSpc>
              <a:spcBef>
                <a:spcPts val="0"/>
              </a:spcBef>
              <a:spcAft>
                <a:spcPts val="0"/>
              </a:spcAft>
              <a:buSzPts val="1100"/>
            </a:pPr>
            <a:r>
              <a:rPr lang="en-US"/>
              <a:t>If I flip between these two, you can notice how many of the ranges are now much more narrow</a:t>
            </a:r>
          </a:p>
          <a:p>
            <a:pPr marL="171450" lvl="0" indent="-171450" algn="l" rtl="0">
              <a:lnSpc>
                <a:spcPct val="100000"/>
              </a:lnSpc>
              <a:spcBef>
                <a:spcPts val="0"/>
              </a:spcBef>
              <a:spcAft>
                <a:spcPts val="0"/>
              </a:spcAft>
              <a:buSzPts val="1100"/>
            </a:pPr>
            <a:r>
              <a:rPr lang="en-US"/>
              <a:t>and </a:t>
            </a:r>
            <a:r>
              <a:rPr lang="en-US" err="1"/>
              <a:t>Ekotrope</a:t>
            </a:r>
            <a:r>
              <a:rPr lang="en-US"/>
              <a:t>, which was comfortable within the old range just had the rug pulled out from under them</a:t>
            </a:r>
          </a:p>
          <a:p>
            <a:pPr marL="171450" lvl="0" indent="-171450" algn="l" rtl="0">
              <a:lnSpc>
                <a:spcPct val="100000"/>
              </a:lnSpc>
              <a:spcBef>
                <a:spcPts val="0"/>
              </a:spcBef>
              <a:spcAft>
                <a:spcPts val="0"/>
              </a:spcAft>
              <a:buSzPts val="1100"/>
            </a:pPr>
            <a:r>
              <a:rPr lang="en-US"/>
              <a:t>But </a:t>
            </a:r>
            <a:r>
              <a:rPr lang="en-US" err="1"/>
              <a:t>Ekotrope</a:t>
            </a:r>
            <a:r>
              <a:rPr lang="en-US"/>
              <a:t> knew this was coming and our committee established a timeline for them to get their software into compliance</a:t>
            </a:r>
          </a:p>
          <a:p>
            <a:pPr marL="171450" lvl="0" indent="-171450" algn="l" rtl="0">
              <a:lnSpc>
                <a:spcPct val="100000"/>
              </a:lnSpc>
              <a:spcBef>
                <a:spcPts val="0"/>
              </a:spcBef>
              <a:spcAft>
                <a:spcPts val="0"/>
              </a:spcAft>
              <a:buSzPts val="1100"/>
            </a:pPr>
            <a:endParaRPr/>
          </a:p>
        </p:txBody>
      </p:sp>
      <p:sp>
        <p:nvSpPr>
          <p:cNvPr id="205" name="Google Shape;205;p27:notes">
            <a:extLst>
              <a:ext uri="{FF2B5EF4-FFF2-40B4-BE49-F238E27FC236}">
                <a16:creationId xmlns:a16="http://schemas.microsoft.com/office/drawing/2014/main" id="{C7E1BBE3-AC68-9946-3C88-6FF2A55B898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78085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9351125e61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pPr>
            <a:r>
              <a:rPr lang="en-US" dirty="0"/>
              <a:t>To avoid having results change multiple times, the SCC recommended that the deadline should coincide with the compliance date for next MINHERS addendum</a:t>
            </a:r>
          </a:p>
        </p:txBody>
      </p:sp>
      <p:sp>
        <p:nvSpPr>
          <p:cNvPr id="150" name="Google Shape;150;g29351125e61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52817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a:extLst>
            <a:ext uri="{FF2B5EF4-FFF2-40B4-BE49-F238E27FC236}">
              <a16:creationId xmlns:a16="http://schemas.microsoft.com/office/drawing/2014/main" id="{9F21B243-77B8-BBEA-5765-F5D06DBF2082}"/>
            </a:ext>
          </a:extLst>
        </p:cNvPr>
        <p:cNvGrpSpPr/>
        <p:nvPr/>
      </p:nvGrpSpPr>
      <p:grpSpPr>
        <a:xfrm>
          <a:off x="0" y="0"/>
          <a:ext cx="0" cy="0"/>
          <a:chOff x="0" y="0"/>
          <a:chExt cx="0" cy="0"/>
        </a:xfrm>
      </p:grpSpPr>
      <p:sp>
        <p:nvSpPr>
          <p:cNvPr id="204" name="Google Shape;204;p27:notes">
            <a:extLst>
              <a:ext uri="{FF2B5EF4-FFF2-40B4-BE49-F238E27FC236}">
                <a16:creationId xmlns:a16="http://schemas.microsoft.com/office/drawing/2014/main" id="{19129B25-8F4A-E86B-B4BA-52E5CC1485E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pPr>
            <a:r>
              <a:rPr lang="en-US"/>
              <a:t>That is addendum 76, with voluntary compliance date beginning January 1 (26 days ago).</a:t>
            </a:r>
          </a:p>
          <a:p>
            <a:pPr marL="171450" lvl="0" indent="-171450" algn="l" rtl="0">
              <a:lnSpc>
                <a:spcPct val="100000"/>
              </a:lnSpc>
              <a:spcBef>
                <a:spcPts val="0"/>
              </a:spcBef>
              <a:spcAft>
                <a:spcPts val="0"/>
              </a:spcAft>
              <a:buSzPts val="1100"/>
            </a:pPr>
            <a:r>
              <a:rPr lang="en-US" err="1"/>
              <a:t>Ekotrope’s</a:t>
            </a:r>
            <a:r>
              <a:rPr lang="en-US"/>
              <a:t> version 5.0 has been accredited...</a:t>
            </a:r>
            <a:endParaRPr/>
          </a:p>
        </p:txBody>
      </p:sp>
      <p:sp>
        <p:nvSpPr>
          <p:cNvPr id="205" name="Google Shape;205;p27:notes">
            <a:extLst>
              <a:ext uri="{FF2B5EF4-FFF2-40B4-BE49-F238E27FC236}">
                <a16:creationId xmlns:a16="http://schemas.microsoft.com/office/drawing/2014/main" id="{4BC3097F-CC49-BEEE-FA19-733504E97D4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88913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a:extLst>
            <a:ext uri="{FF2B5EF4-FFF2-40B4-BE49-F238E27FC236}">
              <a16:creationId xmlns:a16="http://schemas.microsoft.com/office/drawing/2014/main" id="{895BCEFB-651E-07A3-30ED-BB5934BB87A8}"/>
            </a:ext>
          </a:extLst>
        </p:cNvPr>
        <p:cNvGrpSpPr/>
        <p:nvPr/>
      </p:nvGrpSpPr>
      <p:grpSpPr>
        <a:xfrm>
          <a:off x="0" y="0"/>
          <a:ext cx="0" cy="0"/>
          <a:chOff x="0" y="0"/>
          <a:chExt cx="0" cy="0"/>
        </a:xfrm>
      </p:grpSpPr>
      <p:sp>
        <p:nvSpPr>
          <p:cNvPr id="209" name="Google Shape;209;p28:notes">
            <a:extLst>
              <a:ext uri="{FF2B5EF4-FFF2-40B4-BE49-F238E27FC236}">
                <a16:creationId xmlns:a16="http://schemas.microsoft.com/office/drawing/2014/main" id="{41A623B4-1562-325B-A802-79657B922CC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pPr>
            <a:r>
              <a:rPr lang="en-US"/>
              <a:t>Now their results fall well within the latest acceptance ranges</a:t>
            </a:r>
          </a:p>
          <a:p>
            <a:pPr marL="171450" lvl="0" indent="-171450" algn="l" rtl="0">
              <a:lnSpc>
                <a:spcPct val="100000"/>
              </a:lnSpc>
              <a:spcBef>
                <a:spcPts val="0"/>
              </a:spcBef>
              <a:spcAft>
                <a:spcPts val="0"/>
              </a:spcAft>
              <a:buSzPts val="1100"/>
            </a:pPr>
            <a:r>
              <a:rPr lang="en-US"/>
              <a:t>This is a big milestone for the SCC!</a:t>
            </a:r>
          </a:p>
          <a:p>
            <a:pPr marL="0" lvl="0" indent="0" algn="l" rtl="0">
              <a:lnSpc>
                <a:spcPct val="100000"/>
              </a:lnSpc>
              <a:spcBef>
                <a:spcPts val="0"/>
              </a:spcBef>
              <a:spcAft>
                <a:spcPts val="0"/>
              </a:spcAft>
              <a:buSzPts val="1100"/>
              <a:buNone/>
            </a:pPr>
            <a:endParaRPr/>
          </a:p>
        </p:txBody>
      </p:sp>
      <p:sp>
        <p:nvSpPr>
          <p:cNvPr id="210" name="Google Shape;210;p28:notes">
            <a:extLst>
              <a:ext uri="{FF2B5EF4-FFF2-40B4-BE49-F238E27FC236}">
                <a16:creationId xmlns:a16="http://schemas.microsoft.com/office/drawing/2014/main" id="{6AC50C16-10DC-44E4-EF0B-A4A924BB3DD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96557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98014805-5A7E-C601-7B17-B66D28E234A4}"/>
            </a:ext>
          </a:extLst>
        </p:cNvPr>
        <p:cNvGrpSpPr/>
        <p:nvPr/>
      </p:nvGrpSpPr>
      <p:grpSpPr>
        <a:xfrm>
          <a:off x="0" y="0"/>
          <a:ext cx="0" cy="0"/>
          <a:chOff x="0" y="0"/>
          <a:chExt cx="0" cy="0"/>
        </a:xfrm>
      </p:grpSpPr>
      <p:sp>
        <p:nvSpPr>
          <p:cNvPr id="199" name="Google Shape;199;g28e0b121c20_0_1:notes">
            <a:extLst>
              <a:ext uri="{FF2B5EF4-FFF2-40B4-BE49-F238E27FC236}">
                <a16:creationId xmlns:a16="http://schemas.microsoft.com/office/drawing/2014/main" id="{00879CD2-316B-DC87-B52F-E23F867A80D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pPr>
            <a:r>
              <a:rPr lang="en-US"/>
              <a:t>For example, here we are showing the heating load test cases.</a:t>
            </a:r>
          </a:p>
          <a:p>
            <a:pPr marL="171450" lvl="0" indent="-171450" algn="l" rtl="0">
              <a:lnSpc>
                <a:spcPct val="100000"/>
              </a:lnSpc>
              <a:spcBef>
                <a:spcPts val="0"/>
              </a:spcBef>
              <a:spcAft>
                <a:spcPts val="0"/>
              </a:spcAft>
              <a:buSzPts val="1100"/>
            </a:pPr>
            <a:r>
              <a:rPr lang="en-US"/>
              <a:t>On the vertical axis we have the annual heating load, and</a:t>
            </a:r>
          </a:p>
          <a:p>
            <a:pPr marL="171450" lvl="0" indent="-171450" algn="l" rtl="0">
              <a:lnSpc>
                <a:spcPct val="100000"/>
              </a:lnSpc>
              <a:spcBef>
                <a:spcPts val="0"/>
              </a:spcBef>
              <a:spcAft>
                <a:spcPts val="0"/>
              </a:spcAft>
              <a:buSzPts val="1100"/>
            </a:pPr>
            <a:r>
              <a:rPr lang="en-US"/>
              <a:t>On the horizontal axis we have the variations among the test cases from a base case:</a:t>
            </a:r>
          </a:p>
          <a:p>
            <a:pPr marL="171450" lvl="0" indent="-171450" algn="l" rtl="0">
              <a:lnSpc>
                <a:spcPct val="100000"/>
              </a:lnSpc>
              <a:spcBef>
                <a:spcPts val="0"/>
              </a:spcBef>
              <a:spcAft>
                <a:spcPts val="0"/>
              </a:spcAft>
              <a:buSzPts val="1100"/>
            </a:pPr>
            <a:r>
              <a:rPr lang="en-US"/>
              <a:t>The black bars show the acceptance criteria range, and the colored dots show the test results from the latest version of each software tool.</a:t>
            </a:r>
          </a:p>
          <a:p>
            <a:pPr marL="171450" lvl="0" indent="-171450" algn="l" rtl="0">
              <a:lnSpc>
                <a:spcPct val="100000"/>
              </a:lnSpc>
              <a:spcBef>
                <a:spcPts val="0"/>
              </a:spcBef>
              <a:spcAft>
                <a:spcPts val="0"/>
              </a:spcAft>
              <a:buSzPts val="1100"/>
            </a:pPr>
            <a:r>
              <a:rPr lang="en-US"/>
              <a:t>Notice these are called the “Old criteria”. We call them “old” because they are based on results from reference software tools that are…well…</a:t>
            </a:r>
            <a:endParaRPr/>
          </a:p>
        </p:txBody>
      </p:sp>
      <p:sp>
        <p:nvSpPr>
          <p:cNvPr id="200" name="Google Shape;200;g28e0b121c20_0_1:notes">
            <a:extLst>
              <a:ext uri="{FF2B5EF4-FFF2-40B4-BE49-F238E27FC236}">
                <a16:creationId xmlns:a16="http://schemas.microsoft.com/office/drawing/2014/main" id="{35B12394-31C0-B3BE-13B7-79A4AFBB9A9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12369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B5CE12BD-28E4-C737-D192-44AE74899C8C}"/>
            </a:ext>
          </a:extLst>
        </p:cNvPr>
        <p:cNvGrpSpPr/>
        <p:nvPr/>
      </p:nvGrpSpPr>
      <p:grpSpPr>
        <a:xfrm>
          <a:off x="0" y="0"/>
          <a:ext cx="0" cy="0"/>
          <a:chOff x="0" y="0"/>
          <a:chExt cx="0" cy="0"/>
        </a:xfrm>
      </p:grpSpPr>
      <p:sp>
        <p:nvSpPr>
          <p:cNvPr id="199" name="Google Shape;199;g28e0b121c20_0_1:notes">
            <a:extLst>
              <a:ext uri="{FF2B5EF4-FFF2-40B4-BE49-F238E27FC236}">
                <a16:creationId xmlns:a16="http://schemas.microsoft.com/office/drawing/2014/main" id="{5EF52B0B-6440-0659-ECB7-D68471B4134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pPr>
            <a:r>
              <a:rPr lang="en-US"/>
              <a:t>For example, here we are showing the heating load test cases.</a:t>
            </a:r>
          </a:p>
          <a:p>
            <a:pPr marL="171450" lvl="0" indent="-171450" algn="l" rtl="0">
              <a:lnSpc>
                <a:spcPct val="100000"/>
              </a:lnSpc>
              <a:spcBef>
                <a:spcPts val="0"/>
              </a:spcBef>
              <a:spcAft>
                <a:spcPts val="0"/>
              </a:spcAft>
              <a:buSzPts val="1100"/>
            </a:pPr>
            <a:r>
              <a:rPr lang="en-US"/>
              <a:t>On the vertical axis we have the annual heating load, and</a:t>
            </a:r>
          </a:p>
          <a:p>
            <a:pPr marL="171450" lvl="0" indent="-171450" algn="l" rtl="0">
              <a:lnSpc>
                <a:spcPct val="100000"/>
              </a:lnSpc>
              <a:spcBef>
                <a:spcPts val="0"/>
              </a:spcBef>
              <a:spcAft>
                <a:spcPts val="0"/>
              </a:spcAft>
              <a:buSzPts val="1100"/>
            </a:pPr>
            <a:r>
              <a:rPr lang="en-US"/>
              <a:t>On the horizontal axis we have the variations among the test cases from a base case:</a:t>
            </a:r>
          </a:p>
          <a:p>
            <a:pPr marL="171450" lvl="0" indent="-171450" algn="l" rtl="0">
              <a:lnSpc>
                <a:spcPct val="100000"/>
              </a:lnSpc>
              <a:spcBef>
                <a:spcPts val="0"/>
              </a:spcBef>
              <a:spcAft>
                <a:spcPts val="0"/>
              </a:spcAft>
              <a:buSzPts val="1100"/>
            </a:pPr>
            <a:r>
              <a:rPr lang="en-US"/>
              <a:t>The black bars show the acceptance criteria range, and the colored dots show the test results from the latest version of each software tool.</a:t>
            </a:r>
          </a:p>
          <a:p>
            <a:pPr marL="171450" lvl="0" indent="-171450" algn="l" rtl="0">
              <a:lnSpc>
                <a:spcPct val="100000"/>
              </a:lnSpc>
              <a:spcBef>
                <a:spcPts val="0"/>
              </a:spcBef>
              <a:spcAft>
                <a:spcPts val="0"/>
              </a:spcAft>
              <a:buSzPts val="1100"/>
            </a:pPr>
            <a:r>
              <a:rPr lang="en-US"/>
              <a:t>Notice these are called the “Old criteria”. We call them “old” because they are based on results from reference software tools that are…well…</a:t>
            </a:r>
            <a:endParaRPr/>
          </a:p>
        </p:txBody>
      </p:sp>
      <p:sp>
        <p:nvSpPr>
          <p:cNvPr id="200" name="Google Shape;200;g28e0b121c20_0_1:notes">
            <a:extLst>
              <a:ext uri="{FF2B5EF4-FFF2-40B4-BE49-F238E27FC236}">
                <a16:creationId xmlns:a16="http://schemas.microsoft.com/office/drawing/2014/main" id="{FD4CC0BF-09ED-C288-C852-2A1584C354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52121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6CB8B778-7505-CA92-2D9D-2CD70A11DEC7}"/>
            </a:ext>
          </a:extLst>
        </p:cNvPr>
        <p:cNvGrpSpPr/>
        <p:nvPr/>
      </p:nvGrpSpPr>
      <p:grpSpPr>
        <a:xfrm>
          <a:off x="0" y="0"/>
          <a:ext cx="0" cy="0"/>
          <a:chOff x="0" y="0"/>
          <a:chExt cx="0" cy="0"/>
        </a:xfrm>
      </p:grpSpPr>
      <p:sp>
        <p:nvSpPr>
          <p:cNvPr id="199" name="Google Shape;199;g28e0b121c20_0_1:notes">
            <a:extLst>
              <a:ext uri="{FF2B5EF4-FFF2-40B4-BE49-F238E27FC236}">
                <a16:creationId xmlns:a16="http://schemas.microsoft.com/office/drawing/2014/main" id="{2464D4BF-B7F3-3FFD-54F4-F4BB0B0FDB1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pPr>
            <a:r>
              <a:rPr lang="en-US"/>
              <a:t>For example, here we are showing the heating load test cases.</a:t>
            </a:r>
          </a:p>
          <a:p>
            <a:pPr marL="171450" lvl="0" indent="-171450" algn="l" rtl="0">
              <a:lnSpc>
                <a:spcPct val="100000"/>
              </a:lnSpc>
              <a:spcBef>
                <a:spcPts val="0"/>
              </a:spcBef>
              <a:spcAft>
                <a:spcPts val="0"/>
              </a:spcAft>
              <a:buSzPts val="1100"/>
            </a:pPr>
            <a:r>
              <a:rPr lang="en-US"/>
              <a:t>On the vertical axis we have the annual heating load, and</a:t>
            </a:r>
          </a:p>
          <a:p>
            <a:pPr marL="171450" lvl="0" indent="-171450" algn="l" rtl="0">
              <a:lnSpc>
                <a:spcPct val="100000"/>
              </a:lnSpc>
              <a:spcBef>
                <a:spcPts val="0"/>
              </a:spcBef>
              <a:spcAft>
                <a:spcPts val="0"/>
              </a:spcAft>
              <a:buSzPts val="1100"/>
            </a:pPr>
            <a:r>
              <a:rPr lang="en-US"/>
              <a:t>On the horizontal axis we have the variations among the test cases from a base case:</a:t>
            </a:r>
          </a:p>
          <a:p>
            <a:pPr marL="171450" lvl="0" indent="-171450" algn="l" rtl="0">
              <a:lnSpc>
                <a:spcPct val="100000"/>
              </a:lnSpc>
              <a:spcBef>
                <a:spcPts val="0"/>
              </a:spcBef>
              <a:spcAft>
                <a:spcPts val="0"/>
              </a:spcAft>
              <a:buSzPts val="1100"/>
            </a:pPr>
            <a:r>
              <a:rPr lang="en-US"/>
              <a:t>The black bars show the acceptance criteria range, and the colored dots show the test results from the latest version of each software tool.</a:t>
            </a:r>
          </a:p>
          <a:p>
            <a:pPr marL="171450" lvl="0" indent="-171450" algn="l" rtl="0">
              <a:lnSpc>
                <a:spcPct val="100000"/>
              </a:lnSpc>
              <a:spcBef>
                <a:spcPts val="0"/>
              </a:spcBef>
              <a:spcAft>
                <a:spcPts val="0"/>
              </a:spcAft>
              <a:buSzPts val="1100"/>
            </a:pPr>
            <a:r>
              <a:rPr lang="en-US"/>
              <a:t>Notice these are called the “Old criteria”. We call them “old” because they are based on results from reference software tools that are…well…</a:t>
            </a:r>
            <a:endParaRPr/>
          </a:p>
        </p:txBody>
      </p:sp>
      <p:sp>
        <p:nvSpPr>
          <p:cNvPr id="200" name="Google Shape;200;g28e0b121c20_0_1:notes">
            <a:extLst>
              <a:ext uri="{FF2B5EF4-FFF2-40B4-BE49-F238E27FC236}">
                <a16:creationId xmlns:a16="http://schemas.microsoft.com/office/drawing/2014/main" id="{0DFB91EB-CCE2-6A6E-6D7F-71CD0A1B2DD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13635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a:extLst>
            <a:ext uri="{FF2B5EF4-FFF2-40B4-BE49-F238E27FC236}">
              <a16:creationId xmlns:a16="http://schemas.microsoft.com/office/drawing/2014/main" id="{F462AA87-C523-95B6-1D1D-83D32281D58C}"/>
            </a:ext>
          </a:extLst>
        </p:cNvPr>
        <p:cNvGrpSpPr/>
        <p:nvPr/>
      </p:nvGrpSpPr>
      <p:grpSpPr>
        <a:xfrm>
          <a:off x="0" y="0"/>
          <a:ext cx="0" cy="0"/>
          <a:chOff x="0" y="0"/>
          <a:chExt cx="0" cy="0"/>
        </a:xfrm>
      </p:grpSpPr>
      <p:sp>
        <p:nvSpPr>
          <p:cNvPr id="147" name="Google Shape;147;p5:notes">
            <a:extLst>
              <a:ext uri="{FF2B5EF4-FFF2-40B4-BE49-F238E27FC236}">
                <a16:creationId xmlns:a16="http://schemas.microsoft.com/office/drawing/2014/main" id="{1BA652B8-FB5E-A769-CA7D-A08028249D4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5:notes">
            <a:extLst>
              <a:ext uri="{FF2B5EF4-FFF2-40B4-BE49-F238E27FC236}">
                <a16:creationId xmlns:a16="http://schemas.microsoft.com/office/drawing/2014/main" id="{431B2D57-4954-DD4A-D1DD-0A6A9817F7D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and allows us to check off the second big item in the SCC’s charter</a:t>
            </a:r>
          </a:p>
          <a:p>
            <a:pPr marL="171450" lvl="0" indent="-171450" algn="l" rtl="0">
              <a:spcBef>
                <a:spcPts val="0"/>
              </a:spcBef>
              <a:spcAft>
                <a:spcPts val="0"/>
              </a:spcAft>
              <a:buClr>
                <a:schemeClr val="dk1"/>
              </a:buClr>
              <a:buSzPts val="1200"/>
              <a:buFont typeface="Arial"/>
              <a:buChar char="•"/>
            </a:pPr>
            <a:r>
              <a:rPr lang="en-US" dirty="0"/>
              <a:t>With the REM/Rate moving to an hourly engine, and </a:t>
            </a:r>
            <a:r>
              <a:rPr lang="en-US" dirty="0" err="1"/>
              <a:t>Ekotrope</a:t>
            </a:r>
            <a:r>
              <a:rPr lang="en-US" dirty="0"/>
              <a:t> enhancing their engine to align with state-of-the-art simulation tools, inconsistencies related to the fundamental calculations are much less prominent</a:t>
            </a:r>
          </a:p>
          <a:p>
            <a:pPr marL="171450" lvl="0" indent="-171450" algn="l" rtl="0">
              <a:spcBef>
                <a:spcPts val="0"/>
              </a:spcBef>
              <a:spcAft>
                <a:spcPts val="0"/>
              </a:spcAft>
              <a:buClr>
                <a:schemeClr val="dk1"/>
              </a:buClr>
              <a:buSzPts val="1200"/>
              <a:buFont typeface="Arial"/>
              <a:buChar char="•"/>
            </a:pPr>
            <a:r>
              <a:rPr lang="en-US" dirty="0"/>
              <a:t>While the work on consistency is not done—we will continue to perform the three tasks listed on the bottom</a:t>
            </a:r>
          </a:p>
          <a:p>
            <a:pPr marL="171450" lvl="0" indent="-171450" algn="l" rtl="0">
              <a:spcBef>
                <a:spcPts val="0"/>
              </a:spcBef>
              <a:spcAft>
                <a:spcPts val="0"/>
              </a:spcAft>
              <a:buClr>
                <a:schemeClr val="dk1"/>
              </a:buClr>
              <a:buSzPts val="1200"/>
              <a:buFont typeface="Arial"/>
              <a:buChar char="•"/>
            </a:pPr>
            <a:r>
              <a:rPr lang="en-US" dirty="0"/>
              <a:t>And we can shift our focus to other sources of inconsistency</a:t>
            </a:r>
          </a:p>
          <a:p>
            <a:pPr marL="171450" lvl="0" indent="-171450" algn="l" rtl="0">
              <a:spcBef>
                <a:spcPts val="0"/>
              </a:spcBef>
              <a:spcAft>
                <a:spcPts val="0"/>
              </a:spcAft>
              <a:buClr>
                <a:schemeClr val="dk1"/>
              </a:buClr>
              <a:buSzPts val="1200"/>
              <a:buFont typeface="Arial"/>
              <a:buChar char="•"/>
            </a:pPr>
            <a:endParaRPr dirty="0"/>
          </a:p>
        </p:txBody>
      </p:sp>
      <p:sp>
        <p:nvSpPr>
          <p:cNvPr id="149" name="Google Shape;149;p5:notes">
            <a:extLst>
              <a:ext uri="{FF2B5EF4-FFF2-40B4-BE49-F238E27FC236}">
                <a16:creationId xmlns:a16="http://schemas.microsoft.com/office/drawing/2014/main" id="{04DA66CE-0B4D-4D33-A95B-1504D4DDB40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2240034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a:extLst>
            <a:ext uri="{FF2B5EF4-FFF2-40B4-BE49-F238E27FC236}">
              <a16:creationId xmlns:a16="http://schemas.microsoft.com/office/drawing/2014/main" id="{4591E65D-7D26-5984-8EEB-EB2BE3DB7B61}"/>
            </a:ext>
          </a:extLst>
        </p:cNvPr>
        <p:cNvGrpSpPr/>
        <p:nvPr/>
      </p:nvGrpSpPr>
      <p:grpSpPr>
        <a:xfrm>
          <a:off x="0" y="0"/>
          <a:ext cx="0" cy="0"/>
          <a:chOff x="0" y="0"/>
          <a:chExt cx="0" cy="0"/>
        </a:xfrm>
      </p:grpSpPr>
      <p:sp>
        <p:nvSpPr>
          <p:cNvPr id="147" name="Google Shape;147;p5:notes">
            <a:extLst>
              <a:ext uri="{FF2B5EF4-FFF2-40B4-BE49-F238E27FC236}">
                <a16:creationId xmlns:a16="http://schemas.microsoft.com/office/drawing/2014/main" id="{AD4F13E1-FCB2-1F0D-7C66-4852B1B05D8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5:notes">
            <a:extLst>
              <a:ext uri="{FF2B5EF4-FFF2-40B4-BE49-F238E27FC236}">
                <a16:creationId xmlns:a16="http://schemas.microsoft.com/office/drawing/2014/main" id="{0DB2BE86-2180-23A1-446A-F1DBC3EC38B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Consistency is a critical component of quality standard RESNET sets for itself.</a:t>
            </a:r>
          </a:p>
          <a:p>
            <a:pPr marL="171450" lvl="0" indent="-171450" algn="l" rtl="0">
              <a:spcBef>
                <a:spcPts val="0"/>
              </a:spcBef>
              <a:spcAft>
                <a:spcPts val="0"/>
              </a:spcAft>
              <a:buClr>
                <a:schemeClr val="dk1"/>
              </a:buClr>
              <a:buSzPts val="1200"/>
              <a:buFont typeface="Arial"/>
              <a:buChar char="•"/>
            </a:pPr>
            <a:r>
              <a:rPr lang="en-US"/>
              <a:t>This means that a home rating should be the same regardless of who models it and what software they use</a:t>
            </a:r>
          </a:p>
          <a:p>
            <a:pPr marL="171450" lvl="0" indent="-171450" algn="l" rtl="0">
              <a:spcBef>
                <a:spcPts val="0"/>
              </a:spcBef>
              <a:spcAft>
                <a:spcPts val="0"/>
              </a:spcAft>
              <a:buClr>
                <a:schemeClr val="dk1"/>
              </a:buClr>
              <a:buSzPts val="1200"/>
              <a:buFont typeface="Arial"/>
              <a:buChar char="•"/>
            </a:pPr>
            <a:r>
              <a:rPr lang="en-US"/>
              <a:t>RESNET does this through standardizing inspection procedures and requiring training and professional development for </a:t>
            </a:r>
            <a:r>
              <a:rPr lang="en-US" err="1"/>
              <a:t>RESNETcertified</a:t>
            </a:r>
            <a:r>
              <a:rPr lang="en-US"/>
              <a:t> raters or modelers </a:t>
            </a:r>
          </a:p>
          <a:p>
            <a:pPr marL="171450" lvl="0" indent="-171450" algn="l" rtl="0">
              <a:spcBef>
                <a:spcPts val="0"/>
              </a:spcBef>
              <a:spcAft>
                <a:spcPts val="0"/>
              </a:spcAft>
              <a:buClr>
                <a:schemeClr val="dk1"/>
              </a:buClr>
              <a:buSzPts val="1200"/>
              <a:buFont typeface="Arial"/>
              <a:buChar char="•"/>
            </a:pPr>
            <a:r>
              <a:rPr lang="en-US"/>
              <a:t>And by through standardized calculations and testing procedures for RESNET accredited software</a:t>
            </a:r>
            <a:endParaRPr/>
          </a:p>
        </p:txBody>
      </p:sp>
      <p:sp>
        <p:nvSpPr>
          <p:cNvPr id="149" name="Google Shape;149;p5:notes">
            <a:extLst>
              <a:ext uri="{FF2B5EF4-FFF2-40B4-BE49-F238E27FC236}">
                <a16:creationId xmlns:a16="http://schemas.microsoft.com/office/drawing/2014/main" id="{631FA824-08DE-AC8D-F2DF-A692420F060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181481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a:extLst>
            <a:ext uri="{FF2B5EF4-FFF2-40B4-BE49-F238E27FC236}">
              <a16:creationId xmlns:a16="http://schemas.microsoft.com/office/drawing/2014/main" id="{EDC27DB5-FF71-5C01-AD35-C2C53C3080D4}"/>
            </a:ext>
          </a:extLst>
        </p:cNvPr>
        <p:cNvGrpSpPr/>
        <p:nvPr/>
      </p:nvGrpSpPr>
      <p:grpSpPr>
        <a:xfrm>
          <a:off x="0" y="0"/>
          <a:ext cx="0" cy="0"/>
          <a:chOff x="0" y="0"/>
          <a:chExt cx="0" cy="0"/>
        </a:xfrm>
      </p:grpSpPr>
      <p:sp>
        <p:nvSpPr>
          <p:cNvPr id="147" name="Google Shape;147;p5:notes">
            <a:extLst>
              <a:ext uri="{FF2B5EF4-FFF2-40B4-BE49-F238E27FC236}">
                <a16:creationId xmlns:a16="http://schemas.microsoft.com/office/drawing/2014/main" id="{B5D1BBC3-4B15-1160-E5F8-A6458DD4C1E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5:notes">
            <a:extLst>
              <a:ext uri="{FF2B5EF4-FFF2-40B4-BE49-F238E27FC236}">
                <a16:creationId xmlns:a16="http://schemas.microsoft.com/office/drawing/2014/main" id="{BE7DB349-829A-0783-CD5D-50D64BD781C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The largest source of inconsistency, by far, is user input error.</a:t>
            </a:r>
          </a:p>
          <a:p>
            <a:pPr marL="171450" lvl="0" indent="-171450" algn="l" rtl="0">
              <a:spcBef>
                <a:spcPts val="0"/>
              </a:spcBef>
              <a:spcAft>
                <a:spcPts val="0"/>
              </a:spcAft>
              <a:buClr>
                <a:schemeClr val="dk1"/>
              </a:buClr>
              <a:buSzPts val="1200"/>
              <a:buFont typeface="Arial"/>
              <a:buChar char="•"/>
            </a:pPr>
            <a:r>
              <a:rPr lang="en-US"/>
              <a:t>What can the software tools do to help with this?</a:t>
            </a:r>
          </a:p>
          <a:p>
            <a:pPr marL="628650" lvl="1" indent="-171450" algn="l" rtl="0">
              <a:spcBef>
                <a:spcPts val="0"/>
              </a:spcBef>
              <a:spcAft>
                <a:spcPts val="0"/>
              </a:spcAft>
              <a:buClr>
                <a:schemeClr val="dk1"/>
              </a:buClr>
              <a:buSzPts val="1200"/>
              <a:buFont typeface="Arial"/>
              <a:buChar char="•"/>
            </a:pPr>
            <a:r>
              <a:rPr lang="en-US"/>
              <a:t>Training</a:t>
            </a:r>
          </a:p>
          <a:p>
            <a:pPr marL="628650" lvl="1" indent="-171450" algn="l" rtl="0">
              <a:spcBef>
                <a:spcPts val="0"/>
              </a:spcBef>
              <a:spcAft>
                <a:spcPts val="0"/>
              </a:spcAft>
              <a:buClr>
                <a:schemeClr val="dk1"/>
              </a:buClr>
              <a:buSzPts val="1200"/>
              <a:buFont typeface="Arial"/>
              <a:buChar char="•"/>
            </a:pPr>
            <a:r>
              <a:rPr lang="en-US"/>
              <a:t>Establish consistent inputs, and help make it clear how they are used</a:t>
            </a:r>
          </a:p>
          <a:p>
            <a:pPr marL="628650" lvl="1" indent="-171450" algn="l" rtl="0">
              <a:spcBef>
                <a:spcPts val="0"/>
              </a:spcBef>
              <a:spcAft>
                <a:spcPts val="0"/>
              </a:spcAft>
              <a:buClr>
                <a:schemeClr val="dk1"/>
              </a:buClr>
              <a:buSzPts val="1200"/>
              <a:buFont typeface="Arial"/>
              <a:buChar char="•"/>
            </a:pPr>
            <a:r>
              <a:rPr lang="en-US"/>
              <a:t>Don’t rely on raters doing calculations</a:t>
            </a:r>
          </a:p>
          <a:p>
            <a:pPr marL="628650" lvl="1" indent="-171450" algn="l" rtl="0">
              <a:spcBef>
                <a:spcPts val="0"/>
              </a:spcBef>
              <a:spcAft>
                <a:spcPts val="0"/>
              </a:spcAft>
              <a:buClr>
                <a:schemeClr val="dk1"/>
              </a:buClr>
              <a:buSzPts val="1200"/>
              <a:buFont typeface="Arial"/>
              <a:buChar char="•"/>
            </a:pPr>
            <a:r>
              <a:rPr lang="en-US"/>
              <a:t>Smarter default inputs</a:t>
            </a:r>
          </a:p>
          <a:p>
            <a:pPr marL="628650" lvl="1" indent="-171450" algn="l" rtl="0">
              <a:spcBef>
                <a:spcPts val="0"/>
              </a:spcBef>
              <a:spcAft>
                <a:spcPts val="0"/>
              </a:spcAft>
              <a:buClr>
                <a:schemeClr val="dk1"/>
              </a:buClr>
              <a:buSzPts val="1200"/>
              <a:buFont typeface="Arial"/>
              <a:buChar char="•"/>
            </a:pPr>
            <a:endParaRPr lang="en-US"/>
          </a:p>
        </p:txBody>
      </p:sp>
      <p:sp>
        <p:nvSpPr>
          <p:cNvPr id="149" name="Google Shape;149;p5:notes">
            <a:extLst>
              <a:ext uri="{FF2B5EF4-FFF2-40B4-BE49-F238E27FC236}">
                <a16:creationId xmlns:a16="http://schemas.microsoft.com/office/drawing/2014/main" id="{ED6A1194-3EAF-C3DC-490A-57F70F8249C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376001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a:extLst>
            <a:ext uri="{FF2B5EF4-FFF2-40B4-BE49-F238E27FC236}">
              <a16:creationId xmlns:a16="http://schemas.microsoft.com/office/drawing/2014/main" id="{12977918-1835-71F5-5672-2F6D51EFA9BA}"/>
            </a:ext>
          </a:extLst>
        </p:cNvPr>
        <p:cNvGrpSpPr/>
        <p:nvPr/>
      </p:nvGrpSpPr>
      <p:grpSpPr>
        <a:xfrm>
          <a:off x="0" y="0"/>
          <a:ext cx="0" cy="0"/>
          <a:chOff x="0" y="0"/>
          <a:chExt cx="0" cy="0"/>
        </a:xfrm>
      </p:grpSpPr>
      <p:sp>
        <p:nvSpPr>
          <p:cNvPr id="147" name="Google Shape;147;p5:notes">
            <a:extLst>
              <a:ext uri="{FF2B5EF4-FFF2-40B4-BE49-F238E27FC236}">
                <a16:creationId xmlns:a16="http://schemas.microsoft.com/office/drawing/2014/main" id="{DCE4CEDA-4A2D-67F4-D659-0EEE1F086C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5:notes">
            <a:extLst>
              <a:ext uri="{FF2B5EF4-FFF2-40B4-BE49-F238E27FC236}">
                <a16:creationId xmlns:a16="http://schemas.microsoft.com/office/drawing/2014/main" id="{F99993C7-61B5-E9A5-EA80-AD2A30D0D55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The next source of inconsistency is simply the interpretation of the calculation standard into the rulesets and physics engine within the software.</a:t>
            </a:r>
          </a:p>
          <a:p>
            <a:pPr marL="171450" lvl="0" indent="-171450" algn="l" rtl="0">
              <a:spcBef>
                <a:spcPts val="0"/>
              </a:spcBef>
              <a:spcAft>
                <a:spcPts val="0"/>
              </a:spcAft>
              <a:buClr>
                <a:schemeClr val="dk1"/>
              </a:buClr>
              <a:buSzPts val="1200"/>
              <a:buFont typeface="Arial"/>
              <a:buChar char="•"/>
            </a:pPr>
            <a:r>
              <a:rPr lang="en-US" dirty="0"/>
              <a:t>Identifying these types of inconsistencies is very valuable because it illuminates weaknesses in the standard rather than the software.</a:t>
            </a:r>
          </a:p>
          <a:p>
            <a:pPr marL="171450" lvl="0" indent="-171450" algn="l" rtl="0">
              <a:spcBef>
                <a:spcPts val="0"/>
              </a:spcBef>
              <a:spcAft>
                <a:spcPts val="0"/>
              </a:spcAft>
              <a:buClr>
                <a:schemeClr val="dk1"/>
              </a:buClr>
              <a:buSzPts val="1200"/>
              <a:buFont typeface="Arial"/>
              <a:buChar char="•"/>
            </a:pPr>
            <a:r>
              <a:rPr lang="en-US" dirty="0"/>
              <a:t>In fact, these are the most common sources of inconsistencies we have found through the SCC.</a:t>
            </a:r>
          </a:p>
          <a:p>
            <a:pPr marL="171450" lvl="0" indent="-171450" algn="l" rtl="0">
              <a:spcBef>
                <a:spcPts val="0"/>
              </a:spcBef>
              <a:spcAft>
                <a:spcPts val="0"/>
              </a:spcAft>
              <a:buClr>
                <a:schemeClr val="dk1"/>
              </a:buClr>
              <a:buSzPts val="1200"/>
              <a:buFont typeface="Arial"/>
              <a:buChar char="•"/>
            </a:pPr>
            <a:r>
              <a:rPr lang="en-US" dirty="0"/>
              <a:t>Each one requires us to evaluate the most appropriate interpretation of the standard and draft those changes for a future addendum.</a:t>
            </a:r>
          </a:p>
          <a:p>
            <a:pPr marL="171450" lvl="0" indent="-171450" algn="l" rtl="0">
              <a:spcBef>
                <a:spcPts val="0"/>
              </a:spcBef>
              <a:spcAft>
                <a:spcPts val="0"/>
              </a:spcAft>
              <a:buClr>
                <a:schemeClr val="dk1"/>
              </a:buClr>
              <a:buSzPts val="1200"/>
              <a:buFont typeface="Arial"/>
              <a:buChar char="•"/>
            </a:pPr>
            <a:endParaRPr dirty="0"/>
          </a:p>
        </p:txBody>
      </p:sp>
      <p:sp>
        <p:nvSpPr>
          <p:cNvPr id="149" name="Google Shape;149;p5:notes">
            <a:extLst>
              <a:ext uri="{FF2B5EF4-FFF2-40B4-BE49-F238E27FC236}">
                <a16:creationId xmlns:a16="http://schemas.microsoft.com/office/drawing/2014/main" id="{DBA6B60B-AA50-1987-7A24-FC32BC29691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496854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a:extLst>
            <a:ext uri="{FF2B5EF4-FFF2-40B4-BE49-F238E27FC236}">
              <a16:creationId xmlns:a16="http://schemas.microsoft.com/office/drawing/2014/main" id="{0007B371-F497-DC14-B83A-F428C3AF7D56}"/>
            </a:ext>
          </a:extLst>
        </p:cNvPr>
        <p:cNvGrpSpPr/>
        <p:nvPr/>
      </p:nvGrpSpPr>
      <p:grpSpPr>
        <a:xfrm>
          <a:off x="0" y="0"/>
          <a:ext cx="0" cy="0"/>
          <a:chOff x="0" y="0"/>
          <a:chExt cx="0" cy="0"/>
        </a:xfrm>
      </p:grpSpPr>
      <p:sp>
        <p:nvSpPr>
          <p:cNvPr id="147" name="Google Shape;147;p5:notes">
            <a:extLst>
              <a:ext uri="{FF2B5EF4-FFF2-40B4-BE49-F238E27FC236}">
                <a16:creationId xmlns:a16="http://schemas.microsoft.com/office/drawing/2014/main" id="{F5D98542-D182-2171-13D7-07B1D11F81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5:notes">
            <a:extLst>
              <a:ext uri="{FF2B5EF4-FFF2-40B4-BE49-F238E27FC236}">
                <a16:creationId xmlns:a16="http://schemas.microsoft.com/office/drawing/2014/main" id="{548AD26B-D7BC-CB14-9F32-EB0B7E3A52A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The final remaining source of inconsistency is what I am starting to realize is the one that presents the most challenges and frustrations to the industry.</a:t>
            </a:r>
          </a:p>
          <a:p>
            <a:pPr marL="171450" lvl="0" indent="-171450" algn="l" rtl="0">
              <a:spcBef>
                <a:spcPts val="0"/>
              </a:spcBef>
              <a:spcAft>
                <a:spcPts val="0"/>
              </a:spcAft>
              <a:buClr>
                <a:schemeClr val="dk1"/>
              </a:buClr>
              <a:buSzPts val="1200"/>
              <a:buFont typeface="Arial"/>
              <a:buChar char="•"/>
            </a:pPr>
            <a:r>
              <a:rPr lang="en-US" dirty="0"/>
              <a:t>As we make amendments to improve our standards, those amendments can change the calculation of the HERS Index.</a:t>
            </a:r>
          </a:p>
          <a:p>
            <a:pPr marL="171450" lvl="0" indent="-171450" algn="l" rtl="0">
              <a:spcBef>
                <a:spcPts val="0"/>
              </a:spcBef>
              <a:spcAft>
                <a:spcPts val="0"/>
              </a:spcAft>
              <a:buClr>
                <a:schemeClr val="dk1"/>
              </a:buClr>
              <a:buSzPts val="1200"/>
              <a:buFont typeface="Arial"/>
              <a:buChar char="•"/>
            </a:pPr>
            <a:r>
              <a:rPr lang="en-US" dirty="0"/>
              <a:t>This isn’t an inconsistency among software, as much as it is an inconsistency over time.</a:t>
            </a:r>
          </a:p>
          <a:p>
            <a:pPr marL="171450" lvl="0" indent="-171450" algn="l" rtl="0">
              <a:spcBef>
                <a:spcPts val="0"/>
              </a:spcBef>
              <a:spcAft>
                <a:spcPts val="0"/>
              </a:spcAft>
              <a:buClr>
                <a:schemeClr val="dk1"/>
              </a:buClr>
              <a:buSzPts val="1200"/>
              <a:buFont typeface="Arial"/>
              <a:buChar char="•"/>
            </a:pPr>
            <a:r>
              <a:rPr lang="en-US" dirty="0"/>
              <a:t>While I think most people appreciate the value of improving our standards, they also want time to adapt to the resulting change.</a:t>
            </a:r>
            <a:endParaRPr dirty="0"/>
          </a:p>
        </p:txBody>
      </p:sp>
      <p:sp>
        <p:nvSpPr>
          <p:cNvPr id="149" name="Google Shape;149;p5:notes">
            <a:extLst>
              <a:ext uri="{FF2B5EF4-FFF2-40B4-BE49-F238E27FC236}">
                <a16:creationId xmlns:a16="http://schemas.microsoft.com/office/drawing/2014/main" id="{03D29B0E-DF1D-0243-407A-933B9DC7D43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764871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a:extLst>
            <a:ext uri="{FF2B5EF4-FFF2-40B4-BE49-F238E27FC236}">
              <a16:creationId xmlns:a16="http://schemas.microsoft.com/office/drawing/2014/main" id="{CA5F42EA-BADE-426C-C8A1-EFB43CCD0F8B}"/>
            </a:ext>
          </a:extLst>
        </p:cNvPr>
        <p:cNvGrpSpPr/>
        <p:nvPr/>
      </p:nvGrpSpPr>
      <p:grpSpPr>
        <a:xfrm>
          <a:off x="0" y="0"/>
          <a:ext cx="0" cy="0"/>
          <a:chOff x="0" y="0"/>
          <a:chExt cx="0" cy="0"/>
        </a:xfrm>
      </p:grpSpPr>
      <p:sp>
        <p:nvSpPr>
          <p:cNvPr id="147" name="Google Shape;147;p5:notes">
            <a:extLst>
              <a:ext uri="{FF2B5EF4-FFF2-40B4-BE49-F238E27FC236}">
                <a16:creationId xmlns:a16="http://schemas.microsoft.com/office/drawing/2014/main" id="{62C0130A-7FD0-38CC-51AE-FFEC3FF170A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5:notes">
            <a:extLst>
              <a:ext uri="{FF2B5EF4-FFF2-40B4-BE49-F238E27FC236}">
                <a16:creationId xmlns:a16="http://schemas.microsoft.com/office/drawing/2014/main" id="{70A3FFF2-183D-80EB-B1A5-02328D2E7CC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While consistency will always be a consideration in the work we do, our committee has taken on a much bigger role when it comes to modeling…</a:t>
            </a:r>
          </a:p>
          <a:p>
            <a:pPr marL="171450" lvl="0" indent="-171450" algn="l" rtl="0">
              <a:spcBef>
                <a:spcPts val="0"/>
              </a:spcBef>
              <a:spcAft>
                <a:spcPts val="0"/>
              </a:spcAft>
              <a:buClr>
                <a:schemeClr val="dk1"/>
              </a:buClr>
              <a:buSzPts val="1200"/>
              <a:buFont typeface="Arial"/>
              <a:buChar char="•"/>
            </a:pPr>
            <a:r>
              <a:rPr lang="en-US" dirty="0"/>
              <a:t>In fact, as it has evolved, there are some clear overlaps between the remaining SCC and </a:t>
            </a:r>
            <a:r>
              <a:rPr lang="en-US" sz="1100" b="0" i="0" u="none" strike="noStrike" cap="none"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the work done by SDC 300 Calculations Subcommittee</a:t>
            </a:r>
          </a:p>
          <a:p>
            <a:pPr marL="171450" lvl="0" indent="-171450" algn="l" rtl="0">
              <a:spcBef>
                <a:spcPts val="0"/>
              </a:spcBef>
              <a:spcAft>
                <a:spcPts val="0"/>
              </a:spcAft>
              <a:buClr>
                <a:schemeClr val="dk1"/>
              </a:buClr>
              <a:buSzPts val="1200"/>
              <a:buFont typeface="Arial"/>
              <a:buChar char="•"/>
            </a:pPr>
            <a:r>
              <a:rPr lang="en-US" sz="1100" b="0" i="0" u="none" strike="noStrike" cap="none"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Both committees have many of the same members, and it is beginning to feel like we can be more effective</a:t>
            </a:r>
          </a:p>
          <a:p>
            <a:pPr marL="171450" lvl="0" indent="-171450" algn="l" rtl="0">
              <a:spcBef>
                <a:spcPts val="0"/>
              </a:spcBef>
              <a:spcAft>
                <a:spcPts val="0"/>
              </a:spcAft>
              <a:buClr>
                <a:schemeClr val="dk1"/>
              </a:buClr>
              <a:buSzPts val="1200"/>
              <a:buFont typeface="Arial"/>
              <a:buChar char="•"/>
            </a:pPr>
            <a:endParaRPr dirty="0"/>
          </a:p>
        </p:txBody>
      </p:sp>
      <p:sp>
        <p:nvSpPr>
          <p:cNvPr id="149" name="Google Shape;149;p5:notes">
            <a:extLst>
              <a:ext uri="{FF2B5EF4-FFF2-40B4-BE49-F238E27FC236}">
                <a16:creationId xmlns:a16="http://schemas.microsoft.com/office/drawing/2014/main" id="{25400365-AAEE-9D31-1C07-8FDFE2E8D31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2700471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a:extLst>
            <a:ext uri="{FF2B5EF4-FFF2-40B4-BE49-F238E27FC236}">
              <a16:creationId xmlns:a16="http://schemas.microsoft.com/office/drawing/2014/main" id="{DCE27BD9-2318-147B-91EE-513D710F9FB7}"/>
            </a:ext>
          </a:extLst>
        </p:cNvPr>
        <p:cNvGrpSpPr/>
        <p:nvPr/>
      </p:nvGrpSpPr>
      <p:grpSpPr>
        <a:xfrm>
          <a:off x="0" y="0"/>
          <a:ext cx="0" cy="0"/>
          <a:chOff x="0" y="0"/>
          <a:chExt cx="0" cy="0"/>
        </a:xfrm>
      </p:grpSpPr>
      <p:sp>
        <p:nvSpPr>
          <p:cNvPr id="147" name="Google Shape;147;p5:notes">
            <a:extLst>
              <a:ext uri="{FF2B5EF4-FFF2-40B4-BE49-F238E27FC236}">
                <a16:creationId xmlns:a16="http://schemas.microsoft.com/office/drawing/2014/main" id="{64FD8C7A-B477-59FE-EABB-222CFAEDE9E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5:notes">
            <a:extLst>
              <a:ext uri="{FF2B5EF4-FFF2-40B4-BE49-F238E27FC236}">
                <a16:creationId xmlns:a16="http://schemas.microsoft.com/office/drawing/2014/main" id="{BC354B50-C089-8626-D3AA-B9A12B0640E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That last one is relatively new, and it relates to inconsistencies from implementing updates to our standards.</a:t>
            </a:r>
          </a:p>
          <a:p>
            <a:pPr marL="171450" lvl="0" indent="-171450" algn="l" rtl="0">
              <a:spcBef>
                <a:spcPts val="0"/>
              </a:spcBef>
              <a:spcAft>
                <a:spcPts val="0"/>
              </a:spcAft>
              <a:buClr>
                <a:schemeClr val="dk1"/>
              </a:buClr>
              <a:buSzPts val="1200"/>
              <a:buFont typeface="Arial"/>
              <a:buChar char="•"/>
            </a:pPr>
            <a:r>
              <a:rPr lang="en-US" dirty="0"/>
              <a:t>RESNET recently adopted a new policy which requires RESNET Staff (in this case Nathan and me) to provide the standards management board with a ratings impact analysis for new MINHERS amendments before they can set compliance dates.</a:t>
            </a:r>
            <a:endParaRPr dirty="0"/>
          </a:p>
        </p:txBody>
      </p:sp>
      <p:sp>
        <p:nvSpPr>
          <p:cNvPr id="149" name="Google Shape;149;p5:notes">
            <a:extLst>
              <a:ext uri="{FF2B5EF4-FFF2-40B4-BE49-F238E27FC236}">
                <a16:creationId xmlns:a16="http://schemas.microsoft.com/office/drawing/2014/main" id="{06AE0270-CB3A-9FC5-B707-0DDE6F2D60E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1929445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a:extLst>
            <a:ext uri="{FF2B5EF4-FFF2-40B4-BE49-F238E27FC236}">
              <a16:creationId xmlns:a16="http://schemas.microsoft.com/office/drawing/2014/main" id="{A022E737-7403-A924-B010-352B70478952}"/>
            </a:ext>
          </a:extLst>
        </p:cNvPr>
        <p:cNvGrpSpPr/>
        <p:nvPr/>
      </p:nvGrpSpPr>
      <p:grpSpPr>
        <a:xfrm>
          <a:off x="0" y="0"/>
          <a:ext cx="0" cy="0"/>
          <a:chOff x="0" y="0"/>
          <a:chExt cx="0" cy="0"/>
        </a:xfrm>
      </p:grpSpPr>
      <p:sp>
        <p:nvSpPr>
          <p:cNvPr id="189" name="Google Shape;189;g29351125e61_0_69:notes">
            <a:extLst>
              <a:ext uri="{FF2B5EF4-FFF2-40B4-BE49-F238E27FC236}">
                <a16:creationId xmlns:a16="http://schemas.microsoft.com/office/drawing/2014/main" id="{43FAD7F6-FE0A-969A-EE26-3B2A00E7CB6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pPr>
            <a:r>
              <a:rPr lang="en-US" dirty="0"/>
              <a:t>MINHERS Addendum 76 was the first addendum that fell under this policy.</a:t>
            </a:r>
          </a:p>
          <a:p>
            <a:pPr marL="171450" lvl="0" indent="-171450" algn="l" rtl="0">
              <a:lnSpc>
                <a:spcPct val="100000"/>
              </a:lnSpc>
              <a:spcBef>
                <a:spcPts val="0"/>
              </a:spcBef>
              <a:spcAft>
                <a:spcPts val="0"/>
              </a:spcAft>
              <a:buSzPts val="1100"/>
            </a:pPr>
            <a:r>
              <a:rPr lang="en-US" dirty="0"/>
              <a:t>This update moved from 301-2019 with all of its addenda to 301-2022 with addenda A and B</a:t>
            </a:r>
          </a:p>
          <a:p>
            <a:pPr marL="171450" lvl="0" indent="-171450" algn="l" rtl="0">
              <a:lnSpc>
                <a:spcPct val="100000"/>
              </a:lnSpc>
              <a:spcBef>
                <a:spcPts val="0"/>
              </a:spcBef>
              <a:spcAft>
                <a:spcPts val="0"/>
              </a:spcAft>
              <a:buSzPts val="1100"/>
            </a:pPr>
            <a:r>
              <a:rPr lang="en-US" dirty="0"/>
              <a:t>We did not identify any of the changes in A and B that would impact ratings in a quantifiable way</a:t>
            </a:r>
          </a:p>
          <a:p>
            <a:pPr marL="171450" lvl="0" indent="-171450" algn="l" rtl="0">
              <a:lnSpc>
                <a:spcPct val="100000"/>
              </a:lnSpc>
              <a:spcBef>
                <a:spcPts val="0"/>
              </a:spcBef>
              <a:spcAft>
                <a:spcPts val="0"/>
              </a:spcAft>
              <a:buSzPts val="1100"/>
            </a:pPr>
            <a:r>
              <a:rPr lang="en-US" dirty="0"/>
              <a:t>However, two additional addenda (C and E) were also finalized</a:t>
            </a:r>
          </a:p>
          <a:p>
            <a:pPr marL="171450" lvl="0" indent="-171450" algn="l" rtl="0">
              <a:lnSpc>
                <a:spcPct val="100000"/>
              </a:lnSpc>
              <a:spcBef>
                <a:spcPts val="0"/>
              </a:spcBef>
              <a:spcAft>
                <a:spcPts val="0"/>
              </a:spcAft>
              <a:buSzPts val="1100"/>
            </a:pPr>
            <a:r>
              <a:rPr lang="en-US" dirty="0"/>
              <a:t>…and since both of these addenda were clarifications (and not changing the meaning of the standard)</a:t>
            </a:r>
          </a:p>
          <a:p>
            <a:pPr marL="171450" lvl="0" indent="-171450" algn="l" rtl="0">
              <a:lnSpc>
                <a:spcPct val="100000"/>
              </a:lnSpc>
              <a:spcBef>
                <a:spcPts val="0"/>
              </a:spcBef>
              <a:spcAft>
                <a:spcPts val="0"/>
              </a:spcAft>
              <a:buSzPts val="1100"/>
            </a:pPr>
            <a:r>
              <a:rPr lang="en-US" dirty="0"/>
              <a:t>…we encouraged software providers to also implement these addenda at the same time to avoid another change in ratings down the road</a:t>
            </a:r>
          </a:p>
          <a:p>
            <a:pPr marL="171450" lvl="0" indent="-171450" algn="l" rtl="0">
              <a:lnSpc>
                <a:spcPct val="100000"/>
              </a:lnSpc>
              <a:spcBef>
                <a:spcPts val="0"/>
              </a:spcBef>
              <a:spcAft>
                <a:spcPts val="0"/>
              </a:spcAft>
              <a:buSzPts val="1100"/>
            </a:pPr>
            <a:r>
              <a:rPr lang="en-US" dirty="0"/>
              <a:t>I’m going to quickly review the changes that were adopted, then Nathan will follow up to describe the analysis we performed</a:t>
            </a:r>
          </a:p>
          <a:p>
            <a:pPr marL="171450" lvl="0" indent="-171450" algn="l" rtl="0">
              <a:lnSpc>
                <a:spcPct val="100000"/>
              </a:lnSpc>
              <a:spcBef>
                <a:spcPts val="0"/>
              </a:spcBef>
              <a:spcAft>
                <a:spcPts val="0"/>
              </a:spcAft>
              <a:buSzPts val="1100"/>
            </a:pPr>
            <a:endParaRPr lang="en-US"/>
          </a:p>
        </p:txBody>
      </p:sp>
      <p:sp>
        <p:nvSpPr>
          <p:cNvPr id="190" name="Google Shape;190;g29351125e61_0_69:notes">
            <a:extLst>
              <a:ext uri="{FF2B5EF4-FFF2-40B4-BE49-F238E27FC236}">
                <a16:creationId xmlns:a16="http://schemas.microsoft.com/office/drawing/2014/main" id="{FFB37C05-C60A-13B7-4AEF-FD26E027E99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025724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a:extLst>
            <a:ext uri="{FF2B5EF4-FFF2-40B4-BE49-F238E27FC236}">
              <a16:creationId xmlns:a16="http://schemas.microsoft.com/office/drawing/2014/main" id="{1A9BEDB9-879C-D0CB-6581-D5243FA40AFE}"/>
            </a:ext>
          </a:extLst>
        </p:cNvPr>
        <p:cNvGrpSpPr/>
        <p:nvPr/>
      </p:nvGrpSpPr>
      <p:grpSpPr>
        <a:xfrm>
          <a:off x="0" y="0"/>
          <a:ext cx="0" cy="0"/>
          <a:chOff x="0" y="0"/>
          <a:chExt cx="0" cy="0"/>
        </a:xfrm>
      </p:grpSpPr>
      <p:sp>
        <p:nvSpPr>
          <p:cNvPr id="189" name="Google Shape;189;g29351125e61_0_69:notes">
            <a:extLst>
              <a:ext uri="{FF2B5EF4-FFF2-40B4-BE49-F238E27FC236}">
                <a16:creationId xmlns:a16="http://schemas.microsoft.com/office/drawing/2014/main" id="{F79E07F1-16D5-798A-2CAE-A7AC1166E3D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pPr>
            <a:r>
              <a:rPr lang="en-US" dirty="0"/>
              <a:t>Modified to account for attic insulation getting compacted near eaves</a:t>
            </a:r>
          </a:p>
          <a:p>
            <a:pPr marL="171450" lvl="0" indent="-171450" algn="l" rtl="0">
              <a:lnSpc>
                <a:spcPct val="100000"/>
              </a:lnSpc>
              <a:spcBef>
                <a:spcPts val="0"/>
              </a:spcBef>
              <a:spcAft>
                <a:spcPts val="0"/>
              </a:spcAft>
              <a:buSzPts val="1100"/>
            </a:pPr>
            <a:r>
              <a:rPr lang="en-US" dirty="0"/>
              <a:t>Prior to this change, all ratings assumed attic insulation was uniform (as though there was always a raised-heel truss high enough)</a:t>
            </a:r>
            <a:endParaRPr lang="en-US"/>
          </a:p>
        </p:txBody>
      </p:sp>
      <p:sp>
        <p:nvSpPr>
          <p:cNvPr id="190" name="Google Shape;190;g29351125e61_0_69:notes">
            <a:extLst>
              <a:ext uri="{FF2B5EF4-FFF2-40B4-BE49-F238E27FC236}">
                <a16:creationId xmlns:a16="http://schemas.microsoft.com/office/drawing/2014/main" id="{C2D142C7-8A33-4483-ADD1-20A012A5BF2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1343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a:extLst>
            <a:ext uri="{FF2B5EF4-FFF2-40B4-BE49-F238E27FC236}">
              <a16:creationId xmlns:a16="http://schemas.microsoft.com/office/drawing/2014/main" id="{951BB757-688B-2373-1CF5-2B50DD631D9B}"/>
            </a:ext>
          </a:extLst>
        </p:cNvPr>
        <p:cNvGrpSpPr/>
        <p:nvPr/>
      </p:nvGrpSpPr>
      <p:grpSpPr>
        <a:xfrm>
          <a:off x="0" y="0"/>
          <a:ext cx="0" cy="0"/>
          <a:chOff x="0" y="0"/>
          <a:chExt cx="0" cy="0"/>
        </a:xfrm>
      </p:grpSpPr>
      <p:sp>
        <p:nvSpPr>
          <p:cNvPr id="189" name="Google Shape;189;g29351125e61_0_69:notes">
            <a:extLst>
              <a:ext uri="{FF2B5EF4-FFF2-40B4-BE49-F238E27FC236}">
                <a16:creationId xmlns:a16="http://schemas.microsoft.com/office/drawing/2014/main" id="{3A42C59D-C54E-FF74-7A5A-E3E582722FF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pPr>
            <a:r>
              <a:rPr lang="en-US" dirty="0"/>
              <a:t>Default framing fractions also changed</a:t>
            </a:r>
          </a:p>
          <a:p>
            <a:pPr marL="171450" lvl="0" indent="-171450" algn="l" rtl="0">
              <a:lnSpc>
                <a:spcPct val="100000"/>
              </a:lnSpc>
              <a:spcBef>
                <a:spcPts val="0"/>
              </a:spcBef>
              <a:spcAft>
                <a:spcPts val="0"/>
              </a:spcAft>
              <a:buSzPts val="1100"/>
            </a:pPr>
            <a:r>
              <a:rPr lang="en-US" dirty="0"/>
              <a:t>For models using the defaults, ceiling decreased and wall increased.</a:t>
            </a:r>
            <a:endParaRPr lang="en-US"/>
          </a:p>
        </p:txBody>
      </p:sp>
      <p:sp>
        <p:nvSpPr>
          <p:cNvPr id="190" name="Google Shape;190;g29351125e61_0_69:notes">
            <a:extLst>
              <a:ext uri="{FF2B5EF4-FFF2-40B4-BE49-F238E27FC236}">
                <a16:creationId xmlns:a16="http://schemas.microsoft.com/office/drawing/2014/main" id="{3F4C867D-56D0-026D-4321-D93AACB28B7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54606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E11E1F59-FD61-9946-A0FA-7BE18C137B19}"/>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3EE268FB-3A38-BB4A-6618-583A7940640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8BF774FA-96DF-F36F-5A03-452133869F9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dirty="0"/>
              <a:t>We realized that there were several materials where software tools were using inconsistent material properties.</a:t>
            </a:r>
          </a:p>
          <a:p>
            <a:pPr marL="247650" lvl="0" indent="-171450" algn="l" rtl="0">
              <a:spcBef>
                <a:spcPts val="0"/>
              </a:spcBef>
              <a:spcAft>
                <a:spcPts val="0"/>
              </a:spcAft>
              <a:buClr>
                <a:schemeClr val="dk1"/>
              </a:buClr>
              <a:buSzPts val="1200"/>
            </a:pPr>
            <a:r>
              <a:rPr lang="en-US" dirty="0"/>
              <a:t>For each of these, we defined an assumed thermal conductivity</a:t>
            </a:r>
            <a:endParaRPr dirty="0"/>
          </a:p>
        </p:txBody>
      </p:sp>
      <p:sp>
        <p:nvSpPr>
          <p:cNvPr id="396" name="Google Shape;396;p28:notes">
            <a:extLst>
              <a:ext uri="{FF2B5EF4-FFF2-40B4-BE49-F238E27FC236}">
                <a16:creationId xmlns:a16="http://schemas.microsoft.com/office/drawing/2014/main" id="{0A646BD1-01B9-B067-DE1F-A00944D2A9F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2522778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19E50EFA-1FCC-2505-CC69-07474E7DEE10}"/>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28AB27B7-CDC4-C03B-4FA7-341E569400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F9C70D47-040A-E65C-9D43-91AE8429297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dirty="0"/>
              <a:t>We realized software tools were not using consistent approaches to converting between infiltration metrics</a:t>
            </a:r>
          </a:p>
          <a:p>
            <a:pPr marL="247650" lvl="0" indent="-171450" algn="l" rtl="0">
              <a:spcBef>
                <a:spcPts val="0"/>
              </a:spcBef>
              <a:spcAft>
                <a:spcPts val="0"/>
              </a:spcAft>
              <a:buClr>
                <a:schemeClr val="dk1"/>
              </a:buClr>
              <a:buSzPts val="1200"/>
            </a:pPr>
            <a:endParaRPr dirty="0"/>
          </a:p>
        </p:txBody>
      </p:sp>
      <p:sp>
        <p:nvSpPr>
          <p:cNvPr id="396" name="Google Shape;396;p28:notes">
            <a:extLst>
              <a:ext uri="{FF2B5EF4-FFF2-40B4-BE49-F238E27FC236}">
                <a16:creationId xmlns:a16="http://schemas.microsoft.com/office/drawing/2014/main" id="{A6DAC61A-8165-EECB-94FB-AC6C2151ECC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2162180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a:extLst>
            <a:ext uri="{FF2B5EF4-FFF2-40B4-BE49-F238E27FC236}">
              <a16:creationId xmlns:a16="http://schemas.microsoft.com/office/drawing/2014/main" id="{D68A8FF6-B053-0D89-74CC-EBE116AAAE94}"/>
            </a:ext>
          </a:extLst>
        </p:cNvPr>
        <p:cNvGrpSpPr/>
        <p:nvPr/>
      </p:nvGrpSpPr>
      <p:grpSpPr>
        <a:xfrm>
          <a:off x="0" y="0"/>
          <a:ext cx="0" cy="0"/>
          <a:chOff x="0" y="0"/>
          <a:chExt cx="0" cy="0"/>
        </a:xfrm>
      </p:grpSpPr>
      <p:sp>
        <p:nvSpPr>
          <p:cNvPr id="147" name="Google Shape;147;p5:notes">
            <a:extLst>
              <a:ext uri="{FF2B5EF4-FFF2-40B4-BE49-F238E27FC236}">
                <a16:creationId xmlns:a16="http://schemas.microsoft.com/office/drawing/2014/main" id="{414FE0A1-B940-EBD4-5AAD-36717504533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5:notes">
            <a:extLst>
              <a:ext uri="{FF2B5EF4-FFF2-40B4-BE49-F238E27FC236}">
                <a16:creationId xmlns:a16="http://schemas.microsoft.com/office/drawing/2014/main" id="{8A445158-8C69-5855-4332-5C7379F5A27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However, modelers sometimes make mistakes that result in inconsistent results</a:t>
            </a:r>
          </a:p>
          <a:p>
            <a:pPr marL="628650" lvl="1" indent="-171450" algn="l" rtl="0">
              <a:spcBef>
                <a:spcPts val="0"/>
              </a:spcBef>
              <a:spcAft>
                <a:spcPts val="0"/>
              </a:spcAft>
              <a:buClr>
                <a:schemeClr val="dk1"/>
              </a:buClr>
              <a:buSzPts val="1200"/>
              <a:buFont typeface="Arial"/>
              <a:buChar char="•"/>
            </a:pPr>
            <a:r>
              <a:rPr lang="en-US"/>
              <a:t>but those mistakes can be mitigated and corrected through RESNET’s quality assurance process</a:t>
            </a:r>
          </a:p>
          <a:p>
            <a:pPr marL="171450" lvl="0" indent="-171450" algn="l" rtl="0">
              <a:spcBef>
                <a:spcPts val="0"/>
              </a:spcBef>
              <a:spcAft>
                <a:spcPts val="0"/>
              </a:spcAft>
              <a:buClr>
                <a:schemeClr val="dk1"/>
              </a:buClr>
              <a:buSzPts val="1200"/>
              <a:buFont typeface="Arial"/>
              <a:buChar char="•"/>
            </a:pPr>
            <a:r>
              <a:rPr lang="en-US"/>
              <a:t>Software developers also make mistakes, but there aren’t QADs for software development.</a:t>
            </a:r>
          </a:p>
        </p:txBody>
      </p:sp>
      <p:sp>
        <p:nvSpPr>
          <p:cNvPr id="149" name="Google Shape;149;p5:notes">
            <a:extLst>
              <a:ext uri="{FF2B5EF4-FFF2-40B4-BE49-F238E27FC236}">
                <a16:creationId xmlns:a16="http://schemas.microsoft.com/office/drawing/2014/main" id="{A6775E3F-DFBB-FFD0-4A53-19EC76451F6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23473652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E39B586B-0D38-8A11-B63E-E77AA44455DD}"/>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884B4AB9-CDBD-A5E7-B523-EBCB33AB22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7CB5B5E0-10B6-57C8-2A88-1A2D31DBDB6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endParaRPr/>
          </a:p>
        </p:txBody>
      </p:sp>
      <p:sp>
        <p:nvSpPr>
          <p:cNvPr id="396" name="Google Shape;396;p28:notes">
            <a:extLst>
              <a:ext uri="{FF2B5EF4-FFF2-40B4-BE49-F238E27FC236}">
                <a16:creationId xmlns:a16="http://schemas.microsoft.com/office/drawing/2014/main" id="{644D809E-2095-B3B6-4EFA-7EB3F5E80EF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16268415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F87F5DBF-E233-A75D-ACFD-2D767228F8EE}"/>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B21D961B-9F88-E5EE-A687-1B4BACCFCB1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68422BCC-13BB-0FDA-C19C-A6E92B1B9C9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endParaRPr dirty="0"/>
          </a:p>
        </p:txBody>
      </p:sp>
      <p:sp>
        <p:nvSpPr>
          <p:cNvPr id="396" name="Google Shape;396;p28:notes">
            <a:extLst>
              <a:ext uri="{FF2B5EF4-FFF2-40B4-BE49-F238E27FC236}">
                <a16:creationId xmlns:a16="http://schemas.microsoft.com/office/drawing/2014/main" id="{F7206D19-BEA2-CB93-8C9E-7B1230EA57F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3531992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Addendum E was actually driven by a RESNET member inquiry that was submitted through the online form</a:t>
            </a:r>
          </a:p>
          <a:p>
            <a:pPr marL="171450" lvl="0" indent="-171450" algn="l" rtl="0">
              <a:spcBef>
                <a:spcPts val="0"/>
              </a:spcBef>
              <a:spcAft>
                <a:spcPts val="0"/>
              </a:spcAft>
              <a:buClr>
                <a:schemeClr val="dk1"/>
              </a:buClr>
              <a:buSzPts val="1200"/>
              <a:buFont typeface="Arial"/>
              <a:buChar char="•"/>
            </a:pPr>
            <a:r>
              <a:rPr lang="en-US" dirty="0"/>
              <a:t>In this case, a user was noticing a huge difference between two software tools when adding a CFIS system</a:t>
            </a:r>
            <a:endParaRPr dirty="0"/>
          </a:p>
          <a:p>
            <a:pPr marL="171450" lvl="0" indent="-171450" algn="l" rtl="0">
              <a:spcBef>
                <a:spcPts val="0"/>
              </a:spcBef>
              <a:spcAft>
                <a:spcPts val="0"/>
              </a:spcAft>
              <a:buClr>
                <a:schemeClr val="dk1"/>
              </a:buClr>
              <a:buSzPts val="1200"/>
              <a:buFont typeface="Arial"/>
              <a:buChar char="•"/>
            </a:pPr>
            <a:r>
              <a:rPr lang="en-US" dirty="0"/>
              <a:t>We ran the models in both software tools and confirmed the issue</a:t>
            </a:r>
            <a:endParaRPr dirty="0"/>
          </a:p>
        </p:txBody>
      </p:sp>
      <p:sp>
        <p:nvSpPr>
          <p:cNvPr id="427" name="Google Shape;427;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2040411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dirty="0"/>
              <a:t>When a CFIS system runs in ventilation mode, it mixes outside air with air circulating through the home.</a:t>
            </a:r>
          </a:p>
          <a:p>
            <a:pPr marL="247650" lvl="0" indent="-171450" algn="l" rtl="0">
              <a:spcBef>
                <a:spcPts val="0"/>
              </a:spcBef>
              <a:spcAft>
                <a:spcPts val="0"/>
              </a:spcAft>
              <a:buClr>
                <a:schemeClr val="dk1"/>
              </a:buClr>
              <a:buSzPts val="1200"/>
            </a:pPr>
            <a:r>
              <a:rPr lang="en-US" dirty="0"/>
              <a:t>If the ducts are in an unconditioned space, then the ducts are acting like a giant heat exchanger for conditioned air and effectively increasing the load on the space beyond the load incurred from the outside air</a:t>
            </a:r>
          </a:p>
          <a:p>
            <a:pPr marL="247650" lvl="0" indent="-171450" algn="l" rtl="0">
              <a:spcBef>
                <a:spcPts val="0"/>
              </a:spcBef>
              <a:spcAft>
                <a:spcPts val="0"/>
              </a:spcAft>
              <a:buClr>
                <a:schemeClr val="dk1"/>
              </a:buClr>
              <a:buSzPts val="1200"/>
            </a:pPr>
            <a:r>
              <a:rPr lang="en-US" dirty="0"/>
              <a:t>Not all the software tools were capturing this effect, and now it is explicitly required in standard 301</a:t>
            </a:r>
          </a:p>
          <a:p>
            <a:pPr marL="247650" lvl="0" indent="-171450" algn="l" rtl="0">
              <a:spcBef>
                <a:spcPts val="0"/>
              </a:spcBef>
              <a:spcAft>
                <a:spcPts val="0"/>
              </a:spcAft>
              <a:buClr>
                <a:schemeClr val="dk1"/>
              </a:buClr>
              <a:buSzPts val="1200"/>
            </a:pPr>
            <a:r>
              <a:rPr lang="en-US" dirty="0"/>
              <a:t>In the process of this investigation, we discovered a lot of ambiguity in the definition of a CFIS system.</a:t>
            </a:r>
          </a:p>
          <a:p>
            <a:pPr marL="247650" lvl="0" indent="-171450" algn="l" rtl="0">
              <a:spcBef>
                <a:spcPts val="0"/>
              </a:spcBef>
              <a:spcAft>
                <a:spcPts val="0"/>
              </a:spcAft>
              <a:buClr>
                <a:schemeClr val="dk1"/>
              </a:buClr>
              <a:buSzPts val="1200"/>
            </a:pPr>
            <a:r>
              <a:rPr lang="en-US" dirty="0"/>
              <a:t>Addendum E makes several distinctions among CFIS systems, that previously were left to interpretation.</a:t>
            </a:r>
          </a:p>
          <a:p>
            <a:pPr marL="247650" lvl="0" indent="-171450" algn="l" rtl="0">
              <a:spcBef>
                <a:spcPts val="0"/>
              </a:spcBef>
              <a:spcAft>
                <a:spcPts val="0"/>
              </a:spcAft>
              <a:buClr>
                <a:schemeClr val="dk1"/>
              </a:buClr>
              <a:buSzPts val="1200"/>
            </a:pPr>
            <a:r>
              <a:rPr lang="en-US" dirty="0"/>
              <a:t>It’s possible that systems that previously were called CFIS systems no longer qualify, which could have a large impact on ratings.</a:t>
            </a:r>
            <a:endParaRPr lang="en-US"/>
          </a:p>
        </p:txBody>
      </p:sp>
      <p:sp>
        <p:nvSpPr>
          <p:cNvPr id="444" name="Google Shape;444;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8887023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9351125e61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pPr>
            <a:r>
              <a:rPr lang="en-US"/>
              <a:t>Let’s go ahead and get into our MINEHRS Addendum 76 Impact Analysis</a:t>
            </a:r>
          </a:p>
          <a:p>
            <a:pPr marL="0" lvl="0" indent="0" algn="l" rtl="0">
              <a:lnSpc>
                <a:spcPct val="100000"/>
              </a:lnSpc>
              <a:spcBef>
                <a:spcPts val="0"/>
              </a:spcBef>
              <a:spcAft>
                <a:spcPts val="0"/>
              </a:spcAft>
              <a:buSzPts val="1100"/>
              <a:buNone/>
            </a:pPr>
            <a:endParaRPr/>
          </a:p>
        </p:txBody>
      </p:sp>
      <p:sp>
        <p:nvSpPr>
          <p:cNvPr id="190" name="Google Shape;190;g29351125e61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995045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a:extLst>
            <a:ext uri="{FF2B5EF4-FFF2-40B4-BE49-F238E27FC236}">
              <a16:creationId xmlns:a16="http://schemas.microsoft.com/office/drawing/2014/main" id="{867DEF29-AF26-3D23-498C-4EEE99DEC19E}"/>
            </a:ext>
          </a:extLst>
        </p:cNvPr>
        <p:cNvGrpSpPr/>
        <p:nvPr/>
      </p:nvGrpSpPr>
      <p:grpSpPr>
        <a:xfrm>
          <a:off x="0" y="0"/>
          <a:ext cx="0" cy="0"/>
          <a:chOff x="0" y="0"/>
          <a:chExt cx="0" cy="0"/>
        </a:xfrm>
      </p:grpSpPr>
      <p:sp>
        <p:nvSpPr>
          <p:cNvPr id="189" name="Google Shape;189;g29351125e61_0_69:notes">
            <a:extLst>
              <a:ext uri="{FF2B5EF4-FFF2-40B4-BE49-F238E27FC236}">
                <a16:creationId xmlns:a16="http://schemas.microsoft.com/office/drawing/2014/main" id="{71E32DF7-E944-E8C8-F58A-FB8A6F27C7F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4000"/>
            </a:pPr>
            <a:r>
              <a:rPr lang="en-US" sz="1100"/>
              <a:t>For the impact analysis, we used our multi-climate test suite to analyze the impact of changes from MINHERS Addendum 76</a:t>
            </a:r>
          </a:p>
          <a:p>
            <a:pPr marL="171450" lvl="0" indent="-171450" algn="l" rtl="0">
              <a:spcBef>
                <a:spcPts val="0"/>
              </a:spcBef>
              <a:spcAft>
                <a:spcPts val="0"/>
              </a:spcAft>
              <a:buClr>
                <a:schemeClr val="dk1"/>
              </a:buClr>
              <a:buSzPts val="4000"/>
            </a:pPr>
            <a:r>
              <a:rPr lang="en-US" sz="4000"/>
              <a:t>This test suite is comprised of different combinations of homes configurations and climates</a:t>
            </a:r>
          </a:p>
          <a:p>
            <a:pPr marL="171450" lvl="0" indent="-171450" algn="l" rtl="0">
              <a:spcBef>
                <a:spcPts val="0"/>
              </a:spcBef>
              <a:spcAft>
                <a:spcPts val="0"/>
              </a:spcAft>
              <a:buClr>
                <a:schemeClr val="dk1"/>
              </a:buClr>
              <a:buSzPts val="4000"/>
            </a:pPr>
            <a:r>
              <a:rPr lang="en-US" sz="4000"/>
              <a:t>We have our baseline home, which is a standard two-story 2400 ft2 home</a:t>
            </a:r>
          </a:p>
          <a:p>
            <a:pPr marL="628650" lvl="1" indent="-171450" algn="l" rtl="0">
              <a:spcBef>
                <a:spcPts val="0"/>
              </a:spcBef>
              <a:spcAft>
                <a:spcPts val="0"/>
              </a:spcAft>
              <a:buClr>
                <a:schemeClr val="dk1"/>
              </a:buClr>
              <a:buSzPts val="4000"/>
            </a:pPr>
            <a:r>
              <a:rPr lang="en-US" sz="4000"/>
              <a:t>To get other home configurations, we make modifications to either the foundation, windows, HVAC equipment, duct location, etc.</a:t>
            </a:r>
          </a:p>
          <a:p>
            <a:pPr marL="628650" lvl="1" indent="-171450" algn="l" rtl="0">
              <a:spcBef>
                <a:spcPts val="0"/>
              </a:spcBef>
              <a:spcAft>
                <a:spcPts val="0"/>
              </a:spcAft>
              <a:buClr>
                <a:schemeClr val="dk1"/>
              </a:buClr>
              <a:buSzPts val="4000"/>
            </a:pPr>
            <a:r>
              <a:rPr lang="en-US" sz="4000"/>
              <a:t>Currently, we have 10 different cases, or home configurations</a:t>
            </a:r>
          </a:p>
          <a:p>
            <a:pPr marL="171450" lvl="0" indent="-171450" algn="l" rtl="0">
              <a:spcBef>
                <a:spcPts val="0"/>
              </a:spcBef>
              <a:spcAft>
                <a:spcPts val="0"/>
              </a:spcAft>
              <a:buClr>
                <a:schemeClr val="dk1"/>
              </a:buClr>
              <a:buSzPts val="4000"/>
            </a:pPr>
            <a:r>
              <a:rPr lang="en-US" sz="4000"/>
              <a:t>Climate Zones</a:t>
            </a:r>
            <a:endParaRPr lang="en-US" sz="1100"/>
          </a:p>
          <a:p>
            <a:pPr marL="628650" lvl="1" indent="-171450" algn="l" rtl="0">
              <a:spcBef>
                <a:spcPts val="0"/>
              </a:spcBef>
              <a:spcAft>
                <a:spcPts val="0"/>
              </a:spcAft>
              <a:buClr>
                <a:schemeClr val="dk1"/>
              </a:buClr>
              <a:buSzPts val="4000"/>
            </a:pPr>
            <a:r>
              <a:rPr lang="en-US" sz="4000"/>
              <a:t>Hot climates</a:t>
            </a:r>
          </a:p>
          <a:p>
            <a:pPr marL="1085850" lvl="2" indent="-171450" algn="l" rtl="0">
              <a:spcBef>
                <a:spcPts val="0"/>
              </a:spcBef>
              <a:spcAft>
                <a:spcPts val="0"/>
              </a:spcAft>
              <a:buClr>
                <a:schemeClr val="dk1"/>
              </a:buClr>
              <a:buSzPts val="4000"/>
            </a:pPr>
            <a:r>
              <a:rPr lang="en-US" sz="4000"/>
              <a:t>Miami (1A)</a:t>
            </a:r>
            <a:endParaRPr lang="en-US" sz="1100"/>
          </a:p>
          <a:p>
            <a:pPr marL="1085850" lvl="2" indent="-171450" algn="l" rtl="0">
              <a:spcBef>
                <a:spcPts val="0"/>
              </a:spcBef>
              <a:spcAft>
                <a:spcPts val="0"/>
              </a:spcAft>
              <a:buClr>
                <a:schemeClr val="dk1"/>
              </a:buClr>
              <a:buSzPts val="4000"/>
            </a:pPr>
            <a:r>
              <a:rPr lang="en-US" sz="4000"/>
              <a:t>Phoenix (2B)</a:t>
            </a:r>
            <a:endParaRPr lang="en-US" sz="1100"/>
          </a:p>
          <a:p>
            <a:pPr marL="628650" lvl="1" indent="-171450" algn="l" rtl="0">
              <a:spcBef>
                <a:spcPts val="0"/>
              </a:spcBef>
              <a:spcAft>
                <a:spcPts val="0"/>
              </a:spcAft>
              <a:buClr>
                <a:schemeClr val="dk1"/>
              </a:buClr>
              <a:buSzPts val="4000"/>
            </a:pPr>
            <a:r>
              <a:rPr lang="en-US" sz="4000"/>
              <a:t>Mild climate</a:t>
            </a:r>
          </a:p>
          <a:p>
            <a:pPr marL="1085850" lvl="2" indent="-171450" algn="l" rtl="0">
              <a:spcBef>
                <a:spcPts val="0"/>
              </a:spcBef>
              <a:spcAft>
                <a:spcPts val="0"/>
              </a:spcAft>
              <a:buClr>
                <a:schemeClr val="dk1"/>
              </a:buClr>
              <a:buSzPts val="4000"/>
            </a:pPr>
            <a:r>
              <a:rPr lang="en-US" sz="4000"/>
              <a:t>San Francisco (3C)</a:t>
            </a:r>
          </a:p>
          <a:p>
            <a:pPr marL="628650" lvl="1" indent="-171450" algn="l" rtl="0">
              <a:spcBef>
                <a:spcPts val="0"/>
              </a:spcBef>
              <a:spcAft>
                <a:spcPts val="0"/>
              </a:spcAft>
              <a:buClr>
                <a:schemeClr val="dk1"/>
              </a:buClr>
              <a:buSzPts val="4000"/>
            </a:pPr>
            <a:r>
              <a:rPr lang="en-US"/>
              <a:t>Mixed climate</a:t>
            </a:r>
          </a:p>
          <a:p>
            <a:pPr marL="1085850" lvl="2" indent="-171450" algn="l" rtl="0">
              <a:spcBef>
                <a:spcPts val="0"/>
              </a:spcBef>
              <a:spcAft>
                <a:spcPts val="0"/>
              </a:spcAft>
              <a:buClr>
                <a:schemeClr val="dk1"/>
              </a:buClr>
              <a:buSzPts val="4000"/>
            </a:pPr>
            <a:r>
              <a:rPr lang="en-US" sz="4000"/>
              <a:t>Baltimore (4A)</a:t>
            </a:r>
            <a:endParaRPr lang="en-US" sz="1100"/>
          </a:p>
          <a:p>
            <a:pPr marL="628650" lvl="1" indent="-171450" algn="l" rtl="0">
              <a:spcBef>
                <a:spcPts val="0"/>
              </a:spcBef>
              <a:spcAft>
                <a:spcPts val="0"/>
              </a:spcAft>
              <a:buClr>
                <a:schemeClr val="dk1"/>
              </a:buClr>
              <a:buSzPts val="4000"/>
            </a:pPr>
            <a:r>
              <a:rPr lang="en-US" sz="4000"/>
              <a:t>Cold climate</a:t>
            </a:r>
          </a:p>
          <a:p>
            <a:pPr marL="1085850" lvl="2" indent="-171450" algn="l" rtl="0">
              <a:spcBef>
                <a:spcPts val="0"/>
              </a:spcBef>
              <a:spcAft>
                <a:spcPts val="0"/>
              </a:spcAft>
              <a:buClr>
                <a:schemeClr val="dk1"/>
              </a:buClr>
              <a:buSzPts val="4000"/>
            </a:pPr>
            <a:r>
              <a:rPr lang="en-US" sz="4000"/>
              <a:t>Duluth (7)</a:t>
            </a:r>
          </a:p>
          <a:p>
            <a:pPr marL="171450" lvl="0" indent="-171450" algn="l" rtl="0">
              <a:spcBef>
                <a:spcPts val="0"/>
              </a:spcBef>
              <a:spcAft>
                <a:spcPts val="0"/>
              </a:spcAft>
              <a:buClr>
                <a:schemeClr val="dk1"/>
              </a:buClr>
              <a:buSzPts val="4000"/>
            </a:pPr>
            <a:r>
              <a:rPr lang="en-US" sz="4000"/>
              <a:t>Run simulations on different combinations of home configurations and climates</a:t>
            </a:r>
          </a:p>
          <a:p>
            <a:pPr marL="171450" lvl="0" indent="-171450" algn="l" rtl="0">
              <a:spcBef>
                <a:spcPts val="0"/>
              </a:spcBef>
              <a:spcAft>
                <a:spcPts val="0"/>
              </a:spcAft>
              <a:buClr>
                <a:schemeClr val="dk1"/>
              </a:buClr>
              <a:buSzPts val="4000"/>
            </a:pPr>
            <a:r>
              <a:rPr lang="en-US" sz="4000"/>
              <a:t>For all of these tests, we can compare the HERS Index</a:t>
            </a:r>
          </a:p>
          <a:p>
            <a:pPr marL="628650" lvl="1" indent="-171450" algn="l" rtl="0">
              <a:spcBef>
                <a:spcPts val="0"/>
              </a:spcBef>
              <a:spcAft>
                <a:spcPts val="0"/>
              </a:spcAft>
              <a:buClr>
                <a:schemeClr val="dk1"/>
              </a:buClr>
              <a:buSzPts val="4000"/>
            </a:pPr>
            <a:r>
              <a:rPr lang="en-US" sz="4000"/>
              <a:t>Between different software tools</a:t>
            </a:r>
          </a:p>
          <a:p>
            <a:pPr marL="628650" lvl="1" indent="-171450" algn="l" rtl="0">
              <a:spcBef>
                <a:spcPts val="0"/>
              </a:spcBef>
              <a:spcAft>
                <a:spcPts val="0"/>
              </a:spcAft>
              <a:buClr>
                <a:schemeClr val="dk1"/>
              </a:buClr>
              <a:buSzPts val="4000"/>
            </a:pPr>
            <a:r>
              <a:rPr lang="en-US" sz="4000"/>
              <a:t>Between different versions of the same software tool</a:t>
            </a:r>
          </a:p>
          <a:p>
            <a:pPr marL="171450" lvl="0" indent="-171450" algn="l" rtl="0">
              <a:spcBef>
                <a:spcPts val="0"/>
              </a:spcBef>
              <a:spcAft>
                <a:spcPts val="0"/>
              </a:spcAft>
              <a:buClr>
                <a:schemeClr val="dk1"/>
              </a:buClr>
              <a:buSzPts val="4000"/>
            </a:pPr>
            <a:r>
              <a:rPr lang="en-US" sz="4000"/>
              <a:t>This helps us analyze changes in new software versions</a:t>
            </a:r>
            <a:endParaRPr/>
          </a:p>
        </p:txBody>
      </p:sp>
      <p:sp>
        <p:nvSpPr>
          <p:cNvPr id="190" name="Google Shape;190;g29351125e61_0_69:notes">
            <a:extLst>
              <a:ext uri="{FF2B5EF4-FFF2-40B4-BE49-F238E27FC236}">
                <a16:creationId xmlns:a16="http://schemas.microsoft.com/office/drawing/2014/main" id="{97448758-B700-4A38-85C0-AD51FD50406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926183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a:t>Standard single-family home</a:t>
            </a:r>
          </a:p>
          <a:p>
            <a:pPr marL="247650" lvl="0" indent="-171450" algn="l" rtl="0">
              <a:spcBef>
                <a:spcPts val="0"/>
              </a:spcBef>
              <a:spcAft>
                <a:spcPts val="0"/>
              </a:spcAft>
              <a:buClr>
                <a:schemeClr val="dk1"/>
              </a:buClr>
              <a:buSzPts val="1200"/>
            </a:pPr>
            <a:r>
              <a:rPr lang="en-US"/>
              <a:t>Home has what we call simple systems</a:t>
            </a:r>
          </a:p>
          <a:p>
            <a:pPr marL="704850" lvl="1" indent="-171450" algn="l" rtl="0">
              <a:spcBef>
                <a:spcPts val="0"/>
              </a:spcBef>
              <a:spcAft>
                <a:spcPts val="0"/>
              </a:spcAft>
              <a:buClr>
                <a:schemeClr val="dk1"/>
              </a:buClr>
              <a:buSzPts val="1200"/>
            </a:pPr>
            <a:r>
              <a:rPr lang="en-US"/>
              <a:t>Simple system</a:t>
            </a:r>
          </a:p>
          <a:p>
            <a:pPr marL="1162050" lvl="2" indent="-171450" algn="l" rtl="0">
              <a:spcBef>
                <a:spcPts val="0"/>
              </a:spcBef>
              <a:spcAft>
                <a:spcPts val="0"/>
              </a:spcAft>
              <a:buClr>
                <a:schemeClr val="dk1"/>
              </a:buClr>
              <a:buSzPts val="1200"/>
            </a:pPr>
            <a:r>
              <a:rPr lang="en-US"/>
              <a:t>Systems that are simple to model and should not be adding any inconsistency to our results.</a:t>
            </a:r>
          </a:p>
          <a:p>
            <a:pPr marL="247650" lvl="0" indent="-171450" algn="l" rtl="0">
              <a:spcBef>
                <a:spcPts val="0"/>
              </a:spcBef>
              <a:spcAft>
                <a:spcPts val="0"/>
              </a:spcAft>
              <a:buClr>
                <a:schemeClr val="dk1"/>
              </a:buClr>
              <a:buSzPts val="1200"/>
            </a:pPr>
            <a:r>
              <a:rPr lang="en-US"/>
              <a:t>This provides a good baseline to compare each software tool, and then compare between the Base Case and other home configurations.</a:t>
            </a:r>
          </a:p>
          <a:p>
            <a:pPr marL="76200" lvl="0" indent="0" algn="l" rtl="0">
              <a:spcBef>
                <a:spcPts val="0"/>
              </a:spcBef>
              <a:spcAft>
                <a:spcPts val="0"/>
              </a:spcAft>
              <a:buClr>
                <a:schemeClr val="dk1"/>
              </a:buClr>
              <a:buSzPts val="1200"/>
              <a:buNone/>
            </a:pPr>
            <a:endParaRPr lang="en-US"/>
          </a:p>
          <a:p>
            <a:pPr marL="247650" lvl="0" indent="-171450" algn="l" rtl="0">
              <a:spcBef>
                <a:spcPts val="0"/>
              </a:spcBef>
              <a:spcAft>
                <a:spcPts val="0"/>
              </a:spcAft>
              <a:buClr>
                <a:schemeClr val="dk1"/>
              </a:buClr>
              <a:buSzPts val="1200"/>
            </a:pPr>
            <a:endParaRPr/>
          </a:p>
        </p:txBody>
      </p:sp>
      <p:sp>
        <p:nvSpPr>
          <p:cNvPr id="396" name="Google Shape;396;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31762816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9351125e61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pPr>
            <a:r>
              <a:rPr lang="en-US"/>
              <a:t>Baseline home</a:t>
            </a:r>
          </a:p>
          <a:p>
            <a:pPr marL="171450" lvl="0" indent="-171450" algn="l" rtl="0">
              <a:lnSpc>
                <a:spcPct val="100000"/>
              </a:lnSpc>
              <a:spcBef>
                <a:spcPts val="0"/>
              </a:spcBef>
              <a:spcAft>
                <a:spcPts val="0"/>
              </a:spcAft>
              <a:buSzPts val="1100"/>
            </a:pPr>
            <a:r>
              <a:rPr lang="en-US"/>
              <a:t>Different floor types</a:t>
            </a:r>
          </a:p>
          <a:p>
            <a:pPr marL="171450" lvl="0" indent="-171450" algn="l" rtl="0">
              <a:lnSpc>
                <a:spcPct val="100000"/>
              </a:lnSpc>
              <a:spcBef>
                <a:spcPts val="0"/>
              </a:spcBef>
              <a:spcAft>
                <a:spcPts val="0"/>
              </a:spcAft>
              <a:buSzPts val="1100"/>
            </a:pPr>
            <a:r>
              <a:rPr lang="en-US"/>
              <a:t>Different mechanical ventilation (or no ventilation)</a:t>
            </a:r>
          </a:p>
          <a:p>
            <a:pPr marL="171450" lvl="0" indent="-171450" algn="l" rtl="0">
              <a:lnSpc>
                <a:spcPct val="100000"/>
              </a:lnSpc>
              <a:spcBef>
                <a:spcPts val="0"/>
              </a:spcBef>
              <a:spcAft>
                <a:spcPts val="0"/>
              </a:spcAft>
              <a:buSzPts val="1100"/>
            </a:pPr>
            <a:r>
              <a:rPr lang="en-US"/>
              <a:t>Reference windows</a:t>
            </a:r>
          </a:p>
          <a:p>
            <a:pPr marL="628650" lvl="1" indent="-171450" algn="l" rtl="0">
              <a:lnSpc>
                <a:spcPct val="100000"/>
              </a:lnSpc>
              <a:spcBef>
                <a:spcPts val="0"/>
              </a:spcBef>
              <a:spcAft>
                <a:spcPts val="0"/>
              </a:spcAft>
              <a:buSzPts val="1100"/>
            </a:pPr>
            <a:r>
              <a:rPr lang="en-US"/>
              <a:t>Removing the impact of windows</a:t>
            </a:r>
          </a:p>
        </p:txBody>
      </p:sp>
      <p:sp>
        <p:nvSpPr>
          <p:cNvPr id="150" name="Google Shape;150;g29351125e61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94328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9351125e61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85750" lvl="0" indent="-285750" algn="l" rtl="0">
              <a:lnSpc>
                <a:spcPct val="100000"/>
              </a:lnSpc>
              <a:spcBef>
                <a:spcPts val="0"/>
              </a:spcBef>
              <a:spcAft>
                <a:spcPts val="0"/>
              </a:spcAft>
              <a:buSzPts val="1100"/>
            </a:pPr>
            <a:r>
              <a:rPr lang="en-US" sz="1800">
                <a:effectLst/>
                <a:latin typeface="Calibri" panose="020F0502020204030204" pitchFamily="34" charset="0"/>
                <a:ea typeface="DengXian" panose="02010600030101010101" pitchFamily="2" charset="-122"/>
                <a:cs typeface="Times New Roman" panose="02020603050405020304" pitchFamily="18" charset="0"/>
              </a:rPr>
              <a:t>Here is a list of home configurations tested in each climate</a:t>
            </a:r>
          </a:p>
          <a:p>
            <a:pPr marL="285750" lvl="0" indent="-285750" algn="l" rtl="0">
              <a:lnSpc>
                <a:spcPct val="100000"/>
              </a:lnSpc>
              <a:spcBef>
                <a:spcPts val="0"/>
              </a:spcBef>
              <a:spcAft>
                <a:spcPts val="0"/>
              </a:spcAft>
              <a:buSzPts val="1100"/>
            </a:pPr>
            <a:r>
              <a:rPr lang="en-US" sz="1800">
                <a:effectLst/>
                <a:latin typeface="Calibri" panose="020F0502020204030204" pitchFamily="34" charset="0"/>
                <a:ea typeface="DengXian" panose="02010600030101010101" pitchFamily="2" charset="-122"/>
                <a:cs typeface="Times New Roman" panose="02020603050405020304" pitchFamily="18" charset="0"/>
              </a:rPr>
              <a:t>Currently there are 26 test cases</a:t>
            </a:r>
          </a:p>
          <a:p>
            <a:pPr marL="285750" lvl="0" indent="-285750" algn="l" rtl="0">
              <a:lnSpc>
                <a:spcPct val="100000"/>
              </a:lnSpc>
              <a:spcBef>
                <a:spcPts val="0"/>
              </a:spcBef>
              <a:spcAft>
                <a:spcPts val="0"/>
              </a:spcAft>
              <a:buSzPts val="1100"/>
            </a:pPr>
            <a:r>
              <a:rPr lang="en-US" sz="1800">
                <a:effectLst/>
                <a:latin typeface="Calibri" panose="020F0502020204030204" pitchFamily="34" charset="0"/>
                <a:ea typeface="DengXian" panose="02010600030101010101" pitchFamily="2" charset="-122"/>
                <a:cs typeface="Times New Roman" panose="02020603050405020304" pitchFamily="18" charset="0"/>
              </a:rPr>
              <a:t>We do not want to run every combination of tests </a:t>
            </a:r>
          </a:p>
          <a:p>
            <a:pPr marL="742950" lvl="1" indent="-285750" algn="l" rtl="0">
              <a:lnSpc>
                <a:spcPct val="100000"/>
              </a:lnSpc>
              <a:spcBef>
                <a:spcPts val="0"/>
              </a:spcBef>
              <a:spcAft>
                <a:spcPts val="0"/>
              </a:spcAft>
              <a:buSzPts val="1100"/>
            </a:pPr>
            <a:r>
              <a:rPr lang="en-US" sz="1800">
                <a:effectLst/>
                <a:latin typeface="Calibri" panose="020F0502020204030204" pitchFamily="34" charset="0"/>
                <a:ea typeface="DengXian" panose="02010600030101010101" pitchFamily="2" charset="-122"/>
                <a:cs typeface="Times New Roman" panose="02020603050405020304" pitchFamily="18" charset="0"/>
              </a:rPr>
              <a:t>Currently, it is a long manual process</a:t>
            </a:r>
          </a:p>
          <a:p>
            <a:pPr marL="742950" lvl="1" indent="-285750" algn="l" rtl="0">
              <a:lnSpc>
                <a:spcPct val="100000"/>
              </a:lnSpc>
              <a:spcBef>
                <a:spcPts val="0"/>
              </a:spcBef>
              <a:spcAft>
                <a:spcPts val="0"/>
              </a:spcAft>
              <a:buSzPts val="1100"/>
            </a:pPr>
            <a:r>
              <a:rPr lang="en-US" sz="1800">
                <a:effectLst/>
                <a:latin typeface="Calibri" panose="020F0502020204030204" pitchFamily="34" charset="0"/>
                <a:ea typeface="DengXian" panose="02010600030101010101" pitchFamily="2" charset="-122"/>
                <a:cs typeface="Times New Roman" panose="02020603050405020304" pitchFamily="18" charset="0"/>
              </a:rPr>
              <a:t>We do not want to perform additional tests that will not result in any additional findings.</a:t>
            </a:r>
          </a:p>
          <a:p>
            <a:pPr marL="285750" lvl="0" indent="-285750" algn="l" rtl="0">
              <a:lnSpc>
                <a:spcPct val="100000"/>
              </a:lnSpc>
              <a:spcBef>
                <a:spcPts val="0"/>
              </a:spcBef>
              <a:spcAft>
                <a:spcPts val="0"/>
              </a:spcAft>
              <a:buSzPts val="1100"/>
            </a:pPr>
            <a:r>
              <a:rPr lang="en-US" sz="1800">
                <a:effectLst/>
                <a:latin typeface="Calibri" panose="020F0502020204030204" pitchFamily="34" charset="0"/>
                <a:ea typeface="DengXian" panose="02010600030101010101" pitchFamily="2" charset="-122"/>
                <a:cs typeface="Times New Roman" panose="02020603050405020304" pitchFamily="18" charset="0"/>
              </a:rPr>
              <a:t>For example</a:t>
            </a:r>
          </a:p>
          <a:p>
            <a:pPr marL="742950" lvl="1" indent="-285750" algn="l" rtl="0">
              <a:lnSpc>
                <a:spcPct val="100000"/>
              </a:lnSpc>
              <a:spcBef>
                <a:spcPts val="0"/>
              </a:spcBef>
              <a:spcAft>
                <a:spcPts val="0"/>
              </a:spcAft>
              <a:buSzPts val="1100"/>
            </a:pPr>
            <a:r>
              <a:rPr lang="en-US" sz="1800">
                <a:effectLst/>
                <a:latin typeface="Calibri" panose="020F0502020204030204" pitchFamily="34" charset="0"/>
                <a:ea typeface="DengXian" panose="02010600030101010101" pitchFamily="2" charset="-122"/>
                <a:cs typeface="Times New Roman" panose="02020603050405020304" pitchFamily="18" charset="0"/>
              </a:rPr>
              <a:t>We only run the CFIS case in Duluth</a:t>
            </a:r>
          </a:p>
          <a:p>
            <a:pPr marL="742950" lvl="1" indent="-285750" algn="l" rtl="0">
              <a:lnSpc>
                <a:spcPct val="100000"/>
              </a:lnSpc>
              <a:spcBef>
                <a:spcPts val="0"/>
              </a:spcBef>
              <a:spcAft>
                <a:spcPts val="0"/>
              </a:spcAft>
              <a:buSzPts val="1100"/>
            </a:pPr>
            <a:r>
              <a:rPr lang="en-US" sz="1800">
                <a:effectLst/>
                <a:latin typeface="Calibri" panose="020F0502020204030204" pitchFamily="34" charset="0"/>
                <a:ea typeface="DengXian" panose="02010600030101010101" pitchFamily="2" charset="-122"/>
                <a:cs typeface="Times New Roman" panose="02020603050405020304" pitchFamily="18" charset="0"/>
              </a:rPr>
              <a:t>CFIS case will have the largest impact in Duluth</a:t>
            </a:r>
          </a:p>
          <a:p>
            <a:pPr marL="742950" lvl="1" indent="-285750" algn="l" rtl="0">
              <a:lnSpc>
                <a:spcPct val="100000"/>
              </a:lnSpc>
              <a:spcBef>
                <a:spcPts val="0"/>
              </a:spcBef>
              <a:spcAft>
                <a:spcPts val="0"/>
              </a:spcAft>
              <a:buSzPts val="1100"/>
            </a:pPr>
            <a:r>
              <a:rPr lang="en-US" sz="1800">
                <a:effectLst/>
                <a:latin typeface="Calibri" panose="020F0502020204030204" pitchFamily="34" charset="0"/>
                <a:ea typeface="DengXian" panose="02010600030101010101" pitchFamily="2" charset="-122"/>
                <a:cs typeface="Times New Roman" panose="02020603050405020304" pitchFamily="18" charset="0"/>
              </a:rPr>
              <a:t>Duluth has the most extreme temperatures of the five climates</a:t>
            </a:r>
          </a:p>
          <a:p>
            <a:pPr marL="742950" lvl="1" indent="-285750" algn="l" rtl="0">
              <a:lnSpc>
                <a:spcPct val="100000"/>
              </a:lnSpc>
              <a:spcBef>
                <a:spcPts val="0"/>
              </a:spcBef>
              <a:spcAft>
                <a:spcPts val="0"/>
              </a:spcAft>
              <a:buSzPts val="1100"/>
            </a:pPr>
            <a:r>
              <a:rPr lang="en-US" sz="1800">
                <a:effectLst/>
                <a:latin typeface="Calibri" panose="020F0502020204030204" pitchFamily="34" charset="0"/>
                <a:ea typeface="DengXian" panose="02010600030101010101" pitchFamily="2" charset="-122"/>
                <a:cs typeface="Times New Roman" panose="02020603050405020304" pitchFamily="18" charset="0"/>
              </a:rPr>
              <a:t>Bringing in outdoor air in Duluth’s extreme climate will have the largest impact on the load</a:t>
            </a:r>
          </a:p>
          <a:p>
            <a:pPr marL="742950" lvl="1" indent="-285750" algn="l" rtl="0">
              <a:lnSpc>
                <a:spcPct val="100000"/>
              </a:lnSpc>
              <a:spcBef>
                <a:spcPts val="0"/>
              </a:spcBef>
              <a:spcAft>
                <a:spcPts val="0"/>
              </a:spcAft>
              <a:buSzPts val="1100"/>
            </a:pPr>
            <a:r>
              <a:rPr lang="en-US" sz="1800">
                <a:effectLst/>
                <a:latin typeface="Calibri" panose="020F0502020204030204" pitchFamily="34" charset="0"/>
                <a:ea typeface="DengXian" panose="02010600030101010101" pitchFamily="2" charset="-122"/>
                <a:cs typeface="Times New Roman" panose="02020603050405020304" pitchFamily="18" charset="0"/>
              </a:rPr>
              <a:t>If inconsistencies between the software tools can be fixed in Duluth, they should be fixed in other climates</a:t>
            </a:r>
          </a:p>
          <a:p>
            <a:pPr marL="742950" lvl="1" indent="-285750" algn="l" rtl="0">
              <a:lnSpc>
                <a:spcPct val="100000"/>
              </a:lnSpc>
              <a:spcBef>
                <a:spcPts val="0"/>
              </a:spcBef>
              <a:spcAft>
                <a:spcPts val="0"/>
              </a:spcAft>
              <a:buSzPts val="1100"/>
            </a:pPr>
            <a:r>
              <a:rPr lang="en-US" sz="1800">
                <a:effectLst/>
                <a:latin typeface="Calibri" panose="020F0502020204030204" pitchFamily="34" charset="0"/>
                <a:ea typeface="DengXian" panose="02010600030101010101" pitchFamily="2" charset="-122"/>
                <a:cs typeface="Times New Roman" panose="02020603050405020304" pitchFamily="18" charset="0"/>
              </a:rPr>
              <a:t>We will see some CFIS Ducts in Attic results in other climates, but those results were generated to get a complete understanding of the impact of duct losses when running a CFIS system</a:t>
            </a:r>
          </a:p>
        </p:txBody>
      </p:sp>
      <p:sp>
        <p:nvSpPr>
          <p:cNvPr id="150" name="Google Shape;150;g29351125e61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828936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92642ed55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571500" lvl="0" indent="-571500" algn="l" rtl="0">
              <a:spcBef>
                <a:spcPts val="0"/>
              </a:spcBef>
              <a:spcAft>
                <a:spcPts val="0"/>
              </a:spcAft>
              <a:buClr>
                <a:schemeClr val="dk1"/>
              </a:buClr>
              <a:buSzPts val="4000"/>
            </a:pPr>
            <a:r>
              <a:rPr lang="en-US" sz="4000"/>
              <a:t>Two main reasons for running these tests</a:t>
            </a:r>
          </a:p>
          <a:p>
            <a:pPr marL="1028700" lvl="1" indent="-571500" algn="l" rtl="0">
              <a:spcBef>
                <a:spcPts val="0"/>
              </a:spcBef>
              <a:spcAft>
                <a:spcPts val="0"/>
              </a:spcAft>
              <a:buClr>
                <a:schemeClr val="dk1"/>
              </a:buClr>
              <a:buSzPts val="4000"/>
            </a:pPr>
            <a:r>
              <a:rPr lang="en-US" sz="4000"/>
              <a:t>Track consistency across software tools</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Results of the base home for each software in different climates</a:t>
            </a:r>
          </a:p>
          <a:p>
            <a:pPr marL="171450" lvl="0" indent="-171450" algn="l" rtl="0">
              <a:lnSpc>
                <a:spcPct val="100000"/>
              </a:lnSpc>
              <a:spcBef>
                <a:spcPts val="0"/>
              </a:spcBef>
              <a:spcAft>
                <a:spcPts val="0"/>
              </a:spcAft>
              <a:buSzPts val="1100"/>
            </a:pPr>
            <a:r>
              <a:rPr lang="en-US"/>
              <a:t>X-axis is different climates</a:t>
            </a:r>
          </a:p>
          <a:p>
            <a:pPr marL="171450" lvl="0" indent="-171450" algn="l" rtl="0">
              <a:lnSpc>
                <a:spcPct val="100000"/>
              </a:lnSpc>
              <a:spcBef>
                <a:spcPts val="0"/>
              </a:spcBef>
              <a:spcAft>
                <a:spcPts val="0"/>
              </a:spcAft>
              <a:buSzPts val="1100"/>
            </a:pPr>
            <a:r>
              <a:rPr lang="en-US"/>
              <a:t>Y-axis is HERS Index</a:t>
            </a:r>
          </a:p>
          <a:p>
            <a:pPr marL="171450" lvl="0" indent="-171450" algn="l" rtl="0">
              <a:lnSpc>
                <a:spcPct val="100000"/>
              </a:lnSpc>
              <a:spcBef>
                <a:spcPts val="0"/>
              </a:spcBef>
              <a:spcAft>
                <a:spcPts val="0"/>
              </a:spcAft>
              <a:buSzPts val="1100"/>
            </a:pPr>
            <a:r>
              <a:rPr lang="en-US"/>
              <a:t>Introduce different colors</a:t>
            </a:r>
          </a:p>
          <a:p>
            <a:pPr marL="171450" lvl="0" indent="-171450" algn="l" rtl="0">
              <a:lnSpc>
                <a:spcPct val="100000"/>
              </a:lnSpc>
              <a:spcBef>
                <a:spcPts val="0"/>
              </a:spcBef>
              <a:spcAft>
                <a:spcPts val="0"/>
              </a:spcAft>
              <a:buSzPts val="1100"/>
            </a:pPr>
            <a:r>
              <a:rPr lang="en-US"/>
              <a:t>Snapshot in time</a:t>
            </a:r>
          </a:p>
          <a:p>
            <a:pPr marL="628650" lvl="1" indent="-171450" algn="l" rtl="0">
              <a:lnSpc>
                <a:spcPct val="100000"/>
              </a:lnSpc>
              <a:spcBef>
                <a:spcPts val="0"/>
              </a:spcBef>
              <a:spcAft>
                <a:spcPts val="0"/>
              </a:spcAft>
              <a:buSzPts val="1100"/>
            </a:pPr>
            <a:r>
              <a:rPr lang="en-US"/>
              <a:t>As the software consistency committee works on these issues…</a:t>
            </a:r>
          </a:p>
          <a:p>
            <a:pPr marL="628650" lvl="1" indent="-171450" algn="l" rtl="0">
              <a:lnSpc>
                <a:spcPct val="100000"/>
              </a:lnSpc>
              <a:spcBef>
                <a:spcPts val="0"/>
              </a:spcBef>
              <a:spcAft>
                <a:spcPts val="0"/>
              </a:spcAft>
              <a:buSzPts val="1100"/>
            </a:pPr>
            <a:r>
              <a:rPr lang="en-US"/>
              <a:t>The difference in scores becomes smaller</a:t>
            </a:r>
          </a:p>
          <a:p>
            <a:pPr marL="628650" lvl="1" indent="-171450" algn="l" rtl="0">
              <a:lnSpc>
                <a:spcPct val="100000"/>
              </a:lnSpc>
              <a:spcBef>
                <a:spcPts val="0"/>
              </a:spcBef>
              <a:spcAft>
                <a:spcPts val="0"/>
              </a:spcAft>
              <a:buSzPts val="1100"/>
            </a:pPr>
            <a:r>
              <a:rPr lang="en-US"/>
              <a:t>Some cases are more consistent</a:t>
            </a:r>
          </a:p>
          <a:p>
            <a:pPr marL="628650" lvl="1" indent="-171450" algn="l" rtl="0">
              <a:lnSpc>
                <a:spcPct val="100000"/>
              </a:lnSpc>
              <a:spcBef>
                <a:spcPts val="0"/>
              </a:spcBef>
              <a:spcAft>
                <a:spcPts val="0"/>
              </a:spcAft>
              <a:buSzPts val="1100"/>
            </a:pPr>
            <a:r>
              <a:rPr lang="en-US"/>
              <a:t>Some cases are less consistent</a:t>
            </a:r>
          </a:p>
          <a:p>
            <a:pPr marL="171450" lvl="0" indent="-171450" algn="l" rtl="0">
              <a:lnSpc>
                <a:spcPct val="100000"/>
              </a:lnSpc>
              <a:spcBef>
                <a:spcPts val="0"/>
              </a:spcBef>
              <a:spcAft>
                <a:spcPts val="0"/>
              </a:spcAft>
              <a:buSzPts val="1100"/>
            </a:pPr>
            <a:r>
              <a:rPr lang="en-US"/>
              <a:t>Now that we have the test infrastructure in place</a:t>
            </a:r>
          </a:p>
          <a:p>
            <a:pPr marL="628650" lvl="1" indent="-171450" algn="l" rtl="0">
              <a:lnSpc>
                <a:spcPct val="100000"/>
              </a:lnSpc>
              <a:spcBef>
                <a:spcPts val="0"/>
              </a:spcBef>
              <a:spcAft>
                <a:spcPts val="0"/>
              </a:spcAft>
              <a:buSzPts val="1100"/>
            </a:pPr>
            <a:r>
              <a:rPr lang="en-US"/>
              <a:t>1- Capability to even notice these issues</a:t>
            </a:r>
          </a:p>
          <a:p>
            <a:pPr marL="628650" lvl="1" indent="-171450" algn="l" rtl="0">
              <a:lnSpc>
                <a:spcPct val="100000"/>
              </a:lnSpc>
              <a:spcBef>
                <a:spcPts val="0"/>
              </a:spcBef>
              <a:spcAft>
                <a:spcPts val="0"/>
              </a:spcAft>
              <a:buSzPts val="1100"/>
            </a:pPr>
            <a:r>
              <a:rPr lang="en-US"/>
              <a:t>2- Address these issues</a:t>
            </a:r>
          </a:p>
          <a:p>
            <a:pPr marL="171450" lvl="0" indent="-171450" algn="l" rtl="0">
              <a:lnSpc>
                <a:spcPct val="100000"/>
              </a:lnSpc>
              <a:spcBef>
                <a:spcPts val="0"/>
              </a:spcBef>
              <a:spcAft>
                <a:spcPts val="0"/>
              </a:spcAft>
              <a:buSzPts val="1100"/>
            </a:pPr>
            <a:r>
              <a:rPr lang="en-US"/>
              <a:t>One thing you might notice are the difference in scores in San Francisco</a:t>
            </a:r>
          </a:p>
          <a:p>
            <a:pPr marL="628650" lvl="1" indent="-171450" algn="l" rtl="0">
              <a:lnSpc>
                <a:spcPct val="100000"/>
              </a:lnSpc>
              <a:spcBef>
                <a:spcPts val="0"/>
              </a:spcBef>
              <a:spcAft>
                <a:spcPts val="0"/>
              </a:spcAft>
              <a:buSzPts val="1100"/>
            </a:pPr>
            <a:r>
              <a:rPr lang="en-US"/>
              <a:t>You might think we need to focus on this case</a:t>
            </a:r>
          </a:p>
          <a:p>
            <a:pPr marL="171450" lvl="0" indent="-171450" algn="l" rtl="0">
              <a:lnSpc>
                <a:spcPct val="100000"/>
              </a:lnSpc>
              <a:spcBef>
                <a:spcPts val="0"/>
              </a:spcBef>
              <a:spcAft>
                <a:spcPts val="0"/>
              </a:spcAft>
              <a:buSzPts val="1100"/>
            </a:pPr>
            <a:r>
              <a:rPr lang="en-US"/>
              <a:t>SKIP</a:t>
            </a:r>
          </a:p>
          <a:p>
            <a:pPr marL="171450" lvl="0" indent="-171450" algn="l" rtl="0">
              <a:lnSpc>
                <a:spcPct val="100000"/>
              </a:lnSpc>
              <a:spcBef>
                <a:spcPts val="0"/>
              </a:spcBef>
              <a:spcAft>
                <a:spcPts val="0"/>
              </a:spcAft>
              <a:buSzPts val="1100"/>
            </a:pPr>
            <a:r>
              <a:rPr lang="en-US"/>
              <a:t>Difficult climate to obtain consistency</a:t>
            </a:r>
          </a:p>
          <a:p>
            <a:pPr marL="628650" lvl="1" indent="-171450" algn="l" rtl="0">
              <a:lnSpc>
                <a:spcPct val="100000"/>
              </a:lnSpc>
              <a:spcBef>
                <a:spcPts val="0"/>
              </a:spcBef>
              <a:spcAft>
                <a:spcPts val="0"/>
              </a:spcAft>
              <a:buSzPts val="1100"/>
            </a:pPr>
            <a:r>
              <a:rPr lang="en-US"/>
              <a:t>Heating and cooling loads are low relative to other climates.</a:t>
            </a:r>
          </a:p>
          <a:p>
            <a:pPr marL="628650" lvl="1" indent="-171450" algn="l" rtl="0">
              <a:lnSpc>
                <a:spcPct val="100000"/>
              </a:lnSpc>
              <a:spcBef>
                <a:spcPts val="0"/>
              </a:spcBef>
              <a:spcAft>
                <a:spcPts val="0"/>
              </a:spcAft>
              <a:buSzPts val="1100"/>
            </a:pPr>
            <a:r>
              <a:rPr lang="en-US"/>
              <a:t>The absolute difference in the loads might be small</a:t>
            </a:r>
          </a:p>
          <a:p>
            <a:pPr marL="628650" lvl="1" indent="-171450" algn="l" rtl="0">
              <a:lnSpc>
                <a:spcPct val="100000"/>
              </a:lnSpc>
              <a:spcBef>
                <a:spcPts val="0"/>
              </a:spcBef>
              <a:spcAft>
                <a:spcPts val="0"/>
              </a:spcAft>
              <a:buSzPts val="1100"/>
            </a:pPr>
            <a:r>
              <a:rPr lang="en-US"/>
              <a:t>But the percent difference might be quite large, and that shows up here in San Francisco.</a:t>
            </a:r>
          </a:p>
          <a:p>
            <a:pPr marL="628650" lvl="1" indent="-171450" algn="l" rtl="0">
              <a:lnSpc>
                <a:spcPct val="100000"/>
              </a:lnSpc>
              <a:spcBef>
                <a:spcPts val="0"/>
              </a:spcBef>
              <a:spcAft>
                <a:spcPts val="0"/>
              </a:spcAft>
              <a:buSzPts val="1100"/>
            </a:pPr>
            <a:endParaRPr lang="en-US"/>
          </a:p>
        </p:txBody>
      </p:sp>
      <p:sp>
        <p:nvSpPr>
          <p:cNvPr id="160" name="Google Shape;160;g292642ed55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in 2018, the RESNET board formed the Software Consistency Committee.</a:t>
            </a:r>
            <a:endParaRPr/>
          </a:p>
          <a:p>
            <a:pPr marL="0" lvl="0" indent="0" algn="l" rtl="0">
              <a:spcBef>
                <a:spcPts val="0"/>
              </a:spcBef>
              <a:spcAft>
                <a:spcPts val="0"/>
              </a:spcAft>
              <a:buNone/>
            </a:pPr>
            <a:r>
              <a:rPr lang="en-US"/>
              <a:t>Some faces have changed, but the idea remains the same: A balance between software providers and subject matter experts.</a:t>
            </a:r>
            <a:endParaRPr/>
          </a:p>
          <a:p>
            <a:pPr marL="0" lvl="0" indent="0" algn="l" rtl="0">
              <a:spcBef>
                <a:spcPts val="0"/>
              </a:spcBef>
              <a:spcAft>
                <a:spcPts val="0"/>
              </a:spcAft>
              <a:buNone/>
            </a:pPr>
            <a:r>
              <a:rPr lang="en-US"/>
              <a:t>SMEs include me (chair of the committee)</a:t>
            </a:r>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indent="0">
              <a:buNone/>
            </a:pP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a:extLst>
            <a:ext uri="{FF2B5EF4-FFF2-40B4-BE49-F238E27FC236}">
              <a16:creationId xmlns:a16="http://schemas.microsoft.com/office/drawing/2014/main" id="{1725DC32-FCB7-3705-3A33-F7080C52472D}"/>
            </a:ext>
          </a:extLst>
        </p:cNvPr>
        <p:cNvGrpSpPr/>
        <p:nvPr/>
      </p:nvGrpSpPr>
      <p:grpSpPr>
        <a:xfrm>
          <a:off x="0" y="0"/>
          <a:ext cx="0" cy="0"/>
          <a:chOff x="0" y="0"/>
          <a:chExt cx="0" cy="0"/>
        </a:xfrm>
      </p:grpSpPr>
      <p:sp>
        <p:nvSpPr>
          <p:cNvPr id="189" name="Google Shape;189;g29351125e61_0_69:notes">
            <a:extLst>
              <a:ext uri="{FF2B5EF4-FFF2-40B4-BE49-F238E27FC236}">
                <a16:creationId xmlns:a16="http://schemas.microsoft.com/office/drawing/2014/main" id="{CA6253F6-C9A4-8D73-2077-1AEAAAD1038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pPr>
            <a:r>
              <a:rPr lang="en-US"/>
              <a:t>For our impact analysis, we compared each software tools latest version to their beta version</a:t>
            </a:r>
          </a:p>
          <a:p>
            <a:pPr marL="171450" lvl="0" indent="-171450" algn="l" rtl="0">
              <a:lnSpc>
                <a:spcPct val="100000"/>
              </a:lnSpc>
              <a:spcBef>
                <a:spcPts val="0"/>
              </a:spcBef>
              <a:spcAft>
                <a:spcPts val="0"/>
              </a:spcAft>
              <a:buSzPts val="1100"/>
            </a:pPr>
            <a:r>
              <a:rPr lang="en-US"/>
              <a:t>Each software’s beta version adheres to Addendum 76</a:t>
            </a:r>
          </a:p>
          <a:p>
            <a:pPr marL="171450" lvl="0" indent="-171450" algn="l" rtl="0">
              <a:lnSpc>
                <a:spcPct val="100000"/>
              </a:lnSpc>
              <a:spcBef>
                <a:spcPts val="0"/>
              </a:spcBef>
              <a:spcAft>
                <a:spcPts val="0"/>
              </a:spcAft>
              <a:buSzPts val="1100"/>
            </a:pPr>
            <a:r>
              <a:rPr lang="en-US"/>
              <a:t>For example, these are the results for Base case for EnergyGauge</a:t>
            </a:r>
          </a:p>
          <a:p>
            <a:pPr marL="171450" lvl="0" indent="-171450" algn="l" rtl="0">
              <a:lnSpc>
                <a:spcPct val="100000"/>
              </a:lnSpc>
              <a:spcBef>
                <a:spcPts val="0"/>
              </a:spcBef>
              <a:spcAft>
                <a:spcPts val="0"/>
              </a:spcAft>
              <a:buSzPts val="1100"/>
            </a:pPr>
            <a:r>
              <a:rPr lang="en-US"/>
              <a:t>As you can see, the changes were minimal.</a:t>
            </a:r>
          </a:p>
        </p:txBody>
      </p:sp>
      <p:sp>
        <p:nvSpPr>
          <p:cNvPr id="190" name="Google Shape;190;g29351125e61_0_69:notes">
            <a:extLst>
              <a:ext uri="{FF2B5EF4-FFF2-40B4-BE49-F238E27FC236}">
                <a16:creationId xmlns:a16="http://schemas.microsoft.com/office/drawing/2014/main" id="{F988D585-B7E2-FF2E-1001-81E4E025768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557523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a:extLst>
            <a:ext uri="{FF2B5EF4-FFF2-40B4-BE49-F238E27FC236}">
              <a16:creationId xmlns:a16="http://schemas.microsoft.com/office/drawing/2014/main" id="{2A89C52A-67EC-2935-B366-B5F257138480}"/>
            </a:ext>
          </a:extLst>
        </p:cNvPr>
        <p:cNvGrpSpPr/>
        <p:nvPr/>
      </p:nvGrpSpPr>
      <p:grpSpPr>
        <a:xfrm>
          <a:off x="0" y="0"/>
          <a:ext cx="0" cy="0"/>
          <a:chOff x="0" y="0"/>
          <a:chExt cx="0" cy="0"/>
        </a:xfrm>
      </p:grpSpPr>
      <p:sp>
        <p:nvSpPr>
          <p:cNvPr id="189" name="Google Shape;189;g29351125e61_0_69:notes">
            <a:extLst>
              <a:ext uri="{FF2B5EF4-FFF2-40B4-BE49-F238E27FC236}">
                <a16:creationId xmlns:a16="http://schemas.microsoft.com/office/drawing/2014/main" id="{091D808F-7B1E-CC24-5BD8-9B897C6677D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pPr>
            <a:r>
              <a:rPr lang="en-US"/>
              <a:t>When looking at the Duluth CFIS Ducts in Attic case, you can see a significant difference in the HERS Index</a:t>
            </a:r>
          </a:p>
          <a:p>
            <a:pPr marL="628650" lvl="1" indent="-171450" algn="l" rtl="0">
              <a:lnSpc>
                <a:spcPct val="100000"/>
              </a:lnSpc>
              <a:spcBef>
                <a:spcPts val="0"/>
              </a:spcBef>
              <a:spcAft>
                <a:spcPts val="0"/>
              </a:spcAft>
              <a:buSzPts val="1100"/>
            </a:pPr>
            <a:r>
              <a:rPr lang="en-US"/>
              <a:t>Resulting in about a 3-and-a-half-point difference</a:t>
            </a:r>
          </a:p>
          <a:p>
            <a:pPr marL="171450" lvl="0" indent="-171450" algn="l" rtl="0">
              <a:lnSpc>
                <a:spcPct val="100000"/>
              </a:lnSpc>
              <a:spcBef>
                <a:spcPts val="0"/>
              </a:spcBef>
              <a:spcAft>
                <a:spcPts val="0"/>
              </a:spcAft>
              <a:buSzPts val="1100"/>
            </a:pPr>
            <a:r>
              <a:rPr lang="en-US"/>
              <a:t>For each case-city combination, we collected the difference in the HERS Index and plotted them on a histogram</a:t>
            </a:r>
          </a:p>
          <a:p>
            <a:pPr marL="171450" lvl="0" indent="-171450" algn="l" rtl="0">
              <a:lnSpc>
                <a:spcPct val="100000"/>
              </a:lnSpc>
              <a:spcBef>
                <a:spcPts val="0"/>
              </a:spcBef>
              <a:spcAft>
                <a:spcPts val="0"/>
              </a:spcAft>
              <a:buSzPts val="1100"/>
            </a:pPr>
            <a:endParaRPr lang="en-US"/>
          </a:p>
          <a:p>
            <a:pPr marL="171450" lvl="0" indent="-171450" algn="l" rtl="0">
              <a:lnSpc>
                <a:spcPct val="100000"/>
              </a:lnSpc>
              <a:spcBef>
                <a:spcPts val="0"/>
              </a:spcBef>
              <a:spcAft>
                <a:spcPts val="0"/>
              </a:spcAft>
              <a:buSzPts val="1100"/>
            </a:pPr>
            <a:endParaRPr/>
          </a:p>
        </p:txBody>
      </p:sp>
      <p:sp>
        <p:nvSpPr>
          <p:cNvPr id="190" name="Google Shape;190;g29351125e61_0_69:notes">
            <a:extLst>
              <a:ext uri="{FF2B5EF4-FFF2-40B4-BE49-F238E27FC236}">
                <a16:creationId xmlns:a16="http://schemas.microsoft.com/office/drawing/2014/main" id="{7A23422F-AC0C-6F0C-F4EE-968964ABB14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555861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lgn="l" rtl="0">
              <a:lnSpc>
                <a:spcPct val="100000"/>
              </a:lnSpc>
              <a:spcBef>
                <a:spcPts val="0"/>
              </a:spcBef>
              <a:spcAft>
                <a:spcPts val="0"/>
              </a:spcAft>
              <a:buSzPts val="1100"/>
            </a:pPr>
            <a:r>
              <a:rPr lang="en-US"/>
              <a:t>…and we get this chart</a:t>
            </a:r>
          </a:p>
          <a:p>
            <a:pPr marL="171450" lvl="0" indent="-171450" algn="l" rtl="0">
              <a:lnSpc>
                <a:spcPct val="100000"/>
              </a:lnSpc>
              <a:spcBef>
                <a:spcPts val="0"/>
              </a:spcBef>
              <a:spcAft>
                <a:spcPts val="0"/>
              </a:spcAft>
              <a:buSzPts val="1100"/>
            </a:pPr>
            <a:r>
              <a:rPr lang="en-US"/>
              <a:t>This histogram shows us the impact of adopting MINHERS Addendum 76</a:t>
            </a:r>
          </a:p>
          <a:p>
            <a:pPr marL="171450" lvl="0" indent="-171450" algn="l" rtl="0">
              <a:lnSpc>
                <a:spcPct val="100000"/>
              </a:lnSpc>
              <a:spcBef>
                <a:spcPts val="0"/>
              </a:spcBef>
              <a:spcAft>
                <a:spcPts val="0"/>
              </a:spcAft>
              <a:buSzPts val="1100"/>
            </a:pPr>
            <a:r>
              <a:rPr lang="en-US"/>
              <a:t>For EnergyGauge, the overall impact was minimal, with an average reduction in the HERS Index of 0.07.</a:t>
            </a:r>
          </a:p>
          <a:p>
            <a:pPr marL="171450" lvl="0" indent="-171450" algn="l" rtl="0">
              <a:lnSpc>
                <a:spcPct val="100000"/>
              </a:lnSpc>
              <a:spcBef>
                <a:spcPts val="0"/>
              </a:spcBef>
              <a:spcAft>
                <a:spcPts val="0"/>
              </a:spcAft>
              <a:buSzPts val="1100"/>
            </a:pPr>
            <a:r>
              <a:rPr lang="en-US"/>
              <a:t>The exception was the Duluth CFIS Ducts in Attic Case, which you can see off to the far right (3.54).</a:t>
            </a:r>
          </a:p>
          <a:p>
            <a:pPr marL="171450" lvl="0" indent="-171450" algn="l" rtl="0">
              <a:lnSpc>
                <a:spcPct val="100000"/>
              </a:lnSpc>
              <a:spcBef>
                <a:spcPts val="0"/>
              </a:spcBef>
              <a:spcAft>
                <a:spcPts val="0"/>
              </a:spcAft>
              <a:buSzPts val="1100"/>
            </a:pPr>
            <a:r>
              <a:rPr lang="en-US"/>
              <a:t>Based on the changes made in Addendum 76, these were expected changes</a:t>
            </a:r>
          </a:p>
          <a:p>
            <a:pPr marL="171450" lvl="0" indent="-171450" algn="l" rtl="0">
              <a:lnSpc>
                <a:spcPct val="100000"/>
              </a:lnSpc>
              <a:spcBef>
                <a:spcPts val="0"/>
              </a:spcBef>
              <a:spcAft>
                <a:spcPts val="0"/>
              </a:spcAft>
              <a:buSzPts val="1100"/>
            </a:pPr>
            <a:endParaRPr lang="en-US"/>
          </a:p>
          <a:p>
            <a:endParaRPr lang="en-US"/>
          </a:p>
        </p:txBody>
      </p:sp>
    </p:spTree>
    <p:extLst>
      <p:ext uri="{BB962C8B-B14F-4D97-AF65-F5344CB8AC3E}">
        <p14:creationId xmlns:p14="http://schemas.microsoft.com/office/powerpoint/2010/main" val="35429937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a:extLst>
            <a:ext uri="{FF2B5EF4-FFF2-40B4-BE49-F238E27FC236}">
              <a16:creationId xmlns:a16="http://schemas.microsoft.com/office/drawing/2014/main" id="{1743B94B-5FF8-61E3-BF12-BEE6C362E453}"/>
            </a:ext>
          </a:extLst>
        </p:cNvPr>
        <p:cNvGrpSpPr/>
        <p:nvPr/>
      </p:nvGrpSpPr>
      <p:grpSpPr>
        <a:xfrm>
          <a:off x="0" y="0"/>
          <a:ext cx="0" cy="0"/>
          <a:chOff x="0" y="0"/>
          <a:chExt cx="0" cy="0"/>
        </a:xfrm>
      </p:grpSpPr>
      <p:sp>
        <p:nvSpPr>
          <p:cNvPr id="189" name="Google Shape;189;g29351125e61_0_69:notes">
            <a:extLst>
              <a:ext uri="{FF2B5EF4-FFF2-40B4-BE49-F238E27FC236}">
                <a16:creationId xmlns:a16="http://schemas.microsoft.com/office/drawing/2014/main" id="{913D320B-7DBC-0F1F-82FC-66289419F40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pPr>
            <a:r>
              <a:rPr lang="en-US"/>
              <a:t>Then we calculate the HERS Index for each case-city combination, and plot them on a histogram to get a sense of the overall impact of adopting MINHERS Addendum 76.</a:t>
            </a:r>
          </a:p>
          <a:p>
            <a:pPr marL="171450" lvl="0" indent="-171450" algn="l" rtl="0">
              <a:lnSpc>
                <a:spcPct val="100000"/>
              </a:lnSpc>
              <a:spcBef>
                <a:spcPts val="0"/>
              </a:spcBef>
              <a:spcAft>
                <a:spcPts val="0"/>
              </a:spcAft>
              <a:buSzPts val="1100"/>
            </a:pPr>
            <a:r>
              <a:rPr lang="en-US"/>
              <a:t>For EnergyGauge, the overall impact was minimal, with an average reduction in the HERS Index of 0.07.</a:t>
            </a:r>
          </a:p>
          <a:p>
            <a:pPr marL="171450" lvl="0" indent="-171450" algn="l" rtl="0">
              <a:lnSpc>
                <a:spcPct val="100000"/>
              </a:lnSpc>
              <a:spcBef>
                <a:spcPts val="0"/>
              </a:spcBef>
              <a:spcAft>
                <a:spcPts val="0"/>
              </a:spcAft>
              <a:buSzPts val="1100"/>
            </a:pPr>
            <a:r>
              <a:rPr lang="en-US"/>
              <a:t>The exception was the Duluth CFIS Ducts in Attic Case, which you can see off to the far right.</a:t>
            </a:r>
          </a:p>
          <a:p>
            <a:pPr marL="171450" lvl="0" indent="-171450" algn="l" rtl="0">
              <a:lnSpc>
                <a:spcPct val="100000"/>
              </a:lnSpc>
              <a:spcBef>
                <a:spcPts val="0"/>
              </a:spcBef>
              <a:spcAft>
                <a:spcPts val="0"/>
              </a:spcAft>
              <a:buSzPts val="1100"/>
            </a:pPr>
            <a:endParaRPr/>
          </a:p>
        </p:txBody>
      </p:sp>
      <p:sp>
        <p:nvSpPr>
          <p:cNvPr id="190" name="Google Shape;190;g29351125e61_0_69:notes">
            <a:extLst>
              <a:ext uri="{FF2B5EF4-FFF2-40B4-BE49-F238E27FC236}">
                <a16:creationId xmlns:a16="http://schemas.microsoft.com/office/drawing/2014/main" id="{A60ECCDB-87B1-7D80-1A6A-C7DDBC8FB58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502721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lgn="l" rtl="0">
              <a:lnSpc>
                <a:spcPct val="100000"/>
              </a:lnSpc>
              <a:spcBef>
                <a:spcPts val="0"/>
              </a:spcBef>
              <a:spcAft>
                <a:spcPts val="0"/>
              </a:spcAft>
              <a:buSzPts val="1100"/>
            </a:pPr>
            <a:r>
              <a:rPr lang="en-US"/>
              <a:t>A similar trend exists for REM/Rate, with an average reduction in the HERS Index of 0.23.</a:t>
            </a:r>
          </a:p>
          <a:p>
            <a:pPr marL="171450" lvl="0" indent="-171450" algn="l" rtl="0">
              <a:lnSpc>
                <a:spcPct val="100000"/>
              </a:lnSpc>
              <a:spcBef>
                <a:spcPts val="0"/>
              </a:spcBef>
              <a:spcAft>
                <a:spcPts val="0"/>
              </a:spcAft>
              <a:buSzPts val="1100"/>
            </a:pPr>
            <a:r>
              <a:rPr lang="en-US"/>
              <a:t>There was a similar increase in the Duluth CFIS Ducts in Attic Case for REM/Rate (3.81).</a:t>
            </a:r>
          </a:p>
          <a:p>
            <a:endParaRPr lang="en-US"/>
          </a:p>
        </p:txBody>
      </p:sp>
    </p:spTree>
    <p:extLst>
      <p:ext uri="{BB962C8B-B14F-4D97-AF65-F5344CB8AC3E}">
        <p14:creationId xmlns:p14="http://schemas.microsoft.com/office/powerpoint/2010/main" val="5040455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a:extLst>
            <a:ext uri="{FF2B5EF4-FFF2-40B4-BE49-F238E27FC236}">
              <a16:creationId xmlns:a16="http://schemas.microsoft.com/office/drawing/2014/main" id="{78B158FC-8AA9-9886-F6B8-DB34694E86BE}"/>
            </a:ext>
          </a:extLst>
        </p:cNvPr>
        <p:cNvGrpSpPr/>
        <p:nvPr/>
      </p:nvGrpSpPr>
      <p:grpSpPr>
        <a:xfrm>
          <a:off x="0" y="0"/>
          <a:ext cx="0" cy="0"/>
          <a:chOff x="0" y="0"/>
          <a:chExt cx="0" cy="0"/>
        </a:xfrm>
      </p:grpSpPr>
      <p:sp>
        <p:nvSpPr>
          <p:cNvPr id="189" name="Google Shape;189;g29351125e61_0_69:notes">
            <a:extLst>
              <a:ext uri="{FF2B5EF4-FFF2-40B4-BE49-F238E27FC236}">
                <a16:creationId xmlns:a16="http://schemas.microsoft.com/office/drawing/2014/main" id="{A0C34D71-F4F5-B30A-F318-F45BD6AD69D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pPr>
            <a:endParaRPr/>
          </a:p>
        </p:txBody>
      </p:sp>
      <p:sp>
        <p:nvSpPr>
          <p:cNvPr id="190" name="Google Shape;190;g29351125e61_0_69:notes">
            <a:extLst>
              <a:ext uri="{FF2B5EF4-FFF2-40B4-BE49-F238E27FC236}">
                <a16:creationId xmlns:a16="http://schemas.microsoft.com/office/drawing/2014/main" id="{EA554717-0129-3592-C8D8-9B58DA6F596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501081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r>
              <a:rPr lang="en-US"/>
              <a:t>Comparing </a:t>
            </a:r>
            <a:r>
              <a:rPr lang="en-US" err="1"/>
              <a:t>Ekotrope’s</a:t>
            </a:r>
            <a:r>
              <a:rPr lang="en-US"/>
              <a:t> beta version against their latest version, we see a much wider spread in the HERS Index.</a:t>
            </a:r>
          </a:p>
          <a:p>
            <a:pPr marL="457200" indent="-298450"/>
            <a:r>
              <a:rPr lang="en-US"/>
              <a:t>And there is a reason for this</a:t>
            </a:r>
          </a:p>
          <a:p>
            <a:pPr marL="914400" lvl="1" indent="-298450"/>
            <a:r>
              <a:rPr lang="en-US"/>
              <a:t>All three software tools had changes due to adoption of MINHERS addendum 76</a:t>
            </a:r>
          </a:p>
          <a:p>
            <a:pPr marL="914400" lvl="1" indent="-298450"/>
            <a:r>
              <a:rPr lang="en-US"/>
              <a:t>But Ekotrope also had changes due to adhering to the latest acceptance criteria</a:t>
            </a:r>
          </a:p>
          <a:p>
            <a:pPr marL="158750" indent="0">
              <a:buNone/>
            </a:pPr>
            <a:endParaRPr lang="en-US"/>
          </a:p>
        </p:txBody>
      </p:sp>
    </p:spTree>
    <p:extLst>
      <p:ext uri="{BB962C8B-B14F-4D97-AF65-F5344CB8AC3E}">
        <p14:creationId xmlns:p14="http://schemas.microsoft.com/office/powerpoint/2010/main" val="10775729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a:extLst>
            <a:ext uri="{FF2B5EF4-FFF2-40B4-BE49-F238E27FC236}">
              <a16:creationId xmlns:a16="http://schemas.microsoft.com/office/drawing/2014/main" id="{04931F40-24F1-5A45-8A55-AD0B0DC9434E}"/>
            </a:ext>
          </a:extLst>
        </p:cNvPr>
        <p:cNvGrpSpPr/>
        <p:nvPr/>
      </p:nvGrpSpPr>
      <p:grpSpPr>
        <a:xfrm>
          <a:off x="0" y="0"/>
          <a:ext cx="0" cy="0"/>
          <a:chOff x="0" y="0"/>
          <a:chExt cx="0" cy="0"/>
        </a:xfrm>
      </p:grpSpPr>
      <p:sp>
        <p:nvSpPr>
          <p:cNvPr id="204" name="Google Shape;204;p27:notes">
            <a:extLst>
              <a:ext uri="{FF2B5EF4-FFF2-40B4-BE49-F238E27FC236}">
                <a16:creationId xmlns:a16="http://schemas.microsoft.com/office/drawing/2014/main" id="{ABDEDB3B-28FD-2CFC-5884-AD1DFE8BA80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pPr>
            <a:r>
              <a:rPr lang="en-US"/>
              <a:t>As Neal showed you earlier, Ekotrope went from being outside the bounds</a:t>
            </a:r>
            <a:endParaRPr/>
          </a:p>
        </p:txBody>
      </p:sp>
      <p:sp>
        <p:nvSpPr>
          <p:cNvPr id="205" name="Google Shape;205;p27:notes">
            <a:extLst>
              <a:ext uri="{FF2B5EF4-FFF2-40B4-BE49-F238E27FC236}">
                <a16:creationId xmlns:a16="http://schemas.microsoft.com/office/drawing/2014/main" id="{BE37E0E4-39E8-35AC-1DAB-5BB245EFEB1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716308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a:extLst>
            <a:ext uri="{FF2B5EF4-FFF2-40B4-BE49-F238E27FC236}">
              <a16:creationId xmlns:a16="http://schemas.microsoft.com/office/drawing/2014/main" id="{618294CC-BC44-6010-B68F-C2A46E18A5C6}"/>
            </a:ext>
          </a:extLst>
        </p:cNvPr>
        <p:cNvGrpSpPr/>
        <p:nvPr/>
      </p:nvGrpSpPr>
      <p:grpSpPr>
        <a:xfrm>
          <a:off x="0" y="0"/>
          <a:ext cx="0" cy="0"/>
          <a:chOff x="0" y="0"/>
          <a:chExt cx="0" cy="0"/>
        </a:xfrm>
      </p:grpSpPr>
      <p:sp>
        <p:nvSpPr>
          <p:cNvPr id="209" name="Google Shape;209;p28:notes">
            <a:extLst>
              <a:ext uri="{FF2B5EF4-FFF2-40B4-BE49-F238E27FC236}">
                <a16:creationId xmlns:a16="http://schemas.microsoft.com/office/drawing/2014/main" id="{84A796C0-6D87-C24C-7E09-2037A4CE9A8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pPr>
            <a:r>
              <a:rPr lang="en-US"/>
              <a:t>….to inside</a:t>
            </a:r>
          </a:p>
          <a:p>
            <a:pPr marL="0" lvl="0" indent="0" algn="l" rtl="0">
              <a:lnSpc>
                <a:spcPct val="100000"/>
              </a:lnSpc>
              <a:spcBef>
                <a:spcPts val="0"/>
              </a:spcBef>
              <a:spcAft>
                <a:spcPts val="0"/>
              </a:spcAft>
              <a:buSzPts val="1100"/>
              <a:buNone/>
            </a:pPr>
            <a:endParaRPr/>
          </a:p>
        </p:txBody>
      </p:sp>
      <p:sp>
        <p:nvSpPr>
          <p:cNvPr id="210" name="Google Shape;210;p28:notes">
            <a:extLst>
              <a:ext uri="{FF2B5EF4-FFF2-40B4-BE49-F238E27FC236}">
                <a16:creationId xmlns:a16="http://schemas.microsoft.com/office/drawing/2014/main" id="{B056C226-EC93-180C-B8D1-A8FBBEA701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68231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AEB5E-AD02-8BD7-A13F-5A6BB2E194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74FFCA-EA09-85C1-2F11-64359232018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4394A2E-082A-3B00-0FC2-5729B6149933}"/>
              </a:ext>
            </a:extLst>
          </p:cNvPr>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a:t>So the acceptance criteria is the primary reason we see this wide spread in the HERS Index difference when comparing their beta version to their latest version.</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a:t>And we will see more as to why on the next slide</a:t>
            </a:r>
          </a:p>
        </p:txBody>
      </p:sp>
    </p:spTree>
    <p:extLst>
      <p:ext uri="{BB962C8B-B14F-4D97-AF65-F5344CB8AC3E}">
        <p14:creationId xmlns:p14="http://schemas.microsoft.com/office/powerpoint/2010/main" val="1899421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endParaRPr/>
          </a:p>
        </p:txBody>
      </p:sp>
      <p:sp>
        <p:nvSpPr>
          <p:cNvPr id="149" name="Google Shape;14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5.0 alpha was a non-public version that Ekotrope created in early 2024 to adhere to the acceptance criteria.</a:t>
            </a:r>
          </a:p>
          <a:p>
            <a:r>
              <a:rPr lang="en-US"/>
              <a:t>As you can see here, the differences between 5.0-alpha and 4.2.0 create this large spread in HERS Index difference</a:t>
            </a:r>
          </a:p>
        </p:txBody>
      </p:sp>
    </p:spTree>
    <p:extLst>
      <p:ext uri="{BB962C8B-B14F-4D97-AF65-F5344CB8AC3E}">
        <p14:creationId xmlns:p14="http://schemas.microsoft.com/office/powerpoint/2010/main" val="30762957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We can compare 5.0-beta and 5.0-alpha to isolate the impact of MINHERS Add. 76</a:t>
            </a:r>
          </a:p>
          <a:p>
            <a:r>
              <a:rPr lang="en-US"/>
              <a:t>As you can see, there is minimal spread, similar to the other two software tools</a:t>
            </a:r>
          </a:p>
          <a:p>
            <a:r>
              <a:rPr lang="en-US"/>
              <a:t>The case off to the far right is the Duluth CFIS Ducts in Attic case, with a difference of about 9 (9.26)</a:t>
            </a:r>
          </a:p>
        </p:txBody>
      </p:sp>
    </p:spTree>
    <p:extLst>
      <p:ext uri="{BB962C8B-B14F-4D97-AF65-F5344CB8AC3E}">
        <p14:creationId xmlns:p14="http://schemas.microsoft.com/office/powerpoint/2010/main" val="23521353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This chart compares the difference between a CFIS system with ducts in attic vs a CFIS system in conditioned space</a:t>
            </a:r>
          </a:p>
          <a:p>
            <a:r>
              <a:rPr lang="en-US"/>
              <a:t>… provides a good idea as to the impact of MINHERS addendum 76 on duct losses for a CFIS system</a:t>
            </a:r>
          </a:p>
          <a:p>
            <a:r>
              <a:rPr lang="en-US"/>
              <a:t>The difference between the beta version and v4.2.0 is primarily due to accounting for duct losses during ventilation mode</a:t>
            </a:r>
          </a:p>
          <a:p>
            <a:pPr marL="158750" indent="0">
              <a:buNone/>
            </a:pPr>
            <a:endParaRPr lang="en-US"/>
          </a:p>
        </p:txBody>
      </p:sp>
    </p:spTree>
    <p:extLst>
      <p:ext uri="{BB962C8B-B14F-4D97-AF65-F5344CB8AC3E}">
        <p14:creationId xmlns:p14="http://schemas.microsoft.com/office/powerpoint/2010/main" val="4671566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EnergyGauge also showed similar results</a:t>
            </a:r>
          </a:p>
        </p:txBody>
      </p:sp>
    </p:spTree>
    <p:extLst>
      <p:ext uri="{BB962C8B-B14F-4D97-AF65-F5344CB8AC3E}">
        <p14:creationId xmlns:p14="http://schemas.microsoft.com/office/powerpoint/2010/main" val="28725168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As well as REM/Rate</a:t>
            </a:r>
          </a:p>
        </p:txBody>
      </p:sp>
    </p:spTree>
    <p:extLst>
      <p:ext uri="{BB962C8B-B14F-4D97-AF65-F5344CB8AC3E}">
        <p14:creationId xmlns:p14="http://schemas.microsoft.com/office/powerpoint/2010/main" val="12280925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a:extLst>
            <a:ext uri="{FF2B5EF4-FFF2-40B4-BE49-F238E27FC236}">
              <a16:creationId xmlns:a16="http://schemas.microsoft.com/office/drawing/2014/main" id="{3B83A8B0-35E4-1D11-09F4-E5F47DAE078F}"/>
            </a:ext>
          </a:extLst>
        </p:cNvPr>
        <p:cNvGrpSpPr/>
        <p:nvPr/>
      </p:nvGrpSpPr>
      <p:grpSpPr>
        <a:xfrm>
          <a:off x="0" y="0"/>
          <a:ext cx="0" cy="0"/>
          <a:chOff x="0" y="0"/>
          <a:chExt cx="0" cy="0"/>
        </a:xfrm>
      </p:grpSpPr>
      <p:sp>
        <p:nvSpPr>
          <p:cNvPr id="189" name="Google Shape;189;g29351125e61_0_69:notes">
            <a:extLst>
              <a:ext uri="{FF2B5EF4-FFF2-40B4-BE49-F238E27FC236}">
                <a16:creationId xmlns:a16="http://schemas.microsoft.com/office/drawing/2014/main" id="{B0C622D6-202A-4062-C410-5E59D0C3967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Continuing our look into the impact analysis</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Previously, there was no required input for eave height</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The software tools were assuming uniform insulation across the attic</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Which essentially assumed a raised heel truss</a:t>
            </a:r>
          </a:p>
          <a:p>
            <a:pPr marL="171450" lvl="0" indent="-171450" algn="l" rtl="0">
              <a:lnSpc>
                <a:spcPct val="100000"/>
              </a:lnSpc>
              <a:spcBef>
                <a:spcPts val="0"/>
              </a:spcBef>
              <a:spcAft>
                <a:spcPts val="0"/>
              </a:spcAft>
              <a:buSzPts val="1100"/>
            </a:pPr>
            <a:r>
              <a:rPr lang="en-US"/>
              <a:t>Now, this input is specified in MINHERS Addendum 76</a:t>
            </a:r>
          </a:p>
          <a:p>
            <a:pPr marL="171450" lvl="0" indent="-171450" algn="l" rtl="0">
              <a:lnSpc>
                <a:spcPct val="100000"/>
              </a:lnSpc>
              <a:spcBef>
                <a:spcPts val="0"/>
              </a:spcBef>
              <a:spcAft>
                <a:spcPts val="0"/>
              </a:spcAft>
              <a:buSzPts val="1100"/>
            </a:pPr>
            <a:r>
              <a:rPr lang="en-US"/>
              <a:t>Analyzed the impact of adding eave height as an input</a:t>
            </a:r>
          </a:p>
          <a:p>
            <a:pPr marL="171450" lvl="0" indent="-171450" algn="l" rtl="0">
              <a:lnSpc>
                <a:spcPct val="100000"/>
              </a:lnSpc>
              <a:spcBef>
                <a:spcPts val="0"/>
              </a:spcBef>
              <a:spcAft>
                <a:spcPts val="0"/>
              </a:spcAft>
              <a:buSzPts val="1100"/>
            </a:pPr>
            <a:endParaRPr lang="en-US"/>
          </a:p>
          <a:p>
            <a:pPr marL="171450" lvl="0" indent="-171450" algn="l" rtl="0">
              <a:lnSpc>
                <a:spcPct val="100000"/>
              </a:lnSpc>
              <a:spcBef>
                <a:spcPts val="0"/>
              </a:spcBef>
              <a:spcAft>
                <a:spcPts val="0"/>
              </a:spcAft>
              <a:buSzPts val="1100"/>
            </a:pPr>
            <a:endParaRPr lang="en-US"/>
          </a:p>
          <a:p>
            <a:pPr marL="171450" lvl="0" indent="-171450" algn="l" rtl="0">
              <a:lnSpc>
                <a:spcPct val="100000"/>
              </a:lnSpc>
              <a:spcBef>
                <a:spcPts val="0"/>
              </a:spcBef>
              <a:spcAft>
                <a:spcPts val="0"/>
              </a:spcAft>
              <a:buSzPts val="1100"/>
            </a:pPr>
            <a:endParaRPr/>
          </a:p>
        </p:txBody>
      </p:sp>
      <p:sp>
        <p:nvSpPr>
          <p:cNvPr id="190" name="Google Shape;190;g29351125e61_0_69:notes">
            <a:extLst>
              <a:ext uri="{FF2B5EF4-FFF2-40B4-BE49-F238E27FC236}">
                <a16:creationId xmlns:a16="http://schemas.microsoft.com/office/drawing/2014/main" id="{7323D7A9-4AF1-676A-A1EC-ACADBB62E3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325599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r>
              <a:rPr lang="en-US"/>
              <a:t>This chart shows the difference between a standard-heel truss and a raised-heel truss</a:t>
            </a:r>
          </a:p>
          <a:p>
            <a:pPr marL="457200" indent="-298450"/>
            <a:r>
              <a:rPr lang="en-US"/>
              <a:t>Which also shows the impact of adding eave height as an input</a:t>
            </a:r>
          </a:p>
          <a:p>
            <a:pPr marL="457200" indent="-298450"/>
            <a:r>
              <a:rPr lang="en-US"/>
              <a:t>This input may increase scores by a point, with a bigger impacting occurring in colder climates</a:t>
            </a:r>
          </a:p>
          <a:p>
            <a:pPr marL="457200" indent="-298450"/>
            <a:r>
              <a:rPr lang="en-US"/>
              <a:t>A standard-heel truss has less insulation along the attic perimeter, so we should expect a higher HERS Index, which we can see here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REM/Rate had not implemented this input at the time of the analysis, so do not have results for their software</a:t>
            </a:r>
          </a:p>
          <a:p>
            <a:pPr marL="457200" indent="-298450"/>
            <a:endParaRPr lang="en-US"/>
          </a:p>
          <a:p>
            <a:pPr marL="457200" indent="-298450"/>
            <a:endParaRPr lang="en-US"/>
          </a:p>
        </p:txBody>
      </p:sp>
    </p:spTree>
    <p:extLst>
      <p:ext uri="{BB962C8B-B14F-4D97-AF65-F5344CB8AC3E}">
        <p14:creationId xmlns:p14="http://schemas.microsoft.com/office/powerpoint/2010/main" val="13148004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EC96A63E-AC73-F774-5F80-1F544EBFC5EC}"/>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BFBA2530-7075-B192-8126-D7481251532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DBAE6968-466A-30DB-B03B-466177AA546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a:t>Neal mentioned earlier that the framing fractions have changed between the two standards</a:t>
            </a:r>
          </a:p>
          <a:p>
            <a:pPr marL="247650" lvl="0" indent="-171450" algn="l" rtl="0">
              <a:spcBef>
                <a:spcPts val="0"/>
              </a:spcBef>
              <a:spcAft>
                <a:spcPts val="0"/>
              </a:spcAft>
              <a:buClr>
                <a:schemeClr val="dk1"/>
              </a:buClr>
              <a:buSzPts val="1200"/>
            </a:pPr>
            <a:r>
              <a:rPr lang="en-US"/>
              <a:t>We found that the default framing fractions had minimal impact on the HERS Index</a:t>
            </a:r>
          </a:p>
          <a:p>
            <a:pPr marL="247650" lvl="0" indent="-171450" algn="l" rtl="0">
              <a:spcBef>
                <a:spcPts val="0"/>
              </a:spcBef>
              <a:spcAft>
                <a:spcPts val="0"/>
              </a:spcAft>
              <a:buClr>
                <a:schemeClr val="dk1"/>
              </a:buClr>
              <a:buSzPts val="1200"/>
            </a:pPr>
            <a:r>
              <a:rPr lang="en-US"/>
              <a:t>The average difference was less than 0.1, so small it wasn’t even worth plotting</a:t>
            </a:r>
          </a:p>
          <a:p>
            <a:pPr marL="247650" lvl="0" indent="-171450" algn="l" rtl="0">
              <a:spcBef>
                <a:spcPts val="0"/>
              </a:spcBef>
              <a:spcAft>
                <a:spcPts val="0"/>
              </a:spcAft>
              <a:buClr>
                <a:schemeClr val="dk1"/>
              </a:buClr>
              <a:buSzPts val="1200"/>
            </a:pPr>
            <a:endParaRPr/>
          </a:p>
        </p:txBody>
      </p:sp>
      <p:sp>
        <p:nvSpPr>
          <p:cNvPr id="396" name="Google Shape;396;p28:notes">
            <a:extLst>
              <a:ext uri="{FF2B5EF4-FFF2-40B4-BE49-F238E27FC236}">
                <a16:creationId xmlns:a16="http://schemas.microsoft.com/office/drawing/2014/main" id="{1ACB570C-6D1F-2BFD-30DD-9C52589D924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extLst>
      <p:ext uri="{BB962C8B-B14F-4D97-AF65-F5344CB8AC3E}">
        <p14:creationId xmlns:p14="http://schemas.microsoft.com/office/powerpoint/2010/main" val="18522123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92642ed55d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pPr>
            <a:r>
              <a:rPr lang="en-US"/>
              <a:t>This histogram tracks the overall trend of the results from all test cases</a:t>
            </a:r>
          </a:p>
          <a:p>
            <a:pPr marL="171450" lvl="0" indent="-171450" algn="l" rtl="0">
              <a:lnSpc>
                <a:spcPct val="100000"/>
              </a:lnSpc>
              <a:spcBef>
                <a:spcPts val="0"/>
              </a:spcBef>
              <a:spcAft>
                <a:spcPts val="0"/>
              </a:spcAft>
              <a:buSzPts val="1100"/>
            </a:pPr>
            <a:r>
              <a:rPr lang="en-US"/>
              <a:t>Snapshot of consistency</a:t>
            </a:r>
          </a:p>
          <a:p>
            <a:pPr marL="171450" lvl="0" indent="-171450" algn="l" rtl="0">
              <a:lnSpc>
                <a:spcPct val="100000"/>
              </a:lnSpc>
              <a:spcBef>
                <a:spcPts val="0"/>
              </a:spcBef>
              <a:spcAft>
                <a:spcPts val="0"/>
              </a:spcAft>
              <a:buSzPts val="1100"/>
            </a:pPr>
            <a:r>
              <a:rPr lang="en-US"/>
              <a:t>Shows how different the results are between the software tools</a:t>
            </a:r>
          </a:p>
          <a:p>
            <a:pPr marL="171450" lvl="0" indent="-171450" algn="l" rtl="0">
              <a:lnSpc>
                <a:spcPct val="100000"/>
              </a:lnSpc>
              <a:spcBef>
                <a:spcPts val="0"/>
              </a:spcBef>
              <a:spcAft>
                <a:spcPts val="0"/>
              </a:spcAft>
              <a:buSzPts val="1100"/>
            </a:pPr>
            <a:r>
              <a:rPr lang="en-US"/>
              <a:t>Explain the extreme values</a:t>
            </a:r>
          </a:p>
          <a:p>
            <a:pPr marL="628650" lvl="1" indent="-171450" algn="l" rtl="0">
              <a:lnSpc>
                <a:spcPct val="100000"/>
              </a:lnSpc>
              <a:spcBef>
                <a:spcPts val="0"/>
              </a:spcBef>
              <a:spcAft>
                <a:spcPts val="0"/>
              </a:spcAft>
              <a:buSzPts val="1100"/>
            </a:pPr>
            <a:r>
              <a:rPr lang="en-US"/>
              <a:t>Ekotrope case that is 4 points lower than the average of the three software tools for a case</a:t>
            </a:r>
          </a:p>
          <a:p>
            <a:pPr marL="628650" lvl="1" indent="-171450" algn="l" rtl="0">
              <a:lnSpc>
                <a:spcPct val="100000"/>
              </a:lnSpc>
              <a:spcBef>
                <a:spcPts val="0"/>
              </a:spcBef>
              <a:spcAft>
                <a:spcPts val="0"/>
              </a:spcAft>
              <a:buSzPts val="1100"/>
            </a:pPr>
            <a:r>
              <a:rPr lang="en-US"/>
              <a:t>REM/Rate case that is 6 points higher than the average of the three software tools for a case</a:t>
            </a:r>
          </a:p>
          <a:p>
            <a:pPr marL="171450" lvl="0" indent="-171450" algn="l" rtl="0">
              <a:lnSpc>
                <a:spcPct val="100000"/>
              </a:lnSpc>
              <a:spcBef>
                <a:spcPts val="0"/>
              </a:spcBef>
              <a:spcAft>
                <a:spcPts val="0"/>
              </a:spcAft>
              <a:buSzPts val="1100"/>
            </a:pPr>
            <a:r>
              <a:rPr lang="en-US"/>
              <a:t>Mention the vertical lines are the average values for each software tool</a:t>
            </a:r>
          </a:p>
        </p:txBody>
      </p:sp>
      <p:sp>
        <p:nvSpPr>
          <p:cNvPr id="170" name="Google Shape;170;g292642ed55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a:extLst>
            <a:ext uri="{FF2B5EF4-FFF2-40B4-BE49-F238E27FC236}">
              <a16:creationId xmlns:a16="http://schemas.microsoft.com/office/drawing/2014/main" id="{0085D7A6-703E-6535-C3C0-C0575AEAF216}"/>
            </a:ext>
          </a:extLst>
        </p:cNvPr>
        <p:cNvGrpSpPr/>
        <p:nvPr/>
      </p:nvGrpSpPr>
      <p:grpSpPr>
        <a:xfrm>
          <a:off x="0" y="0"/>
          <a:ext cx="0" cy="0"/>
          <a:chOff x="0" y="0"/>
          <a:chExt cx="0" cy="0"/>
        </a:xfrm>
      </p:grpSpPr>
      <p:sp>
        <p:nvSpPr>
          <p:cNvPr id="169" name="Google Shape;169;g292642ed55d_0_16:notes">
            <a:extLst>
              <a:ext uri="{FF2B5EF4-FFF2-40B4-BE49-F238E27FC236}">
                <a16:creationId xmlns:a16="http://schemas.microsoft.com/office/drawing/2014/main" id="{95B4BFDC-43C2-DFD0-5C9C-1F7BF8311E8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pPr>
            <a:r>
              <a:rPr lang="en-US"/>
              <a:t>This histogram tracks the overall trend of the results from all test cases</a:t>
            </a:r>
          </a:p>
          <a:p>
            <a:pPr marL="171450" lvl="0" indent="-171450" algn="l" rtl="0">
              <a:lnSpc>
                <a:spcPct val="100000"/>
              </a:lnSpc>
              <a:spcBef>
                <a:spcPts val="0"/>
              </a:spcBef>
              <a:spcAft>
                <a:spcPts val="0"/>
              </a:spcAft>
              <a:buSzPts val="1100"/>
            </a:pPr>
            <a:r>
              <a:rPr lang="en-US"/>
              <a:t>Snapshot of consistency</a:t>
            </a:r>
          </a:p>
          <a:p>
            <a:pPr marL="171450" lvl="0" indent="-171450" algn="l" rtl="0">
              <a:lnSpc>
                <a:spcPct val="100000"/>
              </a:lnSpc>
              <a:spcBef>
                <a:spcPts val="0"/>
              </a:spcBef>
              <a:spcAft>
                <a:spcPts val="0"/>
              </a:spcAft>
              <a:buSzPts val="1100"/>
            </a:pPr>
            <a:r>
              <a:rPr lang="en-US"/>
              <a:t>Shows how different the results are between the software tools</a:t>
            </a:r>
          </a:p>
          <a:p>
            <a:pPr marL="171450" lvl="0" indent="-171450" algn="l" rtl="0">
              <a:lnSpc>
                <a:spcPct val="100000"/>
              </a:lnSpc>
              <a:spcBef>
                <a:spcPts val="0"/>
              </a:spcBef>
              <a:spcAft>
                <a:spcPts val="0"/>
              </a:spcAft>
              <a:buSzPts val="1100"/>
            </a:pPr>
            <a:r>
              <a:rPr lang="en-US"/>
              <a:t>Explain the extreme values</a:t>
            </a:r>
          </a:p>
          <a:p>
            <a:pPr marL="628650" lvl="1" indent="-171450" algn="l" rtl="0">
              <a:lnSpc>
                <a:spcPct val="100000"/>
              </a:lnSpc>
              <a:spcBef>
                <a:spcPts val="0"/>
              </a:spcBef>
              <a:spcAft>
                <a:spcPts val="0"/>
              </a:spcAft>
              <a:buSzPts val="1100"/>
            </a:pPr>
            <a:r>
              <a:rPr lang="en-US"/>
              <a:t>Ekotrope case that is 4 points lower than the average of the three software tools for a case</a:t>
            </a:r>
          </a:p>
          <a:p>
            <a:pPr marL="628650" lvl="1" indent="-171450" algn="l" rtl="0">
              <a:lnSpc>
                <a:spcPct val="100000"/>
              </a:lnSpc>
              <a:spcBef>
                <a:spcPts val="0"/>
              </a:spcBef>
              <a:spcAft>
                <a:spcPts val="0"/>
              </a:spcAft>
              <a:buSzPts val="1100"/>
            </a:pPr>
            <a:r>
              <a:rPr lang="en-US"/>
              <a:t>REM/Rate case that is 6 points higher than the average of the three software tools for a case</a:t>
            </a:r>
          </a:p>
          <a:p>
            <a:pPr marL="171450" lvl="0" indent="-171450" algn="l" rtl="0">
              <a:lnSpc>
                <a:spcPct val="100000"/>
              </a:lnSpc>
              <a:spcBef>
                <a:spcPts val="0"/>
              </a:spcBef>
              <a:spcAft>
                <a:spcPts val="0"/>
              </a:spcAft>
              <a:buSzPts val="1100"/>
            </a:pPr>
            <a:r>
              <a:rPr lang="en-US"/>
              <a:t>Mention the vertical lines are the average values for each software tool</a:t>
            </a:r>
          </a:p>
        </p:txBody>
      </p:sp>
      <p:sp>
        <p:nvSpPr>
          <p:cNvPr id="170" name="Google Shape;170;g292642ed55d_0_16:notes">
            <a:extLst>
              <a:ext uri="{FF2B5EF4-FFF2-40B4-BE49-F238E27FC236}">
                <a16:creationId xmlns:a16="http://schemas.microsoft.com/office/drawing/2014/main" id="{5880F20A-392A-E232-E656-8DE47B66A64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62720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a:extLst>
            <a:ext uri="{FF2B5EF4-FFF2-40B4-BE49-F238E27FC236}">
              <a16:creationId xmlns:a16="http://schemas.microsoft.com/office/drawing/2014/main" id="{EAD73D03-7DBA-C829-0745-C4B049DFCC89}"/>
            </a:ext>
          </a:extLst>
        </p:cNvPr>
        <p:cNvGrpSpPr/>
        <p:nvPr/>
      </p:nvGrpSpPr>
      <p:grpSpPr>
        <a:xfrm>
          <a:off x="0" y="0"/>
          <a:ext cx="0" cy="0"/>
          <a:chOff x="0" y="0"/>
          <a:chExt cx="0" cy="0"/>
        </a:xfrm>
      </p:grpSpPr>
      <p:sp>
        <p:nvSpPr>
          <p:cNvPr id="147" name="Google Shape;147;p5:notes">
            <a:extLst>
              <a:ext uri="{FF2B5EF4-FFF2-40B4-BE49-F238E27FC236}">
                <a16:creationId xmlns:a16="http://schemas.microsoft.com/office/drawing/2014/main" id="{E7A38901-DD9E-0328-4DE9-8FBCABD1B01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5:notes">
            <a:extLst>
              <a:ext uri="{FF2B5EF4-FFF2-40B4-BE49-F238E27FC236}">
                <a16:creationId xmlns:a16="http://schemas.microsoft.com/office/drawing/2014/main" id="{B064C1A9-8726-997E-EABB-0BBEEB79DD3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The Software Consistency Committee was tasked with resolving cases where two or more software tools were giving different HERS Index results even when they were run by the same modeler.</a:t>
            </a:r>
          </a:p>
          <a:p>
            <a:pPr marL="171450" lvl="0" indent="-171450" algn="l" rtl="0">
              <a:spcBef>
                <a:spcPts val="0"/>
              </a:spcBef>
              <a:spcAft>
                <a:spcPts val="0"/>
              </a:spcAft>
              <a:buClr>
                <a:schemeClr val="dk1"/>
              </a:buClr>
              <a:buSzPts val="1200"/>
              <a:buFont typeface="Arial"/>
              <a:buChar char="•"/>
            </a:pPr>
            <a:r>
              <a:rPr lang="en-US"/>
              <a:t>When the Software Consistency Committee started. The software landscape was quite different:</a:t>
            </a:r>
          </a:p>
          <a:p>
            <a:pPr marL="628650" lvl="1" indent="-171450" algn="l" rtl="0">
              <a:spcBef>
                <a:spcPts val="0"/>
              </a:spcBef>
              <a:spcAft>
                <a:spcPts val="0"/>
              </a:spcAft>
              <a:buClr>
                <a:schemeClr val="dk1"/>
              </a:buClr>
              <a:buSzPts val="1200"/>
              <a:buFont typeface="Arial"/>
              <a:buChar char="•"/>
            </a:pPr>
            <a:r>
              <a:rPr lang="en-US"/>
              <a:t>The accreditation testing criteria was outdated and relatively lax and forgiving (I’ll come back to this in a moment).</a:t>
            </a:r>
          </a:p>
          <a:p>
            <a:pPr marL="628650" lvl="1" indent="-171450" algn="l" rtl="0">
              <a:spcBef>
                <a:spcPts val="0"/>
              </a:spcBef>
              <a:spcAft>
                <a:spcPts val="0"/>
              </a:spcAft>
              <a:buClr>
                <a:schemeClr val="dk1"/>
              </a:buClr>
              <a:buSzPts val="1200"/>
              <a:buFont typeface="Arial"/>
              <a:buChar char="•"/>
            </a:pPr>
            <a:r>
              <a:rPr lang="en-US"/>
              <a:t>Some of the underlying calculations were so fundamentally different (some tools used seasonal calculations, others used hourly calculations).</a:t>
            </a:r>
          </a:p>
          <a:p>
            <a:pPr marL="171450" lvl="0" indent="-171450" algn="l" rtl="0">
              <a:spcBef>
                <a:spcPts val="0"/>
              </a:spcBef>
              <a:spcAft>
                <a:spcPts val="0"/>
              </a:spcAft>
              <a:buClr>
                <a:schemeClr val="dk1"/>
              </a:buClr>
              <a:buSzPts val="1200"/>
              <a:buFont typeface="Arial"/>
              <a:buChar char="•"/>
            </a:pPr>
            <a:r>
              <a:rPr lang="en-US"/>
              <a:t>Comparing software was not apples-to-apples</a:t>
            </a:r>
          </a:p>
          <a:p>
            <a:pPr marL="171450" lvl="0" indent="-171450" algn="l" rtl="0">
              <a:spcBef>
                <a:spcPts val="0"/>
              </a:spcBef>
              <a:spcAft>
                <a:spcPts val="0"/>
              </a:spcAft>
              <a:buClr>
                <a:schemeClr val="dk1"/>
              </a:buClr>
              <a:buSzPts val="1200"/>
              <a:buFont typeface="Arial"/>
              <a:buChar char="•"/>
            </a:pPr>
            <a:endParaRPr lang="en-US"/>
          </a:p>
        </p:txBody>
      </p:sp>
      <p:sp>
        <p:nvSpPr>
          <p:cNvPr id="149" name="Google Shape;149;p5:notes">
            <a:extLst>
              <a:ext uri="{FF2B5EF4-FFF2-40B4-BE49-F238E27FC236}">
                <a16:creationId xmlns:a16="http://schemas.microsoft.com/office/drawing/2014/main" id="{E350F835-27A5-8CA5-39CC-D895AE7652A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25396247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a:extLst>
            <a:ext uri="{FF2B5EF4-FFF2-40B4-BE49-F238E27FC236}">
              <a16:creationId xmlns:a16="http://schemas.microsoft.com/office/drawing/2014/main" id="{DFF32BA3-C444-4548-596E-8F8C10E5CC9A}"/>
            </a:ext>
          </a:extLst>
        </p:cNvPr>
        <p:cNvGrpSpPr/>
        <p:nvPr/>
      </p:nvGrpSpPr>
      <p:grpSpPr>
        <a:xfrm>
          <a:off x="0" y="0"/>
          <a:ext cx="0" cy="0"/>
          <a:chOff x="0" y="0"/>
          <a:chExt cx="0" cy="0"/>
        </a:xfrm>
      </p:grpSpPr>
      <p:sp>
        <p:nvSpPr>
          <p:cNvPr id="169" name="Google Shape;169;g292642ed55d_0_16:notes">
            <a:extLst>
              <a:ext uri="{FF2B5EF4-FFF2-40B4-BE49-F238E27FC236}">
                <a16:creationId xmlns:a16="http://schemas.microsoft.com/office/drawing/2014/main" id="{74727D64-680E-F6F8-E403-DC39FDC6346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pPr>
            <a:r>
              <a:rPr lang="en-US"/>
              <a:t>This histogram tracks the overall trend of the results from all test cases</a:t>
            </a:r>
          </a:p>
          <a:p>
            <a:pPr marL="171450" lvl="0" indent="-171450" algn="l" rtl="0">
              <a:lnSpc>
                <a:spcPct val="100000"/>
              </a:lnSpc>
              <a:spcBef>
                <a:spcPts val="0"/>
              </a:spcBef>
              <a:spcAft>
                <a:spcPts val="0"/>
              </a:spcAft>
              <a:buSzPts val="1100"/>
            </a:pPr>
            <a:r>
              <a:rPr lang="en-US"/>
              <a:t>Snapshot of consistency</a:t>
            </a:r>
          </a:p>
          <a:p>
            <a:pPr marL="171450" lvl="0" indent="-171450" algn="l" rtl="0">
              <a:lnSpc>
                <a:spcPct val="100000"/>
              </a:lnSpc>
              <a:spcBef>
                <a:spcPts val="0"/>
              </a:spcBef>
              <a:spcAft>
                <a:spcPts val="0"/>
              </a:spcAft>
              <a:buSzPts val="1100"/>
            </a:pPr>
            <a:r>
              <a:rPr lang="en-US"/>
              <a:t>Shows how different the results are between the software tools</a:t>
            </a:r>
          </a:p>
          <a:p>
            <a:pPr marL="171450" lvl="0" indent="-171450" algn="l" rtl="0">
              <a:lnSpc>
                <a:spcPct val="100000"/>
              </a:lnSpc>
              <a:spcBef>
                <a:spcPts val="0"/>
              </a:spcBef>
              <a:spcAft>
                <a:spcPts val="0"/>
              </a:spcAft>
              <a:buSzPts val="1100"/>
            </a:pPr>
            <a:r>
              <a:rPr lang="en-US"/>
              <a:t>Explain the extreme values</a:t>
            </a:r>
          </a:p>
          <a:p>
            <a:pPr marL="628650" lvl="1" indent="-171450" algn="l" rtl="0">
              <a:lnSpc>
                <a:spcPct val="100000"/>
              </a:lnSpc>
              <a:spcBef>
                <a:spcPts val="0"/>
              </a:spcBef>
              <a:spcAft>
                <a:spcPts val="0"/>
              </a:spcAft>
              <a:buSzPts val="1100"/>
            </a:pPr>
            <a:r>
              <a:rPr lang="en-US"/>
              <a:t>Ekotrope case that is 4 points lower than the average of the three software tools for a case</a:t>
            </a:r>
          </a:p>
          <a:p>
            <a:pPr marL="628650" lvl="1" indent="-171450" algn="l" rtl="0">
              <a:lnSpc>
                <a:spcPct val="100000"/>
              </a:lnSpc>
              <a:spcBef>
                <a:spcPts val="0"/>
              </a:spcBef>
              <a:spcAft>
                <a:spcPts val="0"/>
              </a:spcAft>
              <a:buSzPts val="1100"/>
            </a:pPr>
            <a:r>
              <a:rPr lang="en-US"/>
              <a:t>REM/Rate case that is 6 points higher than the average of the three software tools for a case</a:t>
            </a:r>
          </a:p>
          <a:p>
            <a:pPr marL="171450" lvl="0" indent="-171450" algn="l" rtl="0">
              <a:lnSpc>
                <a:spcPct val="100000"/>
              </a:lnSpc>
              <a:spcBef>
                <a:spcPts val="0"/>
              </a:spcBef>
              <a:spcAft>
                <a:spcPts val="0"/>
              </a:spcAft>
              <a:buSzPts val="1100"/>
            </a:pPr>
            <a:r>
              <a:rPr lang="en-US"/>
              <a:t>Mention the vertical lines are the average values for each software tool</a:t>
            </a:r>
          </a:p>
        </p:txBody>
      </p:sp>
      <p:sp>
        <p:nvSpPr>
          <p:cNvPr id="170" name="Google Shape;170;g292642ed55d_0_16:notes">
            <a:extLst>
              <a:ext uri="{FF2B5EF4-FFF2-40B4-BE49-F238E27FC236}">
                <a16:creationId xmlns:a16="http://schemas.microsoft.com/office/drawing/2014/main" id="{02E34FC1-AE4F-5D35-6DEB-66F46EAE17B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27381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9351125e61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pPr>
            <a:r>
              <a:rPr lang="en-US"/>
              <a:t>The multi-climate test suite gives us a good comparison of the HERS Index for different cases and climates, but comparing the HERS Index only allows us to identify inconsistencies between software tools on the surface</a:t>
            </a:r>
          </a:p>
          <a:p>
            <a:pPr marL="171450" lvl="0" indent="-171450" algn="l" rtl="0">
              <a:lnSpc>
                <a:spcPct val="100000"/>
              </a:lnSpc>
              <a:spcBef>
                <a:spcPts val="0"/>
              </a:spcBef>
              <a:spcAft>
                <a:spcPts val="0"/>
              </a:spcAft>
              <a:buSzPts val="1100"/>
            </a:pPr>
            <a:r>
              <a:rPr lang="en-US"/>
              <a:t>HERS Diagnostic Output Schema, which we developed for RESNET, provides us a new way to dive underneath the surface of the HERS Index and evaluate the HERS Index calculation on an hourly basis</a:t>
            </a:r>
          </a:p>
        </p:txBody>
      </p:sp>
      <p:sp>
        <p:nvSpPr>
          <p:cNvPr id="85" name="Google Shape;85;g29351125e61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447635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a:t>Here we have two HERS Indices, one from software A, and one from software B</a:t>
            </a:r>
          </a:p>
          <a:p>
            <a:pPr lvl="0"/>
            <a:r>
              <a:rPr lang="en-US"/>
              <a:t>On the surface, you can’t tell which one is broken, at least one of them is broken, maybe both</a:t>
            </a:r>
          </a:p>
          <a:p>
            <a:pPr lvl="0"/>
            <a:endParaRPr lang="en-US"/>
          </a:p>
        </p:txBody>
      </p:sp>
    </p:spTree>
    <p:extLst>
      <p:ext uri="{BB962C8B-B14F-4D97-AF65-F5344CB8AC3E}">
        <p14:creationId xmlns:p14="http://schemas.microsoft.com/office/powerpoint/2010/main" val="42197567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32478-D1D9-5EE6-E43E-BB70A8DC11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64512-2461-B179-294C-97779F4F85C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E418B0B-BD4C-F233-5E09-D0AE59DD0987}"/>
              </a:ext>
            </a:extLst>
          </p:cNvPr>
          <p:cNvSpPr>
            <a:spLocks noGrp="1"/>
          </p:cNvSpPr>
          <p:nvPr>
            <p:ph type="body" idx="1"/>
          </p:nvPr>
        </p:nvSpPr>
        <p:spPr/>
        <p:txBody>
          <a:bodyPr/>
          <a:lstStyle/>
          <a:p>
            <a:pPr lvl="0"/>
            <a:r>
              <a:rPr lang="en-US"/>
              <a:t>It’s like a doctor looking at two different arms, and trying to determine which one is broken</a:t>
            </a:r>
          </a:p>
          <a:p>
            <a:pPr lvl="1"/>
            <a:r>
              <a:rPr lang="en-US"/>
              <a:t>Just looking at these, you wouldn’t know which one is injured</a:t>
            </a:r>
          </a:p>
          <a:p>
            <a:pPr lvl="1"/>
            <a:r>
              <a:rPr lang="en-US"/>
              <a:t>Maybe the doctor can guess, but isn’t exactly sure</a:t>
            </a:r>
          </a:p>
          <a:p>
            <a:pPr lvl="1"/>
            <a:r>
              <a:rPr lang="en-US"/>
              <a:t>But a doctor has tools to identify the issue</a:t>
            </a:r>
          </a:p>
          <a:p>
            <a:pPr lvl="0"/>
            <a:endParaRPr lang="en-US"/>
          </a:p>
        </p:txBody>
      </p:sp>
    </p:spTree>
    <p:extLst>
      <p:ext uri="{BB962C8B-B14F-4D97-AF65-F5344CB8AC3E}">
        <p14:creationId xmlns:p14="http://schemas.microsoft.com/office/powerpoint/2010/main" val="36793081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EE0DF-01E8-7D20-CF36-392E24D077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1704EE-30CA-9739-35C1-8ADED0551D8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4F51F50-49FC-7CC3-0CD4-CF1A80E6DB47}"/>
              </a:ext>
            </a:extLst>
          </p:cNvPr>
          <p:cNvSpPr>
            <a:spLocks noGrp="1"/>
          </p:cNvSpPr>
          <p:nvPr>
            <p:ph type="body" idx="1"/>
          </p:nvPr>
        </p:nvSpPr>
        <p:spPr/>
        <p:txBody>
          <a:bodyPr/>
          <a:lstStyle/>
          <a:p>
            <a:pPr lvl="0"/>
            <a:r>
              <a:rPr lang="en-US"/>
              <a:t>The HERS Diagnostic Output Schema is like an x-ray, able to identify problems under the surface.</a:t>
            </a:r>
          </a:p>
        </p:txBody>
      </p:sp>
    </p:spTree>
    <p:extLst>
      <p:ext uri="{BB962C8B-B14F-4D97-AF65-F5344CB8AC3E}">
        <p14:creationId xmlns:p14="http://schemas.microsoft.com/office/powerpoint/2010/main" val="35518117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a:extLst>
            <a:ext uri="{FF2B5EF4-FFF2-40B4-BE49-F238E27FC236}">
              <a16:creationId xmlns:a16="http://schemas.microsoft.com/office/drawing/2014/main" id="{30A53E91-4F3F-A8FF-4C27-E0033C64BCE8}"/>
            </a:ext>
          </a:extLst>
        </p:cNvPr>
        <p:cNvGrpSpPr/>
        <p:nvPr/>
      </p:nvGrpSpPr>
      <p:grpSpPr>
        <a:xfrm>
          <a:off x="0" y="0"/>
          <a:ext cx="0" cy="0"/>
          <a:chOff x="0" y="0"/>
          <a:chExt cx="0" cy="0"/>
        </a:xfrm>
      </p:grpSpPr>
      <p:sp>
        <p:nvSpPr>
          <p:cNvPr id="84" name="Google Shape;84;g29351125e61_0_65:notes">
            <a:extLst>
              <a:ext uri="{FF2B5EF4-FFF2-40B4-BE49-F238E27FC236}">
                <a16:creationId xmlns:a16="http://schemas.microsoft.com/office/drawing/2014/main" id="{BFA047F2-C199-06B4-155F-03B6CE003B0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pPr>
            <a:r>
              <a:rPr lang="en-US"/>
              <a:t>Here are some examples of the outputs generated by the software tools that could be used to identify issues with the calculated HERS Index</a:t>
            </a:r>
          </a:p>
          <a:p>
            <a:pPr marL="171450" lvl="0" indent="-171450" algn="l" rtl="0">
              <a:lnSpc>
                <a:spcPct val="100000"/>
              </a:lnSpc>
              <a:spcBef>
                <a:spcPts val="0"/>
              </a:spcBef>
              <a:spcAft>
                <a:spcPts val="0"/>
              </a:spcAft>
              <a:buSzPts val="1100"/>
            </a:pPr>
            <a:r>
              <a:rPr lang="en-US"/>
              <a:t>The current software outputs are generally </a:t>
            </a:r>
          </a:p>
          <a:p>
            <a:pPr marL="628650" lvl="1" indent="-171450" algn="l" rtl="0">
              <a:lnSpc>
                <a:spcPct val="100000"/>
              </a:lnSpc>
              <a:spcBef>
                <a:spcPts val="0"/>
              </a:spcBef>
              <a:spcAft>
                <a:spcPts val="0"/>
              </a:spcAft>
              <a:buSzPts val="1100"/>
            </a:pPr>
            <a:r>
              <a:rPr lang="en-US"/>
              <a:t>only annual outputs</a:t>
            </a:r>
          </a:p>
          <a:p>
            <a:pPr marL="628650" lvl="1" indent="-171450" algn="l" rtl="0">
              <a:lnSpc>
                <a:spcPct val="100000"/>
              </a:lnSpc>
              <a:spcBef>
                <a:spcPts val="0"/>
              </a:spcBef>
              <a:spcAft>
                <a:spcPts val="0"/>
              </a:spcAft>
              <a:buSzPts val="1100"/>
            </a:pPr>
            <a:r>
              <a:rPr lang="en-US"/>
              <a:t>a lot of inconsistency between the outputs</a:t>
            </a:r>
          </a:p>
          <a:p>
            <a:pPr marL="628650" lvl="1" indent="-171450" algn="l" rtl="0">
              <a:lnSpc>
                <a:spcPct val="100000"/>
              </a:lnSpc>
              <a:spcBef>
                <a:spcPts val="0"/>
              </a:spcBef>
              <a:spcAft>
                <a:spcPts val="0"/>
              </a:spcAft>
              <a:buSzPts val="1100"/>
            </a:pPr>
            <a:r>
              <a:rPr lang="en-US"/>
              <a:t>Takes a lot of time to collect all of these outputs</a:t>
            </a:r>
          </a:p>
          <a:p>
            <a:pPr marL="171450" lvl="0" indent="-171450" algn="l" rtl="0">
              <a:lnSpc>
                <a:spcPct val="100000"/>
              </a:lnSpc>
              <a:spcBef>
                <a:spcPts val="0"/>
              </a:spcBef>
              <a:spcAft>
                <a:spcPts val="0"/>
              </a:spcAft>
              <a:buSzPts val="1100"/>
            </a:pPr>
            <a:r>
              <a:rPr lang="en-US"/>
              <a:t>The schema will fix all of these issues</a:t>
            </a:r>
          </a:p>
        </p:txBody>
      </p:sp>
      <p:sp>
        <p:nvSpPr>
          <p:cNvPr id="85" name="Google Shape;85;g29351125e61_0_65:notes">
            <a:extLst>
              <a:ext uri="{FF2B5EF4-FFF2-40B4-BE49-F238E27FC236}">
                <a16:creationId xmlns:a16="http://schemas.microsoft.com/office/drawing/2014/main" id="{45C6FBB5-DDF6-5246-1374-0D674EE3EC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620132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a:extLst>
            <a:ext uri="{FF2B5EF4-FFF2-40B4-BE49-F238E27FC236}">
              <a16:creationId xmlns:a16="http://schemas.microsoft.com/office/drawing/2014/main" id="{ACE398C6-1A12-BD83-3594-28358B5B707F}"/>
            </a:ext>
          </a:extLst>
        </p:cNvPr>
        <p:cNvGrpSpPr/>
        <p:nvPr/>
      </p:nvGrpSpPr>
      <p:grpSpPr>
        <a:xfrm>
          <a:off x="0" y="0"/>
          <a:ext cx="0" cy="0"/>
          <a:chOff x="0" y="0"/>
          <a:chExt cx="0" cy="0"/>
        </a:xfrm>
      </p:grpSpPr>
      <p:sp>
        <p:nvSpPr>
          <p:cNvPr id="84" name="Google Shape;84;g29351125e61_0_65:notes">
            <a:extLst>
              <a:ext uri="{FF2B5EF4-FFF2-40B4-BE49-F238E27FC236}">
                <a16:creationId xmlns:a16="http://schemas.microsoft.com/office/drawing/2014/main" id="{BF048716-B5FA-A3F9-DEA9-5A3204D234F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pPr>
            <a:r>
              <a:rPr lang="en-US"/>
              <a:t>The outputs specified by the schema will be standardized.</a:t>
            </a:r>
          </a:p>
          <a:p>
            <a:pPr marL="171450" lvl="0" indent="-171450" algn="l" rtl="0">
              <a:lnSpc>
                <a:spcPct val="100000"/>
              </a:lnSpc>
              <a:spcBef>
                <a:spcPts val="0"/>
              </a:spcBef>
              <a:spcAft>
                <a:spcPts val="0"/>
              </a:spcAft>
              <a:buSzPts val="1100"/>
            </a:pPr>
            <a:r>
              <a:rPr lang="en-US"/>
              <a:t>Each software tool will output a file called a </a:t>
            </a:r>
            <a:r>
              <a:rPr lang="en-US" err="1"/>
              <a:t>json</a:t>
            </a:r>
            <a:r>
              <a:rPr lang="en-US"/>
              <a:t> file</a:t>
            </a:r>
          </a:p>
          <a:p>
            <a:pPr marL="171450" lvl="0" indent="-171450" algn="l" rtl="0">
              <a:lnSpc>
                <a:spcPct val="100000"/>
              </a:lnSpc>
              <a:spcBef>
                <a:spcPts val="0"/>
              </a:spcBef>
              <a:spcAft>
                <a:spcPts val="0"/>
              </a:spcAft>
              <a:buSzPts val="1100"/>
            </a:pPr>
            <a:r>
              <a:rPr lang="en-US"/>
              <a:t>It does not look like a table as you see here, but we can easily create a table like this from the output file</a:t>
            </a:r>
          </a:p>
          <a:p>
            <a:pPr marL="171450" lvl="0" indent="-171450" algn="l" rtl="0">
              <a:lnSpc>
                <a:spcPct val="100000"/>
              </a:lnSpc>
              <a:spcBef>
                <a:spcPts val="0"/>
              </a:spcBef>
              <a:spcAft>
                <a:spcPts val="0"/>
              </a:spcAft>
              <a:buSzPts val="1100"/>
            </a:pPr>
            <a:r>
              <a:rPr lang="en-US"/>
              <a:t>This schema allows us to use </a:t>
            </a:r>
          </a:p>
          <a:p>
            <a:pPr marL="628650" lvl="1" indent="-171450" algn="l" rtl="0">
              <a:lnSpc>
                <a:spcPct val="100000"/>
              </a:lnSpc>
              <a:spcBef>
                <a:spcPts val="0"/>
              </a:spcBef>
              <a:spcAft>
                <a:spcPts val="0"/>
              </a:spcAft>
              <a:buSzPts val="1100"/>
            </a:pPr>
            <a:r>
              <a:rPr lang="en-US"/>
              <a:t>Hourly outputs</a:t>
            </a:r>
          </a:p>
          <a:p>
            <a:pPr marL="628650" lvl="1" indent="-171450" algn="l" rtl="0">
              <a:lnSpc>
                <a:spcPct val="100000"/>
              </a:lnSpc>
              <a:spcBef>
                <a:spcPts val="0"/>
              </a:spcBef>
              <a:spcAft>
                <a:spcPts val="0"/>
              </a:spcAft>
              <a:buSzPts val="1100"/>
            </a:pPr>
            <a:r>
              <a:rPr lang="en-US"/>
              <a:t>It will be consistent </a:t>
            </a:r>
          </a:p>
        </p:txBody>
      </p:sp>
      <p:sp>
        <p:nvSpPr>
          <p:cNvPr id="85" name="Google Shape;85;g29351125e61_0_65:notes">
            <a:extLst>
              <a:ext uri="{FF2B5EF4-FFF2-40B4-BE49-F238E27FC236}">
                <a16:creationId xmlns:a16="http://schemas.microsoft.com/office/drawing/2014/main" id="{0F1189E2-E3A8-B339-6495-B8B9D12BFA6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037559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a:t>The HERS Index is calculated from several components</a:t>
            </a:r>
          </a:p>
          <a:p>
            <a:pPr lvl="0"/>
            <a:r>
              <a:rPr lang="en-US"/>
              <a:t>Reference Home and the Rated Home</a:t>
            </a:r>
          </a:p>
          <a:p>
            <a:pPr lvl="1"/>
            <a:r>
              <a:rPr lang="en-US"/>
              <a:t>Hourly energy consumption of the heating and cooling systems, ventilation, lighting, etc.</a:t>
            </a:r>
          </a:p>
          <a:p>
            <a:pPr lvl="0"/>
            <a:r>
              <a:rPr lang="en-US"/>
              <a:t>Reference home hourly loads, cooling, heating, hot water systems</a:t>
            </a:r>
          </a:p>
          <a:p>
            <a:pPr lvl="0"/>
            <a:r>
              <a:rPr lang="en-US"/>
              <a:t>Once we have all of this data from different software tools, we can compare, for example, the cooling system energy consumption of the rated home </a:t>
            </a:r>
          </a:p>
        </p:txBody>
      </p:sp>
    </p:spTree>
    <p:extLst>
      <p:ext uri="{BB962C8B-B14F-4D97-AF65-F5344CB8AC3E}">
        <p14:creationId xmlns:p14="http://schemas.microsoft.com/office/powerpoint/2010/main" val="9346461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a:extLst>
            <a:ext uri="{FF2B5EF4-FFF2-40B4-BE49-F238E27FC236}">
              <a16:creationId xmlns:a16="http://schemas.microsoft.com/office/drawing/2014/main" id="{8FDEACFB-984D-9E8C-5680-81F00B713390}"/>
            </a:ext>
          </a:extLst>
        </p:cNvPr>
        <p:cNvGrpSpPr/>
        <p:nvPr/>
      </p:nvGrpSpPr>
      <p:grpSpPr>
        <a:xfrm>
          <a:off x="0" y="0"/>
          <a:ext cx="0" cy="0"/>
          <a:chOff x="0" y="0"/>
          <a:chExt cx="0" cy="0"/>
        </a:xfrm>
      </p:grpSpPr>
      <p:sp>
        <p:nvSpPr>
          <p:cNvPr id="84" name="Google Shape;84;g29351125e61_0_65:notes">
            <a:extLst>
              <a:ext uri="{FF2B5EF4-FFF2-40B4-BE49-F238E27FC236}">
                <a16:creationId xmlns:a16="http://schemas.microsoft.com/office/drawing/2014/main" id="{5EBA5FAC-F144-246B-17F9-CEAB3C6F5B9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pPr>
            <a:endParaRPr lang="en-US"/>
          </a:p>
        </p:txBody>
      </p:sp>
      <p:sp>
        <p:nvSpPr>
          <p:cNvPr id="85" name="Google Shape;85;g29351125e61_0_65:notes">
            <a:extLst>
              <a:ext uri="{FF2B5EF4-FFF2-40B4-BE49-F238E27FC236}">
                <a16:creationId xmlns:a16="http://schemas.microsoft.com/office/drawing/2014/main" id="{EABC90EB-1371-4A33-255F-3F02CCE775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832663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D97A5-1B95-C9EC-D869-D3C0F4CAB2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D28A80-1390-0D48-FB53-8DAED887165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34691A0-AD99-76C9-F96F-F030323A0FC5}"/>
              </a:ext>
            </a:extLst>
          </p:cNvPr>
          <p:cNvSpPr>
            <a:spLocks noGrp="1"/>
          </p:cNvSpPr>
          <p:nvPr>
            <p:ph type="body" idx="1"/>
          </p:nvPr>
        </p:nvSpPr>
        <p:spPr/>
        <p:txBody>
          <a:bodyPr/>
          <a:lstStyle/>
          <a:p>
            <a:pPr lvl="0"/>
            <a:endParaRPr lang="en-US"/>
          </a:p>
        </p:txBody>
      </p:sp>
    </p:spTree>
    <p:extLst>
      <p:ext uri="{BB962C8B-B14F-4D97-AF65-F5344CB8AC3E}">
        <p14:creationId xmlns:p14="http://schemas.microsoft.com/office/powerpoint/2010/main" val="3787788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a:extLst>
            <a:ext uri="{FF2B5EF4-FFF2-40B4-BE49-F238E27FC236}">
              <a16:creationId xmlns:a16="http://schemas.microsoft.com/office/drawing/2014/main" id="{9C1E557B-358E-ADFC-0C0B-58B584BF4FFF}"/>
            </a:ext>
          </a:extLst>
        </p:cNvPr>
        <p:cNvGrpSpPr/>
        <p:nvPr/>
      </p:nvGrpSpPr>
      <p:grpSpPr>
        <a:xfrm>
          <a:off x="0" y="0"/>
          <a:ext cx="0" cy="0"/>
          <a:chOff x="0" y="0"/>
          <a:chExt cx="0" cy="0"/>
        </a:xfrm>
      </p:grpSpPr>
      <p:sp>
        <p:nvSpPr>
          <p:cNvPr id="147" name="Google Shape;147;p5:notes">
            <a:extLst>
              <a:ext uri="{FF2B5EF4-FFF2-40B4-BE49-F238E27FC236}">
                <a16:creationId xmlns:a16="http://schemas.microsoft.com/office/drawing/2014/main" id="{226E324D-C686-CFDB-C98C-BB5D9F90EF6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5:notes">
            <a:extLst>
              <a:ext uri="{FF2B5EF4-FFF2-40B4-BE49-F238E27FC236}">
                <a16:creationId xmlns:a16="http://schemas.microsoft.com/office/drawing/2014/main" id="{A8281F58-3DC7-F4EE-A486-C417A49BE9D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Two important tasks were set for the SCC:</a:t>
            </a:r>
          </a:p>
          <a:p>
            <a:pPr marL="628650" lvl="1" indent="-171450" algn="l" rtl="0">
              <a:spcBef>
                <a:spcPts val="0"/>
              </a:spcBef>
              <a:spcAft>
                <a:spcPts val="0"/>
              </a:spcAft>
              <a:buClr>
                <a:schemeClr val="dk1"/>
              </a:buClr>
              <a:buSzPts val="1200"/>
              <a:buFont typeface="Arial"/>
              <a:buChar char="•"/>
            </a:pPr>
            <a:r>
              <a:rPr lang="en-US"/>
              <a:t>Shepherd the industry through the required transition to only hourly (or better) calculations</a:t>
            </a:r>
          </a:p>
          <a:p>
            <a:pPr marL="628650" lvl="1" indent="-171450" algn="l" rtl="0">
              <a:spcBef>
                <a:spcPts val="0"/>
              </a:spcBef>
              <a:spcAft>
                <a:spcPts val="0"/>
              </a:spcAft>
              <a:buClr>
                <a:schemeClr val="dk1"/>
              </a:buClr>
              <a:buSzPts val="1200"/>
              <a:buFont typeface="Arial"/>
              <a:buChar char="•"/>
            </a:pPr>
            <a:r>
              <a:rPr lang="en-US"/>
              <a:t>Revise the testing criteria to reflect modern best simulation practices</a:t>
            </a:r>
          </a:p>
          <a:p>
            <a:pPr marL="171450" lvl="0" indent="-171450" algn="l" rtl="0">
              <a:spcBef>
                <a:spcPts val="0"/>
              </a:spcBef>
              <a:spcAft>
                <a:spcPts val="0"/>
              </a:spcAft>
              <a:buClr>
                <a:schemeClr val="dk1"/>
              </a:buClr>
              <a:buSzPts val="1200"/>
              <a:buFont typeface="Arial"/>
              <a:buChar char="•"/>
            </a:pPr>
            <a:r>
              <a:rPr lang="en-US"/>
              <a:t>This is followed by three ongoing tasks to support software consistency:</a:t>
            </a:r>
          </a:p>
          <a:p>
            <a:pPr marL="628650" lvl="1" indent="-171450" algn="l" rtl="0">
              <a:spcBef>
                <a:spcPts val="0"/>
              </a:spcBef>
              <a:spcAft>
                <a:spcPts val="0"/>
              </a:spcAft>
              <a:buClr>
                <a:schemeClr val="dk1"/>
              </a:buClr>
              <a:buSzPts val="1200"/>
              <a:buFont typeface="Arial"/>
              <a:buChar char="•"/>
            </a:pPr>
            <a:r>
              <a:rPr lang="en-US"/>
              <a:t>Inquiries</a:t>
            </a:r>
          </a:p>
          <a:p>
            <a:pPr marL="628650" lvl="1" indent="-171450" algn="l" rtl="0">
              <a:spcBef>
                <a:spcPts val="0"/>
              </a:spcBef>
              <a:spcAft>
                <a:spcPts val="0"/>
              </a:spcAft>
              <a:buClr>
                <a:schemeClr val="dk1"/>
              </a:buClr>
              <a:buSzPts val="1200"/>
              <a:buFont typeface="Arial"/>
              <a:buChar char="•"/>
            </a:pPr>
            <a:r>
              <a:rPr lang="en-US"/>
              <a:t>Enhanced tests</a:t>
            </a:r>
          </a:p>
          <a:p>
            <a:pPr marL="628650" lvl="1" indent="-171450" algn="l" rtl="0">
              <a:spcBef>
                <a:spcPts val="0"/>
              </a:spcBef>
              <a:spcAft>
                <a:spcPts val="0"/>
              </a:spcAft>
              <a:buClr>
                <a:schemeClr val="dk1"/>
              </a:buClr>
              <a:buSzPts val="1200"/>
              <a:buFont typeface="Arial"/>
              <a:buChar char="•"/>
            </a:pPr>
            <a:r>
              <a:rPr lang="en-US"/>
              <a:t>Update standards to include clearer modeling guidelines</a:t>
            </a:r>
          </a:p>
          <a:p>
            <a:pPr marL="1085850" lvl="2" indent="-171450" algn="l" rtl="0">
              <a:spcBef>
                <a:spcPts val="0"/>
              </a:spcBef>
              <a:spcAft>
                <a:spcPts val="0"/>
              </a:spcAft>
              <a:buClr>
                <a:schemeClr val="dk1"/>
              </a:buClr>
              <a:buSzPts val="1200"/>
              <a:buFont typeface="Arial"/>
              <a:buChar char="•"/>
            </a:pPr>
            <a:r>
              <a:rPr lang="en-US"/>
              <a:t>As a committee appointed by the board, SCC does not formally have any role in the standards development process</a:t>
            </a:r>
          </a:p>
          <a:p>
            <a:pPr marL="1085850" lvl="2" indent="-171450" algn="l" rtl="0">
              <a:spcBef>
                <a:spcPts val="0"/>
              </a:spcBef>
              <a:spcAft>
                <a:spcPts val="0"/>
              </a:spcAft>
              <a:buClr>
                <a:schemeClr val="dk1"/>
              </a:buClr>
              <a:buSzPts val="1200"/>
              <a:buFont typeface="Arial"/>
              <a:buChar char="•"/>
            </a:pPr>
            <a:r>
              <a:rPr lang="en-US"/>
              <a:t>That job is assigned to SDC 300 and its subcommittees</a:t>
            </a:r>
          </a:p>
          <a:p>
            <a:pPr marL="628650" lvl="1" indent="-171450" algn="l" rtl="0">
              <a:spcBef>
                <a:spcPts val="0"/>
              </a:spcBef>
              <a:spcAft>
                <a:spcPts val="0"/>
              </a:spcAft>
              <a:buClr>
                <a:schemeClr val="dk1"/>
              </a:buClr>
              <a:buSzPts val="1200"/>
              <a:buFont typeface="Arial"/>
              <a:buChar char="•"/>
            </a:pPr>
            <a:endParaRPr lang="en-US"/>
          </a:p>
        </p:txBody>
      </p:sp>
      <p:sp>
        <p:nvSpPr>
          <p:cNvPr id="149" name="Google Shape;149;p5:notes">
            <a:extLst>
              <a:ext uri="{FF2B5EF4-FFF2-40B4-BE49-F238E27FC236}">
                <a16:creationId xmlns:a16="http://schemas.microsoft.com/office/drawing/2014/main" id="{E3DC9D6B-3B7A-BB8F-952D-7FFF957595D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41293205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D97A5-1B95-C9EC-D869-D3C0F4CAB2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D28A80-1390-0D48-FB53-8DAED887165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34691A0-AD99-76C9-F96F-F030323A0FC5}"/>
              </a:ext>
            </a:extLst>
          </p:cNvPr>
          <p:cNvSpPr>
            <a:spLocks noGrp="1"/>
          </p:cNvSpPr>
          <p:nvPr>
            <p:ph type="body" idx="1"/>
          </p:nvPr>
        </p:nvSpPr>
        <p:spPr/>
        <p:txBody>
          <a:bodyPr/>
          <a:lstStyle/>
          <a:p>
            <a:pPr lvl="0"/>
            <a:endParaRPr lang="en-US"/>
          </a:p>
        </p:txBody>
      </p:sp>
    </p:spTree>
    <p:extLst>
      <p:ext uri="{BB962C8B-B14F-4D97-AF65-F5344CB8AC3E}">
        <p14:creationId xmlns:p14="http://schemas.microsoft.com/office/powerpoint/2010/main" val="4307960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201203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a:t>TODO: update</a:t>
            </a:r>
            <a:endParaRPr/>
          </a:p>
        </p:txBody>
      </p:sp>
      <p:sp>
        <p:nvSpPr>
          <p:cNvPr id="396" name="Google Shape;396;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extLst>
      <p:ext uri="{BB962C8B-B14F-4D97-AF65-F5344CB8AC3E}">
        <p14:creationId xmlns:p14="http://schemas.microsoft.com/office/powerpoint/2010/main" val="29500710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3F7659B5-B82F-E723-FA01-0B73C02556B1}"/>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4E6A448A-CDA9-9351-422C-573D2C14A9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9D469859-DDA2-CCAE-DA74-90B10AAAB0F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dirty="0"/>
              <a:t>The next change in the works is MINHERS addendum 82: Direct Expansion Air Conditioner and Heat Pump Modeling</a:t>
            </a:r>
          </a:p>
          <a:p>
            <a:pPr marL="247650" lvl="0" indent="-171450" algn="l" rtl="0">
              <a:spcBef>
                <a:spcPts val="0"/>
              </a:spcBef>
              <a:spcAft>
                <a:spcPts val="0"/>
              </a:spcAft>
              <a:buClr>
                <a:schemeClr val="dk1"/>
              </a:buClr>
              <a:buSzPts val="1200"/>
            </a:pPr>
            <a:r>
              <a:rPr lang="en-US" dirty="0"/>
              <a:t>In this plot, each of these points represents an hourly load in the building where we need to know what the heat pump’s capacity and efficiency are.</a:t>
            </a:r>
          </a:p>
          <a:p>
            <a:pPr marL="247650" lvl="0" indent="-171450" algn="l" rtl="0">
              <a:spcBef>
                <a:spcPts val="0"/>
              </a:spcBef>
              <a:spcAft>
                <a:spcPts val="0"/>
              </a:spcAft>
              <a:buClr>
                <a:schemeClr val="dk1"/>
              </a:buClr>
              <a:buSzPts val="1200"/>
            </a:pPr>
            <a:r>
              <a:rPr lang="en-US" dirty="0"/>
              <a:t>But the only information we can get about the equipment is the capacity at 47 and 17,</a:t>
            </a:r>
          </a:p>
          <a:p>
            <a:pPr marL="247650" lvl="0" indent="-171450" algn="l" rtl="0">
              <a:spcBef>
                <a:spcPts val="0"/>
              </a:spcBef>
              <a:spcAft>
                <a:spcPts val="0"/>
              </a:spcAft>
              <a:buClr>
                <a:schemeClr val="dk1"/>
              </a:buClr>
              <a:buSzPts val="1200"/>
            </a:pPr>
            <a:r>
              <a:rPr lang="en-US" dirty="0"/>
              <a:t>and the HSPF2 which is a weird weighted average efficiency</a:t>
            </a:r>
          </a:p>
          <a:p>
            <a:pPr marL="247650" lvl="0" indent="-171450" algn="l" rtl="0">
              <a:spcBef>
                <a:spcPts val="0"/>
              </a:spcBef>
              <a:spcAft>
                <a:spcPts val="0"/>
              </a:spcAft>
              <a:buClr>
                <a:schemeClr val="dk1"/>
              </a:buClr>
              <a:buSzPts val="1200"/>
            </a:pPr>
            <a:r>
              <a:rPr lang="en-US" dirty="0"/>
              <a:t>This addendum sets out to explain how modeling software can go from this sparse set of data to a complete map of performance at each of these points</a:t>
            </a:r>
          </a:p>
          <a:p>
            <a:pPr marL="247650" lvl="0" indent="-171450" algn="l" rtl="0">
              <a:spcBef>
                <a:spcPts val="0"/>
              </a:spcBef>
              <a:spcAft>
                <a:spcPts val="0"/>
              </a:spcAft>
              <a:buClr>
                <a:schemeClr val="dk1"/>
              </a:buClr>
              <a:buSzPts val="1200"/>
            </a:pPr>
            <a:r>
              <a:rPr lang="en-US" dirty="0"/>
              <a:t>This is the topic of a session I’m leading tomorrow, so I won’t go into </a:t>
            </a:r>
            <a:r>
              <a:rPr lang="en-US"/>
              <a:t>more detail here.</a:t>
            </a:r>
            <a:endParaRPr dirty="0"/>
          </a:p>
        </p:txBody>
      </p:sp>
      <p:sp>
        <p:nvSpPr>
          <p:cNvPr id="396" name="Google Shape;396;p28:notes">
            <a:extLst>
              <a:ext uri="{FF2B5EF4-FFF2-40B4-BE49-F238E27FC236}">
                <a16:creationId xmlns:a16="http://schemas.microsoft.com/office/drawing/2014/main" id="{AD1C9050-2597-56EF-995A-D1771EB988C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extLst>
      <p:ext uri="{BB962C8B-B14F-4D97-AF65-F5344CB8AC3E}">
        <p14:creationId xmlns:p14="http://schemas.microsoft.com/office/powerpoint/2010/main" val="31863842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a:t>TODO: update</a:t>
            </a:r>
            <a:endParaRPr/>
          </a:p>
        </p:txBody>
      </p:sp>
      <p:sp>
        <p:nvSpPr>
          <p:cNvPr id="396" name="Google Shape;396;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extLst>
      <p:ext uri="{BB962C8B-B14F-4D97-AF65-F5344CB8AC3E}">
        <p14:creationId xmlns:p14="http://schemas.microsoft.com/office/powerpoint/2010/main" val="7289906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0A3D3C92-3904-82C9-201F-CED0A354FAF0}"/>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21F97EA5-F087-69E0-9F73-396CF5B324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2DC0290D-FB2A-2FED-E504-E0A845683F4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dirty="0"/>
              <a:t>One question we have been grappling with recently, is when is a basement wall not a basement wall anymore?</a:t>
            </a:r>
          </a:p>
          <a:p>
            <a:pPr marL="247650" lvl="0" indent="-171450" algn="l" rtl="0">
              <a:spcBef>
                <a:spcPts val="0"/>
              </a:spcBef>
              <a:spcAft>
                <a:spcPts val="0"/>
              </a:spcAft>
              <a:buClr>
                <a:schemeClr val="dk1"/>
              </a:buClr>
              <a:buSzPts val="1200"/>
            </a:pPr>
            <a:r>
              <a:rPr lang="en-US" dirty="0"/>
              <a:t>In the energy code, Basement walls have a much lower insulation requirement than above grade walls.</a:t>
            </a:r>
          </a:p>
          <a:p>
            <a:pPr marL="247650" lvl="0" indent="-171450" algn="l" rtl="0">
              <a:spcBef>
                <a:spcPts val="0"/>
              </a:spcBef>
              <a:spcAft>
                <a:spcPts val="0"/>
              </a:spcAft>
              <a:buClr>
                <a:schemeClr val="dk1"/>
              </a:buClr>
              <a:buSzPts val="1200"/>
            </a:pPr>
            <a:r>
              <a:rPr lang="en-US" dirty="0"/>
              <a:t>For a walkout basement, more and more of the wall is above grade, but it’s also part of the basement.</a:t>
            </a:r>
          </a:p>
          <a:p>
            <a:pPr marL="247650" lvl="0" indent="-171450" algn="l" rtl="0">
              <a:spcBef>
                <a:spcPts val="0"/>
              </a:spcBef>
              <a:spcAft>
                <a:spcPts val="0"/>
              </a:spcAft>
              <a:buClr>
                <a:schemeClr val="dk1"/>
              </a:buClr>
              <a:buSzPts val="1200"/>
            </a:pPr>
            <a:r>
              <a:rPr lang="en-US" dirty="0"/>
              <a:t>At what point does it transition from the definition of “basement wall” to ”above grade wall”?</a:t>
            </a:r>
            <a:endParaRPr dirty="0"/>
          </a:p>
        </p:txBody>
      </p:sp>
      <p:sp>
        <p:nvSpPr>
          <p:cNvPr id="396" name="Google Shape;396;p28:notes">
            <a:extLst>
              <a:ext uri="{FF2B5EF4-FFF2-40B4-BE49-F238E27FC236}">
                <a16:creationId xmlns:a16="http://schemas.microsoft.com/office/drawing/2014/main" id="{C8C6D8A8-735C-6A0C-A13F-573D9894AC1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extLst>
      <p:ext uri="{BB962C8B-B14F-4D97-AF65-F5344CB8AC3E}">
        <p14:creationId xmlns:p14="http://schemas.microsoft.com/office/powerpoint/2010/main" val="9630174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1"/>
            <a:endParaRPr lang="en-US"/>
          </a:p>
          <a:p>
            <a:pPr lvl="1"/>
            <a:endParaRPr lang="en-US"/>
          </a:p>
          <a:p>
            <a:pPr marL="247650" lvl="0" indent="-171450" algn="l" rtl="0">
              <a:spcBef>
                <a:spcPts val="0"/>
              </a:spcBef>
              <a:spcAft>
                <a:spcPts val="0"/>
              </a:spcAft>
              <a:buClr>
                <a:schemeClr val="dk1"/>
              </a:buClr>
              <a:buSzPts val="1200"/>
            </a:pPr>
            <a:endParaRPr/>
          </a:p>
        </p:txBody>
      </p:sp>
      <p:sp>
        <p:nvSpPr>
          <p:cNvPr id="396" name="Google Shape;396;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extLst>
      <p:ext uri="{BB962C8B-B14F-4D97-AF65-F5344CB8AC3E}">
        <p14:creationId xmlns:p14="http://schemas.microsoft.com/office/powerpoint/2010/main" val="38787120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endParaRPr/>
          </a:p>
        </p:txBody>
      </p:sp>
      <p:sp>
        <p:nvSpPr>
          <p:cNvPr id="396" name="Google Shape;396;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extLst>
      <p:ext uri="{BB962C8B-B14F-4D97-AF65-F5344CB8AC3E}">
        <p14:creationId xmlns:p14="http://schemas.microsoft.com/office/powerpoint/2010/main" val="11926974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D7A564FF-D8B9-4369-8B14-1DD807BBF4CE}"/>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E34C4F09-AC18-2960-3990-FB902432B40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A16822A4-B50B-3031-9911-2390EA318C9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1"/>
            <a:endParaRPr lang="en-US"/>
          </a:p>
          <a:p>
            <a:pPr lvl="1"/>
            <a:endParaRPr lang="en-US"/>
          </a:p>
          <a:p>
            <a:pPr marL="247650" lvl="0" indent="-171450" algn="l" rtl="0">
              <a:spcBef>
                <a:spcPts val="0"/>
              </a:spcBef>
              <a:spcAft>
                <a:spcPts val="0"/>
              </a:spcAft>
              <a:buClr>
                <a:schemeClr val="dk1"/>
              </a:buClr>
              <a:buSzPts val="1200"/>
            </a:pPr>
            <a:endParaRPr/>
          </a:p>
        </p:txBody>
      </p:sp>
      <p:sp>
        <p:nvSpPr>
          <p:cNvPr id="396" name="Google Shape;396;p28:notes">
            <a:extLst>
              <a:ext uri="{FF2B5EF4-FFF2-40B4-BE49-F238E27FC236}">
                <a16:creationId xmlns:a16="http://schemas.microsoft.com/office/drawing/2014/main" id="{3474A301-BF23-3231-6195-80AE8DD09AB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extLst>
      <p:ext uri="{BB962C8B-B14F-4D97-AF65-F5344CB8AC3E}">
        <p14:creationId xmlns:p14="http://schemas.microsoft.com/office/powerpoint/2010/main" val="6927140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a:extLst>
            <a:ext uri="{FF2B5EF4-FFF2-40B4-BE49-F238E27FC236}">
              <a16:creationId xmlns:a16="http://schemas.microsoft.com/office/drawing/2014/main" id="{FC6468D2-F0D0-0CE8-3AFF-09757A4ADA72}"/>
            </a:ext>
          </a:extLst>
        </p:cNvPr>
        <p:cNvGrpSpPr/>
        <p:nvPr/>
      </p:nvGrpSpPr>
      <p:grpSpPr>
        <a:xfrm>
          <a:off x="0" y="0"/>
          <a:ext cx="0" cy="0"/>
          <a:chOff x="0" y="0"/>
          <a:chExt cx="0" cy="0"/>
        </a:xfrm>
      </p:grpSpPr>
      <p:sp>
        <p:nvSpPr>
          <p:cNvPr id="305" name="Google Shape;305;p20:notes">
            <a:extLst>
              <a:ext uri="{FF2B5EF4-FFF2-40B4-BE49-F238E27FC236}">
                <a16:creationId xmlns:a16="http://schemas.microsoft.com/office/drawing/2014/main" id="{E33289CD-EAAF-7E76-095E-E67D9CC4C20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20:notes">
            <a:extLst>
              <a:ext uri="{FF2B5EF4-FFF2-40B4-BE49-F238E27FC236}">
                <a16:creationId xmlns:a16="http://schemas.microsoft.com/office/drawing/2014/main" id="{B29CDD3C-372C-A337-A2C9-327F64A1404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pPr>
            <a:r>
              <a:rPr lang="en-US"/>
              <a:t>Basically, the only way to enforce anything coming out of the SCC is to draft changes to either of these two documents</a:t>
            </a:r>
          </a:p>
        </p:txBody>
      </p:sp>
    </p:spTree>
    <p:extLst>
      <p:ext uri="{BB962C8B-B14F-4D97-AF65-F5344CB8AC3E}">
        <p14:creationId xmlns:p14="http://schemas.microsoft.com/office/powerpoint/2010/main" val="354825489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80165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Since making this statement, I’ve discovered that people took this for face value: The only way for certainty is a single software tool.</a:t>
            </a:r>
          </a:p>
          <a:p>
            <a:pPr marL="171450" lvl="0" indent="-171450" algn="l" rtl="0">
              <a:spcBef>
                <a:spcPts val="0"/>
              </a:spcBef>
              <a:spcAft>
                <a:spcPts val="0"/>
              </a:spcAft>
              <a:buClr>
                <a:schemeClr val="dk1"/>
              </a:buClr>
              <a:buSzPts val="1200"/>
              <a:buFont typeface="Arial"/>
              <a:buChar char="•"/>
            </a:pPr>
            <a:r>
              <a:rPr lang="en-US"/>
              <a:t>Unfortunately, the irony of this seems to have been lost on some people who have quoted me to defend the opposite of the point I’m trying to make.</a:t>
            </a:r>
          </a:p>
        </p:txBody>
      </p:sp>
      <p:sp>
        <p:nvSpPr>
          <p:cNvPr id="237" name="Google Shape;23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extLst>
      <p:ext uri="{BB962C8B-B14F-4D97-AF65-F5344CB8AC3E}">
        <p14:creationId xmlns:p14="http://schemas.microsoft.com/office/powerpoint/2010/main" val="27563473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8676311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pPr>
            <a:r>
              <a:rPr lang="en-US"/>
              <a:t>In other words: When you rely on information from a single source, you are accepting ignorance self-consistency.</a:t>
            </a:r>
          </a:p>
          <a:p>
            <a:pPr marL="171450" lvl="0" indent="-171450" algn="l" rtl="0">
              <a:spcBef>
                <a:spcPts val="0"/>
              </a:spcBef>
              <a:spcAft>
                <a:spcPts val="0"/>
              </a:spcAft>
            </a:pPr>
            <a:r>
              <a:rPr lang="en-US"/>
              <a:t>It doesn’t matter if your watch is 10 minutes slow until you miss the last train home.</a:t>
            </a:r>
          </a:p>
          <a:p>
            <a:pPr marL="171450" lvl="0" indent="-171450" algn="l" rtl="0">
              <a:spcBef>
                <a:spcPts val="0"/>
              </a:spcBef>
              <a:spcAft>
                <a:spcPts val="0"/>
              </a:spcAft>
            </a:pPr>
            <a:r>
              <a:rPr lang="en-US"/>
              <a:t>The corollary here is…</a:t>
            </a:r>
          </a:p>
        </p:txBody>
      </p:sp>
    </p:spTree>
    <p:extLst>
      <p:ext uri="{BB962C8B-B14F-4D97-AF65-F5344CB8AC3E}">
        <p14:creationId xmlns:p14="http://schemas.microsoft.com/office/powerpoint/2010/main" val="39192691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Again: Self-consistency is NOT consistency. It is intentional ignorance.</a:t>
            </a:r>
          </a:p>
          <a:p>
            <a:pPr marL="171450" lvl="0" indent="-171450" algn="l" rtl="0">
              <a:spcBef>
                <a:spcPts val="0"/>
              </a:spcBef>
              <a:spcAft>
                <a:spcPts val="0"/>
              </a:spcAft>
              <a:buClr>
                <a:schemeClr val="dk1"/>
              </a:buClr>
              <a:buSzPts val="1200"/>
              <a:buFont typeface="Arial"/>
              <a:buChar char="•"/>
            </a:pPr>
            <a:r>
              <a:rPr lang="en-US"/>
              <a:t>It doesn’t matter if the software is developed by the latest smartest tech start up, the most experienced buildings science sages, or our nation’s top laboratories.</a:t>
            </a:r>
          </a:p>
          <a:p>
            <a:pPr marL="171450" lvl="0" indent="-171450" algn="l" rtl="0">
              <a:spcBef>
                <a:spcPts val="0"/>
              </a:spcBef>
              <a:spcAft>
                <a:spcPts val="0"/>
              </a:spcAft>
              <a:buClr>
                <a:schemeClr val="dk1"/>
              </a:buClr>
              <a:buSzPts val="1200"/>
              <a:buFont typeface="Arial"/>
              <a:buChar char="•"/>
            </a:pPr>
            <a:r>
              <a:rPr lang="en-US"/>
              <a:t>The problem is that they all make mistakes, and when your results don’t make sense you’re going to wish you had something to compare to.</a:t>
            </a:r>
          </a:p>
          <a:p>
            <a:pPr marL="171450" lvl="0" indent="-171450" algn="l" rtl="0">
              <a:spcBef>
                <a:spcPts val="0"/>
              </a:spcBef>
              <a:spcAft>
                <a:spcPts val="0"/>
              </a:spcAft>
              <a:buClr>
                <a:schemeClr val="dk1"/>
              </a:buClr>
              <a:buSzPts val="1200"/>
              <a:buFont typeface="Arial"/>
              <a:buChar char="•"/>
            </a:pPr>
            <a:r>
              <a:rPr lang="en-US"/>
              <a:t>It’s why patients seek a second option, and why we have three credit reporting bureaus.</a:t>
            </a:r>
          </a:p>
          <a:p>
            <a:pPr marL="171450" lvl="0" indent="-171450" algn="l" rtl="0">
              <a:spcBef>
                <a:spcPts val="0"/>
              </a:spcBef>
              <a:spcAft>
                <a:spcPts val="0"/>
              </a:spcAft>
              <a:buClr>
                <a:schemeClr val="dk1"/>
              </a:buClr>
              <a:buSzPts val="1200"/>
              <a:buFont typeface="Arial"/>
              <a:buChar char="•"/>
            </a:pPr>
            <a:r>
              <a:rPr lang="en-US"/>
              <a:t>Multiple sources of data provides accountability where a single source cannot</a:t>
            </a:r>
          </a:p>
        </p:txBody>
      </p:sp>
      <p:sp>
        <p:nvSpPr>
          <p:cNvPr id="237" name="Google Shape;23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extLst>
      <p:ext uri="{BB962C8B-B14F-4D97-AF65-F5344CB8AC3E}">
        <p14:creationId xmlns:p14="http://schemas.microsoft.com/office/powerpoint/2010/main" val="28613253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I’ve shared this illustration before too</a:t>
            </a:r>
          </a:p>
          <a:p>
            <a:pPr marL="171450" indent="-171450">
              <a:buFont typeface="Arial" panose="020B0604020202020204" pitchFamily="34" charset="0"/>
              <a:buChar char="•"/>
            </a:pPr>
            <a:r>
              <a:rPr lang="en-US"/>
              <a:t>I like it because it illustrates:</a:t>
            </a:r>
          </a:p>
          <a:p>
            <a:pPr marL="628650" lvl="1" indent="-171450">
              <a:buFont typeface="Arial" panose="020B0604020202020204" pitchFamily="34" charset="0"/>
              <a:buChar char="•"/>
            </a:pPr>
            <a:r>
              <a:rPr lang="en-US"/>
              <a:t>There will be some bumps along the way, but in the end we will be in a better place for it</a:t>
            </a:r>
          </a:p>
          <a:p>
            <a:pPr marL="628650" lvl="1" indent="-171450">
              <a:buFont typeface="Arial" panose="020B0604020202020204" pitchFamily="34" charset="0"/>
              <a:buChar char="•"/>
            </a:pPr>
            <a:r>
              <a:rPr lang="en-US"/>
              <a:t>If we only used one software, we would not arrive at the right HERS Index</a:t>
            </a:r>
          </a:p>
          <a:p>
            <a:pPr marL="628650" lvl="1" indent="-171450">
              <a:buFont typeface="Arial" panose="020B0604020202020204" pitchFamily="34" charset="0"/>
              <a:buChar char="•"/>
            </a:pPr>
            <a:r>
              <a:rPr lang="en-US"/>
              <a:t>Sometimes consistency changes impact some software more than others</a:t>
            </a:r>
          </a:p>
          <a:p>
            <a:pPr marL="171450" lvl="0" indent="-171450">
              <a:buFont typeface="Arial" panose="020B0604020202020204" pitchFamily="34" charset="0"/>
              <a:buChar char="•"/>
            </a:pPr>
            <a:r>
              <a:rPr lang="en-US"/>
              <a:t>But it’s purely hypothetical. If we are going to achieve accountable accuracy, we need to be better at measuring consistency. We’ll touch on that more in a bit.</a:t>
            </a:r>
          </a:p>
        </p:txBody>
      </p:sp>
      <p:sp>
        <p:nvSpPr>
          <p:cNvPr id="4" name="Slide Number Placeholder 3"/>
          <p:cNvSpPr>
            <a:spLocks noGrp="1"/>
          </p:cNvSpPr>
          <p:nvPr>
            <p:ph type="sldNum" sz="quarter" idx="5"/>
          </p:nvPr>
        </p:nvSpPr>
        <p:spPr/>
        <p:txBody>
          <a:bodyPr/>
          <a:lstStyle/>
          <a:p>
            <a:fld id="{6500CC86-483A-684D-B43F-32417A7EF570}" type="slidenum">
              <a:rPr lang="en-US" smtClean="0"/>
              <a:t>87</a:t>
            </a:fld>
            <a:endParaRPr lang="en-US"/>
          </a:p>
        </p:txBody>
      </p:sp>
    </p:spTree>
    <p:extLst>
      <p:ext uri="{BB962C8B-B14F-4D97-AF65-F5344CB8AC3E}">
        <p14:creationId xmlns:p14="http://schemas.microsoft.com/office/powerpoint/2010/main" val="3790653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a:extLst>
            <a:ext uri="{FF2B5EF4-FFF2-40B4-BE49-F238E27FC236}">
              <a16:creationId xmlns:a16="http://schemas.microsoft.com/office/drawing/2014/main" id="{787F2B6E-8763-D136-3305-4E9FF6B285C8}"/>
            </a:ext>
          </a:extLst>
        </p:cNvPr>
        <p:cNvGrpSpPr/>
        <p:nvPr/>
      </p:nvGrpSpPr>
      <p:grpSpPr>
        <a:xfrm>
          <a:off x="0" y="0"/>
          <a:ext cx="0" cy="0"/>
          <a:chOff x="0" y="0"/>
          <a:chExt cx="0" cy="0"/>
        </a:xfrm>
      </p:grpSpPr>
      <p:sp>
        <p:nvSpPr>
          <p:cNvPr id="147" name="Google Shape;147;p5:notes">
            <a:extLst>
              <a:ext uri="{FF2B5EF4-FFF2-40B4-BE49-F238E27FC236}">
                <a16:creationId xmlns:a16="http://schemas.microsoft.com/office/drawing/2014/main" id="{285E796A-453F-6588-7011-C108F85E928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5:notes">
            <a:extLst>
              <a:ext uri="{FF2B5EF4-FFF2-40B4-BE49-F238E27FC236}">
                <a16:creationId xmlns:a16="http://schemas.microsoft.com/office/drawing/2014/main" id="{1C0EB088-2B48-B598-D363-0927F591D44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endParaRPr/>
          </a:p>
        </p:txBody>
      </p:sp>
      <p:sp>
        <p:nvSpPr>
          <p:cNvPr id="149" name="Google Shape;149;p5:notes">
            <a:extLst>
              <a:ext uri="{FF2B5EF4-FFF2-40B4-BE49-F238E27FC236}">
                <a16:creationId xmlns:a16="http://schemas.microsoft.com/office/drawing/2014/main" id="{FEFE3548-9FD8-40BF-B78B-DA3A69D3CA8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959874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2"/>
        <p:cNvGrpSpPr/>
        <p:nvPr/>
      </p:nvGrpSpPr>
      <p:grpSpPr>
        <a:xfrm>
          <a:off x="0" y="0"/>
          <a:ext cx="0" cy="0"/>
          <a:chOff x="0" y="0"/>
          <a:chExt cx="0" cy="0"/>
        </a:xfrm>
      </p:grpSpPr>
      <p:sp>
        <p:nvSpPr>
          <p:cNvPr id="13" name="Google Shape;13;p8"/>
          <p:cNvSpPr txBox="1">
            <a:spLocks noGrp="1"/>
          </p:cNvSpPr>
          <p:nvPr>
            <p:ph type="body" idx="1"/>
          </p:nvPr>
        </p:nvSpPr>
        <p:spPr>
          <a:xfrm>
            <a:off x="562341" y="471390"/>
            <a:ext cx="6735274" cy="82671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4000"/>
              <a:buNone/>
              <a:defRPr sz="4000">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57"/>
        <p:cNvGrpSpPr/>
        <p:nvPr/>
      </p:nvGrpSpPr>
      <p:grpSpPr>
        <a:xfrm>
          <a:off x="0" y="0"/>
          <a:ext cx="0" cy="0"/>
          <a:chOff x="0" y="0"/>
          <a:chExt cx="0" cy="0"/>
        </a:xfrm>
      </p:grpSpPr>
      <p:sp>
        <p:nvSpPr>
          <p:cNvPr id="58" name="Google Shape;58;p20"/>
          <p:cNvSpPr>
            <a:spLocks noGrp="1"/>
          </p:cNvSpPr>
          <p:nvPr>
            <p:ph type="pic" idx="2"/>
          </p:nvPr>
        </p:nvSpPr>
        <p:spPr>
          <a:xfrm>
            <a:off x="1423148" y="1788459"/>
            <a:ext cx="1882587" cy="2635623"/>
          </a:xfrm>
          <a:prstGeom prst="rect">
            <a:avLst/>
          </a:prstGeom>
          <a:noFill/>
          <a:ln>
            <a:noFill/>
          </a:ln>
        </p:spPr>
      </p:sp>
      <p:sp>
        <p:nvSpPr>
          <p:cNvPr id="59" name="Google Shape;59;p20"/>
          <p:cNvSpPr>
            <a:spLocks noGrp="1"/>
          </p:cNvSpPr>
          <p:nvPr>
            <p:ph type="pic" idx="3"/>
          </p:nvPr>
        </p:nvSpPr>
        <p:spPr>
          <a:xfrm>
            <a:off x="3910854" y="1788459"/>
            <a:ext cx="1882587" cy="2635623"/>
          </a:xfrm>
          <a:prstGeom prst="rect">
            <a:avLst/>
          </a:prstGeom>
          <a:noFill/>
          <a:ln>
            <a:noFill/>
          </a:ln>
        </p:spPr>
      </p:sp>
      <p:sp>
        <p:nvSpPr>
          <p:cNvPr id="60" name="Google Shape;60;p20"/>
          <p:cNvSpPr>
            <a:spLocks noGrp="1"/>
          </p:cNvSpPr>
          <p:nvPr>
            <p:ph type="pic" idx="4"/>
          </p:nvPr>
        </p:nvSpPr>
        <p:spPr>
          <a:xfrm>
            <a:off x="6398558" y="1788459"/>
            <a:ext cx="1882587" cy="2635623"/>
          </a:xfrm>
          <a:prstGeom prst="rect">
            <a:avLst/>
          </a:prstGeom>
          <a:noFill/>
          <a:ln>
            <a:noFill/>
          </a:ln>
        </p:spPr>
      </p:sp>
      <p:sp>
        <p:nvSpPr>
          <p:cNvPr id="61" name="Google Shape;61;p20"/>
          <p:cNvSpPr>
            <a:spLocks noGrp="1"/>
          </p:cNvSpPr>
          <p:nvPr>
            <p:ph type="pic" idx="5"/>
          </p:nvPr>
        </p:nvSpPr>
        <p:spPr>
          <a:xfrm>
            <a:off x="8886262" y="1788459"/>
            <a:ext cx="1882587" cy="2635623"/>
          </a:xfrm>
          <a:prstGeom prst="rect">
            <a:avLst/>
          </a:prstGeom>
          <a:noFill/>
          <a:ln>
            <a:noFill/>
          </a:ln>
        </p:spPr>
      </p:sp>
      <p:sp>
        <p:nvSpPr>
          <p:cNvPr id="62" name="Google Shape;62;p20"/>
          <p:cNvSpPr txBox="1">
            <a:spLocks noGrp="1"/>
          </p:cNvSpPr>
          <p:nvPr>
            <p:ph type="body" idx="1"/>
          </p:nvPr>
        </p:nvSpPr>
        <p:spPr>
          <a:xfrm>
            <a:off x="562341" y="471390"/>
            <a:ext cx="6735274" cy="82671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4000"/>
              <a:buNone/>
              <a:defRPr sz="4000">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63"/>
        <p:cNvGrpSpPr/>
        <p:nvPr/>
      </p:nvGrpSpPr>
      <p:grpSpPr>
        <a:xfrm>
          <a:off x="0" y="0"/>
          <a:ext cx="0" cy="0"/>
          <a:chOff x="0" y="0"/>
          <a:chExt cx="0" cy="0"/>
        </a:xfrm>
      </p:grpSpPr>
      <p:sp>
        <p:nvSpPr>
          <p:cNvPr id="64" name="Google Shape;64;p21"/>
          <p:cNvSpPr>
            <a:spLocks noGrp="1"/>
          </p:cNvSpPr>
          <p:nvPr>
            <p:ph type="pic" idx="2"/>
          </p:nvPr>
        </p:nvSpPr>
        <p:spPr>
          <a:xfrm>
            <a:off x="0" y="1"/>
            <a:ext cx="7261412" cy="4424082"/>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65"/>
        <p:cNvGrpSpPr/>
        <p:nvPr/>
      </p:nvGrpSpPr>
      <p:grpSpPr>
        <a:xfrm>
          <a:off x="0" y="0"/>
          <a:ext cx="0" cy="0"/>
          <a:chOff x="0" y="0"/>
          <a:chExt cx="0" cy="0"/>
        </a:xfrm>
      </p:grpSpPr>
      <p:sp>
        <p:nvSpPr>
          <p:cNvPr id="66" name="Google Shape;66;p22"/>
          <p:cNvSpPr>
            <a:spLocks noGrp="1"/>
          </p:cNvSpPr>
          <p:nvPr>
            <p:ph type="pic" idx="2"/>
          </p:nvPr>
        </p:nvSpPr>
        <p:spPr>
          <a:xfrm>
            <a:off x="6182751" y="2233613"/>
            <a:ext cx="4864662" cy="2908300"/>
          </a:xfrm>
          <a:prstGeom prst="rect">
            <a:avLst/>
          </a:prstGeom>
          <a:noFill/>
          <a:ln>
            <a:noFill/>
          </a:ln>
        </p:spPr>
      </p:sp>
      <p:sp>
        <p:nvSpPr>
          <p:cNvPr id="67" name="Google Shape;67;p22"/>
          <p:cNvSpPr txBox="1">
            <a:spLocks noGrp="1"/>
          </p:cNvSpPr>
          <p:nvPr>
            <p:ph type="body" idx="1"/>
          </p:nvPr>
        </p:nvSpPr>
        <p:spPr>
          <a:xfrm>
            <a:off x="562341" y="471390"/>
            <a:ext cx="6735274" cy="82671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4000"/>
              <a:buNone/>
              <a:defRPr sz="4000">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68"/>
        <p:cNvGrpSpPr/>
        <p:nvPr/>
      </p:nvGrpSpPr>
      <p:grpSpPr>
        <a:xfrm>
          <a:off x="0" y="0"/>
          <a:ext cx="0" cy="0"/>
          <a:chOff x="0" y="0"/>
          <a:chExt cx="0" cy="0"/>
        </a:xfrm>
      </p:grpSpPr>
      <p:sp>
        <p:nvSpPr>
          <p:cNvPr id="69" name="Google Shape;69;p23"/>
          <p:cNvSpPr>
            <a:spLocks noGrp="1"/>
          </p:cNvSpPr>
          <p:nvPr>
            <p:ph type="pic" idx="2"/>
          </p:nvPr>
        </p:nvSpPr>
        <p:spPr>
          <a:xfrm>
            <a:off x="6729047" y="0"/>
            <a:ext cx="4900612" cy="6858000"/>
          </a:xfrm>
          <a:prstGeom prst="rect">
            <a:avLst/>
          </a:prstGeom>
          <a:noFill/>
          <a:ln>
            <a:noFill/>
          </a:ln>
        </p:spPr>
      </p:sp>
      <p:sp>
        <p:nvSpPr>
          <p:cNvPr id="70" name="Google Shape;70;p23"/>
          <p:cNvSpPr txBox="1">
            <a:spLocks noGrp="1"/>
          </p:cNvSpPr>
          <p:nvPr>
            <p:ph type="body" idx="1"/>
          </p:nvPr>
        </p:nvSpPr>
        <p:spPr>
          <a:xfrm>
            <a:off x="562341" y="471390"/>
            <a:ext cx="6735274" cy="82671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4000"/>
              <a:buNone/>
              <a:defRPr sz="4000">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type="obj">
  <p:cSld name="1_Title and Content">
    <p:spTree>
      <p:nvGrpSpPr>
        <p:cNvPr id="1" name="Shape 16"/>
        <p:cNvGrpSpPr/>
        <p:nvPr/>
      </p:nvGrpSpPr>
      <p:grpSpPr>
        <a:xfrm>
          <a:off x="0" y="0"/>
          <a:ext cx="0" cy="0"/>
          <a:chOff x="0" y="0"/>
          <a:chExt cx="0" cy="0"/>
        </a:xfrm>
      </p:grpSpPr>
      <p:sp>
        <p:nvSpPr>
          <p:cNvPr id="17" name="Google Shape;17;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46884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16"/>
        <p:cNvGrpSpPr/>
        <p:nvPr/>
      </p:nvGrpSpPr>
      <p:grpSpPr>
        <a:xfrm>
          <a:off x="0" y="0"/>
          <a:ext cx="0" cy="0"/>
          <a:chOff x="0" y="0"/>
          <a:chExt cx="0" cy="0"/>
        </a:xfrm>
      </p:grpSpPr>
      <p:sp>
        <p:nvSpPr>
          <p:cNvPr id="17" name="Google Shape;17;p10"/>
          <p:cNvSpPr>
            <a:spLocks noGrp="1"/>
          </p:cNvSpPr>
          <p:nvPr>
            <p:ph type="pic" idx="2"/>
          </p:nvPr>
        </p:nvSpPr>
        <p:spPr>
          <a:xfrm>
            <a:off x="0" y="0"/>
            <a:ext cx="12192000" cy="6858000"/>
          </a:xfrm>
          <a:prstGeom prst="rect">
            <a:avLst/>
          </a:prstGeom>
          <a:noFill/>
          <a:ln>
            <a:noFill/>
          </a:ln>
        </p:spPr>
      </p:sp>
      <p:sp>
        <p:nvSpPr>
          <p:cNvPr id="18" name="Google Shape;18;p10"/>
          <p:cNvSpPr txBox="1">
            <a:spLocks noGrp="1"/>
          </p:cNvSpPr>
          <p:nvPr>
            <p:ph type="body" idx="1"/>
          </p:nvPr>
        </p:nvSpPr>
        <p:spPr>
          <a:xfrm>
            <a:off x="562341" y="471390"/>
            <a:ext cx="6735274" cy="82671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4000"/>
              <a:buNone/>
              <a:defRPr sz="4000">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69942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60408-DAB3-0340-8ED5-03CC8A7B980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5F26128-BEE5-5B44-ADF6-81C5232E46B6}"/>
              </a:ext>
            </a:extLst>
          </p:cNvPr>
          <p:cNvSpPr>
            <a:spLocks noGrp="1"/>
          </p:cNvSpPr>
          <p:nvPr>
            <p:ph type="sldNum" idx="10"/>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814265375"/>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741D1D7-0C0F-5018-EB3E-6626F04BF99E}"/>
              </a:ext>
            </a:extLst>
          </p:cNvPr>
          <p:cNvSpPr>
            <a:spLocks noGrp="1"/>
          </p:cNvSpPr>
          <p:nvPr>
            <p:ph type="pic" sz="quarter" idx="11"/>
          </p:nvPr>
        </p:nvSpPr>
        <p:spPr>
          <a:xfrm>
            <a:off x="5964551" y="-123602"/>
            <a:ext cx="6858781" cy="7301017"/>
          </a:xfrm>
          <a:custGeom>
            <a:avLst/>
            <a:gdLst>
              <a:gd name="connsiteX0" fmla="*/ 6157543 w 6858781"/>
              <a:gd name="connsiteY0" fmla="*/ 4036615 h 7301017"/>
              <a:gd name="connsiteX1" fmla="*/ 6653394 w 6858781"/>
              <a:gd name="connsiteY1" fmla="*/ 4242003 h 7301017"/>
              <a:gd name="connsiteX2" fmla="*/ 6653393 w 6858781"/>
              <a:gd name="connsiteY2" fmla="*/ 4242004 h 7301017"/>
              <a:gd name="connsiteX3" fmla="*/ 6653393 w 6858781"/>
              <a:gd name="connsiteY3" fmla="*/ 5233706 h 7301017"/>
              <a:gd name="connsiteX4" fmla="*/ 4791469 w 6858781"/>
              <a:gd name="connsiteY4" fmla="*/ 7095629 h 7301017"/>
              <a:gd name="connsiteX5" fmla="*/ 3909772 w 6858781"/>
              <a:gd name="connsiteY5" fmla="*/ 7185486 h 7301017"/>
              <a:gd name="connsiteX6" fmla="*/ 3799768 w 6858781"/>
              <a:gd name="connsiteY6" fmla="*/ 7095630 h 7301017"/>
              <a:gd name="connsiteX7" fmla="*/ 3709910 w 6858781"/>
              <a:gd name="connsiteY7" fmla="*/ 6985625 h 7301017"/>
              <a:gd name="connsiteX8" fmla="*/ 3799768 w 6858781"/>
              <a:gd name="connsiteY8" fmla="*/ 6103928 h 7301017"/>
              <a:gd name="connsiteX9" fmla="*/ 5661692 w 6858781"/>
              <a:gd name="connsiteY9" fmla="*/ 4242003 h 7301017"/>
              <a:gd name="connsiteX10" fmla="*/ 6157543 w 6858781"/>
              <a:gd name="connsiteY10" fmla="*/ 4036615 h 7301017"/>
              <a:gd name="connsiteX11" fmla="*/ 6099805 w 6858781"/>
              <a:gd name="connsiteY11" fmla="*/ 1983470 h 7301017"/>
              <a:gd name="connsiteX12" fmla="*/ 6595656 w 6858781"/>
              <a:gd name="connsiteY12" fmla="*/ 2188858 h 7301017"/>
              <a:gd name="connsiteX13" fmla="*/ 6595655 w 6858781"/>
              <a:gd name="connsiteY13" fmla="*/ 2188859 h 7301017"/>
              <a:gd name="connsiteX14" fmla="*/ 6595655 w 6858781"/>
              <a:gd name="connsiteY14" fmla="*/ 3180561 h 7301017"/>
              <a:gd name="connsiteX15" fmla="*/ 3290462 w 6858781"/>
              <a:gd name="connsiteY15" fmla="*/ 6485752 h 7301017"/>
              <a:gd name="connsiteX16" fmla="*/ 2408766 w 6858781"/>
              <a:gd name="connsiteY16" fmla="*/ 6575610 h 7301017"/>
              <a:gd name="connsiteX17" fmla="*/ 2298761 w 6858781"/>
              <a:gd name="connsiteY17" fmla="*/ 6485753 h 7301017"/>
              <a:gd name="connsiteX18" fmla="*/ 2208904 w 6858781"/>
              <a:gd name="connsiteY18" fmla="*/ 6375748 h 7301017"/>
              <a:gd name="connsiteX19" fmla="*/ 2298762 w 6858781"/>
              <a:gd name="connsiteY19" fmla="*/ 5494051 h 7301017"/>
              <a:gd name="connsiteX20" fmla="*/ 5603954 w 6858781"/>
              <a:gd name="connsiteY20" fmla="*/ 2188858 h 7301017"/>
              <a:gd name="connsiteX21" fmla="*/ 6099805 w 6858781"/>
              <a:gd name="connsiteY21" fmla="*/ 1983470 h 7301017"/>
              <a:gd name="connsiteX22" fmla="*/ 5616669 w 6858781"/>
              <a:gd name="connsiteY22" fmla="*/ 351725 h 7301017"/>
              <a:gd name="connsiteX23" fmla="*/ 6112519 w 6858781"/>
              <a:gd name="connsiteY23" fmla="*/ 557113 h 7301017"/>
              <a:gd name="connsiteX24" fmla="*/ 6112519 w 6858781"/>
              <a:gd name="connsiteY24" fmla="*/ 557114 h 7301017"/>
              <a:gd name="connsiteX25" fmla="*/ 6112519 w 6858781"/>
              <a:gd name="connsiteY25" fmla="*/ 1548815 h 7301017"/>
              <a:gd name="connsiteX26" fmla="*/ 1398831 w 6858781"/>
              <a:gd name="connsiteY26" fmla="*/ 6262502 h 7301017"/>
              <a:gd name="connsiteX27" fmla="*/ 407131 w 6858781"/>
              <a:gd name="connsiteY27" fmla="*/ 6262502 h 7301017"/>
              <a:gd name="connsiteX28" fmla="*/ 407131 w 6858781"/>
              <a:gd name="connsiteY28" fmla="*/ 5270801 h 7301017"/>
              <a:gd name="connsiteX29" fmla="*/ 5120818 w 6858781"/>
              <a:gd name="connsiteY29" fmla="*/ 557113 h 7301017"/>
              <a:gd name="connsiteX30" fmla="*/ 5616669 w 6858781"/>
              <a:gd name="connsiteY30" fmla="*/ 351725 h 7301017"/>
              <a:gd name="connsiteX31" fmla="*/ 3699899 w 6858781"/>
              <a:gd name="connsiteY31" fmla="*/ 160656 h 7301017"/>
              <a:gd name="connsiteX32" fmla="*/ 4195749 w 6858781"/>
              <a:gd name="connsiteY32" fmla="*/ 366044 h 7301017"/>
              <a:gd name="connsiteX33" fmla="*/ 4195749 w 6858781"/>
              <a:gd name="connsiteY33" fmla="*/ 366045 h 7301017"/>
              <a:gd name="connsiteX34" fmla="*/ 4195749 w 6858781"/>
              <a:gd name="connsiteY34" fmla="*/ 1357747 h 7301017"/>
              <a:gd name="connsiteX35" fmla="*/ 1642048 w 6858781"/>
              <a:gd name="connsiteY35" fmla="*/ 3911446 h 7301017"/>
              <a:gd name="connsiteX36" fmla="*/ 650347 w 6858781"/>
              <a:gd name="connsiteY36" fmla="*/ 3911446 h 7301017"/>
              <a:gd name="connsiteX37" fmla="*/ 650347 w 6858781"/>
              <a:gd name="connsiteY37" fmla="*/ 3911447 h 7301017"/>
              <a:gd name="connsiteX38" fmla="*/ 650347 w 6858781"/>
              <a:gd name="connsiteY38" fmla="*/ 2919745 h 7301017"/>
              <a:gd name="connsiteX39" fmla="*/ 3204048 w 6858781"/>
              <a:gd name="connsiteY39" fmla="*/ 366044 h 7301017"/>
              <a:gd name="connsiteX40" fmla="*/ 3699899 w 6858781"/>
              <a:gd name="connsiteY40" fmla="*/ 160656 h 7301017"/>
              <a:gd name="connsiteX41" fmla="*/ 1754903 w 6858781"/>
              <a:gd name="connsiteY41" fmla="*/ 0 h 7301017"/>
              <a:gd name="connsiteX42" fmla="*/ 2250754 w 6858781"/>
              <a:gd name="connsiteY42" fmla="*/ 205388 h 7301017"/>
              <a:gd name="connsiteX43" fmla="*/ 2250753 w 6858781"/>
              <a:gd name="connsiteY43" fmla="*/ 205389 h 7301017"/>
              <a:gd name="connsiteX44" fmla="*/ 2250753 w 6858781"/>
              <a:gd name="connsiteY44" fmla="*/ 1197091 h 7301017"/>
              <a:gd name="connsiteX45" fmla="*/ 1197089 w 6858781"/>
              <a:gd name="connsiteY45" fmla="*/ 2250754 h 7301017"/>
              <a:gd name="connsiteX46" fmla="*/ 315392 w 6858781"/>
              <a:gd name="connsiteY46" fmla="*/ 2340611 h 7301017"/>
              <a:gd name="connsiteX47" fmla="*/ 205388 w 6858781"/>
              <a:gd name="connsiteY47" fmla="*/ 2250755 h 7301017"/>
              <a:gd name="connsiteX48" fmla="*/ 115531 w 6858781"/>
              <a:gd name="connsiteY48" fmla="*/ 2140750 h 7301017"/>
              <a:gd name="connsiteX49" fmla="*/ 205388 w 6858781"/>
              <a:gd name="connsiteY49" fmla="*/ 1259053 h 7301017"/>
              <a:gd name="connsiteX50" fmla="*/ 1259052 w 6858781"/>
              <a:gd name="connsiteY50" fmla="*/ 205388 h 7301017"/>
              <a:gd name="connsiteX51" fmla="*/ 1754903 w 6858781"/>
              <a:gd name="connsiteY51" fmla="*/ 0 h 730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781" h="7301017">
                <a:moveTo>
                  <a:pt x="6157543" y="4036615"/>
                </a:moveTo>
                <a:cubicBezTo>
                  <a:pt x="6337006" y="4036615"/>
                  <a:pt x="6516469" y="4105078"/>
                  <a:pt x="6653394" y="4242003"/>
                </a:cubicBezTo>
                <a:lnTo>
                  <a:pt x="6653393" y="4242004"/>
                </a:lnTo>
                <a:cubicBezTo>
                  <a:pt x="6927244" y="4515855"/>
                  <a:pt x="6927244" y="4959855"/>
                  <a:pt x="6653393" y="5233706"/>
                </a:cubicBezTo>
                <a:lnTo>
                  <a:pt x="4791469" y="7095629"/>
                </a:lnTo>
                <a:cubicBezTo>
                  <a:pt x="4551849" y="7335249"/>
                  <a:pt x="4181959" y="7365201"/>
                  <a:pt x="3909772" y="7185486"/>
                </a:cubicBezTo>
                <a:lnTo>
                  <a:pt x="3799768" y="7095630"/>
                </a:lnTo>
                <a:lnTo>
                  <a:pt x="3709910" y="6985625"/>
                </a:lnTo>
                <a:cubicBezTo>
                  <a:pt x="3530195" y="6713438"/>
                  <a:pt x="3560147" y="6343548"/>
                  <a:pt x="3799768" y="6103928"/>
                </a:cubicBezTo>
                <a:lnTo>
                  <a:pt x="5661692" y="4242003"/>
                </a:lnTo>
                <a:cubicBezTo>
                  <a:pt x="5798617" y="4105078"/>
                  <a:pt x="5978080" y="4036615"/>
                  <a:pt x="6157543" y="4036615"/>
                </a:cubicBezTo>
                <a:close/>
                <a:moveTo>
                  <a:pt x="6099805" y="1983470"/>
                </a:moveTo>
                <a:cubicBezTo>
                  <a:pt x="6279268" y="1983470"/>
                  <a:pt x="6458731" y="2051933"/>
                  <a:pt x="6595656" y="2188858"/>
                </a:cubicBezTo>
                <a:lnTo>
                  <a:pt x="6595655" y="2188859"/>
                </a:lnTo>
                <a:cubicBezTo>
                  <a:pt x="6869507" y="2462710"/>
                  <a:pt x="6869507" y="2906709"/>
                  <a:pt x="6595655" y="3180561"/>
                </a:cubicBezTo>
                <a:lnTo>
                  <a:pt x="3290462" y="6485752"/>
                </a:lnTo>
                <a:cubicBezTo>
                  <a:pt x="3050842" y="6725373"/>
                  <a:pt x="2680953" y="6755325"/>
                  <a:pt x="2408766" y="6575610"/>
                </a:cubicBezTo>
                <a:lnTo>
                  <a:pt x="2298761" y="6485753"/>
                </a:lnTo>
                <a:lnTo>
                  <a:pt x="2208904" y="6375748"/>
                </a:lnTo>
                <a:cubicBezTo>
                  <a:pt x="2029189" y="6103561"/>
                  <a:pt x="2059141" y="5733672"/>
                  <a:pt x="2298762" y="5494051"/>
                </a:cubicBezTo>
                <a:lnTo>
                  <a:pt x="5603954" y="2188858"/>
                </a:lnTo>
                <a:cubicBezTo>
                  <a:pt x="5740880" y="2051933"/>
                  <a:pt x="5920343" y="1983470"/>
                  <a:pt x="6099805" y="1983470"/>
                </a:cubicBezTo>
                <a:close/>
                <a:moveTo>
                  <a:pt x="5616669" y="351725"/>
                </a:moveTo>
                <a:cubicBezTo>
                  <a:pt x="5796131" y="351725"/>
                  <a:pt x="5975593" y="420188"/>
                  <a:pt x="6112519" y="557113"/>
                </a:cubicBezTo>
                <a:lnTo>
                  <a:pt x="6112519" y="557114"/>
                </a:lnTo>
                <a:cubicBezTo>
                  <a:pt x="6386370" y="830965"/>
                  <a:pt x="6386370" y="1274964"/>
                  <a:pt x="6112519" y="1548815"/>
                </a:cubicBezTo>
                <a:lnTo>
                  <a:pt x="1398831" y="6262502"/>
                </a:lnTo>
                <a:cubicBezTo>
                  <a:pt x="1124980" y="6536353"/>
                  <a:pt x="680981" y="6536353"/>
                  <a:pt x="407131" y="6262502"/>
                </a:cubicBezTo>
                <a:cubicBezTo>
                  <a:pt x="133279" y="5988651"/>
                  <a:pt x="133279" y="5544652"/>
                  <a:pt x="407131" y="5270801"/>
                </a:cubicBezTo>
                <a:lnTo>
                  <a:pt x="5120818" y="557113"/>
                </a:lnTo>
                <a:cubicBezTo>
                  <a:pt x="5257743" y="420188"/>
                  <a:pt x="5437206" y="351725"/>
                  <a:pt x="5616669" y="351725"/>
                </a:cubicBezTo>
                <a:close/>
                <a:moveTo>
                  <a:pt x="3699899" y="160656"/>
                </a:moveTo>
                <a:cubicBezTo>
                  <a:pt x="3879361" y="160656"/>
                  <a:pt x="4058823" y="229119"/>
                  <a:pt x="4195749" y="366044"/>
                </a:cubicBezTo>
                <a:lnTo>
                  <a:pt x="4195749" y="366045"/>
                </a:lnTo>
                <a:cubicBezTo>
                  <a:pt x="4469600" y="639896"/>
                  <a:pt x="4469600" y="1083896"/>
                  <a:pt x="4195749" y="1357747"/>
                </a:cubicBezTo>
                <a:lnTo>
                  <a:pt x="1642048" y="3911446"/>
                </a:lnTo>
                <a:cubicBezTo>
                  <a:pt x="1368197" y="4185297"/>
                  <a:pt x="924199" y="4185297"/>
                  <a:pt x="650347" y="3911446"/>
                </a:cubicBezTo>
                <a:lnTo>
                  <a:pt x="650347" y="3911447"/>
                </a:lnTo>
                <a:cubicBezTo>
                  <a:pt x="376496" y="3637596"/>
                  <a:pt x="376496" y="3193596"/>
                  <a:pt x="650347" y="2919745"/>
                </a:cubicBezTo>
                <a:lnTo>
                  <a:pt x="3204048" y="366044"/>
                </a:lnTo>
                <a:cubicBezTo>
                  <a:pt x="3340973" y="229119"/>
                  <a:pt x="3520436" y="160656"/>
                  <a:pt x="3699899" y="160656"/>
                </a:cubicBezTo>
                <a:close/>
                <a:moveTo>
                  <a:pt x="1754903" y="0"/>
                </a:moveTo>
                <a:cubicBezTo>
                  <a:pt x="1934366" y="0"/>
                  <a:pt x="2113828" y="68463"/>
                  <a:pt x="2250754" y="205388"/>
                </a:cubicBezTo>
                <a:lnTo>
                  <a:pt x="2250753" y="205389"/>
                </a:lnTo>
                <a:cubicBezTo>
                  <a:pt x="2524605" y="479240"/>
                  <a:pt x="2524605" y="923240"/>
                  <a:pt x="2250753" y="1197091"/>
                </a:cubicBezTo>
                <a:lnTo>
                  <a:pt x="1197089" y="2250754"/>
                </a:lnTo>
                <a:cubicBezTo>
                  <a:pt x="957469" y="2490374"/>
                  <a:pt x="587579" y="2520327"/>
                  <a:pt x="315392" y="2340611"/>
                </a:cubicBezTo>
                <a:lnTo>
                  <a:pt x="205388" y="2250755"/>
                </a:lnTo>
                <a:lnTo>
                  <a:pt x="115531" y="2140750"/>
                </a:lnTo>
                <a:cubicBezTo>
                  <a:pt x="-64184" y="1868563"/>
                  <a:pt x="-34231" y="1498673"/>
                  <a:pt x="205388" y="1259053"/>
                </a:cubicBezTo>
                <a:lnTo>
                  <a:pt x="1259052" y="205388"/>
                </a:lnTo>
                <a:cubicBezTo>
                  <a:pt x="1395978" y="68463"/>
                  <a:pt x="1575441" y="0"/>
                  <a:pt x="1754903" y="0"/>
                </a:cubicBezTo>
                <a:close/>
              </a:path>
            </a:pathLst>
          </a:custGeom>
          <a:noFill/>
        </p:spPr>
        <p:txBody>
          <a:bodyPr wrap="square">
            <a:noAutofit/>
          </a:bodyPr>
          <a:lstStyle>
            <a:lvl1pPr>
              <a:defRPr sz="1400">
                <a:solidFill>
                  <a:schemeClr val="accent2"/>
                </a:solidFill>
              </a:defRPr>
            </a:lvl1pPr>
          </a:lstStyle>
          <a:p>
            <a:endParaRPr lang="en-US"/>
          </a:p>
        </p:txBody>
      </p:sp>
      <p:sp>
        <p:nvSpPr>
          <p:cNvPr id="7" name="Footer Placeholder 4">
            <a:extLst>
              <a:ext uri="{FF2B5EF4-FFF2-40B4-BE49-F238E27FC236}">
                <a16:creationId xmlns:a16="http://schemas.microsoft.com/office/drawing/2014/main" id="{A433CF86-DB13-4E6F-04A1-0FC57CA0451C}"/>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a:p>
        </p:txBody>
      </p:sp>
      <p:sp>
        <p:nvSpPr>
          <p:cNvPr id="8" name="Slide Number Placeholder 1">
            <a:extLst>
              <a:ext uri="{FF2B5EF4-FFF2-40B4-BE49-F238E27FC236}">
                <a16:creationId xmlns:a16="http://schemas.microsoft.com/office/drawing/2014/main" id="{D6D77DDE-D9EB-77CB-30C4-C82A0536EF8F}"/>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a:p>
        </p:txBody>
      </p:sp>
    </p:spTree>
    <p:extLst>
      <p:ext uri="{BB962C8B-B14F-4D97-AF65-F5344CB8AC3E}">
        <p14:creationId xmlns:p14="http://schemas.microsoft.com/office/powerpoint/2010/main" val="150181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9"/>
        <p:cNvGrpSpPr/>
        <p:nvPr/>
      </p:nvGrpSpPr>
      <p:grpSpPr>
        <a:xfrm>
          <a:off x="0" y="0"/>
          <a:ext cx="0" cy="0"/>
          <a:chOff x="0" y="0"/>
          <a:chExt cx="0" cy="0"/>
        </a:xfrm>
      </p:grpSpPr>
      <p:sp>
        <p:nvSpPr>
          <p:cNvPr id="20" name="Google Shape;20;p11"/>
          <p:cNvSpPr txBox="1">
            <a:spLocks noGrp="1"/>
          </p:cNvSpPr>
          <p:nvPr>
            <p:ph type="body" idx="1"/>
          </p:nvPr>
        </p:nvSpPr>
        <p:spPr>
          <a:xfrm>
            <a:off x="562341" y="471390"/>
            <a:ext cx="6735274" cy="82671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4000"/>
              <a:buNone/>
              <a:defRPr sz="4000">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11"/>
          <p:cNvSpPr>
            <a:spLocks noGrp="1"/>
          </p:cNvSpPr>
          <p:nvPr>
            <p:ph type="pic" idx="2"/>
          </p:nvPr>
        </p:nvSpPr>
        <p:spPr>
          <a:xfrm>
            <a:off x="4167781" y="1652954"/>
            <a:ext cx="3856440" cy="5205046"/>
          </a:xfrm>
          <a:prstGeom prst="rect">
            <a:avLst/>
          </a:prstGeom>
          <a:noFill/>
          <a:ln>
            <a:noFill/>
          </a:ln>
        </p:spPr>
      </p:sp>
    </p:spTree>
    <p:extLst>
      <p:ext uri="{BB962C8B-B14F-4D97-AF65-F5344CB8AC3E}">
        <p14:creationId xmlns:p14="http://schemas.microsoft.com/office/powerpoint/2010/main" val="2688350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2"/>
        <p:cNvGrpSpPr/>
        <p:nvPr/>
      </p:nvGrpSpPr>
      <p:grpSpPr>
        <a:xfrm>
          <a:off x="0" y="0"/>
          <a:ext cx="0" cy="0"/>
          <a:chOff x="0" y="0"/>
          <a:chExt cx="0" cy="0"/>
        </a:xfrm>
      </p:grpSpPr>
      <p:sp>
        <p:nvSpPr>
          <p:cNvPr id="23" name="Google Shape;23;p12"/>
          <p:cNvSpPr txBox="1">
            <a:spLocks noGrp="1"/>
          </p:cNvSpPr>
          <p:nvPr>
            <p:ph type="body" idx="1"/>
          </p:nvPr>
        </p:nvSpPr>
        <p:spPr>
          <a:xfrm>
            <a:off x="562341" y="471390"/>
            <a:ext cx="6735274" cy="82671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4000"/>
              <a:buNone/>
              <a:defRPr sz="4000">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2"/>
          <p:cNvSpPr>
            <a:spLocks noGrp="1"/>
          </p:cNvSpPr>
          <p:nvPr>
            <p:ph type="pic" idx="2"/>
          </p:nvPr>
        </p:nvSpPr>
        <p:spPr>
          <a:xfrm>
            <a:off x="5098474" y="1551709"/>
            <a:ext cx="1208952" cy="4267199"/>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5"/>
        <p:cNvGrpSpPr/>
        <p:nvPr/>
      </p:nvGrpSpPr>
      <p:grpSpPr>
        <a:xfrm>
          <a:off x="0" y="0"/>
          <a:ext cx="0" cy="0"/>
          <a:chOff x="0" y="0"/>
          <a:chExt cx="0" cy="0"/>
        </a:xfrm>
      </p:grpSpPr>
      <p:sp>
        <p:nvSpPr>
          <p:cNvPr id="26" name="Google Shape;26;p13"/>
          <p:cNvSpPr>
            <a:spLocks noGrp="1"/>
          </p:cNvSpPr>
          <p:nvPr>
            <p:ph type="pic" idx="2"/>
          </p:nvPr>
        </p:nvSpPr>
        <p:spPr>
          <a:xfrm>
            <a:off x="1119554" y="1776046"/>
            <a:ext cx="9952892" cy="2127739"/>
          </a:xfrm>
          <a:prstGeom prst="rect">
            <a:avLst/>
          </a:prstGeom>
          <a:noFill/>
          <a:ln>
            <a:noFill/>
          </a:ln>
        </p:spPr>
      </p:sp>
      <p:sp>
        <p:nvSpPr>
          <p:cNvPr id="27" name="Google Shape;27;p13"/>
          <p:cNvSpPr txBox="1">
            <a:spLocks noGrp="1"/>
          </p:cNvSpPr>
          <p:nvPr>
            <p:ph type="body" idx="1"/>
          </p:nvPr>
        </p:nvSpPr>
        <p:spPr>
          <a:xfrm>
            <a:off x="562341" y="471390"/>
            <a:ext cx="6735274" cy="82671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4000"/>
              <a:buNone/>
              <a:defRPr sz="4000">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28"/>
        <p:cNvGrpSpPr/>
        <p:nvPr/>
      </p:nvGrpSpPr>
      <p:grpSpPr>
        <a:xfrm>
          <a:off x="0" y="0"/>
          <a:ext cx="0" cy="0"/>
          <a:chOff x="0" y="0"/>
          <a:chExt cx="0" cy="0"/>
        </a:xfrm>
      </p:grpSpPr>
      <p:sp>
        <p:nvSpPr>
          <p:cNvPr id="29" name="Google Shape;29;p14"/>
          <p:cNvSpPr>
            <a:spLocks noGrp="1"/>
          </p:cNvSpPr>
          <p:nvPr>
            <p:ph type="pic" idx="2"/>
          </p:nvPr>
        </p:nvSpPr>
        <p:spPr>
          <a:xfrm>
            <a:off x="0" y="5183187"/>
            <a:ext cx="12188825" cy="1674813"/>
          </a:xfrm>
          <a:prstGeom prst="rect">
            <a:avLst/>
          </a:prstGeom>
          <a:noFill/>
          <a:ln>
            <a:noFill/>
          </a:ln>
        </p:spPr>
      </p:sp>
      <p:sp>
        <p:nvSpPr>
          <p:cNvPr id="30" name="Google Shape;30;p14"/>
          <p:cNvSpPr txBox="1">
            <a:spLocks noGrp="1"/>
          </p:cNvSpPr>
          <p:nvPr>
            <p:ph type="body" idx="1"/>
          </p:nvPr>
        </p:nvSpPr>
        <p:spPr>
          <a:xfrm>
            <a:off x="562341" y="471390"/>
            <a:ext cx="6735274" cy="82671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4000"/>
              <a:buNone/>
              <a:defRPr sz="4000">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31"/>
        <p:cNvGrpSpPr/>
        <p:nvPr/>
      </p:nvGrpSpPr>
      <p:grpSpPr>
        <a:xfrm>
          <a:off x="0" y="0"/>
          <a:ext cx="0" cy="0"/>
          <a:chOff x="0" y="0"/>
          <a:chExt cx="0" cy="0"/>
        </a:xfrm>
      </p:grpSpPr>
      <p:sp>
        <p:nvSpPr>
          <p:cNvPr id="32" name="Google Shape;32;p15"/>
          <p:cNvSpPr>
            <a:spLocks noGrp="1"/>
          </p:cNvSpPr>
          <p:nvPr>
            <p:ph type="pic" idx="2"/>
          </p:nvPr>
        </p:nvSpPr>
        <p:spPr>
          <a:xfrm>
            <a:off x="689725" y="1927410"/>
            <a:ext cx="2882656" cy="1877535"/>
          </a:xfrm>
          <a:prstGeom prst="rect">
            <a:avLst/>
          </a:prstGeom>
          <a:noFill/>
          <a:ln>
            <a:noFill/>
          </a:ln>
        </p:spPr>
      </p:sp>
      <p:sp>
        <p:nvSpPr>
          <p:cNvPr id="33" name="Google Shape;33;p15"/>
          <p:cNvSpPr>
            <a:spLocks noGrp="1"/>
          </p:cNvSpPr>
          <p:nvPr>
            <p:ph type="pic" idx="3"/>
          </p:nvPr>
        </p:nvSpPr>
        <p:spPr>
          <a:xfrm>
            <a:off x="3333023" y="1927410"/>
            <a:ext cx="2882656" cy="1877535"/>
          </a:xfrm>
          <a:prstGeom prst="rect">
            <a:avLst/>
          </a:prstGeom>
          <a:noFill/>
          <a:ln>
            <a:noFill/>
          </a:ln>
        </p:spPr>
      </p:sp>
      <p:sp>
        <p:nvSpPr>
          <p:cNvPr id="34" name="Google Shape;34;p15"/>
          <p:cNvSpPr>
            <a:spLocks noGrp="1"/>
          </p:cNvSpPr>
          <p:nvPr>
            <p:ph type="pic" idx="4"/>
          </p:nvPr>
        </p:nvSpPr>
        <p:spPr>
          <a:xfrm>
            <a:off x="5976321" y="1927410"/>
            <a:ext cx="2882656" cy="1877535"/>
          </a:xfrm>
          <a:prstGeom prst="rect">
            <a:avLst/>
          </a:prstGeom>
          <a:noFill/>
          <a:ln>
            <a:noFill/>
          </a:ln>
        </p:spPr>
      </p:sp>
      <p:sp>
        <p:nvSpPr>
          <p:cNvPr id="35" name="Google Shape;35;p15"/>
          <p:cNvSpPr>
            <a:spLocks noGrp="1"/>
          </p:cNvSpPr>
          <p:nvPr>
            <p:ph type="pic" idx="5"/>
          </p:nvPr>
        </p:nvSpPr>
        <p:spPr>
          <a:xfrm>
            <a:off x="8619619" y="1927410"/>
            <a:ext cx="2882656" cy="1877535"/>
          </a:xfrm>
          <a:prstGeom prst="rect">
            <a:avLst/>
          </a:prstGeom>
          <a:noFill/>
          <a:ln>
            <a:noFill/>
          </a:ln>
        </p:spPr>
      </p:sp>
      <p:sp>
        <p:nvSpPr>
          <p:cNvPr id="36" name="Google Shape;36;p15"/>
          <p:cNvSpPr txBox="1">
            <a:spLocks noGrp="1"/>
          </p:cNvSpPr>
          <p:nvPr>
            <p:ph type="body" idx="1"/>
          </p:nvPr>
        </p:nvSpPr>
        <p:spPr>
          <a:xfrm>
            <a:off x="562341" y="471390"/>
            <a:ext cx="6735274" cy="82671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4000"/>
              <a:buNone/>
              <a:defRPr sz="4000">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37"/>
        <p:cNvGrpSpPr/>
        <p:nvPr/>
      </p:nvGrpSpPr>
      <p:grpSpPr>
        <a:xfrm>
          <a:off x="0" y="0"/>
          <a:ext cx="0" cy="0"/>
          <a:chOff x="0" y="0"/>
          <a:chExt cx="0" cy="0"/>
        </a:xfrm>
      </p:grpSpPr>
      <p:sp>
        <p:nvSpPr>
          <p:cNvPr id="38" name="Google Shape;38;p16"/>
          <p:cNvSpPr>
            <a:spLocks noGrp="1"/>
          </p:cNvSpPr>
          <p:nvPr>
            <p:ph type="pic" idx="2"/>
          </p:nvPr>
        </p:nvSpPr>
        <p:spPr>
          <a:xfrm>
            <a:off x="8211312" y="822960"/>
            <a:ext cx="3108960" cy="5248655"/>
          </a:xfrm>
          <a:prstGeom prst="rect">
            <a:avLst/>
          </a:prstGeom>
          <a:noFill/>
          <a:ln>
            <a:noFill/>
          </a:ln>
        </p:spPr>
      </p:sp>
      <p:sp>
        <p:nvSpPr>
          <p:cNvPr id="39" name="Google Shape;39;p16"/>
          <p:cNvSpPr txBox="1">
            <a:spLocks noGrp="1"/>
          </p:cNvSpPr>
          <p:nvPr>
            <p:ph type="body" idx="1"/>
          </p:nvPr>
        </p:nvSpPr>
        <p:spPr>
          <a:xfrm>
            <a:off x="562341" y="471390"/>
            <a:ext cx="6735274" cy="82671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4000"/>
              <a:buNone/>
              <a:defRPr sz="4000">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a:spLocks noGrp="1"/>
          </p:cNvSpPr>
          <p:nvPr>
            <p:ph type="pic" idx="3"/>
          </p:nvPr>
        </p:nvSpPr>
        <p:spPr>
          <a:xfrm>
            <a:off x="1142460" y="5047488"/>
            <a:ext cx="7562627" cy="1240712"/>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41"/>
        <p:cNvGrpSpPr/>
        <p:nvPr/>
      </p:nvGrpSpPr>
      <p:grpSpPr>
        <a:xfrm>
          <a:off x="0" y="0"/>
          <a:ext cx="0" cy="0"/>
          <a:chOff x="0" y="0"/>
          <a:chExt cx="0" cy="0"/>
        </a:xfrm>
      </p:grpSpPr>
      <p:sp>
        <p:nvSpPr>
          <p:cNvPr id="42" name="Google Shape;42;p17"/>
          <p:cNvSpPr>
            <a:spLocks noGrp="1"/>
          </p:cNvSpPr>
          <p:nvPr>
            <p:ph type="pic" idx="2"/>
          </p:nvPr>
        </p:nvSpPr>
        <p:spPr>
          <a:xfrm>
            <a:off x="5456726" y="3182112"/>
            <a:ext cx="6735274" cy="3675888"/>
          </a:xfrm>
          <a:prstGeom prst="rect">
            <a:avLst/>
          </a:prstGeom>
          <a:noFill/>
          <a:ln>
            <a:noFill/>
          </a:ln>
        </p:spPr>
      </p:sp>
      <p:sp>
        <p:nvSpPr>
          <p:cNvPr id="43" name="Google Shape;43;p17"/>
          <p:cNvSpPr txBox="1">
            <a:spLocks noGrp="1"/>
          </p:cNvSpPr>
          <p:nvPr>
            <p:ph type="body" idx="1"/>
          </p:nvPr>
        </p:nvSpPr>
        <p:spPr>
          <a:xfrm>
            <a:off x="562341" y="471390"/>
            <a:ext cx="6735274" cy="82671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4000"/>
              <a:buNone/>
              <a:defRPr sz="4000">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44"/>
        <p:cNvGrpSpPr/>
        <p:nvPr/>
      </p:nvGrpSpPr>
      <p:grpSpPr>
        <a:xfrm>
          <a:off x="0" y="0"/>
          <a:ext cx="0" cy="0"/>
          <a:chOff x="0" y="0"/>
          <a:chExt cx="0" cy="0"/>
        </a:xfrm>
      </p:grpSpPr>
      <p:sp>
        <p:nvSpPr>
          <p:cNvPr id="45" name="Google Shape;45;p18"/>
          <p:cNvSpPr>
            <a:spLocks noGrp="1"/>
          </p:cNvSpPr>
          <p:nvPr>
            <p:ph type="pic" idx="2"/>
          </p:nvPr>
        </p:nvSpPr>
        <p:spPr>
          <a:xfrm>
            <a:off x="0" y="5248656"/>
            <a:ext cx="2438400" cy="1609343"/>
          </a:xfrm>
          <a:prstGeom prst="rect">
            <a:avLst/>
          </a:prstGeom>
          <a:noFill/>
          <a:ln>
            <a:noFill/>
          </a:ln>
        </p:spPr>
      </p:sp>
      <p:sp>
        <p:nvSpPr>
          <p:cNvPr id="46" name="Google Shape;46;p18"/>
          <p:cNvSpPr>
            <a:spLocks noGrp="1"/>
          </p:cNvSpPr>
          <p:nvPr>
            <p:ph type="pic" idx="3"/>
          </p:nvPr>
        </p:nvSpPr>
        <p:spPr>
          <a:xfrm>
            <a:off x="4876800" y="5248656"/>
            <a:ext cx="2438400" cy="1609343"/>
          </a:xfrm>
          <a:prstGeom prst="rect">
            <a:avLst/>
          </a:prstGeom>
          <a:noFill/>
          <a:ln>
            <a:noFill/>
          </a:ln>
        </p:spPr>
      </p:sp>
      <p:sp>
        <p:nvSpPr>
          <p:cNvPr id="47" name="Google Shape;47;p18"/>
          <p:cNvSpPr>
            <a:spLocks noGrp="1"/>
          </p:cNvSpPr>
          <p:nvPr>
            <p:ph type="pic" idx="4"/>
          </p:nvPr>
        </p:nvSpPr>
        <p:spPr>
          <a:xfrm>
            <a:off x="9753600" y="5248656"/>
            <a:ext cx="2438400" cy="1609343"/>
          </a:xfrm>
          <a:prstGeom prst="rect">
            <a:avLst/>
          </a:prstGeom>
          <a:noFill/>
          <a:ln>
            <a:noFill/>
          </a:ln>
        </p:spPr>
      </p:sp>
      <p:sp>
        <p:nvSpPr>
          <p:cNvPr id="48" name="Google Shape;48;p18"/>
          <p:cNvSpPr>
            <a:spLocks noGrp="1"/>
          </p:cNvSpPr>
          <p:nvPr>
            <p:ph type="pic" idx="5"/>
          </p:nvPr>
        </p:nvSpPr>
        <p:spPr>
          <a:xfrm>
            <a:off x="7315200" y="3639312"/>
            <a:ext cx="2438400" cy="1609343"/>
          </a:xfrm>
          <a:prstGeom prst="rect">
            <a:avLst/>
          </a:prstGeom>
          <a:noFill/>
          <a:ln>
            <a:noFill/>
          </a:ln>
        </p:spPr>
      </p:sp>
      <p:sp>
        <p:nvSpPr>
          <p:cNvPr id="49" name="Google Shape;49;p18"/>
          <p:cNvSpPr>
            <a:spLocks noGrp="1"/>
          </p:cNvSpPr>
          <p:nvPr>
            <p:ph type="pic" idx="6"/>
          </p:nvPr>
        </p:nvSpPr>
        <p:spPr>
          <a:xfrm>
            <a:off x="2438400" y="3621022"/>
            <a:ext cx="2438400" cy="1609343"/>
          </a:xfrm>
          <a:prstGeom prst="rect">
            <a:avLst/>
          </a:prstGeom>
          <a:noFill/>
          <a:ln>
            <a:noFill/>
          </a:ln>
        </p:spPr>
      </p:sp>
      <p:sp>
        <p:nvSpPr>
          <p:cNvPr id="50" name="Google Shape;50;p18"/>
          <p:cNvSpPr txBox="1">
            <a:spLocks noGrp="1"/>
          </p:cNvSpPr>
          <p:nvPr>
            <p:ph type="body" idx="1"/>
          </p:nvPr>
        </p:nvSpPr>
        <p:spPr>
          <a:xfrm>
            <a:off x="562341" y="471390"/>
            <a:ext cx="6735274" cy="82671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4000"/>
              <a:buNone/>
              <a:defRPr sz="4000">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51"/>
        <p:cNvGrpSpPr/>
        <p:nvPr/>
      </p:nvGrpSpPr>
      <p:grpSpPr>
        <a:xfrm>
          <a:off x="0" y="0"/>
          <a:ext cx="0" cy="0"/>
          <a:chOff x="0" y="0"/>
          <a:chExt cx="0" cy="0"/>
        </a:xfrm>
      </p:grpSpPr>
      <p:sp>
        <p:nvSpPr>
          <p:cNvPr id="52" name="Google Shape;52;p19"/>
          <p:cNvSpPr>
            <a:spLocks noGrp="1"/>
          </p:cNvSpPr>
          <p:nvPr>
            <p:ph type="pic" idx="2"/>
          </p:nvPr>
        </p:nvSpPr>
        <p:spPr>
          <a:xfrm>
            <a:off x="0" y="0"/>
            <a:ext cx="3950208" cy="6858000"/>
          </a:xfrm>
          <a:prstGeom prst="rect">
            <a:avLst/>
          </a:prstGeom>
          <a:noFill/>
          <a:ln>
            <a:noFill/>
          </a:ln>
        </p:spPr>
      </p:sp>
      <p:sp>
        <p:nvSpPr>
          <p:cNvPr id="53" name="Google Shape;53;p19"/>
          <p:cNvSpPr>
            <a:spLocks noGrp="1"/>
          </p:cNvSpPr>
          <p:nvPr>
            <p:ph type="pic" idx="3"/>
          </p:nvPr>
        </p:nvSpPr>
        <p:spPr>
          <a:xfrm>
            <a:off x="3950208" y="0"/>
            <a:ext cx="3950208" cy="6858000"/>
          </a:xfrm>
          <a:prstGeom prst="rect">
            <a:avLst/>
          </a:prstGeom>
          <a:noFill/>
          <a:ln>
            <a:noFill/>
          </a:ln>
        </p:spPr>
      </p:sp>
      <p:sp>
        <p:nvSpPr>
          <p:cNvPr id="54" name="Google Shape;54;p19"/>
          <p:cNvSpPr>
            <a:spLocks noGrp="1"/>
          </p:cNvSpPr>
          <p:nvPr>
            <p:ph type="pic" idx="4"/>
          </p:nvPr>
        </p:nvSpPr>
        <p:spPr>
          <a:xfrm>
            <a:off x="7900416" y="0"/>
            <a:ext cx="4291584" cy="3429000"/>
          </a:xfrm>
          <a:prstGeom prst="rect">
            <a:avLst/>
          </a:prstGeom>
          <a:noFill/>
          <a:ln>
            <a:noFill/>
          </a:ln>
        </p:spPr>
      </p:sp>
      <p:sp>
        <p:nvSpPr>
          <p:cNvPr id="55" name="Google Shape;55;p19"/>
          <p:cNvSpPr>
            <a:spLocks noGrp="1"/>
          </p:cNvSpPr>
          <p:nvPr>
            <p:ph type="pic" idx="5"/>
          </p:nvPr>
        </p:nvSpPr>
        <p:spPr>
          <a:xfrm>
            <a:off x="7900416" y="3429000"/>
            <a:ext cx="4291584" cy="3429000"/>
          </a:xfrm>
          <a:prstGeom prst="rect">
            <a:avLst/>
          </a:prstGeom>
          <a:noFill/>
          <a:ln>
            <a:noFill/>
          </a:ln>
        </p:spPr>
      </p:sp>
      <p:sp>
        <p:nvSpPr>
          <p:cNvPr id="56" name="Google Shape;56;p19"/>
          <p:cNvSpPr txBox="1">
            <a:spLocks noGrp="1"/>
          </p:cNvSpPr>
          <p:nvPr>
            <p:ph type="body" idx="1"/>
          </p:nvPr>
        </p:nvSpPr>
        <p:spPr>
          <a:xfrm>
            <a:off x="562341" y="471390"/>
            <a:ext cx="6735274" cy="82671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4000"/>
              <a:buNone/>
              <a:defRPr sz="4000">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Roboto"/>
              <a:buNone/>
              <a:defRPr sz="440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boto"/>
                <a:ea typeface="Roboto"/>
                <a:cs typeface="Roboto"/>
                <a:sym typeface="Robo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8" name="Google Shape;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909090"/>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9pPr>
          </a:lstStyle>
          <a:p>
            <a:endParaRPr/>
          </a:p>
        </p:txBody>
      </p:sp>
      <p:sp>
        <p:nvSpPr>
          <p:cNvPr id="9" name="Google Shape;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909090"/>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9pPr>
          </a:lstStyle>
          <a:p>
            <a:endParaRPr/>
          </a:p>
        </p:txBody>
      </p:sp>
      <p:sp>
        <p:nvSpPr>
          <p:cNvPr id="10" name="Google Shape;1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909090"/>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909090"/>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909090"/>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909090"/>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909090"/>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909090"/>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909090"/>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909090"/>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909090"/>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jpe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44.png"/><Relationship Id="rId7"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47.svg"/><Relationship Id="rId11" Type="http://schemas.openxmlformats.org/officeDocument/2006/relationships/image" Target="../media/image15.jpeg"/><Relationship Id="rId5" Type="http://schemas.openxmlformats.org/officeDocument/2006/relationships/image" Target="../media/image46.png"/><Relationship Id="rId10" Type="http://schemas.openxmlformats.org/officeDocument/2006/relationships/image" Target="../media/image14.svg"/><Relationship Id="rId4" Type="http://schemas.openxmlformats.org/officeDocument/2006/relationships/image" Target="../media/image45.svg"/><Relationship Id="rId9"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sv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37.jpeg"/><Relationship Id="rId10" Type="http://schemas.openxmlformats.org/officeDocument/2006/relationships/image" Target="../media/image54.svg"/><Relationship Id="rId4" Type="http://schemas.openxmlformats.org/officeDocument/2006/relationships/image" Target="../media/image49.svg"/><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64.jpeg"/><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jpe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eg"/><Relationship Id="rId18" Type="http://schemas.openxmlformats.org/officeDocument/2006/relationships/image" Target="../media/image31.jpe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jpeg"/><Relationship Id="rId17" Type="http://schemas.openxmlformats.org/officeDocument/2006/relationships/image" Target="../media/image30.jpeg"/><Relationship Id="rId2" Type="http://schemas.openxmlformats.org/officeDocument/2006/relationships/notesSlide" Target="../notesSlides/notesSlide4.xml"/><Relationship Id="rId16" Type="http://schemas.openxmlformats.org/officeDocument/2006/relationships/image" Target="../media/image29.jpeg"/><Relationship Id="rId20" Type="http://schemas.openxmlformats.org/officeDocument/2006/relationships/image" Target="../media/image33.png"/><Relationship Id="rId1" Type="http://schemas.openxmlformats.org/officeDocument/2006/relationships/slideLayout" Target="../slideLayouts/slideLayout14.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jpe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5.jpe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35.sv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6.svg"/><Relationship Id="rId11" Type="http://schemas.openxmlformats.org/officeDocument/2006/relationships/image" Target="../media/image34.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13" Type="http://schemas.openxmlformats.org/officeDocument/2006/relationships/image" Target="../media/image98.png"/><Relationship Id="rId18" Type="http://schemas.openxmlformats.org/officeDocument/2006/relationships/customXml" Target="../ink/ink8.xml"/><Relationship Id="rId26" Type="http://schemas.openxmlformats.org/officeDocument/2006/relationships/customXml" Target="../ink/ink12.xml"/><Relationship Id="rId39" Type="http://schemas.openxmlformats.org/officeDocument/2006/relationships/image" Target="../media/image111.png"/><Relationship Id="rId21" Type="http://schemas.openxmlformats.org/officeDocument/2006/relationships/image" Target="../media/image102.png"/><Relationship Id="rId34" Type="http://schemas.openxmlformats.org/officeDocument/2006/relationships/customXml" Target="../ink/ink16.xml"/><Relationship Id="rId42" Type="http://schemas.openxmlformats.org/officeDocument/2006/relationships/customXml" Target="../ink/ink20.xml"/><Relationship Id="rId47" Type="http://schemas.openxmlformats.org/officeDocument/2006/relationships/customXml" Target="../ink/ink25.xml"/><Relationship Id="rId50" Type="http://schemas.openxmlformats.org/officeDocument/2006/relationships/customXml" Target="../ink/ink28.xml"/><Relationship Id="rId55" Type="http://schemas.openxmlformats.org/officeDocument/2006/relationships/customXml" Target="../ink/ink33.xml"/><Relationship Id="rId7" Type="http://schemas.openxmlformats.org/officeDocument/2006/relationships/image" Target="../media/image95.png"/><Relationship Id="rId2" Type="http://schemas.openxmlformats.org/officeDocument/2006/relationships/notesSlide" Target="../notesSlides/notesSlide63.xml"/><Relationship Id="rId16" Type="http://schemas.openxmlformats.org/officeDocument/2006/relationships/customXml" Target="../ink/ink7.xml"/><Relationship Id="rId29" Type="http://schemas.openxmlformats.org/officeDocument/2006/relationships/image" Target="../media/image106.png"/><Relationship Id="rId11" Type="http://schemas.openxmlformats.org/officeDocument/2006/relationships/image" Target="../media/image97.png"/><Relationship Id="rId24" Type="http://schemas.openxmlformats.org/officeDocument/2006/relationships/customXml" Target="../ink/ink11.xml"/><Relationship Id="rId32" Type="http://schemas.openxmlformats.org/officeDocument/2006/relationships/customXml" Target="../ink/ink15.xml"/><Relationship Id="rId37" Type="http://schemas.openxmlformats.org/officeDocument/2006/relationships/image" Target="../media/image110.png"/><Relationship Id="rId40" Type="http://schemas.openxmlformats.org/officeDocument/2006/relationships/customXml" Target="../ink/ink19.xml"/><Relationship Id="rId45" Type="http://schemas.openxmlformats.org/officeDocument/2006/relationships/customXml" Target="../ink/ink23.xml"/><Relationship Id="rId53" Type="http://schemas.openxmlformats.org/officeDocument/2006/relationships/customXml" Target="../ink/ink31.xml"/><Relationship Id="rId58" Type="http://schemas.openxmlformats.org/officeDocument/2006/relationships/customXml" Target="../ink/ink36.xml"/><Relationship Id="rId5" Type="http://schemas.openxmlformats.org/officeDocument/2006/relationships/image" Target="../media/image94.png"/><Relationship Id="rId19" Type="http://schemas.openxmlformats.org/officeDocument/2006/relationships/image" Target="../media/image101.png"/><Relationship Id="rId4" Type="http://schemas.openxmlformats.org/officeDocument/2006/relationships/customXml" Target="../ink/ink1.xml"/><Relationship Id="rId9" Type="http://schemas.openxmlformats.org/officeDocument/2006/relationships/image" Target="../media/image96.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105.png"/><Relationship Id="rId30" Type="http://schemas.openxmlformats.org/officeDocument/2006/relationships/customXml" Target="../ink/ink14.xml"/><Relationship Id="rId35" Type="http://schemas.openxmlformats.org/officeDocument/2006/relationships/image" Target="../media/image109.png"/><Relationship Id="rId43" Type="http://schemas.openxmlformats.org/officeDocument/2006/relationships/customXml" Target="../ink/ink21.xml"/><Relationship Id="rId48" Type="http://schemas.openxmlformats.org/officeDocument/2006/relationships/customXml" Target="../ink/ink26.xml"/><Relationship Id="rId56" Type="http://schemas.openxmlformats.org/officeDocument/2006/relationships/customXml" Target="../ink/ink34.xml"/><Relationship Id="rId8" Type="http://schemas.openxmlformats.org/officeDocument/2006/relationships/customXml" Target="../ink/ink3.xml"/><Relationship Id="rId51" Type="http://schemas.openxmlformats.org/officeDocument/2006/relationships/customXml" Target="../ink/ink29.xml"/><Relationship Id="rId3" Type="http://schemas.openxmlformats.org/officeDocument/2006/relationships/image" Target="../media/image93.jpeg"/><Relationship Id="rId12" Type="http://schemas.openxmlformats.org/officeDocument/2006/relationships/customXml" Target="../ink/ink5.xml"/><Relationship Id="rId17" Type="http://schemas.openxmlformats.org/officeDocument/2006/relationships/image" Target="../media/image100.png"/><Relationship Id="rId25" Type="http://schemas.openxmlformats.org/officeDocument/2006/relationships/image" Target="../media/image104.png"/><Relationship Id="rId33" Type="http://schemas.openxmlformats.org/officeDocument/2006/relationships/image" Target="../media/image108.png"/><Relationship Id="rId38" Type="http://schemas.openxmlformats.org/officeDocument/2006/relationships/customXml" Target="../ink/ink18.xml"/><Relationship Id="rId46" Type="http://schemas.openxmlformats.org/officeDocument/2006/relationships/customXml" Target="../ink/ink24.xml"/><Relationship Id="rId59" Type="http://schemas.openxmlformats.org/officeDocument/2006/relationships/customXml" Target="../ink/ink37.xml"/><Relationship Id="rId20" Type="http://schemas.openxmlformats.org/officeDocument/2006/relationships/customXml" Target="../ink/ink9.xml"/><Relationship Id="rId41" Type="http://schemas.openxmlformats.org/officeDocument/2006/relationships/image" Target="../media/image112.png"/><Relationship Id="rId54" Type="http://schemas.openxmlformats.org/officeDocument/2006/relationships/customXml" Target="../ink/ink32.xml"/><Relationship Id="rId1" Type="http://schemas.openxmlformats.org/officeDocument/2006/relationships/slideLayout" Target="../slideLayouts/slideLayout16.xml"/><Relationship Id="rId6" Type="http://schemas.openxmlformats.org/officeDocument/2006/relationships/customXml" Target="../ink/ink2.xml"/><Relationship Id="rId15" Type="http://schemas.openxmlformats.org/officeDocument/2006/relationships/image" Target="../media/image99.png"/><Relationship Id="rId23" Type="http://schemas.openxmlformats.org/officeDocument/2006/relationships/image" Target="../media/image103.png"/><Relationship Id="rId28" Type="http://schemas.openxmlformats.org/officeDocument/2006/relationships/customXml" Target="../ink/ink13.xml"/><Relationship Id="rId36" Type="http://schemas.openxmlformats.org/officeDocument/2006/relationships/customXml" Target="../ink/ink17.xml"/><Relationship Id="rId49" Type="http://schemas.openxmlformats.org/officeDocument/2006/relationships/customXml" Target="../ink/ink27.xml"/><Relationship Id="rId57" Type="http://schemas.openxmlformats.org/officeDocument/2006/relationships/customXml" Target="../ink/ink35.xml"/><Relationship Id="rId10" Type="http://schemas.openxmlformats.org/officeDocument/2006/relationships/customXml" Target="../ink/ink4.xml"/><Relationship Id="rId31" Type="http://schemas.openxmlformats.org/officeDocument/2006/relationships/image" Target="../media/image107.png"/><Relationship Id="rId44" Type="http://schemas.openxmlformats.org/officeDocument/2006/relationships/customXml" Target="../ink/ink22.xml"/><Relationship Id="rId52" Type="http://schemas.openxmlformats.org/officeDocument/2006/relationships/customXml" Target="../ink/ink30.xml"/><Relationship Id="rId60" Type="http://schemas.openxmlformats.org/officeDocument/2006/relationships/customXml" Target="../ink/ink38.xml"/></Relationships>
</file>

<file path=ppt/slides/_rels/slide6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4.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3.png"/><Relationship Id="rId7" Type="http://schemas.openxmlformats.org/officeDocument/2006/relationships/image" Target="../media/image21.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5.png"/><Relationship Id="rId4" Type="http://schemas.openxmlformats.org/officeDocument/2006/relationships/image" Target="../media/image114.png"/></Relationships>
</file>

<file path=ppt/slides/_rels/slide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1.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9.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0.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3.xml"/><Relationship Id="rId1" Type="http://schemas.openxmlformats.org/officeDocument/2006/relationships/slideLayout" Target="../slideLayouts/slideLayout14.xml"/><Relationship Id="rId4" Type="http://schemas.openxmlformats.org/officeDocument/2006/relationships/image" Target="../media/image119.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37.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9.xml"/><Relationship Id="rId1" Type="http://schemas.openxmlformats.org/officeDocument/2006/relationships/slideLayout" Target="../slideLayouts/slideLayout15.xml"/><Relationship Id="rId4" Type="http://schemas.openxmlformats.org/officeDocument/2006/relationships/image" Target="../media/image122.png"/></Relationships>
</file>

<file path=ppt/slides/_rels/slide8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0.xml"/><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2.xml"/><Relationship Id="rId1" Type="http://schemas.openxmlformats.org/officeDocument/2006/relationships/slideLayout" Target="../slideLayouts/slideLayout16.xml"/><Relationship Id="rId4" Type="http://schemas.openxmlformats.org/officeDocument/2006/relationships/hyperlink" Target="https://en.wikipedia.org/wiki/Irony"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3.xml"/><Relationship Id="rId1" Type="http://schemas.openxmlformats.org/officeDocument/2006/relationships/slideLayout" Target="../slideLayouts/slideLayout16.xml"/><Relationship Id="rId4" Type="http://schemas.microsoft.com/office/2007/relationships/hdphoto" Target="../media/hdphoto1.wdp"/></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road with palm trees and mountains in the background with Zion National Park in the background&#10;&#10;Description automatically generated">
            <a:extLst>
              <a:ext uri="{FF2B5EF4-FFF2-40B4-BE49-F238E27FC236}">
                <a16:creationId xmlns:a16="http://schemas.microsoft.com/office/drawing/2014/main" id="{64854062-0EA3-F5B0-3C41-FCC89351ECF5}"/>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42898" t="3757" r="-5533" b="-3757"/>
          <a:stretch/>
        </p:blipFill>
        <p:spPr>
          <a:xfrm>
            <a:off x="6298040" y="-123602"/>
            <a:ext cx="6858781" cy="7301017"/>
          </a:xfrm>
        </p:spPr>
      </p:pic>
      <p:sp>
        <p:nvSpPr>
          <p:cNvPr id="55" name="TextBox 54">
            <a:extLst>
              <a:ext uri="{FF2B5EF4-FFF2-40B4-BE49-F238E27FC236}">
                <a16:creationId xmlns:a16="http://schemas.microsoft.com/office/drawing/2014/main" id="{D01AEAFD-F8BE-2D9A-B6FD-246463F04D1C}"/>
              </a:ext>
            </a:extLst>
          </p:cNvPr>
          <p:cNvSpPr txBox="1"/>
          <p:nvPr/>
        </p:nvSpPr>
        <p:spPr>
          <a:xfrm>
            <a:off x="733200" y="385584"/>
            <a:ext cx="5549266" cy="1446550"/>
          </a:xfrm>
          <a:prstGeom prst="rect">
            <a:avLst/>
          </a:prstGeom>
          <a:noFill/>
        </p:spPr>
        <p:txBody>
          <a:bodyPr wrap="square" lIns="0" rIns="0" rtlCol="0">
            <a:spAutoFit/>
          </a:bodyPr>
          <a:lstStyle/>
          <a:p>
            <a:r>
              <a:rPr lang="en-US" sz="4400" b="1" spc="-150">
                <a:solidFill>
                  <a:srgbClr val="002665"/>
                </a:solidFill>
                <a:latin typeface="Roboto" panose="02000000000000000000" pitchFamily="2" charset="0"/>
                <a:ea typeface="Roboto" panose="02000000000000000000" pitchFamily="2" charset="0"/>
                <a:cs typeface="Roboto" panose="02000000000000000000" pitchFamily="2" charset="0"/>
              </a:rPr>
              <a:t>2025 Modeling Enhancements Update</a:t>
            </a:r>
          </a:p>
        </p:txBody>
      </p:sp>
      <p:sp>
        <p:nvSpPr>
          <p:cNvPr id="57" name="TextBox 56">
            <a:extLst>
              <a:ext uri="{FF2B5EF4-FFF2-40B4-BE49-F238E27FC236}">
                <a16:creationId xmlns:a16="http://schemas.microsoft.com/office/drawing/2014/main" id="{3CF1F221-B0DB-4810-C7A8-D3CF25E99A2D}"/>
              </a:ext>
            </a:extLst>
          </p:cNvPr>
          <p:cNvSpPr txBox="1"/>
          <p:nvPr/>
        </p:nvSpPr>
        <p:spPr>
          <a:xfrm>
            <a:off x="733200" y="3413223"/>
            <a:ext cx="5334000" cy="1764586"/>
          </a:xfrm>
          <a:prstGeom prst="rect">
            <a:avLst/>
          </a:prstGeom>
          <a:noFill/>
        </p:spPr>
        <p:txBody>
          <a:bodyPr wrap="square" lIns="0" rIns="0" rtlCol="0">
            <a:spAutoFit/>
          </a:bodyPr>
          <a:lstStyle/>
          <a:p>
            <a:pPr>
              <a:lnSpc>
                <a:spcPct val="150000"/>
              </a:lnSpc>
            </a:pPr>
            <a:r>
              <a:rPr lang="en-US" sz="1600">
                <a:latin typeface="Roboto Medium" panose="02000000000000000000" pitchFamily="2" charset="0"/>
                <a:ea typeface="Roboto Medium" panose="02000000000000000000" pitchFamily="2" charset="0"/>
                <a:cs typeface="Roboto Medium" panose="02000000000000000000" pitchFamily="2" charset="0"/>
              </a:rPr>
              <a:t>Neal Kruis, PhD</a:t>
            </a:r>
            <a:br>
              <a:rPr lang="en-US" sz="1400">
                <a:latin typeface="Roboto Medium" panose="02000000000000000000" pitchFamily="2" charset="0"/>
                <a:ea typeface="Roboto Medium" panose="02000000000000000000" pitchFamily="2" charset="0"/>
                <a:cs typeface="Roboto Medium" panose="02000000000000000000" pitchFamily="2" charset="0"/>
              </a:rPr>
            </a:br>
            <a:r>
              <a:rPr lang="en-US" sz="1400" i="1">
                <a:latin typeface="Roboto Medium" panose="02000000000000000000" pitchFamily="2" charset="0"/>
                <a:ea typeface="Roboto Medium" panose="02000000000000000000" pitchFamily="2" charset="0"/>
                <a:cs typeface="Roboto Medium" panose="02000000000000000000" pitchFamily="2" charset="0"/>
              </a:rPr>
              <a:t>Big Ladder Software, Vice President</a:t>
            </a:r>
          </a:p>
          <a:p>
            <a:pPr>
              <a:lnSpc>
                <a:spcPct val="150000"/>
              </a:lnSpc>
            </a:pPr>
            <a:r>
              <a:rPr lang="en-US" sz="1400" i="1">
                <a:latin typeface="Roboto Medium" panose="02000000000000000000" pitchFamily="2" charset="0"/>
                <a:ea typeface="Roboto Medium" panose="02000000000000000000" pitchFamily="2" charset="0"/>
                <a:cs typeface="Roboto Medium" panose="02000000000000000000" pitchFamily="2" charset="0"/>
              </a:rPr>
              <a:t>RESNET, Energy Modeling Director</a:t>
            </a:r>
          </a:p>
          <a:p>
            <a:pPr>
              <a:lnSpc>
                <a:spcPct val="150000"/>
              </a:lnSpc>
            </a:pPr>
            <a:r>
              <a:rPr lang="en-US" sz="1600">
                <a:latin typeface="Roboto Medium" panose="02000000000000000000" pitchFamily="2" charset="0"/>
                <a:ea typeface="Roboto Medium" panose="02000000000000000000" pitchFamily="2" charset="0"/>
                <a:cs typeface="Roboto Medium" panose="02000000000000000000" pitchFamily="2" charset="0"/>
              </a:rPr>
              <a:t>Nathan Oliver</a:t>
            </a:r>
            <a:br>
              <a:rPr lang="en-US" sz="1400">
                <a:latin typeface="Roboto Medium" panose="02000000000000000000" pitchFamily="2" charset="0"/>
                <a:ea typeface="Roboto Medium" panose="02000000000000000000" pitchFamily="2" charset="0"/>
                <a:cs typeface="Roboto Medium" panose="02000000000000000000" pitchFamily="2" charset="0"/>
              </a:rPr>
            </a:br>
            <a:r>
              <a:rPr lang="en-US" sz="1400" i="1">
                <a:latin typeface="Roboto Medium" panose="02000000000000000000" pitchFamily="2" charset="0"/>
                <a:ea typeface="Roboto Medium" panose="02000000000000000000" pitchFamily="2" charset="0"/>
                <a:cs typeface="Roboto Medium" panose="02000000000000000000" pitchFamily="2" charset="0"/>
              </a:rPr>
              <a:t>Big Ladder Software</a:t>
            </a:r>
          </a:p>
        </p:txBody>
      </p:sp>
      <p:cxnSp>
        <p:nvCxnSpPr>
          <p:cNvPr id="58" name="Straight Connector 57">
            <a:extLst>
              <a:ext uri="{FF2B5EF4-FFF2-40B4-BE49-F238E27FC236}">
                <a16:creationId xmlns:a16="http://schemas.microsoft.com/office/drawing/2014/main" id="{1A7A1D2C-44E8-04CF-4903-70F08B62EFC6}"/>
              </a:ext>
            </a:extLst>
          </p:cNvPr>
          <p:cNvCxnSpPr>
            <a:cxnSpLocks/>
          </p:cNvCxnSpPr>
          <p:nvPr/>
        </p:nvCxnSpPr>
        <p:spPr>
          <a:xfrm>
            <a:off x="676087" y="2919109"/>
            <a:ext cx="761999" cy="0"/>
          </a:xfrm>
          <a:prstGeom prst="line">
            <a:avLst/>
          </a:prstGeom>
          <a:ln w="53975">
            <a:solidFill>
              <a:srgbClr val="002665"/>
            </a:solidFill>
          </a:ln>
        </p:spPr>
        <p:style>
          <a:lnRef idx="1">
            <a:schemeClr val="accent1"/>
          </a:lnRef>
          <a:fillRef idx="0">
            <a:schemeClr val="accent1"/>
          </a:fillRef>
          <a:effectRef idx="0">
            <a:schemeClr val="accent1"/>
          </a:effectRef>
          <a:fontRef idx="minor">
            <a:schemeClr val="tx1"/>
          </a:fontRef>
        </p:style>
      </p:cxnSp>
      <p:sp>
        <p:nvSpPr>
          <p:cNvPr id="15" name="Diamond 14">
            <a:extLst>
              <a:ext uri="{FF2B5EF4-FFF2-40B4-BE49-F238E27FC236}">
                <a16:creationId xmlns:a16="http://schemas.microsoft.com/office/drawing/2014/main" id="{38072F95-0316-556D-759C-69B0B6343DB5}"/>
              </a:ext>
            </a:extLst>
          </p:cNvPr>
          <p:cNvSpPr/>
          <p:nvPr/>
        </p:nvSpPr>
        <p:spPr>
          <a:xfrm>
            <a:off x="-1061088" y="0"/>
            <a:ext cx="1690176" cy="1656000"/>
          </a:xfrm>
          <a:prstGeom prst="diamond">
            <a:avLst/>
          </a:prstGeom>
          <a:gradFill>
            <a:gsLst>
              <a:gs pos="0">
                <a:srgbClr val="5EB3E4"/>
              </a:gs>
              <a:gs pos="83000">
                <a:srgbClr val="002665"/>
              </a:gs>
            </a:gsLst>
            <a:lin ang="0" scaled="0"/>
          </a:gra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6600">
              <a:latin typeface="+mj-lt"/>
            </a:endParaRPr>
          </a:p>
        </p:txBody>
      </p:sp>
      <p:pic>
        <p:nvPicPr>
          <p:cNvPr id="17" name="Picture 16">
            <a:extLst>
              <a:ext uri="{FF2B5EF4-FFF2-40B4-BE49-F238E27FC236}">
                <a16:creationId xmlns:a16="http://schemas.microsoft.com/office/drawing/2014/main" id="{F6570A91-4997-9CD5-0E23-23AAB195CBF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5001" y="5245343"/>
            <a:ext cx="4202597" cy="1200742"/>
          </a:xfrm>
          <a:prstGeom prst="rect">
            <a:avLst/>
          </a:prstGeom>
        </p:spPr>
      </p:pic>
      <p:sp>
        <p:nvSpPr>
          <p:cNvPr id="18" name="TextBox 17">
            <a:extLst>
              <a:ext uri="{FF2B5EF4-FFF2-40B4-BE49-F238E27FC236}">
                <a16:creationId xmlns:a16="http://schemas.microsoft.com/office/drawing/2014/main" id="{1F6E6319-E5F2-B21C-9390-3BDBC7CE12F9}"/>
              </a:ext>
            </a:extLst>
          </p:cNvPr>
          <p:cNvSpPr txBox="1"/>
          <p:nvPr/>
        </p:nvSpPr>
        <p:spPr>
          <a:xfrm>
            <a:off x="629088" y="1907934"/>
            <a:ext cx="5334000" cy="830997"/>
          </a:xfrm>
          <a:prstGeom prst="rect">
            <a:avLst/>
          </a:prstGeom>
          <a:noFill/>
        </p:spPr>
        <p:txBody>
          <a:bodyPr wrap="square" lIns="0" rIns="0" rtlCol="0">
            <a:spAutoFit/>
          </a:bodyPr>
          <a:lstStyle/>
          <a:p>
            <a:r>
              <a:rPr lang="en-US" sz="2400" b="1" spc="-150">
                <a:solidFill>
                  <a:srgbClr val="002665"/>
                </a:solidFill>
                <a:latin typeface="Roboto" panose="02000000000000000000" pitchFamily="2" charset="0"/>
                <a:ea typeface="Roboto" panose="02000000000000000000" pitchFamily="2" charset="0"/>
                <a:cs typeface="Roboto" panose="02000000000000000000" pitchFamily="2" charset="0"/>
              </a:rPr>
              <a:t>Formally known as the</a:t>
            </a:r>
            <a:br>
              <a:rPr lang="en-US" sz="2400" b="1" spc="-150">
                <a:solidFill>
                  <a:srgbClr val="002665"/>
                </a:solidFill>
                <a:latin typeface="Roboto" panose="02000000000000000000" pitchFamily="2" charset="0"/>
                <a:ea typeface="Roboto" panose="02000000000000000000" pitchFamily="2" charset="0"/>
                <a:cs typeface="Roboto" panose="02000000000000000000" pitchFamily="2" charset="0"/>
              </a:rPr>
            </a:br>
            <a:r>
              <a:rPr lang="en-US" sz="2400" b="1" spc="-150">
                <a:solidFill>
                  <a:srgbClr val="002665"/>
                </a:solidFill>
                <a:latin typeface="Roboto" panose="02000000000000000000" pitchFamily="2" charset="0"/>
                <a:ea typeface="Roboto" panose="02000000000000000000" pitchFamily="2" charset="0"/>
                <a:cs typeface="Roboto" panose="02000000000000000000" pitchFamily="2" charset="0"/>
              </a:rPr>
              <a:t>“Software Consistency Update”</a:t>
            </a:r>
          </a:p>
        </p:txBody>
      </p:sp>
    </p:spTree>
    <p:extLst>
      <p:ext uri="{BB962C8B-B14F-4D97-AF65-F5344CB8AC3E}">
        <p14:creationId xmlns:p14="http://schemas.microsoft.com/office/powerpoint/2010/main" val="2173358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a:extLst>
            <a:ext uri="{FF2B5EF4-FFF2-40B4-BE49-F238E27FC236}">
              <a16:creationId xmlns:a16="http://schemas.microsoft.com/office/drawing/2014/main" id="{A9566F4F-8C8C-C490-4F95-4D472F6096C7}"/>
            </a:ext>
          </a:extLst>
        </p:cNvPr>
        <p:cNvGrpSpPr/>
        <p:nvPr/>
      </p:nvGrpSpPr>
      <p:grpSpPr>
        <a:xfrm>
          <a:off x="0" y="0"/>
          <a:ext cx="0" cy="0"/>
          <a:chOff x="0" y="0"/>
          <a:chExt cx="0" cy="0"/>
        </a:xfrm>
      </p:grpSpPr>
      <p:sp>
        <p:nvSpPr>
          <p:cNvPr id="192" name="Google Shape;192;g29351125e61_0_69">
            <a:extLst>
              <a:ext uri="{FF2B5EF4-FFF2-40B4-BE49-F238E27FC236}">
                <a16:creationId xmlns:a16="http://schemas.microsoft.com/office/drawing/2014/main" id="{1EF1B93A-2631-9CCA-C461-2D1AB589569C}"/>
              </a:ext>
            </a:extLst>
          </p:cNvPr>
          <p:cNvSpPr txBox="1"/>
          <p:nvPr/>
        </p:nvSpPr>
        <p:spPr>
          <a:xfrm>
            <a:off x="0" y="0"/>
            <a:ext cx="12192000" cy="6858000"/>
          </a:xfrm>
          <a:prstGeom prst="rect">
            <a:avLst/>
          </a:prstGeom>
          <a:noFill/>
          <a:ln>
            <a:noFill/>
          </a:ln>
          <a:effectLst>
            <a:reflection dist="38100" dir="5400000" fadeDir="5400012" sy="-100000" algn="bl" rotWithShape="0"/>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600"/>
              <a:buFont typeface="Arial"/>
              <a:buNone/>
            </a:pPr>
            <a:r>
              <a:rPr lang="en-US" sz="9600" b="1" i="0" u="none" strike="noStrike" cap="none">
                <a:solidFill>
                  <a:schemeClr val="bg2"/>
                </a:solidFill>
                <a:latin typeface="Arial (Body)"/>
                <a:ea typeface="Candara"/>
                <a:cs typeface="Candara"/>
                <a:sym typeface="Candara"/>
              </a:rPr>
              <a:t>Acceptance </a:t>
            </a:r>
            <a:endParaRPr lang="en-US" b="1">
              <a:solidFill>
                <a:schemeClr val="bg2"/>
              </a:solidFill>
              <a:latin typeface="Arial (Body)"/>
            </a:endParaRPr>
          </a:p>
          <a:p>
            <a:pPr marL="0" marR="0" lvl="0" indent="0" algn="ctr" rtl="0">
              <a:lnSpc>
                <a:spcPct val="100000"/>
              </a:lnSpc>
              <a:spcBef>
                <a:spcPts val="0"/>
              </a:spcBef>
              <a:spcAft>
                <a:spcPts val="0"/>
              </a:spcAft>
              <a:buClr>
                <a:srgbClr val="000000"/>
              </a:buClr>
              <a:buSzPts val="9600"/>
              <a:buFont typeface="Arial"/>
              <a:buNone/>
            </a:pPr>
            <a:r>
              <a:rPr lang="en-US" sz="9600" b="1" i="0" u="none" strike="noStrike" cap="none">
                <a:solidFill>
                  <a:schemeClr val="bg2"/>
                </a:solidFill>
                <a:latin typeface="Arial (Body)"/>
                <a:ea typeface="Candara"/>
                <a:cs typeface="Candara"/>
                <a:sym typeface="Candara"/>
              </a:rPr>
              <a:t>Criteria</a:t>
            </a:r>
          </a:p>
        </p:txBody>
      </p:sp>
    </p:spTree>
    <p:extLst>
      <p:ext uri="{BB962C8B-B14F-4D97-AF65-F5344CB8AC3E}">
        <p14:creationId xmlns:p14="http://schemas.microsoft.com/office/powerpoint/2010/main" val="3468601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4553E573-E50E-A8BE-848C-88A9234725FA}"/>
            </a:ext>
          </a:extLst>
        </p:cNvPr>
        <p:cNvGrpSpPr/>
        <p:nvPr/>
      </p:nvGrpSpPr>
      <p:grpSpPr>
        <a:xfrm>
          <a:off x="0" y="0"/>
          <a:ext cx="0" cy="0"/>
          <a:chOff x="0" y="0"/>
          <a:chExt cx="0" cy="0"/>
        </a:xfrm>
      </p:grpSpPr>
      <p:pic>
        <p:nvPicPr>
          <p:cNvPr id="3" name="Picture 2" descr="A graph showing the number of tests&#10;&#10;Description automatically generated with medium confidence">
            <a:extLst>
              <a:ext uri="{FF2B5EF4-FFF2-40B4-BE49-F238E27FC236}">
                <a16:creationId xmlns:a16="http://schemas.microsoft.com/office/drawing/2014/main" id="{8DA3E286-05D5-1D2F-740B-82BDE002968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1229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a:extLst>
            <a:ext uri="{FF2B5EF4-FFF2-40B4-BE49-F238E27FC236}">
              <a16:creationId xmlns:a16="http://schemas.microsoft.com/office/drawing/2014/main" id="{15FA67F5-8033-5B54-5C1E-05A401340ABE}"/>
            </a:ext>
          </a:extLst>
        </p:cNvPr>
        <p:cNvGrpSpPr/>
        <p:nvPr/>
      </p:nvGrpSpPr>
      <p:grpSpPr>
        <a:xfrm>
          <a:off x="0" y="0"/>
          <a:ext cx="0" cy="0"/>
          <a:chOff x="0" y="0"/>
          <a:chExt cx="0" cy="0"/>
        </a:xfrm>
      </p:grpSpPr>
      <p:pic>
        <p:nvPicPr>
          <p:cNvPr id="4" name="Picture 3" descr="A graph showing the number of tests&#10;&#10;Description automatically generated with medium confidence">
            <a:extLst>
              <a:ext uri="{FF2B5EF4-FFF2-40B4-BE49-F238E27FC236}">
                <a16:creationId xmlns:a16="http://schemas.microsoft.com/office/drawing/2014/main" id="{48B0D78B-0A62-B89D-9E6C-2942E8594FF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34514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2" name="Google Shape;308;p20">
            <a:extLst>
              <a:ext uri="{FF2B5EF4-FFF2-40B4-BE49-F238E27FC236}">
                <a16:creationId xmlns:a16="http://schemas.microsoft.com/office/drawing/2014/main" id="{33F1D283-CA79-0BF2-77E3-8ED5734DFEE1}"/>
              </a:ext>
            </a:extLst>
          </p:cNvPr>
          <p:cNvSpPr txBox="1"/>
          <p:nvPr/>
        </p:nvSpPr>
        <p:spPr>
          <a:xfrm>
            <a:off x="415953" y="414595"/>
            <a:ext cx="1136009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263248"/>
                </a:solidFill>
                <a:latin typeface="Roboto"/>
                <a:ea typeface="Roboto"/>
                <a:cs typeface="Roboto"/>
                <a:sym typeface="Roboto"/>
              </a:rPr>
              <a:t>Consistency Resolution Proposal</a:t>
            </a:r>
            <a:endParaRPr sz="5400">
              <a:solidFill>
                <a:srgbClr val="263248"/>
              </a:solidFill>
              <a:latin typeface="Roboto"/>
              <a:ea typeface="Roboto"/>
              <a:cs typeface="Roboto"/>
              <a:sym typeface="Roboto"/>
            </a:endParaRPr>
          </a:p>
        </p:txBody>
      </p:sp>
      <p:sp>
        <p:nvSpPr>
          <p:cNvPr id="3" name="Google Shape;431;p31">
            <a:extLst>
              <a:ext uri="{FF2B5EF4-FFF2-40B4-BE49-F238E27FC236}">
                <a16:creationId xmlns:a16="http://schemas.microsoft.com/office/drawing/2014/main" id="{712B5DC8-F4D6-C6B9-9703-364BED286CCB}"/>
              </a:ext>
            </a:extLst>
          </p:cNvPr>
          <p:cNvSpPr txBox="1"/>
          <p:nvPr/>
        </p:nvSpPr>
        <p:spPr>
          <a:xfrm>
            <a:off x="500744" y="1591201"/>
            <a:ext cx="10472056" cy="5135276"/>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600"/>
              </a:spcBef>
              <a:spcAft>
                <a:spcPts val="0"/>
              </a:spcAft>
              <a:buClr>
                <a:srgbClr val="C7D3E6"/>
              </a:buClr>
              <a:buSzPts val="2400"/>
              <a:buFont typeface="Roboto Light"/>
              <a:buChar char="▰"/>
            </a:pPr>
            <a:r>
              <a:rPr lang="en-US" sz="3600" b="1" i="0" u="none" strike="noStrike" cap="none">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10/26/2023:</a:t>
            </a:r>
            <a:r>
              <a:rPr lang="en-US" sz="3600" b="0" i="0" u="none" strike="noStrike" cap="none">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 Identify and outline software modifications required to meet new acceptance criteria</a:t>
            </a:r>
          </a:p>
          <a:p>
            <a:pPr marL="457200" marR="0" lvl="0" indent="-381000" algn="l" rtl="0">
              <a:lnSpc>
                <a:spcPct val="100000"/>
              </a:lnSpc>
              <a:spcBef>
                <a:spcPts val="600"/>
              </a:spcBef>
              <a:spcAft>
                <a:spcPts val="0"/>
              </a:spcAft>
              <a:buClr>
                <a:srgbClr val="C7D3E6"/>
              </a:buClr>
              <a:buSzPts val="2400"/>
              <a:buFont typeface="Roboto Light"/>
              <a:buChar char="▰"/>
            </a:pPr>
            <a:r>
              <a:rPr lang="en-US" sz="3600" b="1" i="0" u="none" strike="noStrike" cap="none">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02/08/2024:</a:t>
            </a:r>
            <a:r>
              <a:rPr lang="en-US" sz="3600" b="0" i="0" u="none" strike="noStrike" cap="none">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 Report asse</a:t>
            </a:r>
            <a:r>
              <a:rPr lang="en-US" sz="360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ssment of impact on HERS Index</a:t>
            </a:r>
          </a:p>
          <a:p>
            <a:pPr marL="457200" marR="0" lvl="0" indent="-381000" algn="l" rtl="0">
              <a:lnSpc>
                <a:spcPct val="100000"/>
              </a:lnSpc>
              <a:spcBef>
                <a:spcPts val="600"/>
              </a:spcBef>
              <a:spcAft>
                <a:spcPts val="0"/>
              </a:spcAft>
              <a:buClr>
                <a:srgbClr val="C7D3E6"/>
              </a:buClr>
              <a:buSzPts val="2400"/>
              <a:buFont typeface="Roboto Light"/>
              <a:buChar char="▰"/>
            </a:pPr>
            <a:r>
              <a:rPr kumimoji="0" lang="en-US" sz="3600" b="1" i="0" u="none" strike="noStrike" kern="0" cap="none" spc="0" normalizeH="0" baseline="0" noProof="0">
                <a:ln>
                  <a:noFill/>
                </a:ln>
                <a:solidFill>
                  <a:schemeClr val="tx1">
                    <a:lumMod val="50000"/>
                  </a:scheme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03/07/2</a:t>
            </a:r>
            <a:r>
              <a:rPr lang="en-US" sz="3600" b="1">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024:</a:t>
            </a:r>
            <a:r>
              <a:rPr lang="en-US" sz="360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 SCC Review of impact and recommend compliance deadline to SDC 300</a:t>
            </a:r>
            <a:endParaRPr kumimoji="0" lang="en-US" sz="3600" b="0" i="0" u="none" strike="noStrike" kern="0" cap="none" spc="0" normalizeH="0" baseline="0" noProof="0">
              <a:ln>
                <a:noFill/>
              </a:ln>
              <a:solidFill>
                <a:schemeClr val="tx1">
                  <a:lumMod val="50000"/>
                </a:schemeClr>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Tree>
    <p:extLst>
      <p:ext uri="{BB962C8B-B14F-4D97-AF65-F5344CB8AC3E}">
        <p14:creationId xmlns:p14="http://schemas.microsoft.com/office/powerpoint/2010/main" val="3518647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a:extLst>
            <a:ext uri="{FF2B5EF4-FFF2-40B4-BE49-F238E27FC236}">
              <a16:creationId xmlns:a16="http://schemas.microsoft.com/office/drawing/2014/main" id="{6DB1DA90-14BC-6711-40EE-4FE836161F63}"/>
            </a:ext>
          </a:extLst>
        </p:cNvPr>
        <p:cNvGrpSpPr/>
        <p:nvPr/>
      </p:nvGrpSpPr>
      <p:grpSpPr>
        <a:xfrm>
          <a:off x="0" y="0"/>
          <a:ext cx="0" cy="0"/>
          <a:chOff x="0" y="0"/>
          <a:chExt cx="0" cy="0"/>
        </a:xfrm>
      </p:grpSpPr>
      <p:pic>
        <p:nvPicPr>
          <p:cNvPr id="4" name="Picture 3" descr="A graph showing the number of tests&#10;&#10;Description automatically generated with medium confidence">
            <a:extLst>
              <a:ext uri="{FF2B5EF4-FFF2-40B4-BE49-F238E27FC236}">
                <a16:creationId xmlns:a16="http://schemas.microsoft.com/office/drawing/2014/main" id="{FC193AD0-1C59-4D4A-B764-983518601D0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24712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a:extLst>
            <a:ext uri="{FF2B5EF4-FFF2-40B4-BE49-F238E27FC236}">
              <a16:creationId xmlns:a16="http://schemas.microsoft.com/office/drawing/2014/main" id="{567D178A-2FA9-9A05-43EE-35233AFF429B}"/>
            </a:ext>
          </a:extLst>
        </p:cNvPr>
        <p:cNvGrpSpPr/>
        <p:nvPr/>
      </p:nvGrpSpPr>
      <p:grpSpPr>
        <a:xfrm>
          <a:off x="0" y="0"/>
          <a:ext cx="0" cy="0"/>
          <a:chOff x="0" y="0"/>
          <a:chExt cx="0" cy="0"/>
        </a:xfrm>
      </p:grpSpPr>
      <p:pic>
        <p:nvPicPr>
          <p:cNvPr id="4" name="Picture 3" descr="A graph showing the number of tests&#10;&#10;Description automatically generated with medium confidence">
            <a:extLst>
              <a:ext uri="{FF2B5EF4-FFF2-40B4-BE49-F238E27FC236}">
                <a16:creationId xmlns:a16="http://schemas.microsoft.com/office/drawing/2014/main" id="{246033BE-385C-99B7-15E1-5337BFCBA78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95041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201">
          <a:extLst>
            <a:ext uri="{FF2B5EF4-FFF2-40B4-BE49-F238E27FC236}">
              <a16:creationId xmlns:a16="http://schemas.microsoft.com/office/drawing/2014/main" id="{C7AAB8D7-B05C-1757-6897-5AE6BE69EDC3}"/>
            </a:ext>
          </a:extLst>
        </p:cNvPr>
        <p:cNvGrpSpPr/>
        <p:nvPr/>
      </p:nvGrpSpPr>
      <p:grpSpPr>
        <a:xfrm>
          <a:off x="0" y="0"/>
          <a:ext cx="0" cy="0"/>
          <a:chOff x="0" y="0"/>
          <a:chExt cx="0" cy="0"/>
        </a:xfrm>
      </p:grpSpPr>
      <p:pic>
        <p:nvPicPr>
          <p:cNvPr id="3" name="Picture 2" descr="A graph showing the amount of cooling&#10;&#10;Description automatically generated with medium confidence">
            <a:extLst>
              <a:ext uri="{FF2B5EF4-FFF2-40B4-BE49-F238E27FC236}">
                <a16:creationId xmlns:a16="http://schemas.microsoft.com/office/drawing/2014/main" id="{6E443A51-C3A1-A152-C714-1B431AA2DD9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47329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201">
          <a:extLst>
            <a:ext uri="{FF2B5EF4-FFF2-40B4-BE49-F238E27FC236}">
              <a16:creationId xmlns:a16="http://schemas.microsoft.com/office/drawing/2014/main" id="{308E298E-C340-D04E-DF01-77DE62AC6F7F}"/>
            </a:ext>
          </a:extLst>
        </p:cNvPr>
        <p:cNvGrpSpPr/>
        <p:nvPr/>
      </p:nvGrpSpPr>
      <p:grpSpPr>
        <a:xfrm>
          <a:off x="0" y="0"/>
          <a:ext cx="0" cy="0"/>
          <a:chOff x="0" y="0"/>
          <a:chExt cx="0" cy="0"/>
        </a:xfrm>
      </p:grpSpPr>
      <p:pic>
        <p:nvPicPr>
          <p:cNvPr id="4" name="Picture 3" descr="A graph showing the amount of cooling&#10;&#10;Description automatically generated with medium confidence">
            <a:extLst>
              <a:ext uri="{FF2B5EF4-FFF2-40B4-BE49-F238E27FC236}">
                <a16:creationId xmlns:a16="http://schemas.microsoft.com/office/drawing/2014/main" id="{ED56B2C9-9485-C92E-227D-87185177FB0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04731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201">
          <a:extLst>
            <a:ext uri="{FF2B5EF4-FFF2-40B4-BE49-F238E27FC236}">
              <a16:creationId xmlns:a16="http://schemas.microsoft.com/office/drawing/2014/main" id="{67B4B0EF-6DE5-D519-FDCB-FD8744C28894}"/>
            </a:ext>
          </a:extLst>
        </p:cNvPr>
        <p:cNvGrpSpPr/>
        <p:nvPr/>
      </p:nvGrpSpPr>
      <p:grpSpPr>
        <a:xfrm>
          <a:off x="0" y="0"/>
          <a:ext cx="0" cy="0"/>
          <a:chOff x="0" y="0"/>
          <a:chExt cx="0" cy="0"/>
        </a:xfrm>
      </p:grpSpPr>
      <p:pic>
        <p:nvPicPr>
          <p:cNvPr id="4" name="Picture 3" descr="A graph showing the amount of cooling&#10;&#10;Description automatically generated with medium confidence">
            <a:extLst>
              <a:ext uri="{FF2B5EF4-FFF2-40B4-BE49-F238E27FC236}">
                <a16:creationId xmlns:a16="http://schemas.microsoft.com/office/drawing/2014/main" id="{B36002CA-C422-6C21-F77C-69AD86BF466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71287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0">
          <a:extLst>
            <a:ext uri="{FF2B5EF4-FFF2-40B4-BE49-F238E27FC236}">
              <a16:creationId xmlns:a16="http://schemas.microsoft.com/office/drawing/2014/main" id="{E5BD46EA-4772-1381-9FCE-8F1A1AF5F6B3}"/>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119DCC9-32E8-BD18-AB5C-90A026E1DA0F}"/>
              </a:ext>
            </a:extLst>
          </p:cNvPr>
          <p:cNvSpPr txBox="1"/>
          <p:nvPr/>
        </p:nvSpPr>
        <p:spPr>
          <a:xfrm>
            <a:off x="699541" y="1903752"/>
            <a:ext cx="10792917" cy="4478149"/>
          </a:xfrm>
          <a:prstGeom prst="rect">
            <a:avLst/>
          </a:prstGeom>
          <a:noFill/>
        </p:spPr>
        <p:txBody>
          <a:bodyPr wrap="square" rtlCol="0">
            <a:spAutoFit/>
          </a:bodyPr>
          <a:lstStyle/>
          <a:p>
            <a:pPr marL="571500" indent="-754380">
              <a:spcBef>
                <a:spcPts val="1200"/>
              </a:spcBef>
              <a:buFont typeface="Wingdings" pitchFamily="2" charset="2"/>
              <a:buChar char="q"/>
            </a:pPr>
            <a:r>
              <a:rPr lang="en-US" sz="4800"/>
              <a:t>Transition to hourly calculations</a:t>
            </a:r>
          </a:p>
          <a:p>
            <a:pPr marL="571500" indent="-754380">
              <a:spcBef>
                <a:spcPts val="1200"/>
              </a:spcBef>
              <a:buFont typeface="Wingdings" pitchFamily="2" charset="2"/>
              <a:buChar char="q"/>
            </a:pPr>
            <a:r>
              <a:rPr lang="en-US" sz="4800"/>
              <a:t>Revise accreditation testing criteria</a:t>
            </a:r>
          </a:p>
          <a:p>
            <a:pPr marL="571500" indent="-754380">
              <a:spcBef>
                <a:spcPts val="1200"/>
              </a:spcBef>
              <a:buFont typeface="Wingdings" pitchFamily="2" charset="2"/>
              <a:buChar char="q"/>
            </a:pPr>
            <a:r>
              <a:rPr lang="en-US" sz="4800"/>
              <a:t>Investigate consistency inquiries</a:t>
            </a:r>
          </a:p>
          <a:p>
            <a:pPr marL="571500" indent="-754380">
              <a:spcBef>
                <a:spcPts val="1200"/>
              </a:spcBef>
              <a:spcAft>
                <a:spcPts val="600"/>
              </a:spcAft>
              <a:buFont typeface="Wingdings" pitchFamily="2" charset="2"/>
              <a:buChar char="q"/>
            </a:pPr>
            <a:r>
              <a:rPr lang="en-US" sz="4800"/>
              <a:t>Enhance software tests</a:t>
            </a:r>
          </a:p>
          <a:p>
            <a:pPr marL="571500" indent="-754380">
              <a:spcBef>
                <a:spcPts val="1200"/>
              </a:spcBef>
              <a:buFont typeface="Wingdings" pitchFamily="2" charset="2"/>
              <a:buChar char="q"/>
            </a:pPr>
            <a:r>
              <a:rPr lang="en-US" sz="4800"/>
              <a:t>Recommend standards updates</a:t>
            </a:r>
          </a:p>
        </p:txBody>
      </p:sp>
      <p:sp>
        <p:nvSpPr>
          <p:cNvPr id="151" name="Google Shape;151;p5">
            <a:extLst>
              <a:ext uri="{FF2B5EF4-FFF2-40B4-BE49-F238E27FC236}">
                <a16:creationId xmlns:a16="http://schemas.microsoft.com/office/drawing/2014/main" id="{C68C0E23-07CE-037E-12AC-1058B24CCCAF}"/>
              </a:ext>
            </a:extLst>
          </p:cNvPr>
          <p:cNvSpPr txBox="1"/>
          <p:nvPr/>
        </p:nvSpPr>
        <p:spPr>
          <a:xfrm>
            <a:off x="415953" y="414595"/>
            <a:ext cx="11360094" cy="923289"/>
          </a:xfrm>
          <a:prstGeom prst="rect">
            <a:avLst/>
          </a:prstGeom>
          <a:noFill/>
          <a:ln>
            <a:noFill/>
          </a:ln>
        </p:spPr>
        <p:txBody>
          <a:bodyPr spcFirstLastPara="1" wrap="square" lIns="91425" tIns="45700" rIns="91425" bIns="45700" anchor="t" anchorCtr="0">
            <a:spAutoFit/>
          </a:bodyPr>
          <a:lstStyle/>
          <a:p>
            <a:pPr lvl="0"/>
            <a:r>
              <a:rPr lang="en-US" sz="5400">
                <a:solidFill>
                  <a:srgbClr val="263248"/>
                </a:solidFill>
                <a:latin typeface="Roboto"/>
                <a:ea typeface="Roboto"/>
                <a:cs typeface="Roboto"/>
                <a:sym typeface="Roboto"/>
              </a:rPr>
              <a:t>SCC Charter</a:t>
            </a:r>
            <a:endParaRPr lang="en-US" sz="5400"/>
          </a:p>
        </p:txBody>
      </p:sp>
      <p:sp>
        <p:nvSpPr>
          <p:cNvPr id="6" name="TextBox 5">
            <a:extLst>
              <a:ext uri="{FF2B5EF4-FFF2-40B4-BE49-F238E27FC236}">
                <a16:creationId xmlns:a16="http://schemas.microsoft.com/office/drawing/2014/main" id="{CDEA8631-26EA-5014-D0BE-CB8A2C6688AC}"/>
              </a:ext>
            </a:extLst>
          </p:cNvPr>
          <p:cNvSpPr txBox="1"/>
          <p:nvPr/>
        </p:nvSpPr>
        <p:spPr>
          <a:xfrm>
            <a:off x="699541" y="2937565"/>
            <a:ext cx="697627" cy="707886"/>
          </a:xfrm>
          <a:prstGeom prst="rect">
            <a:avLst/>
          </a:prstGeom>
          <a:noFill/>
        </p:spPr>
        <p:txBody>
          <a:bodyPr wrap="none" rtlCol="0">
            <a:spAutoFit/>
          </a:bodyPr>
          <a:lstStyle/>
          <a:p>
            <a:pPr algn="ctr"/>
            <a:r>
              <a:rPr lang="en-US" sz="4000"/>
              <a:t>✅</a:t>
            </a:r>
          </a:p>
        </p:txBody>
      </p:sp>
      <p:sp>
        <p:nvSpPr>
          <p:cNvPr id="7" name="TextBox 6">
            <a:extLst>
              <a:ext uri="{FF2B5EF4-FFF2-40B4-BE49-F238E27FC236}">
                <a16:creationId xmlns:a16="http://schemas.microsoft.com/office/drawing/2014/main" id="{647B9807-D51C-C8D3-AE8B-54F5A46F7E78}"/>
              </a:ext>
            </a:extLst>
          </p:cNvPr>
          <p:cNvSpPr txBox="1"/>
          <p:nvPr/>
        </p:nvSpPr>
        <p:spPr>
          <a:xfrm>
            <a:off x="699541" y="2071141"/>
            <a:ext cx="697627" cy="707886"/>
          </a:xfrm>
          <a:prstGeom prst="rect">
            <a:avLst/>
          </a:prstGeom>
          <a:noFill/>
        </p:spPr>
        <p:txBody>
          <a:bodyPr wrap="none" rtlCol="0">
            <a:spAutoFit/>
          </a:bodyPr>
          <a:lstStyle/>
          <a:p>
            <a:pPr algn="ctr"/>
            <a:r>
              <a:rPr lang="en-US" sz="4000"/>
              <a:t>✅</a:t>
            </a:r>
          </a:p>
        </p:txBody>
      </p:sp>
    </p:spTree>
    <p:extLst>
      <p:ext uri="{BB962C8B-B14F-4D97-AF65-F5344CB8AC3E}">
        <p14:creationId xmlns:p14="http://schemas.microsoft.com/office/powerpoint/2010/main" val="287663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0">
          <a:extLst>
            <a:ext uri="{FF2B5EF4-FFF2-40B4-BE49-F238E27FC236}">
              <a16:creationId xmlns:a16="http://schemas.microsoft.com/office/drawing/2014/main" id="{1429627C-A029-1FA9-C31B-61C37AED0E02}"/>
            </a:ext>
          </a:extLst>
        </p:cNvPr>
        <p:cNvGrpSpPr/>
        <p:nvPr/>
      </p:nvGrpSpPr>
      <p:grpSpPr>
        <a:xfrm>
          <a:off x="0" y="0"/>
          <a:ext cx="0" cy="0"/>
          <a:chOff x="0" y="0"/>
          <a:chExt cx="0" cy="0"/>
        </a:xfrm>
      </p:grpSpPr>
      <p:sp>
        <p:nvSpPr>
          <p:cNvPr id="151" name="Google Shape;151;p5">
            <a:extLst>
              <a:ext uri="{FF2B5EF4-FFF2-40B4-BE49-F238E27FC236}">
                <a16:creationId xmlns:a16="http://schemas.microsoft.com/office/drawing/2014/main" id="{0ADDBF25-8C6F-6713-1B67-DF07BACC058E}"/>
              </a:ext>
            </a:extLst>
          </p:cNvPr>
          <p:cNvSpPr txBox="1"/>
          <p:nvPr/>
        </p:nvSpPr>
        <p:spPr>
          <a:xfrm>
            <a:off x="415953" y="414595"/>
            <a:ext cx="1136009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0" i="0" u="none" strike="noStrike" cap="none">
                <a:solidFill>
                  <a:srgbClr val="263248"/>
                </a:solidFill>
                <a:latin typeface="Roboto"/>
                <a:ea typeface="Roboto"/>
                <a:cs typeface="Roboto"/>
                <a:sym typeface="Roboto"/>
              </a:rPr>
              <a:t>HERS</a:t>
            </a:r>
            <a:r>
              <a:rPr lang="en-US" sz="5400" b="0" i="0" u="none" strike="noStrike" cap="none" baseline="30000">
                <a:solidFill>
                  <a:srgbClr val="263248"/>
                </a:solidFill>
                <a:latin typeface="Roboto"/>
                <a:ea typeface="Roboto"/>
                <a:cs typeface="Roboto"/>
                <a:sym typeface="Roboto"/>
              </a:rPr>
              <a:t>®</a:t>
            </a:r>
            <a:r>
              <a:rPr lang="en-US" sz="5400" b="0" i="0" u="none" strike="noStrike" cap="none">
                <a:solidFill>
                  <a:srgbClr val="263248"/>
                </a:solidFill>
                <a:latin typeface="Roboto"/>
                <a:ea typeface="Roboto"/>
                <a:cs typeface="Roboto"/>
                <a:sym typeface="Roboto"/>
              </a:rPr>
              <a:t> Rating Consistency</a:t>
            </a:r>
            <a:endParaRPr/>
          </a:p>
        </p:txBody>
      </p:sp>
      <p:grpSp>
        <p:nvGrpSpPr>
          <p:cNvPr id="21" name="Group 20">
            <a:extLst>
              <a:ext uri="{FF2B5EF4-FFF2-40B4-BE49-F238E27FC236}">
                <a16:creationId xmlns:a16="http://schemas.microsoft.com/office/drawing/2014/main" id="{D197C0CD-AF8E-E910-6D6A-B8ED9ACF5AF4}"/>
              </a:ext>
            </a:extLst>
          </p:cNvPr>
          <p:cNvGrpSpPr/>
          <p:nvPr/>
        </p:nvGrpSpPr>
        <p:grpSpPr>
          <a:xfrm>
            <a:off x="6521666" y="1620066"/>
            <a:ext cx="2215935" cy="2476952"/>
            <a:chOff x="4760686" y="2093686"/>
            <a:chExt cx="1792514" cy="2003655"/>
          </a:xfrm>
        </p:grpSpPr>
        <p:grpSp>
          <p:nvGrpSpPr>
            <p:cNvPr id="16" name="Group 15">
              <a:extLst>
                <a:ext uri="{FF2B5EF4-FFF2-40B4-BE49-F238E27FC236}">
                  <a16:creationId xmlns:a16="http://schemas.microsoft.com/office/drawing/2014/main" id="{2EC52B6E-B610-ECFF-65DE-F8F7CD3AD984}"/>
                </a:ext>
              </a:extLst>
            </p:cNvPr>
            <p:cNvGrpSpPr/>
            <p:nvPr/>
          </p:nvGrpSpPr>
          <p:grpSpPr>
            <a:xfrm>
              <a:off x="4760686" y="2093686"/>
              <a:ext cx="1792514" cy="1792514"/>
              <a:chOff x="4760686" y="2093686"/>
              <a:chExt cx="1792514" cy="1792514"/>
            </a:xfrm>
          </p:grpSpPr>
          <p:pic>
            <p:nvPicPr>
              <p:cNvPr id="9" name="Graphic 8" descr="Monitor outline">
                <a:extLst>
                  <a:ext uri="{FF2B5EF4-FFF2-40B4-BE49-F238E27FC236}">
                    <a16:creationId xmlns:a16="http://schemas.microsoft.com/office/drawing/2014/main" id="{49F2657E-E04C-ABAC-CF60-2949C3F25A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0686" y="2093686"/>
                <a:ext cx="1792514" cy="1792514"/>
              </a:xfrm>
              <a:prstGeom prst="rect">
                <a:avLst/>
              </a:prstGeom>
            </p:spPr>
          </p:pic>
          <p:pic>
            <p:nvPicPr>
              <p:cNvPr id="11" name="Graphic 10" descr="Cmd Terminal outline">
                <a:extLst>
                  <a:ext uri="{FF2B5EF4-FFF2-40B4-BE49-F238E27FC236}">
                    <a16:creationId xmlns:a16="http://schemas.microsoft.com/office/drawing/2014/main" id="{46359154-0EC2-5BE4-6AAE-3E441EAE08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07214" y="2325916"/>
                <a:ext cx="1099457" cy="1099457"/>
              </a:xfrm>
              <a:prstGeom prst="rect">
                <a:avLst/>
              </a:prstGeom>
            </p:spPr>
          </p:pic>
        </p:grpSp>
        <p:sp>
          <p:nvSpPr>
            <p:cNvPr id="13" name="TextBox 12">
              <a:extLst>
                <a:ext uri="{FF2B5EF4-FFF2-40B4-BE49-F238E27FC236}">
                  <a16:creationId xmlns:a16="http://schemas.microsoft.com/office/drawing/2014/main" id="{A3B71183-6C80-9549-334E-C4DA53F37A78}"/>
                </a:ext>
              </a:extLst>
            </p:cNvPr>
            <p:cNvSpPr txBox="1"/>
            <p:nvPr/>
          </p:nvSpPr>
          <p:spPr>
            <a:xfrm>
              <a:off x="4906584" y="3716503"/>
              <a:ext cx="1500717" cy="380838"/>
            </a:xfrm>
            <a:prstGeom prst="rect">
              <a:avLst/>
            </a:prstGeom>
            <a:noFill/>
            <a:ln>
              <a:noFill/>
            </a:ln>
          </p:spPr>
          <p:txBody>
            <a:bodyPr wrap="none" rtlCol="0">
              <a:spAutoFit/>
            </a:bodyPr>
            <a:lstStyle/>
            <a:p>
              <a:pPr algn="ctr"/>
              <a:r>
                <a:rPr lang="en-US" sz="2800" b="1">
                  <a:solidFill>
                    <a:schemeClr val="bg2">
                      <a:lumMod val="75000"/>
                      <a:lumOff val="25000"/>
                    </a:schemeClr>
                  </a:solidFill>
                </a:rPr>
                <a:t>Software A</a:t>
              </a:r>
            </a:p>
          </p:txBody>
        </p:sp>
      </p:grpSp>
      <p:sp>
        <p:nvSpPr>
          <p:cNvPr id="17" name="Google Shape;242;p16">
            <a:extLst>
              <a:ext uri="{FF2B5EF4-FFF2-40B4-BE49-F238E27FC236}">
                <a16:creationId xmlns:a16="http://schemas.microsoft.com/office/drawing/2014/main" id="{80B8A0A4-AE60-703C-C06F-6F7A0F704F62}"/>
              </a:ext>
            </a:extLst>
          </p:cNvPr>
          <p:cNvSpPr>
            <a:spLocks noChangeAspect="1"/>
          </p:cNvSpPr>
          <p:nvPr/>
        </p:nvSpPr>
        <p:spPr>
          <a:xfrm>
            <a:off x="9600660" y="3120571"/>
            <a:ext cx="2089786" cy="1741487"/>
          </a:xfrm>
          <a:custGeom>
            <a:avLst/>
            <a:gdLst/>
            <a:ahLst/>
            <a:cxnLst/>
            <a:rect l="l" t="t" r="r" b="b"/>
            <a:pathLst>
              <a:path w="2459421" h="2049517" extrusionOk="0">
                <a:moveTo>
                  <a:pt x="261258" y="990975"/>
                </a:moveTo>
                <a:lnTo>
                  <a:pt x="130629" y="1085568"/>
                </a:lnTo>
                <a:lnTo>
                  <a:pt x="0" y="1018002"/>
                </a:lnTo>
                <a:lnTo>
                  <a:pt x="27027" y="887373"/>
                </a:lnTo>
                <a:lnTo>
                  <a:pt x="387382" y="608098"/>
                </a:lnTo>
                <a:cubicBezTo>
                  <a:pt x="388883" y="472965"/>
                  <a:pt x="390385" y="337832"/>
                  <a:pt x="391886" y="202699"/>
                </a:cubicBezTo>
                <a:lnTo>
                  <a:pt x="743232" y="207204"/>
                </a:lnTo>
                <a:lnTo>
                  <a:pt x="738727" y="369363"/>
                </a:lnTo>
                <a:lnTo>
                  <a:pt x="1238720" y="0"/>
                </a:lnTo>
                <a:lnTo>
                  <a:pt x="2459421" y="909895"/>
                </a:lnTo>
                <a:lnTo>
                  <a:pt x="2454917" y="1049533"/>
                </a:lnTo>
                <a:lnTo>
                  <a:pt x="2328793" y="1090073"/>
                </a:lnTo>
                <a:lnTo>
                  <a:pt x="2193660" y="995479"/>
                </a:lnTo>
                <a:lnTo>
                  <a:pt x="2207173" y="2049517"/>
                </a:lnTo>
                <a:lnTo>
                  <a:pt x="261258" y="2049517"/>
                </a:lnTo>
                <a:lnTo>
                  <a:pt x="261258" y="990975"/>
                </a:lnTo>
                <a:close/>
              </a:path>
            </a:pathLst>
          </a:custGeom>
          <a:solidFill>
            <a:srgbClr val="000000"/>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8000" b="1">
                <a:solidFill>
                  <a:schemeClr val="lt1"/>
                </a:solidFill>
                <a:latin typeface="Candara"/>
                <a:ea typeface="Candara"/>
                <a:cs typeface="Candara"/>
                <a:sym typeface="Candara"/>
              </a:rPr>
              <a:t>63</a:t>
            </a:r>
            <a:endParaRPr sz="8000"/>
          </a:p>
        </p:txBody>
      </p:sp>
      <p:grpSp>
        <p:nvGrpSpPr>
          <p:cNvPr id="2" name="Group 1">
            <a:extLst>
              <a:ext uri="{FF2B5EF4-FFF2-40B4-BE49-F238E27FC236}">
                <a16:creationId xmlns:a16="http://schemas.microsoft.com/office/drawing/2014/main" id="{BB7CEAEC-8ABF-8277-3219-0B93FF62AD0B}"/>
              </a:ext>
            </a:extLst>
          </p:cNvPr>
          <p:cNvGrpSpPr/>
          <p:nvPr/>
        </p:nvGrpSpPr>
        <p:grpSpPr>
          <a:xfrm>
            <a:off x="6510820" y="4227572"/>
            <a:ext cx="2215935" cy="2476952"/>
            <a:chOff x="4760686" y="2093686"/>
            <a:chExt cx="1792514" cy="2003655"/>
          </a:xfrm>
        </p:grpSpPr>
        <p:grpSp>
          <p:nvGrpSpPr>
            <p:cNvPr id="3" name="Group 2">
              <a:extLst>
                <a:ext uri="{FF2B5EF4-FFF2-40B4-BE49-F238E27FC236}">
                  <a16:creationId xmlns:a16="http://schemas.microsoft.com/office/drawing/2014/main" id="{4FB599EB-F335-C801-4895-B66D3AD10B71}"/>
                </a:ext>
              </a:extLst>
            </p:cNvPr>
            <p:cNvGrpSpPr/>
            <p:nvPr/>
          </p:nvGrpSpPr>
          <p:grpSpPr>
            <a:xfrm>
              <a:off x="4760686" y="2093686"/>
              <a:ext cx="1792514" cy="1792514"/>
              <a:chOff x="4760686" y="2093686"/>
              <a:chExt cx="1792514" cy="1792514"/>
            </a:xfrm>
          </p:grpSpPr>
          <p:pic>
            <p:nvPicPr>
              <p:cNvPr id="6" name="Graphic 5" descr="Monitor outline">
                <a:extLst>
                  <a:ext uri="{FF2B5EF4-FFF2-40B4-BE49-F238E27FC236}">
                    <a16:creationId xmlns:a16="http://schemas.microsoft.com/office/drawing/2014/main" id="{2A1BFBF1-025E-D510-E2B5-CAC7D14327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60686" y="2093686"/>
                <a:ext cx="1792514" cy="1792514"/>
              </a:xfrm>
              <a:prstGeom prst="rect">
                <a:avLst/>
              </a:prstGeom>
            </p:spPr>
          </p:pic>
          <p:pic>
            <p:nvPicPr>
              <p:cNvPr id="8" name="Graphic 7" descr="Cmd Terminal outline">
                <a:extLst>
                  <a:ext uri="{FF2B5EF4-FFF2-40B4-BE49-F238E27FC236}">
                    <a16:creationId xmlns:a16="http://schemas.microsoft.com/office/drawing/2014/main" id="{DDBDB21F-2B50-D01B-8199-ED2B08BC5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07214" y="2325916"/>
                <a:ext cx="1099457" cy="1099457"/>
              </a:xfrm>
              <a:prstGeom prst="rect">
                <a:avLst/>
              </a:prstGeom>
            </p:spPr>
          </p:pic>
        </p:grpSp>
        <p:sp>
          <p:nvSpPr>
            <p:cNvPr id="4" name="TextBox 3">
              <a:extLst>
                <a:ext uri="{FF2B5EF4-FFF2-40B4-BE49-F238E27FC236}">
                  <a16:creationId xmlns:a16="http://schemas.microsoft.com/office/drawing/2014/main" id="{2BA1A7E5-B1EF-365E-1D9A-38FEFAB9C114}"/>
                </a:ext>
              </a:extLst>
            </p:cNvPr>
            <p:cNvSpPr txBox="1"/>
            <p:nvPr/>
          </p:nvSpPr>
          <p:spPr>
            <a:xfrm>
              <a:off x="4906584" y="3716503"/>
              <a:ext cx="1500717" cy="380838"/>
            </a:xfrm>
            <a:prstGeom prst="rect">
              <a:avLst/>
            </a:prstGeom>
            <a:noFill/>
            <a:ln>
              <a:noFill/>
            </a:ln>
          </p:spPr>
          <p:txBody>
            <a:bodyPr wrap="none" rtlCol="0">
              <a:spAutoFit/>
            </a:bodyPr>
            <a:lstStyle/>
            <a:p>
              <a:pPr algn="ctr"/>
              <a:r>
                <a:rPr lang="en-US" sz="2800" b="1">
                  <a:solidFill>
                    <a:schemeClr val="accent3">
                      <a:lumMod val="75000"/>
                    </a:schemeClr>
                  </a:solidFill>
                </a:rPr>
                <a:t>Software B</a:t>
              </a:r>
            </a:p>
          </p:txBody>
        </p:sp>
      </p:grpSp>
      <p:grpSp>
        <p:nvGrpSpPr>
          <p:cNvPr id="25" name="Group 24">
            <a:extLst>
              <a:ext uri="{FF2B5EF4-FFF2-40B4-BE49-F238E27FC236}">
                <a16:creationId xmlns:a16="http://schemas.microsoft.com/office/drawing/2014/main" id="{E27AC62C-DF6B-0478-3447-DD221FF7E367}"/>
              </a:ext>
            </a:extLst>
          </p:cNvPr>
          <p:cNvGrpSpPr/>
          <p:nvPr/>
        </p:nvGrpSpPr>
        <p:grpSpPr>
          <a:xfrm>
            <a:off x="3367618" y="1619854"/>
            <a:ext cx="2232046" cy="2475042"/>
            <a:chOff x="1189265" y="1984259"/>
            <a:chExt cx="1897744" cy="2104346"/>
          </a:xfrm>
        </p:grpSpPr>
        <p:pic>
          <p:nvPicPr>
            <p:cNvPr id="26" name="Graphic 25" descr="User outline">
              <a:extLst>
                <a:ext uri="{FF2B5EF4-FFF2-40B4-BE49-F238E27FC236}">
                  <a16:creationId xmlns:a16="http://schemas.microsoft.com/office/drawing/2014/main" id="{9C82CAB1-C9E8-4619-B0C3-14D826CF230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89266" y="1984259"/>
              <a:ext cx="1897743" cy="1897743"/>
            </a:xfrm>
            <a:prstGeom prst="rect">
              <a:avLst/>
            </a:prstGeom>
          </p:spPr>
        </p:pic>
        <p:sp>
          <p:nvSpPr>
            <p:cNvPr id="27" name="TextBox 26">
              <a:extLst>
                <a:ext uri="{FF2B5EF4-FFF2-40B4-BE49-F238E27FC236}">
                  <a16:creationId xmlns:a16="http://schemas.microsoft.com/office/drawing/2014/main" id="{3EB47E4A-46FE-6C75-5051-FF285F3B0A77}"/>
                </a:ext>
              </a:extLst>
            </p:cNvPr>
            <p:cNvSpPr txBox="1"/>
            <p:nvPr/>
          </p:nvSpPr>
          <p:spPr>
            <a:xfrm>
              <a:off x="1189265" y="3688320"/>
              <a:ext cx="1897743" cy="400285"/>
            </a:xfrm>
            <a:prstGeom prst="rect">
              <a:avLst/>
            </a:prstGeom>
            <a:noFill/>
          </p:spPr>
          <p:txBody>
            <a:bodyPr wrap="square" rtlCol="0">
              <a:spAutoFit/>
            </a:bodyPr>
            <a:lstStyle/>
            <a:p>
              <a:pPr algn="ctr"/>
              <a:r>
                <a:rPr lang="en-US" sz="2800" b="1">
                  <a:solidFill>
                    <a:schemeClr val="bg2">
                      <a:lumMod val="75000"/>
                      <a:lumOff val="25000"/>
                    </a:schemeClr>
                  </a:solidFill>
                </a:rPr>
                <a:t>Modeler A</a:t>
              </a:r>
            </a:p>
          </p:txBody>
        </p:sp>
      </p:grpSp>
      <p:grpSp>
        <p:nvGrpSpPr>
          <p:cNvPr id="28" name="Group 27">
            <a:extLst>
              <a:ext uri="{FF2B5EF4-FFF2-40B4-BE49-F238E27FC236}">
                <a16:creationId xmlns:a16="http://schemas.microsoft.com/office/drawing/2014/main" id="{099B722D-ECE4-DF91-B13B-5C2BB4BD6898}"/>
              </a:ext>
            </a:extLst>
          </p:cNvPr>
          <p:cNvGrpSpPr/>
          <p:nvPr/>
        </p:nvGrpSpPr>
        <p:grpSpPr>
          <a:xfrm>
            <a:off x="3367617" y="4164826"/>
            <a:ext cx="2232046" cy="2475042"/>
            <a:chOff x="1189265" y="1984259"/>
            <a:chExt cx="1897744" cy="2104346"/>
          </a:xfrm>
        </p:grpSpPr>
        <p:pic>
          <p:nvPicPr>
            <p:cNvPr id="29" name="Graphic 28" descr="User outline">
              <a:extLst>
                <a:ext uri="{FF2B5EF4-FFF2-40B4-BE49-F238E27FC236}">
                  <a16:creationId xmlns:a16="http://schemas.microsoft.com/office/drawing/2014/main" id="{1583FCAB-152E-14FE-291B-E3426DC134F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89266" y="1984259"/>
              <a:ext cx="1897743" cy="1897743"/>
            </a:xfrm>
            <a:prstGeom prst="rect">
              <a:avLst/>
            </a:prstGeom>
          </p:spPr>
        </p:pic>
        <p:sp>
          <p:nvSpPr>
            <p:cNvPr id="30" name="TextBox 29">
              <a:extLst>
                <a:ext uri="{FF2B5EF4-FFF2-40B4-BE49-F238E27FC236}">
                  <a16:creationId xmlns:a16="http://schemas.microsoft.com/office/drawing/2014/main" id="{A1B1C8C8-9DC9-6098-191A-F84945884DEF}"/>
                </a:ext>
              </a:extLst>
            </p:cNvPr>
            <p:cNvSpPr txBox="1"/>
            <p:nvPr/>
          </p:nvSpPr>
          <p:spPr>
            <a:xfrm>
              <a:off x="1189265" y="3688320"/>
              <a:ext cx="1897743" cy="400285"/>
            </a:xfrm>
            <a:prstGeom prst="rect">
              <a:avLst/>
            </a:prstGeom>
            <a:noFill/>
          </p:spPr>
          <p:txBody>
            <a:bodyPr wrap="square" rtlCol="0">
              <a:spAutoFit/>
            </a:bodyPr>
            <a:lstStyle/>
            <a:p>
              <a:pPr algn="ctr"/>
              <a:r>
                <a:rPr lang="en-US" sz="2800" b="1">
                  <a:solidFill>
                    <a:schemeClr val="accent3">
                      <a:lumMod val="75000"/>
                    </a:schemeClr>
                  </a:solidFill>
                </a:rPr>
                <a:t>Modeler B</a:t>
              </a:r>
            </a:p>
          </p:txBody>
        </p:sp>
      </p:grpSp>
      <p:pic>
        <p:nvPicPr>
          <p:cNvPr id="5" name="Picture 2" descr="Boulder Smart Regs - Boulder Real Estate News">
            <a:extLst>
              <a:ext uri="{FF2B5EF4-FFF2-40B4-BE49-F238E27FC236}">
                <a16:creationId xmlns:a16="http://schemas.microsoft.com/office/drawing/2014/main" id="{B140A98C-D484-C272-AE96-CBB70F509493}"/>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5387" r="9109" b="19866"/>
          <a:stretch/>
        </p:blipFill>
        <p:spPr bwMode="auto">
          <a:xfrm>
            <a:off x="163421" y="3520415"/>
            <a:ext cx="2293040" cy="1414313"/>
          </a:xfrm>
          <a:prstGeom prst="rect">
            <a:avLst/>
          </a:prstGeom>
          <a:noFill/>
          <a:ln w="19050">
            <a:solidFill>
              <a:srgbClr val="000000"/>
            </a:solidFill>
          </a:ln>
          <a:extLst>
            <a:ext uri="{909E8E84-426E-40DD-AFC4-6F175D3DCCD1}">
              <a14:hiddenFill xmlns:a14="http://schemas.microsoft.com/office/drawing/2010/main">
                <a:solidFill>
                  <a:srgbClr val="FFFFFF"/>
                </a:solidFill>
              </a14:hiddenFill>
            </a:ext>
          </a:extLst>
        </p:spPr>
      </p:pic>
      <p:cxnSp>
        <p:nvCxnSpPr>
          <p:cNvPr id="7" name="Elbow Connector 6">
            <a:extLst>
              <a:ext uri="{FF2B5EF4-FFF2-40B4-BE49-F238E27FC236}">
                <a16:creationId xmlns:a16="http://schemas.microsoft.com/office/drawing/2014/main" id="{F5BDDDC8-BE70-9C7D-0DBC-44196F5E5CF2}"/>
              </a:ext>
            </a:extLst>
          </p:cNvPr>
          <p:cNvCxnSpPr>
            <a:cxnSpLocks/>
            <a:stCxn id="5" idx="3"/>
            <a:endCxn id="18" idx="1"/>
          </p:cNvCxnSpPr>
          <p:nvPr/>
        </p:nvCxnSpPr>
        <p:spPr>
          <a:xfrm flipV="1">
            <a:off x="2456461" y="2870957"/>
            <a:ext cx="911156" cy="1356615"/>
          </a:xfrm>
          <a:prstGeom prst="bentConnector3">
            <a:avLst>
              <a:gd name="adj1" fmla="val 50000"/>
            </a:avLst>
          </a:prstGeom>
          <a:ln w="38100">
            <a:solidFill>
              <a:schemeClr val="bg2"/>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2B5F79D-2835-DE4C-9B9D-D22F1C16EE99}"/>
              </a:ext>
            </a:extLst>
          </p:cNvPr>
          <p:cNvSpPr/>
          <p:nvPr/>
        </p:nvSpPr>
        <p:spPr>
          <a:xfrm>
            <a:off x="3367617" y="1489227"/>
            <a:ext cx="2232045" cy="27634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906CA1E-E8AD-C0FB-9797-0694ACA2DB1B}"/>
              </a:ext>
            </a:extLst>
          </p:cNvPr>
          <p:cNvSpPr/>
          <p:nvPr/>
        </p:nvSpPr>
        <p:spPr>
          <a:xfrm>
            <a:off x="3349857" y="4100870"/>
            <a:ext cx="2232045" cy="27634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Elbow Connector 23">
            <a:extLst>
              <a:ext uri="{FF2B5EF4-FFF2-40B4-BE49-F238E27FC236}">
                <a16:creationId xmlns:a16="http://schemas.microsoft.com/office/drawing/2014/main" id="{53FDD571-2CF1-1345-9A83-B4BA4E848AC6}"/>
              </a:ext>
            </a:extLst>
          </p:cNvPr>
          <p:cNvCxnSpPr>
            <a:cxnSpLocks/>
            <a:stCxn id="5" idx="3"/>
            <a:endCxn id="22" idx="1"/>
          </p:cNvCxnSpPr>
          <p:nvPr/>
        </p:nvCxnSpPr>
        <p:spPr>
          <a:xfrm>
            <a:off x="2456461" y="4227572"/>
            <a:ext cx="893396" cy="1255028"/>
          </a:xfrm>
          <a:prstGeom prst="bentConnector3">
            <a:avLst>
              <a:gd name="adj1" fmla="val 50000"/>
            </a:avLst>
          </a:prstGeom>
          <a:ln w="38100">
            <a:solidFill>
              <a:schemeClr val="bg2"/>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CBE0CE6-AF71-1345-0006-F768337E8D35}"/>
              </a:ext>
            </a:extLst>
          </p:cNvPr>
          <p:cNvSpPr/>
          <p:nvPr/>
        </p:nvSpPr>
        <p:spPr>
          <a:xfrm>
            <a:off x="6444961" y="1482844"/>
            <a:ext cx="2232045" cy="27634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E0AA9C4-85F1-06F7-EC53-C58C9A75BA63}"/>
              </a:ext>
            </a:extLst>
          </p:cNvPr>
          <p:cNvSpPr/>
          <p:nvPr/>
        </p:nvSpPr>
        <p:spPr>
          <a:xfrm>
            <a:off x="6451168" y="4094540"/>
            <a:ext cx="2232045" cy="27634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Elbow Connector 34">
            <a:extLst>
              <a:ext uri="{FF2B5EF4-FFF2-40B4-BE49-F238E27FC236}">
                <a16:creationId xmlns:a16="http://schemas.microsoft.com/office/drawing/2014/main" id="{CBD63602-B909-A4AE-0634-B0B4D087E890}"/>
              </a:ext>
            </a:extLst>
          </p:cNvPr>
          <p:cNvCxnSpPr>
            <a:cxnSpLocks/>
            <a:stCxn id="18" idx="3"/>
            <a:endCxn id="33" idx="1"/>
          </p:cNvCxnSpPr>
          <p:nvPr/>
        </p:nvCxnSpPr>
        <p:spPr>
          <a:xfrm flipV="1">
            <a:off x="5599662" y="2864574"/>
            <a:ext cx="845299" cy="6383"/>
          </a:xfrm>
          <a:prstGeom prst="bentConnector3">
            <a:avLst>
              <a:gd name="adj1" fmla="val 50000"/>
            </a:avLst>
          </a:prstGeom>
          <a:ln w="38100">
            <a:solidFill>
              <a:schemeClr val="bg2"/>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BC04EECA-D13F-FFA8-0553-02096CBBDBEF}"/>
              </a:ext>
            </a:extLst>
          </p:cNvPr>
          <p:cNvCxnSpPr>
            <a:cxnSpLocks/>
            <a:stCxn id="33" idx="3"/>
            <a:endCxn id="41" idx="1"/>
          </p:cNvCxnSpPr>
          <p:nvPr/>
        </p:nvCxnSpPr>
        <p:spPr>
          <a:xfrm>
            <a:off x="8677006" y="2864574"/>
            <a:ext cx="820269" cy="1149212"/>
          </a:xfrm>
          <a:prstGeom prst="bentConnector3">
            <a:avLst>
              <a:gd name="adj1" fmla="val 50000"/>
            </a:avLst>
          </a:prstGeom>
          <a:ln w="38100">
            <a:solidFill>
              <a:schemeClr val="bg2"/>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7E407625-BEA0-3F60-2C5E-0D9FCB0C962C}"/>
              </a:ext>
            </a:extLst>
          </p:cNvPr>
          <p:cNvSpPr/>
          <p:nvPr/>
        </p:nvSpPr>
        <p:spPr>
          <a:xfrm>
            <a:off x="9497275" y="2632056"/>
            <a:ext cx="2232045" cy="27634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Elbow Connector 42">
            <a:extLst>
              <a:ext uri="{FF2B5EF4-FFF2-40B4-BE49-F238E27FC236}">
                <a16:creationId xmlns:a16="http://schemas.microsoft.com/office/drawing/2014/main" id="{42A5097E-BE6A-8E40-6FBF-E929A91FBBB0}"/>
              </a:ext>
            </a:extLst>
          </p:cNvPr>
          <p:cNvCxnSpPr>
            <a:cxnSpLocks/>
            <a:stCxn id="34" idx="3"/>
            <a:endCxn id="41" idx="1"/>
          </p:cNvCxnSpPr>
          <p:nvPr/>
        </p:nvCxnSpPr>
        <p:spPr>
          <a:xfrm flipV="1">
            <a:off x="8683213" y="4013786"/>
            <a:ext cx="814062" cy="1462484"/>
          </a:xfrm>
          <a:prstGeom prst="bentConnector3">
            <a:avLst>
              <a:gd name="adj1" fmla="val 50000"/>
            </a:avLst>
          </a:prstGeom>
          <a:ln w="38100">
            <a:solidFill>
              <a:schemeClr val="bg2"/>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46" name="Elbow Connector 45">
            <a:extLst>
              <a:ext uri="{FF2B5EF4-FFF2-40B4-BE49-F238E27FC236}">
                <a16:creationId xmlns:a16="http://schemas.microsoft.com/office/drawing/2014/main" id="{7558DF35-A172-4DC9-71B6-7ABA5D90A6FF}"/>
              </a:ext>
            </a:extLst>
          </p:cNvPr>
          <p:cNvCxnSpPr>
            <a:cxnSpLocks/>
            <a:stCxn id="22" idx="3"/>
            <a:endCxn id="34" idx="1"/>
          </p:cNvCxnSpPr>
          <p:nvPr/>
        </p:nvCxnSpPr>
        <p:spPr>
          <a:xfrm flipV="1">
            <a:off x="5581902" y="5476270"/>
            <a:ext cx="869266" cy="6330"/>
          </a:xfrm>
          <a:prstGeom prst="bentConnector3">
            <a:avLst>
              <a:gd name="adj1" fmla="val 50000"/>
            </a:avLst>
          </a:prstGeom>
          <a:ln w="38100">
            <a:solidFill>
              <a:schemeClr val="bg2"/>
            </a:solidFill>
            <a:prstDash val="sysDash"/>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3543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0">
          <a:extLst>
            <a:ext uri="{FF2B5EF4-FFF2-40B4-BE49-F238E27FC236}">
              <a16:creationId xmlns:a16="http://schemas.microsoft.com/office/drawing/2014/main" id="{82EA9FF3-B0E4-AB44-61EC-C8D2FA6D7D08}"/>
            </a:ext>
          </a:extLst>
        </p:cNvPr>
        <p:cNvGrpSpPr/>
        <p:nvPr/>
      </p:nvGrpSpPr>
      <p:grpSpPr>
        <a:xfrm>
          <a:off x="0" y="0"/>
          <a:ext cx="0" cy="0"/>
          <a:chOff x="0" y="0"/>
          <a:chExt cx="0" cy="0"/>
        </a:xfrm>
      </p:grpSpPr>
      <p:sp>
        <p:nvSpPr>
          <p:cNvPr id="151" name="Google Shape;151;p5">
            <a:extLst>
              <a:ext uri="{FF2B5EF4-FFF2-40B4-BE49-F238E27FC236}">
                <a16:creationId xmlns:a16="http://schemas.microsoft.com/office/drawing/2014/main" id="{84030739-068B-8A73-B3B8-12F84650CB24}"/>
              </a:ext>
            </a:extLst>
          </p:cNvPr>
          <p:cNvSpPr txBox="1"/>
          <p:nvPr/>
        </p:nvSpPr>
        <p:spPr>
          <a:xfrm>
            <a:off x="415953" y="414595"/>
            <a:ext cx="1136009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0" i="0" u="none" strike="noStrike" cap="none">
                <a:solidFill>
                  <a:srgbClr val="263248"/>
                </a:solidFill>
                <a:latin typeface="Roboto"/>
                <a:ea typeface="Roboto"/>
                <a:cs typeface="Roboto"/>
                <a:sym typeface="Roboto"/>
              </a:rPr>
              <a:t>Inconsistency Source: User Input</a:t>
            </a:r>
            <a:endParaRPr/>
          </a:p>
        </p:txBody>
      </p:sp>
      <p:grpSp>
        <p:nvGrpSpPr>
          <p:cNvPr id="21" name="Group 20">
            <a:extLst>
              <a:ext uri="{FF2B5EF4-FFF2-40B4-BE49-F238E27FC236}">
                <a16:creationId xmlns:a16="http://schemas.microsoft.com/office/drawing/2014/main" id="{1BDA8075-680C-0570-0C43-D3CE9AE1B5E5}"/>
              </a:ext>
            </a:extLst>
          </p:cNvPr>
          <p:cNvGrpSpPr/>
          <p:nvPr/>
        </p:nvGrpSpPr>
        <p:grpSpPr>
          <a:xfrm>
            <a:off x="6521666" y="3044127"/>
            <a:ext cx="2215935" cy="2529374"/>
            <a:chOff x="4760686" y="2093686"/>
            <a:chExt cx="1792514" cy="2046060"/>
          </a:xfrm>
        </p:grpSpPr>
        <p:grpSp>
          <p:nvGrpSpPr>
            <p:cNvPr id="16" name="Group 15">
              <a:extLst>
                <a:ext uri="{FF2B5EF4-FFF2-40B4-BE49-F238E27FC236}">
                  <a16:creationId xmlns:a16="http://schemas.microsoft.com/office/drawing/2014/main" id="{2E4640BC-BFAD-64E9-4BD2-5F86F5848E5D}"/>
                </a:ext>
              </a:extLst>
            </p:cNvPr>
            <p:cNvGrpSpPr/>
            <p:nvPr/>
          </p:nvGrpSpPr>
          <p:grpSpPr>
            <a:xfrm>
              <a:off x="4760686" y="2093686"/>
              <a:ext cx="1792514" cy="1792514"/>
              <a:chOff x="4760686" y="2093686"/>
              <a:chExt cx="1792514" cy="1792514"/>
            </a:xfrm>
          </p:grpSpPr>
          <p:pic>
            <p:nvPicPr>
              <p:cNvPr id="9" name="Graphic 8" descr="Monitor outline">
                <a:extLst>
                  <a:ext uri="{FF2B5EF4-FFF2-40B4-BE49-F238E27FC236}">
                    <a16:creationId xmlns:a16="http://schemas.microsoft.com/office/drawing/2014/main" id="{E96E1A57-738F-E39B-FA17-F4D717AD1A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0686" y="2093686"/>
                <a:ext cx="1792514" cy="1792514"/>
              </a:xfrm>
              <a:prstGeom prst="rect">
                <a:avLst/>
              </a:prstGeom>
            </p:spPr>
          </p:pic>
          <p:pic>
            <p:nvPicPr>
              <p:cNvPr id="11" name="Graphic 10" descr="Cmd Terminal outline">
                <a:extLst>
                  <a:ext uri="{FF2B5EF4-FFF2-40B4-BE49-F238E27FC236}">
                    <a16:creationId xmlns:a16="http://schemas.microsoft.com/office/drawing/2014/main" id="{1AF59434-440A-5B67-8EE0-593612F4E2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07214" y="2325916"/>
                <a:ext cx="1099457" cy="1099457"/>
              </a:xfrm>
              <a:prstGeom prst="rect">
                <a:avLst/>
              </a:prstGeom>
            </p:spPr>
          </p:pic>
        </p:grpSp>
        <p:sp>
          <p:nvSpPr>
            <p:cNvPr id="13" name="TextBox 12">
              <a:extLst>
                <a:ext uri="{FF2B5EF4-FFF2-40B4-BE49-F238E27FC236}">
                  <a16:creationId xmlns:a16="http://schemas.microsoft.com/office/drawing/2014/main" id="{15AE6B29-537E-97FB-9B41-EDF0DB333749}"/>
                </a:ext>
              </a:extLst>
            </p:cNvPr>
            <p:cNvSpPr txBox="1"/>
            <p:nvPr/>
          </p:nvSpPr>
          <p:spPr>
            <a:xfrm>
              <a:off x="4968265" y="3716503"/>
              <a:ext cx="1377355" cy="423243"/>
            </a:xfrm>
            <a:prstGeom prst="rect">
              <a:avLst/>
            </a:prstGeom>
            <a:noFill/>
            <a:ln>
              <a:noFill/>
            </a:ln>
          </p:spPr>
          <p:txBody>
            <a:bodyPr wrap="none" rtlCol="0">
              <a:spAutoFit/>
            </a:bodyPr>
            <a:lstStyle/>
            <a:p>
              <a:pPr algn="ctr"/>
              <a:r>
                <a:rPr lang="en-US" sz="2800" b="1">
                  <a:solidFill>
                    <a:schemeClr val="tx1">
                      <a:lumMod val="50000"/>
                    </a:schemeClr>
                  </a:solidFill>
                </a:rPr>
                <a:t>Software</a:t>
              </a:r>
            </a:p>
          </p:txBody>
        </p:sp>
      </p:grpSp>
      <p:grpSp>
        <p:nvGrpSpPr>
          <p:cNvPr id="25" name="Group 24">
            <a:extLst>
              <a:ext uri="{FF2B5EF4-FFF2-40B4-BE49-F238E27FC236}">
                <a16:creationId xmlns:a16="http://schemas.microsoft.com/office/drawing/2014/main" id="{541A3AFA-F2B4-8122-E76F-B0F186093AFE}"/>
              </a:ext>
            </a:extLst>
          </p:cNvPr>
          <p:cNvGrpSpPr/>
          <p:nvPr/>
        </p:nvGrpSpPr>
        <p:grpSpPr>
          <a:xfrm>
            <a:off x="3367618" y="1619854"/>
            <a:ext cx="2232046" cy="2475043"/>
            <a:chOff x="1189265" y="1984252"/>
            <a:chExt cx="1897744" cy="2104343"/>
          </a:xfrm>
        </p:grpSpPr>
        <p:pic>
          <p:nvPicPr>
            <p:cNvPr id="26" name="Graphic 25" descr="User outline">
              <a:extLst>
                <a:ext uri="{FF2B5EF4-FFF2-40B4-BE49-F238E27FC236}">
                  <a16:creationId xmlns:a16="http://schemas.microsoft.com/office/drawing/2014/main" id="{0A2B3BA2-92AE-C2E8-F63D-4D202F2779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89266" y="1984252"/>
              <a:ext cx="1897743" cy="1897743"/>
            </a:xfrm>
            <a:prstGeom prst="rect">
              <a:avLst/>
            </a:prstGeom>
          </p:spPr>
        </p:pic>
        <p:sp>
          <p:nvSpPr>
            <p:cNvPr id="27" name="TextBox 26">
              <a:extLst>
                <a:ext uri="{FF2B5EF4-FFF2-40B4-BE49-F238E27FC236}">
                  <a16:creationId xmlns:a16="http://schemas.microsoft.com/office/drawing/2014/main" id="{B68EDEE3-122F-F670-D942-2B55BCF45603}"/>
                </a:ext>
              </a:extLst>
            </p:cNvPr>
            <p:cNvSpPr txBox="1"/>
            <p:nvPr/>
          </p:nvSpPr>
          <p:spPr>
            <a:xfrm>
              <a:off x="1189265" y="3688310"/>
              <a:ext cx="1897743" cy="400285"/>
            </a:xfrm>
            <a:prstGeom prst="rect">
              <a:avLst/>
            </a:prstGeom>
            <a:noFill/>
          </p:spPr>
          <p:txBody>
            <a:bodyPr wrap="square" rtlCol="0">
              <a:spAutoFit/>
            </a:bodyPr>
            <a:lstStyle/>
            <a:p>
              <a:pPr algn="ctr"/>
              <a:r>
                <a:rPr lang="en-US" sz="2800" b="1">
                  <a:solidFill>
                    <a:schemeClr val="bg2">
                      <a:lumMod val="75000"/>
                      <a:lumOff val="25000"/>
                    </a:schemeClr>
                  </a:solidFill>
                </a:rPr>
                <a:t>Modeler A</a:t>
              </a:r>
            </a:p>
          </p:txBody>
        </p:sp>
      </p:grpSp>
      <p:grpSp>
        <p:nvGrpSpPr>
          <p:cNvPr id="28" name="Group 27">
            <a:extLst>
              <a:ext uri="{FF2B5EF4-FFF2-40B4-BE49-F238E27FC236}">
                <a16:creationId xmlns:a16="http://schemas.microsoft.com/office/drawing/2014/main" id="{8A15DD9A-63B6-3F14-7EC7-10387FCCE2F0}"/>
              </a:ext>
            </a:extLst>
          </p:cNvPr>
          <p:cNvGrpSpPr/>
          <p:nvPr/>
        </p:nvGrpSpPr>
        <p:grpSpPr>
          <a:xfrm>
            <a:off x="3367617" y="4164826"/>
            <a:ext cx="2232046" cy="2475042"/>
            <a:chOff x="1189265" y="1984259"/>
            <a:chExt cx="1897744" cy="2104346"/>
          </a:xfrm>
        </p:grpSpPr>
        <p:pic>
          <p:nvPicPr>
            <p:cNvPr id="29" name="Graphic 28" descr="User outline">
              <a:extLst>
                <a:ext uri="{FF2B5EF4-FFF2-40B4-BE49-F238E27FC236}">
                  <a16:creationId xmlns:a16="http://schemas.microsoft.com/office/drawing/2014/main" id="{870E5D8C-DF77-9F04-877E-A07071C8BE7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89266" y="1984259"/>
              <a:ext cx="1897743" cy="1897743"/>
            </a:xfrm>
            <a:prstGeom prst="rect">
              <a:avLst/>
            </a:prstGeom>
          </p:spPr>
        </p:pic>
        <p:sp>
          <p:nvSpPr>
            <p:cNvPr id="30" name="TextBox 29">
              <a:extLst>
                <a:ext uri="{FF2B5EF4-FFF2-40B4-BE49-F238E27FC236}">
                  <a16:creationId xmlns:a16="http://schemas.microsoft.com/office/drawing/2014/main" id="{AD3E7D7C-4551-4522-4187-02FD17CB1AC6}"/>
                </a:ext>
              </a:extLst>
            </p:cNvPr>
            <p:cNvSpPr txBox="1"/>
            <p:nvPr/>
          </p:nvSpPr>
          <p:spPr>
            <a:xfrm>
              <a:off x="1189265" y="3688320"/>
              <a:ext cx="1897743" cy="400285"/>
            </a:xfrm>
            <a:prstGeom prst="rect">
              <a:avLst/>
            </a:prstGeom>
            <a:noFill/>
          </p:spPr>
          <p:txBody>
            <a:bodyPr wrap="square" rtlCol="0">
              <a:spAutoFit/>
            </a:bodyPr>
            <a:lstStyle/>
            <a:p>
              <a:pPr algn="ctr"/>
              <a:r>
                <a:rPr lang="en-US" sz="2800" b="1">
                  <a:solidFill>
                    <a:schemeClr val="accent3">
                      <a:lumMod val="75000"/>
                    </a:schemeClr>
                  </a:solidFill>
                </a:rPr>
                <a:t>Modeler B</a:t>
              </a:r>
            </a:p>
          </p:txBody>
        </p:sp>
      </p:grpSp>
      <p:pic>
        <p:nvPicPr>
          <p:cNvPr id="5" name="Picture 2" descr="Boulder Smart Regs - Boulder Real Estate News">
            <a:extLst>
              <a:ext uri="{FF2B5EF4-FFF2-40B4-BE49-F238E27FC236}">
                <a16:creationId xmlns:a16="http://schemas.microsoft.com/office/drawing/2014/main" id="{B160ADE5-AE97-404A-EDC0-2837F58804F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5387" r="9109" b="19866"/>
          <a:stretch/>
        </p:blipFill>
        <p:spPr bwMode="auto">
          <a:xfrm>
            <a:off x="163421" y="3520415"/>
            <a:ext cx="2293040" cy="1414313"/>
          </a:xfrm>
          <a:prstGeom prst="rect">
            <a:avLst/>
          </a:prstGeom>
          <a:noFill/>
          <a:ln w="19050">
            <a:solidFill>
              <a:srgbClr val="000000"/>
            </a:solidFill>
          </a:ln>
          <a:extLst>
            <a:ext uri="{909E8E84-426E-40DD-AFC4-6F175D3DCCD1}">
              <a14:hiddenFill xmlns:a14="http://schemas.microsoft.com/office/drawing/2010/main">
                <a:solidFill>
                  <a:srgbClr val="FFFFFF"/>
                </a:solidFill>
              </a14:hiddenFill>
            </a:ext>
          </a:extLst>
        </p:spPr>
      </p:pic>
      <p:cxnSp>
        <p:nvCxnSpPr>
          <p:cNvPr id="7" name="Elbow Connector 6">
            <a:extLst>
              <a:ext uri="{FF2B5EF4-FFF2-40B4-BE49-F238E27FC236}">
                <a16:creationId xmlns:a16="http://schemas.microsoft.com/office/drawing/2014/main" id="{5F9B14C1-2FF5-F805-1010-009ADC857CCE}"/>
              </a:ext>
            </a:extLst>
          </p:cNvPr>
          <p:cNvCxnSpPr>
            <a:cxnSpLocks/>
            <a:stCxn id="5" idx="3"/>
            <a:endCxn id="18" idx="1"/>
          </p:cNvCxnSpPr>
          <p:nvPr/>
        </p:nvCxnSpPr>
        <p:spPr>
          <a:xfrm flipV="1">
            <a:off x="2456461" y="2870957"/>
            <a:ext cx="911156" cy="1356615"/>
          </a:xfrm>
          <a:prstGeom prst="bentConnector3">
            <a:avLst>
              <a:gd name="adj1" fmla="val 50000"/>
            </a:avLst>
          </a:prstGeom>
          <a:ln w="38100">
            <a:solidFill>
              <a:schemeClr val="bg2"/>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BCA7DBE-D631-0917-FDE4-67EB1A794C7D}"/>
              </a:ext>
            </a:extLst>
          </p:cNvPr>
          <p:cNvSpPr/>
          <p:nvPr/>
        </p:nvSpPr>
        <p:spPr>
          <a:xfrm>
            <a:off x="3367617" y="1489227"/>
            <a:ext cx="2232045" cy="27634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8195754-E99A-FFAC-E4DB-24AE8770D149}"/>
              </a:ext>
            </a:extLst>
          </p:cNvPr>
          <p:cNvSpPr/>
          <p:nvPr/>
        </p:nvSpPr>
        <p:spPr>
          <a:xfrm>
            <a:off x="3349857" y="4100870"/>
            <a:ext cx="2232045" cy="27634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Elbow Connector 23">
            <a:extLst>
              <a:ext uri="{FF2B5EF4-FFF2-40B4-BE49-F238E27FC236}">
                <a16:creationId xmlns:a16="http://schemas.microsoft.com/office/drawing/2014/main" id="{8CB5FFF1-9ED4-4E87-5FCA-3B0AC9D42BB2}"/>
              </a:ext>
            </a:extLst>
          </p:cNvPr>
          <p:cNvCxnSpPr>
            <a:cxnSpLocks/>
            <a:stCxn id="5" idx="3"/>
            <a:endCxn id="22" idx="1"/>
          </p:cNvCxnSpPr>
          <p:nvPr/>
        </p:nvCxnSpPr>
        <p:spPr>
          <a:xfrm>
            <a:off x="2456461" y="4227572"/>
            <a:ext cx="893396" cy="1255028"/>
          </a:xfrm>
          <a:prstGeom prst="bentConnector3">
            <a:avLst>
              <a:gd name="adj1" fmla="val 50000"/>
            </a:avLst>
          </a:prstGeom>
          <a:ln w="38100">
            <a:solidFill>
              <a:schemeClr val="bg2"/>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EC0022AB-0185-AEEB-1081-244276BD816C}"/>
              </a:ext>
            </a:extLst>
          </p:cNvPr>
          <p:cNvSpPr/>
          <p:nvPr/>
        </p:nvSpPr>
        <p:spPr>
          <a:xfrm>
            <a:off x="6444961" y="2906905"/>
            <a:ext cx="2232045" cy="27634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Elbow Connector 34">
            <a:extLst>
              <a:ext uri="{FF2B5EF4-FFF2-40B4-BE49-F238E27FC236}">
                <a16:creationId xmlns:a16="http://schemas.microsoft.com/office/drawing/2014/main" id="{CACF1F31-EE4B-4D80-DA90-41C0589FFC6F}"/>
              </a:ext>
            </a:extLst>
          </p:cNvPr>
          <p:cNvCxnSpPr>
            <a:cxnSpLocks/>
            <a:stCxn id="18" idx="3"/>
            <a:endCxn id="33" idx="1"/>
          </p:cNvCxnSpPr>
          <p:nvPr/>
        </p:nvCxnSpPr>
        <p:spPr>
          <a:xfrm>
            <a:off x="5599662" y="2870957"/>
            <a:ext cx="845299" cy="1417678"/>
          </a:xfrm>
          <a:prstGeom prst="bentConnector3">
            <a:avLst>
              <a:gd name="adj1" fmla="val 50000"/>
            </a:avLst>
          </a:prstGeom>
          <a:ln w="38100">
            <a:solidFill>
              <a:schemeClr val="bg2"/>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3EC7228A-750B-55D8-FD47-AD6A1C05D4AE}"/>
              </a:ext>
            </a:extLst>
          </p:cNvPr>
          <p:cNvCxnSpPr>
            <a:cxnSpLocks/>
            <a:stCxn id="33" idx="3"/>
            <a:endCxn id="41" idx="1"/>
          </p:cNvCxnSpPr>
          <p:nvPr/>
        </p:nvCxnSpPr>
        <p:spPr>
          <a:xfrm flipV="1">
            <a:off x="8677006" y="2858925"/>
            <a:ext cx="1014990" cy="1429710"/>
          </a:xfrm>
          <a:prstGeom prst="bentConnector3">
            <a:avLst>
              <a:gd name="adj1" fmla="val 50000"/>
            </a:avLst>
          </a:prstGeom>
          <a:ln w="38100">
            <a:solidFill>
              <a:schemeClr val="bg2"/>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6ADA3760-5710-1418-0A3E-64E3F882B5CC}"/>
              </a:ext>
            </a:extLst>
          </p:cNvPr>
          <p:cNvSpPr/>
          <p:nvPr/>
        </p:nvSpPr>
        <p:spPr>
          <a:xfrm>
            <a:off x="9691996" y="2052294"/>
            <a:ext cx="1788805" cy="16132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Elbow Connector 42">
            <a:extLst>
              <a:ext uri="{FF2B5EF4-FFF2-40B4-BE49-F238E27FC236}">
                <a16:creationId xmlns:a16="http://schemas.microsoft.com/office/drawing/2014/main" id="{8151F5B3-878F-A61A-9BBB-0DEF8FA34113}"/>
              </a:ext>
            </a:extLst>
          </p:cNvPr>
          <p:cNvCxnSpPr>
            <a:cxnSpLocks/>
            <a:stCxn id="33" idx="3"/>
            <a:endCxn id="37" idx="1"/>
          </p:cNvCxnSpPr>
          <p:nvPr/>
        </p:nvCxnSpPr>
        <p:spPr>
          <a:xfrm>
            <a:off x="8677006" y="4288635"/>
            <a:ext cx="1058532" cy="1188912"/>
          </a:xfrm>
          <a:prstGeom prst="bentConnector3">
            <a:avLst>
              <a:gd name="adj1" fmla="val 50000"/>
            </a:avLst>
          </a:prstGeom>
          <a:ln w="38100">
            <a:solidFill>
              <a:schemeClr val="bg2"/>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46" name="Elbow Connector 45">
            <a:extLst>
              <a:ext uri="{FF2B5EF4-FFF2-40B4-BE49-F238E27FC236}">
                <a16:creationId xmlns:a16="http://schemas.microsoft.com/office/drawing/2014/main" id="{7CE746A5-3AF8-C6B2-EE72-4EE89F0870DC}"/>
              </a:ext>
            </a:extLst>
          </p:cNvPr>
          <p:cNvCxnSpPr>
            <a:cxnSpLocks/>
            <a:stCxn id="22" idx="3"/>
            <a:endCxn id="33" idx="1"/>
          </p:cNvCxnSpPr>
          <p:nvPr/>
        </p:nvCxnSpPr>
        <p:spPr>
          <a:xfrm flipV="1">
            <a:off x="5581902" y="4288635"/>
            <a:ext cx="863059" cy="1193965"/>
          </a:xfrm>
          <a:prstGeom prst="bentConnector3">
            <a:avLst>
              <a:gd name="adj1" fmla="val 50000"/>
            </a:avLst>
          </a:prstGeom>
          <a:ln w="38100">
            <a:solidFill>
              <a:schemeClr val="bg2"/>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4" name="Google Shape;242;p16">
            <a:extLst>
              <a:ext uri="{FF2B5EF4-FFF2-40B4-BE49-F238E27FC236}">
                <a16:creationId xmlns:a16="http://schemas.microsoft.com/office/drawing/2014/main" id="{6840101A-7248-03FD-236A-8101BBE3AF9B}"/>
              </a:ext>
            </a:extLst>
          </p:cNvPr>
          <p:cNvSpPr>
            <a:spLocks noChangeAspect="1"/>
          </p:cNvSpPr>
          <p:nvPr/>
        </p:nvSpPr>
        <p:spPr>
          <a:xfrm>
            <a:off x="9821522" y="2161033"/>
            <a:ext cx="1478792" cy="1232326"/>
          </a:xfrm>
          <a:custGeom>
            <a:avLst/>
            <a:gdLst/>
            <a:ahLst/>
            <a:cxnLst/>
            <a:rect l="l" t="t" r="r" b="b"/>
            <a:pathLst>
              <a:path w="2459421" h="2049517" extrusionOk="0">
                <a:moveTo>
                  <a:pt x="261258" y="990975"/>
                </a:moveTo>
                <a:lnTo>
                  <a:pt x="130629" y="1085568"/>
                </a:lnTo>
                <a:lnTo>
                  <a:pt x="0" y="1018002"/>
                </a:lnTo>
                <a:lnTo>
                  <a:pt x="27027" y="887373"/>
                </a:lnTo>
                <a:lnTo>
                  <a:pt x="387382" y="608098"/>
                </a:lnTo>
                <a:cubicBezTo>
                  <a:pt x="388883" y="472965"/>
                  <a:pt x="390385" y="337832"/>
                  <a:pt x="391886" y="202699"/>
                </a:cubicBezTo>
                <a:lnTo>
                  <a:pt x="743232" y="207204"/>
                </a:lnTo>
                <a:lnTo>
                  <a:pt x="738727" y="369363"/>
                </a:lnTo>
                <a:lnTo>
                  <a:pt x="1238720" y="0"/>
                </a:lnTo>
                <a:lnTo>
                  <a:pt x="2459421" y="909895"/>
                </a:lnTo>
                <a:lnTo>
                  <a:pt x="2454917" y="1049533"/>
                </a:lnTo>
                <a:lnTo>
                  <a:pt x="2328793" y="1090073"/>
                </a:lnTo>
                <a:lnTo>
                  <a:pt x="2193660" y="995479"/>
                </a:lnTo>
                <a:lnTo>
                  <a:pt x="2207173" y="2049517"/>
                </a:lnTo>
                <a:lnTo>
                  <a:pt x="261258" y="2049517"/>
                </a:lnTo>
                <a:lnTo>
                  <a:pt x="261258" y="990975"/>
                </a:lnTo>
                <a:close/>
              </a:path>
            </a:pathLst>
          </a:custGeom>
          <a:solidFill>
            <a:schemeClr val="bg2">
              <a:lumMod val="75000"/>
              <a:lumOff val="25000"/>
            </a:schemeClr>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6000" b="1">
                <a:solidFill>
                  <a:schemeClr val="lt1"/>
                </a:solidFill>
                <a:latin typeface="Candara"/>
                <a:ea typeface="Candara"/>
                <a:cs typeface="Candara"/>
                <a:sym typeface="Candara"/>
              </a:rPr>
              <a:t>65</a:t>
            </a:r>
            <a:endParaRPr sz="6000"/>
          </a:p>
        </p:txBody>
      </p:sp>
      <p:sp>
        <p:nvSpPr>
          <p:cNvPr id="15" name="Google Shape;242;p16">
            <a:extLst>
              <a:ext uri="{FF2B5EF4-FFF2-40B4-BE49-F238E27FC236}">
                <a16:creationId xmlns:a16="http://schemas.microsoft.com/office/drawing/2014/main" id="{F25BBDB2-6E8A-7C1C-09EE-AE8A8DCE4EB2}"/>
              </a:ext>
            </a:extLst>
          </p:cNvPr>
          <p:cNvSpPr>
            <a:spLocks noChangeAspect="1"/>
          </p:cNvSpPr>
          <p:nvPr/>
        </p:nvSpPr>
        <p:spPr>
          <a:xfrm>
            <a:off x="9865064" y="4832651"/>
            <a:ext cx="1478792" cy="1232326"/>
          </a:xfrm>
          <a:custGeom>
            <a:avLst/>
            <a:gdLst/>
            <a:ahLst/>
            <a:cxnLst/>
            <a:rect l="l" t="t" r="r" b="b"/>
            <a:pathLst>
              <a:path w="2459421" h="2049517" extrusionOk="0">
                <a:moveTo>
                  <a:pt x="261258" y="990975"/>
                </a:moveTo>
                <a:lnTo>
                  <a:pt x="130629" y="1085568"/>
                </a:lnTo>
                <a:lnTo>
                  <a:pt x="0" y="1018002"/>
                </a:lnTo>
                <a:lnTo>
                  <a:pt x="27027" y="887373"/>
                </a:lnTo>
                <a:lnTo>
                  <a:pt x="387382" y="608098"/>
                </a:lnTo>
                <a:cubicBezTo>
                  <a:pt x="388883" y="472965"/>
                  <a:pt x="390385" y="337832"/>
                  <a:pt x="391886" y="202699"/>
                </a:cubicBezTo>
                <a:lnTo>
                  <a:pt x="743232" y="207204"/>
                </a:lnTo>
                <a:lnTo>
                  <a:pt x="738727" y="369363"/>
                </a:lnTo>
                <a:lnTo>
                  <a:pt x="1238720" y="0"/>
                </a:lnTo>
                <a:lnTo>
                  <a:pt x="2459421" y="909895"/>
                </a:lnTo>
                <a:lnTo>
                  <a:pt x="2454917" y="1049533"/>
                </a:lnTo>
                <a:lnTo>
                  <a:pt x="2328793" y="1090073"/>
                </a:lnTo>
                <a:lnTo>
                  <a:pt x="2193660" y="995479"/>
                </a:lnTo>
                <a:lnTo>
                  <a:pt x="2207173" y="2049517"/>
                </a:lnTo>
                <a:lnTo>
                  <a:pt x="261258" y="2049517"/>
                </a:lnTo>
                <a:lnTo>
                  <a:pt x="261258" y="990975"/>
                </a:lnTo>
                <a:close/>
              </a:path>
            </a:pathLst>
          </a:custGeom>
          <a:solidFill>
            <a:schemeClr val="accent3">
              <a:lumMod val="75000"/>
            </a:schemeClr>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6000" b="1">
                <a:solidFill>
                  <a:schemeClr val="lt1"/>
                </a:solidFill>
                <a:latin typeface="Candara"/>
                <a:ea typeface="Candara"/>
                <a:cs typeface="Candara"/>
                <a:sym typeface="Candara"/>
              </a:rPr>
              <a:t>61</a:t>
            </a:r>
            <a:endParaRPr sz="6000"/>
          </a:p>
        </p:txBody>
      </p:sp>
      <p:sp>
        <p:nvSpPr>
          <p:cNvPr id="37" name="Rectangle 36">
            <a:extLst>
              <a:ext uri="{FF2B5EF4-FFF2-40B4-BE49-F238E27FC236}">
                <a16:creationId xmlns:a16="http://schemas.microsoft.com/office/drawing/2014/main" id="{D954C0EF-2279-0679-2E2C-99C21F36E1C7}"/>
              </a:ext>
            </a:extLst>
          </p:cNvPr>
          <p:cNvSpPr/>
          <p:nvPr/>
        </p:nvSpPr>
        <p:spPr>
          <a:xfrm>
            <a:off x="9735538" y="4670916"/>
            <a:ext cx="1788805" cy="16132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8297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0">
          <a:extLst>
            <a:ext uri="{FF2B5EF4-FFF2-40B4-BE49-F238E27FC236}">
              <a16:creationId xmlns:a16="http://schemas.microsoft.com/office/drawing/2014/main" id="{8B38B825-37F8-4383-9E22-D61ACA97D7A7}"/>
            </a:ext>
          </a:extLst>
        </p:cNvPr>
        <p:cNvGrpSpPr/>
        <p:nvPr/>
      </p:nvGrpSpPr>
      <p:grpSpPr>
        <a:xfrm>
          <a:off x="0" y="0"/>
          <a:ext cx="0" cy="0"/>
          <a:chOff x="0" y="0"/>
          <a:chExt cx="0" cy="0"/>
        </a:xfrm>
      </p:grpSpPr>
      <p:sp>
        <p:nvSpPr>
          <p:cNvPr id="151" name="Google Shape;151;p5">
            <a:extLst>
              <a:ext uri="{FF2B5EF4-FFF2-40B4-BE49-F238E27FC236}">
                <a16:creationId xmlns:a16="http://schemas.microsoft.com/office/drawing/2014/main" id="{78EB5512-544E-120D-B854-07E0666C6B0F}"/>
              </a:ext>
            </a:extLst>
          </p:cNvPr>
          <p:cNvSpPr txBox="1"/>
          <p:nvPr/>
        </p:nvSpPr>
        <p:spPr>
          <a:xfrm>
            <a:off x="415953" y="414595"/>
            <a:ext cx="11531208"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0" i="0" u="none" strike="noStrike" cap="none">
                <a:solidFill>
                  <a:srgbClr val="263248"/>
                </a:solidFill>
                <a:latin typeface="Roboto"/>
                <a:ea typeface="Roboto"/>
                <a:cs typeface="Roboto"/>
                <a:sym typeface="Roboto"/>
              </a:rPr>
              <a:t>Inconsistency Sources: Interpretation</a:t>
            </a:r>
            <a:endParaRPr/>
          </a:p>
        </p:txBody>
      </p:sp>
      <p:sp>
        <p:nvSpPr>
          <p:cNvPr id="15" name="TextBox 14">
            <a:extLst>
              <a:ext uri="{FF2B5EF4-FFF2-40B4-BE49-F238E27FC236}">
                <a16:creationId xmlns:a16="http://schemas.microsoft.com/office/drawing/2014/main" id="{09C40E61-4312-274A-ABE7-5813DE54ACEA}"/>
              </a:ext>
            </a:extLst>
          </p:cNvPr>
          <p:cNvSpPr txBox="1"/>
          <p:nvPr/>
        </p:nvSpPr>
        <p:spPr>
          <a:xfrm>
            <a:off x="572540" y="5041156"/>
            <a:ext cx="2948243" cy="1323439"/>
          </a:xfrm>
          <a:prstGeom prst="rect">
            <a:avLst/>
          </a:prstGeom>
          <a:noFill/>
        </p:spPr>
        <p:txBody>
          <a:bodyPr wrap="none" rtlCol="0">
            <a:spAutoFit/>
          </a:bodyPr>
          <a:lstStyle/>
          <a:p>
            <a:pPr algn="ctr"/>
            <a:r>
              <a:rPr lang="en-US" sz="4000" b="1"/>
              <a:t>Calculation</a:t>
            </a:r>
            <a:br>
              <a:rPr lang="en-US" sz="4000" b="1"/>
            </a:br>
            <a:r>
              <a:rPr lang="en-US" sz="4000" b="1"/>
              <a:t>Standard</a:t>
            </a:r>
          </a:p>
        </p:txBody>
      </p:sp>
      <p:grpSp>
        <p:nvGrpSpPr>
          <p:cNvPr id="22" name="Group 21">
            <a:extLst>
              <a:ext uri="{FF2B5EF4-FFF2-40B4-BE49-F238E27FC236}">
                <a16:creationId xmlns:a16="http://schemas.microsoft.com/office/drawing/2014/main" id="{1B0FE443-B644-7161-CAB7-F187928D2A1E}"/>
              </a:ext>
            </a:extLst>
          </p:cNvPr>
          <p:cNvGrpSpPr/>
          <p:nvPr/>
        </p:nvGrpSpPr>
        <p:grpSpPr>
          <a:xfrm>
            <a:off x="4137308" y="1856984"/>
            <a:ext cx="3220381" cy="3351195"/>
            <a:chOff x="1097995" y="1984259"/>
            <a:chExt cx="2080286" cy="2164789"/>
          </a:xfrm>
        </p:grpSpPr>
        <p:pic>
          <p:nvPicPr>
            <p:cNvPr id="23" name="Graphic 22" descr="User outline">
              <a:extLst>
                <a:ext uri="{FF2B5EF4-FFF2-40B4-BE49-F238E27FC236}">
                  <a16:creationId xmlns:a16="http://schemas.microsoft.com/office/drawing/2014/main" id="{EB557962-FD31-B8E7-8FE2-A88425E9BB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9266" y="1984259"/>
              <a:ext cx="1897743" cy="1897743"/>
            </a:xfrm>
            <a:prstGeom prst="rect">
              <a:avLst/>
            </a:prstGeom>
          </p:spPr>
        </p:pic>
        <p:sp>
          <p:nvSpPr>
            <p:cNvPr id="24" name="TextBox 23">
              <a:extLst>
                <a:ext uri="{FF2B5EF4-FFF2-40B4-BE49-F238E27FC236}">
                  <a16:creationId xmlns:a16="http://schemas.microsoft.com/office/drawing/2014/main" id="{8B2A3438-6EBA-8332-0F0A-A5A163394F6A}"/>
                </a:ext>
              </a:extLst>
            </p:cNvPr>
            <p:cNvSpPr txBox="1"/>
            <p:nvPr/>
          </p:nvSpPr>
          <p:spPr>
            <a:xfrm>
              <a:off x="1097995" y="3691771"/>
              <a:ext cx="2080286" cy="457277"/>
            </a:xfrm>
            <a:prstGeom prst="rect">
              <a:avLst/>
            </a:prstGeom>
            <a:noFill/>
          </p:spPr>
          <p:txBody>
            <a:bodyPr wrap="square" rtlCol="0">
              <a:spAutoFit/>
            </a:bodyPr>
            <a:lstStyle/>
            <a:p>
              <a:pPr algn="ctr"/>
              <a:r>
                <a:rPr lang="en-US" sz="4000" b="1"/>
                <a:t>Developer</a:t>
              </a:r>
            </a:p>
          </p:txBody>
        </p:sp>
      </p:grpSp>
      <p:pic>
        <p:nvPicPr>
          <p:cNvPr id="8" name="Picture 2" descr="ANSI/RESNET/ICC 301-2022: Standard for the Calculation and Labeling of the  Energy Performance of Dwelling and Sleeping Units using an Energy Rating  Index">
            <a:extLst>
              <a:ext uri="{FF2B5EF4-FFF2-40B4-BE49-F238E27FC236}">
                <a16:creationId xmlns:a16="http://schemas.microsoft.com/office/drawing/2014/main" id="{508940F0-B60F-5878-304A-5F186D4255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1875"/>
          <a:stretch/>
        </p:blipFill>
        <p:spPr bwMode="auto">
          <a:xfrm>
            <a:off x="869349" y="1749301"/>
            <a:ext cx="2463388" cy="3153159"/>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D626A0F3-B9DF-91F6-23AA-DB29AF71191E}"/>
              </a:ext>
            </a:extLst>
          </p:cNvPr>
          <p:cNvGrpSpPr/>
          <p:nvPr/>
        </p:nvGrpSpPr>
        <p:grpSpPr>
          <a:xfrm>
            <a:off x="8162259" y="1421222"/>
            <a:ext cx="3740142" cy="4015556"/>
            <a:chOff x="6915997" y="1622832"/>
            <a:chExt cx="3740142" cy="4015556"/>
          </a:xfrm>
        </p:grpSpPr>
        <p:grpSp>
          <p:nvGrpSpPr>
            <p:cNvPr id="6" name="Group 5">
              <a:extLst>
                <a:ext uri="{FF2B5EF4-FFF2-40B4-BE49-F238E27FC236}">
                  <a16:creationId xmlns:a16="http://schemas.microsoft.com/office/drawing/2014/main" id="{A68F7876-2890-8FD2-7C08-E4C91001A0F3}"/>
                </a:ext>
              </a:extLst>
            </p:cNvPr>
            <p:cNvGrpSpPr/>
            <p:nvPr/>
          </p:nvGrpSpPr>
          <p:grpSpPr>
            <a:xfrm>
              <a:off x="6915997" y="1622832"/>
              <a:ext cx="3740142" cy="3740142"/>
              <a:chOff x="3664929" y="989389"/>
              <a:chExt cx="4979248" cy="4979248"/>
            </a:xfrm>
          </p:grpSpPr>
          <p:pic>
            <p:nvPicPr>
              <p:cNvPr id="9" name="Graphic 8" descr="Monitor outline">
                <a:extLst>
                  <a:ext uri="{FF2B5EF4-FFF2-40B4-BE49-F238E27FC236}">
                    <a16:creationId xmlns:a16="http://schemas.microsoft.com/office/drawing/2014/main" id="{DA262DCB-6C0D-76DF-6E34-B2D0F4688F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64929" y="989389"/>
                <a:ext cx="4979248" cy="4979248"/>
              </a:xfrm>
              <a:prstGeom prst="rect">
                <a:avLst/>
              </a:prstGeom>
            </p:spPr>
          </p:pic>
          <p:grpSp>
            <p:nvGrpSpPr>
              <p:cNvPr id="20" name="Group 19">
                <a:extLst>
                  <a:ext uri="{FF2B5EF4-FFF2-40B4-BE49-F238E27FC236}">
                    <a16:creationId xmlns:a16="http://schemas.microsoft.com/office/drawing/2014/main" id="{9BA8C75E-2692-60FC-B3CA-72E44B050C26}"/>
                  </a:ext>
                </a:extLst>
              </p:cNvPr>
              <p:cNvGrpSpPr/>
              <p:nvPr/>
            </p:nvGrpSpPr>
            <p:grpSpPr>
              <a:xfrm>
                <a:off x="6447610" y="2402919"/>
                <a:ext cx="1186341" cy="1514440"/>
                <a:chOff x="7029999" y="4848469"/>
                <a:chExt cx="1543308" cy="1970131"/>
              </a:xfrm>
            </p:grpSpPr>
            <p:pic>
              <p:nvPicPr>
                <p:cNvPr id="1028" name="Picture 4" descr="Check engine light - Wikipedia">
                  <a:extLst>
                    <a:ext uri="{FF2B5EF4-FFF2-40B4-BE49-F238E27FC236}">
                      <a16:creationId xmlns:a16="http://schemas.microsoft.com/office/drawing/2014/main" id="{4DAF1E0E-1A0C-E68C-4FB3-BAC5016591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9999" y="4848469"/>
                  <a:ext cx="1374958" cy="92333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DB5E6C2-1353-B742-66B4-5D62D53023EB}"/>
                    </a:ext>
                  </a:extLst>
                </p:cNvPr>
                <p:cNvSpPr txBox="1"/>
                <p:nvPr/>
              </p:nvSpPr>
              <p:spPr>
                <a:xfrm>
                  <a:off x="7071444" y="5897713"/>
                  <a:ext cx="1501863" cy="920887"/>
                </a:xfrm>
                <a:prstGeom prst="rect">
                  <a:avLst/>
                </a:prstGeom>
                <a:noFill/>
              </p:spPr>
              <p:txBody>
                <a:bodyPr wrap="none" rtlCol="0">
                  <a:spAutoFit/>
                </a:bodyPr>
                <a:lstStyle/>
                <a:p>
                  <a:pPr algn="ctr"/>
                  <a:r>
                    <a:rPr lang="en-US" sz="2000" b="1"/>
                    <a:t>Physics</a:t>
                  </a:r>
                  <a:br>
                    <a:rPr lang="en-US" sz="2000" b="1"/>
                  </a:br>
                  <a:r>
                    <a:rPr lang="en-US" sz="2000" b="1"/>
                    <a:t>Engine</a:t>
                  </a:r>
                </a:p>
              </p:txBody>
            </p:sp>
          </p:grpSp>
          <p:grpSp>
            <p:nvGrpSpPr>
              <p:cNvPr id="2" name="Group 1">
                <a:extLst>
                  <a:ext uri="{FF2B5EF4-FFF2-40B4-BE49-F238E27FC236}">
                    <a16:creationId xmlns:a16="http://schemas.microsoft.com/office/drawing/2014/main" id="{930CE176-B9BD-8D76-D038-C8508A2C9EEC}"/>
                  </a:ext>
                </a:extLst>
              </p:cNvPr>
              <p:cNvGrpSpPr/>
              <p:nvPr/>
            </p:nvGrpSpPr>
            <p:grpSpPr>
              <a:xfrm>
                <a:off x="4492073" y="2063931"/>
                <a:ext cx="1692315" cy="1950426"/>
                <a:chOff x="2515805" y="4547453"/>
                <a:chExt cx="1692315" cy="1950426"/>
              </a:xfrm>
            </p:grpSpPr>
            <p:pic>
              <p:nvPicPr>
                <p:cNvPr id="3" name="Graphic 2" descr="Checklist outline">
                  <a:extLst>
                    <a:ext uri="{FF2B5EF4-FFF2-40B4-BE49-F238E27FC236}">
                      <a16:creationId xmlns:a16="http://schemas.microsoft.com/office/drawing/2014/main" id="{4F9A9B95-043B-BACB-EF96-6DA1F435AEA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15805" y="4547453"/>
                  <a:ext cx="1692315" cy="1692315"/>
                </a:xfrm>
                <a:prstGeom prst="rect">
                  <a:avLst/>
                </a:prstGeom>
              </p:spPr>
            </p:pic>
            <p:sp>
              <p:nvSpPr>
                <p:cNvPr id="4" name="TextBox 3">
                  <a:extLst>
                    <a:ext uri="{FF2B5EF4-FFF2-40B4-BE49-F238E27FC236}">
                      <a16:creationId xmlns:a16="http://schemas.microsoft.com/office/drawing/2014/main" id="{BA955609-42BF-5648-7EE3-B7458B02DF12}"/>
                    </a:ext>
                  </a:extLst>
                </p:cNvPr>
                <p:cNvSpPr txBox="1"/>
                <p:nvPr/>
              </p:nvSpPr>
              <p:spPr>
                <a:xfrm>
                  <a:off x="2735032" y="6097769"/>
                  <a:ext cx="1253869" cy="400110"/>
                </a:xfrm>
                <a:prstGeom prst="rect">
                  <a:avLst/>
                </a:prstGeom>
                <a:noFill/>
              </p:spPr>
              <p:txBody>
                <a:bodyPr wrap="none" rtlCol="0">
                  <a:spAutoFit/>
                </a:bodyPr>
                <a:lstStyle/>
                <a:p>
                  <a:pPr algn="ctr"/>
                  <a:r>
                    <a:rPr lang="en-US" sz="2000" b="1"/>
                    <a:t>Rulesets</a:t>
                  </a:r>
                </a:p>
              </p:txBody>
            </p:sp>
          </p:grpSp>
        </p:grpSp>
        <p:sp>
          <p:nvSpPr>
            <p:cNvPr id="10" name="TextBox 9">
              <a:extLst>
                <a:ext uri="{FF2B5EF4-FFF2-40B4-BE49-F238E27FC236}">
                  <a16:creationId xmlns:a16="http://schemas.microsoft.com/office/drawing/2014/main" id="{BCB703F2-61E2-1608-49A0-2A725930FDB3}"/>
                </a:ext>
              </a:extLst>
            </p:cNvPr>
            <p:cNvSpPr txBox="1"/>
            <p:nvPr/>
          </p:nvSpPr>
          <p:spPr>
            <a:xfrm>
              <a:off x="7610105" y="4930502"/>
              <a:ext cx="2351927" cy="707886"/>
            </a:xfrm>
            <a:prstGeom prst="rect">
              <a:avLst/>
            </a:prstGeom>
            <a:noFill/>
            <a:ln>
              <a:noFill/>
            </a:ln>
          </p:spPr>
          <p:txBody>
            <a:bodyPr wrap="none" rtlCol="0">
              <a:spAutoFit/>
            </a:bodyPr>
            <a:lstStyle/>
            <a:p>
              <a:pPr algn="ctr"/>
              <a:r>
                <a:rPr lang="en-US" sz="4000" b="1">
                  <a:solidFill>
                    <a:schemeClr val="tx1">
                      <a:lumMod val="50000"/>
                    </a:schemeClr>
                  </a:solidFill>
                </a:rPr>
                <a:t>Software</a:t>
              </a:r>
            </a:p>
          </p:txBody>
        </p:sp>
      </p:grpSp>
      <p:cxnSp>
        <p:nvCxnSpPr>
          <p:cNvPr id="26" name="Elbow Connector 25">
            <a:extLst>
              <a:ext uri="{FF2B5EF4-FFF2-40B4-BE49-F238E27FC236}">
                <a16:creationId xmlns:a16="http://schemas.microsoft.com/office/drawing/2014/main" id="{678E64D8-2415-E578-FFBF-6478687F293E}"/>
              </a:ext>
            </a:extLst>
          </p:cNvPr>
          <p:cNvCxnSpPr>
            <a:cxnSpLocks/>
          </p:cNvCxnSpPr>
          <p:nvPr/>
        </p:nvCxnSpPr>
        <p:spPr>
          <a:xfrm>
            <a:off x="3497409" y="3493186"/>
            <a:ext cx="969660" cy="12700"/>
          </a:xfrm>
          <a:prstGeom prst="bentConnector3">
            <a:avLst>
              <a:gd name="adj1" fmla="val 50000"/>
            </a:avLst>
          </a:prstGeom>
          <a:ln w="38100">
            <a:solidFill>
              <a:schemeClr val="bg2"/>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0AA01153-F2B1-85B2-0940-DCBEE56EB468}"/>
              </a:ext>
            </a:extLst>
          </p:cNvPr>
          <p:cNvCxnSpPr>
            <a:cxnSpLocks/>
          </p:cNvCxnSpPr>
          <p:nvPr/>
        </p:nvCxnSpPr>
        <p:spPr>
          <a:xfrm>
            <a:off x="7035544" y="3518419"/>
            <a:ext cx="1134332" cy="12700"/>
          </a:xfrm>
          <a:prstGeom prst="bentConnector3">
            <a:avLst>
              <a:gd name="adj1" fmla="val 50000"/>
            </a:avLst>
          </a:prstGeom>
          <a:ln w="38100">
            <a:solidFill>
              <a:schemeClr val="bg2"/>
            </a:solidFill>
            <a:prstDash val="sysDash"/>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9649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0">
          <a:extLst>
            <a:ext uri="{FF2B5EF4-FFF2-40B4-BE49-F238E27FC236}">
              <a16:creationId xmlns:a16="http://schemas.microsoft.com/office/drawing/2014/main" id="{0BE21940-BEA0-310A-D0F0-0ED28D290FFD}"/>
            </a:ext>
          </a:extLst>
        </p:cNvPr>
        <p:cNvGrpSpPr/>
        <p:nvPr/>
      </p:nvGrpSpPr>
      <p:grpSpPr>
        <a:xfrm>
          <a:off x="0" y="0"/>
          <a:ext cx="0" cy="0"/>
          <a:chOff x="0" y="0"/>
          <a:chExt cx="0" cy="0"/>
        </a:xfrm>
      </p:grpSpPr>
      <p:sp>
        <p:nvSpPr>
          <p:cNvPr id="151" name="Google Shape;151;p5">
            <a:extLst>
              <a:ext uri="{FF2B5EF4-FFF2-40B4-BE49-F238E27FC236}">
                <a16:creationId xmlns:a16="http://schemas.microsoft.com/office/drawing/2014/main" id="{6522C491-A7CE-04A9-4970-34ADBED14983}"/>
              </a:ext>
            </a:extLst>
          </p:cNvPr>
          <p:cNvSpPr txBox="1"/>
          <p:nvPr/>
        </p:nvSpPr>
        <p:spPr>
          <a:xfrm>
            <a:off x="415953" y="414595"/>
            <a:ext cx="11531208"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0" i="0" u="none" strike="noStrike" cap="none">
                <a:solidFill>
                  <a:srgbClr val="263248"/>
                </a:solidFill>
                <a:latin typeface="Roboto"/>
                <a:ea typeface="Roboto"/>
                <a:cs typeface="Roboto"/>
                <a:sym typeface="Roboto"/>
              </a:rPr>
              <a:t>Inconsistency Sources: Updates</a:t>
            </a:r>
            <a:endParaRPr/>
          </a:p>
        </p:txBody>
      </p:sp>
      <p:pic>
        <p:nvPicPr>
          <p:cNvPr id="5" name="Picture 2" descr="ANSI/RESNET/ICC 301-2022: Standard for the Calculation and Labeling of the  Energy Performance of Dwelling and Sleeping Units using an Energy Rating  Index">
            <a:extLst>
              <a:ext uri="{FF2B5EF4-FFF2-40B4-BE49-F238E27FC236}">
                <a16:creationId xmlns:a16="http://schemas.microsoft.com/office/drawing/2014/main" id="{312AF8B0-5705-43CE-3329-16751BA360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1875"/>
          <a:stretch/>
        </p:blipFill>
        <p:spPr bwMode="auto">
          <a:xfrm>
            <a:off x="4289685" y="2038661"/>
            <a:ext cx="3612629" cy="4624198"/>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ANSI/RESNET/ICC 301-2019: Standard for the Calculation and Labeling of the Energy Performance of Dwelling units and Sleeping units using an Energy Rating Index">
            <a:extLst>
              <a:ext uri="{FF2B5EF4-FFF2-40B4-BE49-F238E27FC236}">
                <a16:creationId xmlns:a16="http://schemas.microsoft.com/office/drawing/2014/main" id="{7AC19422-886E-B4FC-249C-0D06D8DCA3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42" r="18754"/>
          <a:stretch/>
        </p:blipFill>
        <p:spPr bwMode="auto">
          <a:xfrm>
            <a:off x="269822" y="2038661"/>
            <a:ext cx="3612629" cy="459448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8058A78-CA77-D37B-4478-E65B09C23719}"/>
              </a:ext>
            </a:extLst>
          </p:cNvPr>
          <p:cNvSpPr/>
          <p:nvPr/>
        </p:nvSpPr>
        <p:spPr>
          <a:xfrm>
            <a:off x="8154650" y="2053517"/>
            <a:ext cx="3567659" cy="459448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Refresh with solid fill">
            <a:extLst>
              <a:ext uri="{FF2B5EF4-FFF2-40B4-BE49-F238E27FC236}">
                <a16:creationId xmlns:a16="http://schemas.microsoft.com/office/drawing/2014/main" id="{D09B810C-1CB5-297B-9090-533CB991FF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48439" y="3460719"/>
            <a:ext cx="1780080" cy="1780080"/>
          </a:xfrm>
          <a:prstGeom prst="rect">
            <a:avLst/>
          </a:prstGeom>
        </p:spPr>
      </p:pic>
    </p:spTree>
    <p:extLst>
      <p:ext uri="{BB962C8B-B14F-4D97-AF65-F5344CB8AC3E}">
        <p14:creationId xmlns:p14="http://schemas.microsoft.com/office/powerpoint/2010/main" val="3600271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0">
          <a:extLst>
            <a:ext uri="{FF2B5EF4-FFF2-40B4-BE49-F238E27FC236}">
              <a16:creationId xmlns:a16="http://schemas.microsoft.com/office/drawing/2014/main" id="{5C3E6545-93D1-A204-0CDD-E955445C07DC}"/>
            </a:ext>
          </a:extLst>
        </p:cNvPr>
        <p:cNvGrpSpPr/>
        <p:nvPr/>
      </p:nvGrpSpPr>
      <p:grpSpPr>
        <a:xfrm>
          <a:off x="0" y="0"/>
          <a:ext cx="0" cy="0"/>
          <a:chOff x="0" y="0"/>
          <a:chExt cx="0" cy="0"/>
        </a:xfrm>
      </p:grpSpPr>
      <p:sp>
        <p:nvSpPr>
          <p:cNvPr id="151" name="Google Shape;151;p5">
            <a:extLst>
              <a:ext uri="{FF2B5EF4-FFF2-40B4-BE49-F238E27FC236}">
                <a16:creationId xmlns:a16="http://schemas.microsoft.com/office/drawing/2014/main" id="{203B05CB-DFAC-B3EE-9252-1BAF0F0809F4}"/>
              </a:ext>
            </a:extLst>
          </p:cNvPr>
          <p:cNvSpPr txBox="1"/>
          <p:nvPr/>
        </p:nvSpPr>
        <p:spPr>
          <a:xfrm>
            <a:off x="415953" y="414595"/>
            <a:ext cx="11360094" cy="923289"/>
          </a:xfrm>
          <a:prstGeom prst="rect">
            <a:avLst/>
          </a:prstGeom>
          <a:noFill/>
          <a:ln>
            <a:noFill/>
          </a:ln>
        </p:spPr>
        <p:txBody>
          <a:bodyPr spcFirstLastPara="1" wrap="square" lIns="91425" tIns="45700" rIns="91425" bIns="45700" anchor="t" anchorCtr="0">
            <a:spAutoFit/>
          </a:bodyPr>
          <a:lstStyle/>
          <a:p>
            <a:pPr lvl="0"/>
            <a:r>
              <a:rPr lang="en-US" sz="5400">
                <a:solidFill>
                  <a:srgbClr val="263248"/>
                </a:solidFill>
                <a:latin typeface="Roboto"/>
                <a:ea typeface="Roboto"/>
                <a:cs typeface="Roboto"/>
                <a:sym typeface="Roboto"/>
              </a:rPr>
              <a:t>SCC Charter</a:t>
            </a:r>
            <a:endParaRPr lang="en-US" sz="5400"/>
          </a:p>
        </p:txBody>
      </p:sp>
      <p:sp>
        <p:nvSpPr>
          <p:cNvPr id="3" name="TextBox 2">
            <a:extLst>
              <a:ext uri="{FF2B5EF4-FFF2-40B4-BE49-F238E27FC236}">
                <a16:creationId xmlns:a16="http://schemas.microsoft.com/office/drawing/2014/main" id="{39F0DA94-786F-253F-5709-F627961490FE}"/>
              </a:ext>
            </a:extLst>
          </p:cNvPr>
          <p:cNvSpPr txBox="1"/>
          <p:nvPr/>
        </p:nvSpPr>
        <p:spPr>
          <a:xfrm>
            <a:off x="699541" y="1903752"/>
            <a:ext cx="10792917" cy="4478149"/>
          </a:xfrm>
          <a:prstGeom prst="rect">
            <a:avLst/>
          </a:prstGeom>
          <a:noFill/>
        </p:spPr>
        <p:txBody>
          <a:bodyPr wrap="square" rtlCol="0">
            <a:spAutoFit/>
          </a:bodyPr>
          <a:lstStyle/>
          <a:p>
            <a:pPr marL="571500" indent="-754380">
              <a:spcBef>
                <a:spcPts val="1200"/>
              </a:spcBef>
              <a:buFont typeface="Wingdings" pitchFamily="2" charset="2"/>
              <a:buChar char="q"/>
            </a:pPr>
            <a:r>
              <a:rPr lang="en-US" sz="4800"/>
              <a:t>Transition to hourly calculations</a:t>
            </a:r>
          </a:p>
          <a:p>
            <a:pPr marL="571500" indent="-754380">
              <a:spcBef>
                <a:spcPts val="1200"/>
              </a:spcBef>
              <a:buFont typeface="Wingdings" pitchFamily="2" charset="2"/>
              <a:buChar char="q"/>
            </a:pPr>
            <a:r>
              <a:rPr lang="en-US" sz="4800"/>
              <a:t>Revise accreditation testing criteria</a:t>
            </a:r>
          </a:p>
          <a:p>
            <a:pPr marL="571500" indent="-754380">
              <a:spcBef>
                <a:spcPts val="1200"/>
              </a:spcBef>
              <a:buFont typeface="Wingdings" pitchFamily="2" charset="2"/>
              <a:buChar char="q"/>
            </a:pPr>
            <a:r>
              <a:rPr lang="en-US" sz="4800"/>
              <a:t>Investigate consistency inquiries</a:t>
            </a:r>
          </a:p>
          <a:p>
            <a:pPr marL="571500" indent="-754380">
              <a:spcBef>
                <a:spcPts val="1200"/>
              </a:spcBef>
              <a:spcAft>
                <a:spcPts val="600"/>
              </a:spcAft>
              <a:buFont typeface="Wingdings" pitchFamily="2" charset="2"/>
              <a:buChar char="q"/>
            </a:pPr>
            <a:r>
              <a:rPr lang="en-US" sz="4800"/>
              <a:t>Enhance software tests</a:t>
            </a:r>
          </a:p>
          <a:p>
            <a:pPr marL="571500" indent="-754380">
              <a:spcBef>
                <a:spcPts val="1200"/>
              </a:spcBef>
              <a:buFont typeface="Wingdings" pitchFamily="2" charset="2"/>
              <a:buChar char="q"/>
            </a:pPr>
            <a:r>
              <a:rPr lang="en-US" sz="4800"/>
              <a:t>Recommend standards updates</a:t>
            </a:r>
          </a:p>
        </p:txBody>
      </p:sp>
      <p:sp>
        <p:nvSpPr>
          <p:cNvPr id="4" name="TextBox 3">
            <a:extLst>
              <a:ext uri="{FF2B5EF4-FFF2-40B4-BE49-F238E27FC236}">
                <a16:creationId xmlns:a16="http://schemas.microsoft.com/office/drawing/2014/main" id="{7AA43BE1-867A-6872-4A34-E18328744683}"/>
              </a:ext>
            </a:extLst>
          </p:cNvPr>
          <p:cNvSpPr txBox="1"/>
          <p:nvPr/>
        </p:nvSpPr>
        <p:spPr>
          <a:xfrm>
            <a:off x="699541" y="2937565"/>
            <a:ext cx="697627" cy="707886"/>
          </a:xfrm>
          <a:prstGeom prst="rect">
            <a:avLst/>
          </a:prstGeom>
          <a:noFill/>
        </p:spPr>
        <p:txBody>
          <a:bodyPr wrap="none" rtlCol="0">
            <a:spAutoFit/>
          </a:bodyPr>
          <a:lstStyle/>
          <a:p>
            <a:pPr algn="ctr"/>
            <a:r>
              <a:rPr lang="en-US" sz="4000"/>
              <a:t>✅</a:t>
            </a:r>
          </a:p>
        </p:txBody>
      </p:sp>
      <p:sp>
        <p:nvSpPr>
          <p:cNvPr id="5" name="TextBox 4">
            <a:extLst>
              <a:ext uri="{FF2B5EF4-FFF2-40B4-BE49-F238E27FC236}">
                <a16:creationId xmlns:a16="http://schemas.microsoft.com/office/drawing/2014/main" id="{7DE40CC2-9C3A-9456-8447-744224F33626}"/>
              </a:ext>
            </a:extLst>
          </p:cNvPr>
          <p:cNvSpPr txBox="1"/>
          <p:nvPr/>
        </p:nvSpPr>
        <p:spPr>
          <a:xfrm>
            <a:off x="699541" y="2071141"/>
            <a:ext cx="697627" cy="707886"/>
          </a:xfrm>
          <a:prstGeom prst="rect">
            <a:avLst/>
          </a:prstGeom>
          <a:noFill/>
        </p:spPr>
        <p:txBody>
          <a:bodyPr wrap="none" rtlCol="0">
            <a:spAutoFit/>
          </a:bodyPr>
          <a:lstStyle/>
          <a:p>
            <a:pPr algn="ctr"/>
            <a:r>
              <a:rPr lang="en-US" sz="4000"/>
              <a:t>✅</a:t>
            </a:r>
          </a:p>
        </p:txBody>
      </p:sp>
    </p:spTree>
    <p:extLst>
      <p:ext uri="{BB962C8B-B14F-4D97-AF65-F5344CB8AC3E}">
        <p14:creationId xmlns:p14="http://schemas.microsoft.com/office/powerpoint/2010/main" val="135883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0">
          <a:extLst>
            <a:ext uri="{FF2B5EF4-FFF2-40B4-BE49-F238E27FC236}">
              <a16:creationId xmlns:a16="http://schemas.microsoft.com/office/drawing/2014/main" id="{3B2E91CE-A57D-7919-FD63-2BEA1AD0F128}"/>
            </a:ext>
          </a:extLst>
        </p:cNvPr>
        <p:cNvGrpSpPr/>
        <p:nvPr/>
      </p:nvGrpSpPr>
      <p:grpSpPr>
        <a:xfrm>
          <a:off x="0" y="0"/>
          <a:ext cx="0" cy="0"/>
          <a:chOff x="0" y="0"/>
          <a:chExt cx="0" cy="0"/>
        </a:xfrm>
      </p:grpSpPr>
      <p:sp>
        <p:nvSpPr>
          <p:cNvPr id="151" name="Google Shape;151;p5">
            <a:extLst>
              <a:ext uri="{FF2B5EF4-FFF2-40B4-BE49-F238E27FC236}">
                <a16:creationId xmlns:a16="http://schemas.microsoft.com/office/drawing/2014/main" id="{3C341890-14CD-4F2A-244B-24A67BD767A9}"/>
              </a:ext>
            </a:extLst>
          </p:cNvPr>
          <p:cNvSpPr txBox="1"/>
          <p:nvPr/>
        </p:nvSpPr>
        <p:spPr>
          <a:xfrm>
            <a:off x="415953" y="414595"/>
            <a:ext cx="11360094"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dirty="0">
                <a:solidFill>
                  <a:srgbClr val="263248"/>
                </a:solidFill>
                <a:latin typeface="Roboto"/>
                <a:ea typeface="Roboto"/>
                <a:cs typeface="Roboto"/>
                <a:sym typeface="Roboto"/>
              </a:rPr>
              <a:t>Proposed: </a:t>
            </a:r>
            <a:r>
              <a:rPr lang="en-US" sz="4400" b="0" i="0" u="none" strike="noStrike" cap="none" dirty="0">
                <a:solidFill>
                  <a:srgbClr val="263248"/>
                </a:solidFill>
                <a:latin typeface="Roboto"/>
                <a:ea typeface="Roboto"/>
                <a:cs typeface="Roboto"/>
                <a:sym typeface="Roboto"/>
              </a:rPr>
              <a:t>Ratings Modeling Working Group</a:t>
            </a:r>
            <a:endParaRPr lang="en-US" sz="4400"/>
          </a:p>
        </p:txBody>
      </p:sp>
      <p:sp>
        <p:nvSpPr>
          <p:cNvPr id="152" name="Google Shape;152;p5">
            <a:extLst>
              <a:ext uri="{FF2B5EF4-FFF2-40B4-BE49-F238E27FC236}">
                <a16:creationId xmlns:a16="http://schemas.microsoft.com/office/drawing/2014/main" id="{FC7E3874-90CC-DA57-C0CD-F397DB2E8534}"/>
              </a:ext>
            </a:extLst>
          </p:cNvPr>
          <p:cNvSpPr txBox="1"/>
          <p:nvPr/>
        </p:nvSpPr>
        <p:spPr>
          <a:xfrm>
            <a:off x="500743" y="1591201"/>
            <a:ext cx="10765373" cy="4843200"/>
          </a:xfrm>
          <a:prstGeom prst="rect">
            <a:avLst/>
          </a:prstGeom>
          <a:noFill/>
          <a:ln>
            <a:noFill/>
          </a:ln>
        </p:spPr>
        <p:txBody>
          <a:bodyPr spcFirstLastPara="1" wrap="square" lIns="91425" tIns="91425" rIns="91425" bIns="91425" anchor="t" anchorCtr="0">
            <a:noAutofit/>
          </a:bodyPr>
          <a:lstStyle/>
          <a:p>
            <a:pPr marL="457200" indent="-381000">
              <a:spcBef>
                <a:spcPts val="600"/>
              </a:spcBef>
              <a:buClr>
                <a:srgbClr val="C7D3E6"/>
              </a:buClr>
              <a:buSzPts val="2400"/>
              <a:buFont typeface="Roboto Light"/>
              <a:buChar char="▰"/>
            </a:pPr>
            <a:r>
              <a:rPr lang="en-US" sz="36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Investigate consistency inquiries</a:t>
            </a:r>
          </a:p>
          <a:p>
            <a:pPr marL="457200" indent="-381000">
              <a:spcBef>
                <a:spcPts val="600"/>
              </a:spcBef>
              <a:buClr>
                <a:srgbClr val="C7D3E6"/>
              </a:buClr>
              <a:buSzPts val="2400"/>
              <a:buFont typeface="Roboto Light"/>
              <a:buChar char="▰"/>
            </a:pPr>
            <a:r>
              <a:rPr lang="en-US" sz="36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Enhance accreditation testing procedures</a:t>
            </a:r>
          </a:p>
          <a:p>
            <a:pPr marL="457200" indent="-381000">
              <a:spcBef>
                <a:spcPts val="600"/>
              </a:spcBef>
              <a:buClr>
                <a:srgbClr val="C7D3E6"/>
              </a:buClr>
              <a:buSzPts val="2400"/>
              <a:buFont typeface="Roboto Light"/>
              <a:buChar char="▰"/>
            </a:pPr>
            <a:r>
              <a:rPr lang="en-US" sz="36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Enhance modeling standards</a:t>
            </a:r>
          </a:p>
          <a:p>
            <a:pPr marL="457200" indent="-381000">
              <a:spcBef>
                <a:spcPts val="600"/>
              </a:spcBef>
              <a:buClr>
                <a:srgbClr val="C7D3E6"/>
              </a:buClr>
              <a:buSzPts val="2400"/>
              <a:buFont typeface="Roboto Light"/>
              <a:buChar char="▰"/>
            </a:pPr>
            <a:r>
              <a:rPr lang="en-US" sz="36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Respond to interpretation requests</a:t>
            </a:r>
            <a:endParaRPr lang="en-US" sz="3600" b="0" i="0" u="none" strike="noStrike" cap="none"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endParaRPr>
          </a:p>
          <a:p>
            <a:pPr marL="457200" indent="-381000">
              <a:spcBef>
                <a:spcPts val="600"/>
              </a:spcBef>
              <a:buClr>
                <a:srgbClr val="C7D3E6"/>
              </a:buClr>
              <a:buSzPts val="2400"/>
              <a:buFont typeface="Roboto Light"/>
              <a:buChar char="▰"/>
            </a:pPr>
            <a:r>
              <a:rPr lang="en-US" sz="36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Evaluate standards amendment impact on rating calculations</a:t>
            </a:r>
          </a:p>
          <a:p>
            <a:pPr marL="457200" lvl="1" indent="-381000">
              <a:spcBef>
                <a:spcPts val="600"/>
              </a:spcBef>
              <a:buClr>
                <a:srgbClr val="C7D3E6"/>
              </a:buClr>
              <a:buSzPts val="2400"/>
              <a:buFont typeface="Roboto Light"/>
              <a:buChar char="▰"/>
            </a:pPr>
            <a:endParaRPr lang="en-US" sz="3600" b="0" i="0" u="none" strike="noStrike" cap="none"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endParaRPr>
          </a:p>
        </p:txBody>
      </p:sp>
    </p:spTree>
    <p:extLst>
      <p:ext uri="{BB962C8B-B14F-4D97-AF65-F5344CB8AC3E}">
        <p14:creationId xmlns:p14="http://schemas.microsoft.com/office/powerpoint/2010/main" val="2909664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1">
          <a:extLst>
            <a:ext uri="{FF2B5EF4-FFF2-40B4-BE49-F238E27FC236}">
              <a16:creationId xmlns:a16="http://schemas.microsoft.com/office/drawing/2014/main" id="{7C25F555-7174-28E1-0AA9-696E9D332713}"/>
            </a:ext>
          </a:extLst>
        </p:cNvPr>
        <p:cNvGrpSpPr/>
        <p:nvPr/>
      </p:nvGrpSpPr>
      <p:grpSpPr>
        <a:xfrm>
          <a:off x="0" y="0"/>
          <a:ext cx="0" cy="0"/>
          <a:chOff x="0" y="0"/>
          <a:chExt cx="0" cy="0"/>
        </a:xfrm>
      </p:grpSpPr>
      <p:sp>
        <p:nvSpPr>
          <p:cNvPr id="192" name="Google Shape;192;g29351125e61_0_69">
            <a:extLst>
              <a:ext uri="{FF2B5EF4-FFF2-40B4-BE49-F238E27FC236}">
                <a16:creationId xmlns:a16="http://schemas.microsoft.com/office/drawing/2014/main" id="{9C3D3032-E0EE-0502-E36D-6770C6B7F26F}"/>
              </a:ext>
            </a:extLst>
          </p:cNvPr>
          <p:cNvSpPr txBox="1"/>
          <p:nvPr/>
        </p:nvSpPr>
        <p:spPr>
          <a:xfrm>
            <a:off x="0" y="0"/>
            <a:ext cx="12192000" cy="6858000"/>
          </a:xfrm>
          <a:prstGeom prst="rect">
            <a:avLst/>
          </a:prstGeom>
          <a:noFill/>
          <a:ln>
            <a:noFill/>
          </a:ln>
          <a:effectLst>
            <a:reflection dist="38100" dir="5400000" fadeDir="5400012" sy="-100000" algn="bl" rotWithShape="0"/>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600"/>
              <a:buFont typeface="Arial"/>
              <a:buNone/>
            </a:pPr>
            <a:endParaRPr lang="en-US" sz="9600" b="1" i="0" u="none" strike="noStrike" cap="none" dirty="0">
              <a:solidFill>
                <a:schemeClr val="bg2"/>
              </a:solidFill>
              <a:latin typeface="Arial (Body)"/>
              <a:ea typeface="Candara"/>
              <a:cs typeface="Candara"/>
              <a:sym typeface="Candara"/>
            </a:endParaRPr>
          </a:p>
        </p:txBody>
      </p:sp>
      <p:pic>
        <p:nvPicPr>
          <p:cNvPr id="3" name="Picture 2" descr="A document with text and numbers&#10;&#10;Description automatically generated">
            <a:extLst>
              <a:ext uri="{FF2B5EF4-FFF2-40B4-BE49-F238E27FC236}">
                <a16:creationId xmlns:a16="http://schemas.microsoft.com/office/drawing/2014/main" id="{1CE8F276-32C0-52E1-7A0C-61921A8512DA}"/>
              </a:ext>
            </a:extLst>
          </p:cNvPr>
          <p:cNvPicPr>
            <a:picLocks noChangeAspect="1"/>
          </p:cNvPicPr>
          <p:nvPr/>
        </p:nvPicPr>
        <p:blipFill>
          <a:blip r:embed="rId3"/>
          <a:stretch>
            <a:fillRect/>
          </a:stretch>
        </p:blipFill>
        <p:spPr>
          <a:xfrm>
            <a:off x="808402" y="417311"/>
            <a:ext cx="10575196" cy="6440689"/>
          </a:xfrm>
          <a:prstGeom prst="rect">
            <a:avLst/>
          </a:prstGeom>
        </p:spPr>
      </p:pic>
    </p:spTree>
    <p:extLst>
      <p:ext uri="{BB962C8B-B14F-4D97-AF65-F5344CB8AC3E}">
        <p14:creationId xmlns:p14="http://schemas.microsoft.com/office/powerpoint/2010/main" val="2496529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1">
          <a:extLst>
            <a:ext uri="{FF2B5EF4-FFF2-40B4-BE49-F238E27FC236}">
              <a16:creationId xmlns:a16="http://schemas.microsoft.com/office/drawing/2014/main" id="{92FA1200-BFB2-F8AB-C04E-3BC00C947DCB}"/>
            </a:ext>
          </a:extLst>
        </p:cNvPr>
        <p:cNvGrpSpPr/>
        <p:nvPr/>
      </p:nvGrpSpPr>
      <p:grpSpPr>
        <a:xfrm>
          <a:off x="0" y="0"/>
          <a:ext cx="0" cy="0"/>
          <a:chOff x="0" y="0"/>
          <a:chExt cx="0" cy="0"/>
        </a:xfrm>
      </p:grpSpPr>
      <p:pic>
        <p:nvPicPr>
          <p:cNvPr id="4" name="Picture 3" descr="A diagram of a roof&#10;&#10;Description automatically generated">
            <a:extLst>
              <a:ext uri="{FF2B5EF4-FFF2-40B4-BE49-F238E27FC236}">
                <a16:creationId xmlns:a16="http://schemas.microsoft.com/office/drawing/2014/main" id="{F19383DF-6288-9E58-9B7F-6B635CA13D7F}"/>
              </a:ext>
            </a:extLst>
          </p:cNvPr>
          <p:cNvPicPr>
            <a:picLocks noChangeAspect="1"/>
          </p:cNvPicPr>
          <p:nvPr/>
        </p:nvPicPr>
        <p:blipFill>
          <a:blip r:embed="rId3"/>
          <a:stretch>
            <a:fillRect/>
          </a:stretch>
        </p:blipFill>
        <p:spPr>
          <a:xfrm>
            <a:off x="732312" y="2400942"/>
            <a:ext cx="5276272" cy="3683178"/>
          </a:xfrm>
          <a:prstGeom prst="rect">
            <a:avLst/>
          </a:prstGeom>
        </p:spPr>
      </p:pic>
      <p:pic>
        <p:nvPicPr>
          <p:cNvPr id="6" name="Picture 5" descr="A diagram of a rectangular object&#10;&#10;Description automatically generated">
            <a:extLst>
              <a:ext uri="{FF2B5EF4-FFF2-40B4-BE49-F238E27FC236}">
                <a16:creationId xmlns:a16="http://schemas.microsoft.com/office/drawing/2014/main" id="{4F8788BD-271E-52AC-6595-785E7D1D5D3F}"/>
              </a:ext>
            </a:extLst>
          </p:cNvPr>
          <p:cNvPicPr>
            <a:picLocks noChangeAspect="1"/>
          </p:cNvPicPr>
          <p:nvPr/>
        </p:nvPicPr>
        <p:blipFill>
          <a:blip r:embed="rId4"/>
          <a:stretch>
            <a:fillRect/>
          </a:stretch>
        </p:blipFill>
        <p:spPr>
          <a:xfrm>
            <a:off x="6096000" y="1942520"/>
            <a:ext cx="5276272" cy="4152418"/>
          </a:xfrm>
          <a:prstGeom prst="rect">
            <a:avLst/>
          </a:prstGeom>
        </p:spPr>
      </p:pic>
      <p:sp>
        <p:nvSpPr>
          <p:cNvPr id="2" name="Google Shape;398;p28">
            <a:extLst>
              <a:ext uri="{FF2B5EF4-FFF2-40B4-BE49-F238E27FC236}">
                <a16:creationId xmlns:a16="http://schemas.microsoft.com/office/drawing/2014/main" id="{0CCF4007-1FFB-106D-1F08-88638334E9E4}"/>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bg2"/>
                </a:solidFill>
                <a:latin typeface="Roboto" panose="02000000000000000000" pitchFamily="2" charset="0"/>
                <a:ea typeface="Roboto" panose="02000000000000000000" pitchFamily="2" charset="0"/>
                <a:cs typeface="Roboto" panose="02000000000000000000" pitchFamily="2" charset="0"/>
                <a:sym typeface="Roboto"/>
              </a:rPr>
              <a:t>Standard 301-2022: Eave Insulation</a:t>
            </a:r>
            <a:endParaRPr lang="en-US" sz="4800">
              <a:solidFill>
                <a:schemeClr val="bg2"/>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714142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1">
          <a:extLst>
            <a:ext uri="{FF2B5EF4-FFF2-40B4-BE49-F238E27FC236}">
              <a16:creationId xmlns:a16="http://schemas.microsoft.com/office/drawing/2014/main" id="{89498AB5-1160-4F73-479A-98D56EC83692}"/>
            </a:ext>
          </a:extLst>
        </p:cNvPr>
        <p:cNvGrpSpPr/>
        <p:nvPr/>
      </p:nvGrpSpPr>
      <p:grpSpPr>
        <a:xfrm>
          <a:off x="0" y="0"/>
          <a:ext cx="0" cy="0"/>
          <a:chOff x="0" y="0"/>
          <a:chExt cx="0" cy="0"/>
        </a:xfrm>
      </p:grpSpPr>
      <p:pic>
        <p:nvPicPr>
          <p:cNvPr id="2052" name="Picture 4" descr="Traditional vs. Advanced Framing Techniques">
            <a:extLst>
              <a:ext uri="{FF2B5EF4-FFF2-40B4-BE49-F238E27FC236}">
                <a16:creationId xmlns:a16="http://schemas.microsoft.com/office/drawing/2014/main" id="{5711205D-3376-2EF2-596B-629E9B65E7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872" t="17309" r="1841" b="28354"/>
          <a:stretch/>
        </p:blipFill>
        <p:spPr bwMode="auto">
          <a:xfrm>
            <a:off x="3937290" y="1543679"/>
            <a:ext cx="4317418" cy="21828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AE9F7E7E-35A3-18B4-79BF-C9571EC93CBF}"/>
              </a:ext>
            </a:extLst>
          </p:cNvPr>
          <p:cNvGraphicFramePr>
            <a:graphicFrameLocks noGrp="1"/>
          </p:cNvGraphicFramePr>
          <p:nvPr>
            <p:extLst>
              <p:ext uri="{D42A27DB-BD31-4B8C-83A1-F6EECF244321}">
                <p14:modId xmlns:p14="http://schemas.microsoft.com/office/powerpoint/2010/main" val="2033309045"/>
              </p:ext>
            </p:extLst>
          </p:nvPr>
        </p:nvGraphicFramePr>
        <p:xfrm>
          <a:off x="1158239" y="3841414"/>
          <a:ext cx="9875520" cy="2569880"/>
        </p:xfrm>
        <a:graphic>
          <a:graphicData uri="http://schemas.openxmlformats.org/drawingml/2006/table">
            <a:tbl>
              <a:tblPr>
                <a:tableStyleId>{5DA37D80-6434-44D0-A028-1B22A696006F}</a:tableStyleId>
              </a:tblPr>
              <a:tblGrid>
                <a:gridCol w="3291840">
                  <a:extLst>
                    <a:ext uri="{9D8B030D-6E8A-4147-A177-3AD203B41FA5}">
                      <a16:colId xmlns:a16="http://schemas.microsoft.com/office/drawing/2014/main" val="4290146108"/>
                    </a:ext>
                  </a:extLst>
                </a:gridCol>
                <a:gridCol w="3291840">
                  <a:extLst>
                    <a:ext uri="{9D8B030D-6E8A-4147-A177-3AD203B41FA5}">
                      <a16:colId xmlns:a16="http://schemas.microsoft.com/office/drawing/2014/main" val="2125441841"/>
                    </a:ext>
                  </a:extLst>
                </a:gridCol>
                <a:gridCol w="3291840">
                  <a:extLst>
                    <a:ext uri="{9D8B030D-6E8A-4147-A177-3AD203B41FA5}">
                      <a16:colId xmlns:a16="http://schemas.microsoft.com/office/drawing/2014/main" val="884713456"/>
                    </a:ext>
                  </a:extLst>
                </a:gridCol>
              </a:tblGrid>
              <a:tr h="642470">
                <a:tc>
                  <a:txBody>
                    <a:bodyPr/>
                    <a:lstStyle/>
                    <a:p>
                      <a:pPr algn="ctr" rtl="0" fontAlgn="base">
                        <a:lnSpc>
                          <a:spcPts val="1275"/>
                        </a:lnSpc>
                      </a:pPr>
                      <a:r>
                        <a:rPr lang="en-US" sz="2400" b="1">
                          <a:effectLst/>
                        </a:rPr>
                        <a:t>Structure </a:t>
                      </a:r>
                      <a:endParaRPr lang="en-US" sz="2700" b="1" i="0">
                        <a:effectLst/>
                      </a:endParaRPr>
                    </a:p>
                  </a:txBody>
                  <a:tcPr marL="228991" marR="228991" marT="114496" marB="114496" anchor="b"/>
                </a:tc>
                <a:tc>
                  <a:txBody>
                    <a:bodyPr/>
                    <a:lstStyle/>
                    <a:p>
                      <a:pPr algn="ctr" rtl="0" fontAlgn="base">
                        <a:lnSpc>
                          <a:spcPts val="1275"/>
                        </a:lnSpc>
                      </a:pPr>
                      <a:r>
                        <a:rPr lang="en-US" sz="2400" b="1">
                          <a:effectLst/>
                        </a:rPr>
                        <a:t>301-2019 </a:t>
                      </a:r>
                      <a:endParaRPr lang="en-US" sz="2700" b="1" i="0">
                        <a:effectLst/>
                      </a:endParaRPr>
                    </a:p>
                  </a:txBody>
                  <a:tcPr marL="228991" marR="228991" marT="114496" marB="114496" anchor="b"/>
                </a:tc>
                <a:tc>
                  <a:txBody>
                    <a:bodyPr/>
                    <a:lstStyle/>
                    <a:p>
                      <a:pPr algn="ctr" rtl="0" fontAlgn="base">
                        <a:lnSpc>
                          <a:spcPts val="1275"/>
                        </a:lnSpc>
                      </a:pPr>
                      <a:r>
                        <a:rPr lang="en-US" sz="2400" b="1">
                          <a:effectLst/>
                        </a:rPr>
                        <a:t>301-2022 </a:t>
                      </a:r>
                      <a:endParaRPr lang="en-US" sz="2700" b="1" i="0">
                        <a:effectLst/>
                      </a:endParaRPr>
                    </a:p>
                  </a:txBody>
                  <a:tcPr marL="228991" marR="228991" marT="114496" marB="114496" anchor="b"/>
                </a:tc>
                <a:extLst>
                  <a:ext uri="{0D108BD9-81ED-4DB2-BD59-A6C34878D82A}">
                    <a16:rowId xmlns:a16="http://schemas.microsoft.com/office/drawing/2014/main" val="2152125194"/>
                  </a:ext>
                </a:extLst>
              </a:tr>
              <a:tr h="642470">
                <a:tc>
                  <a:txBody>
                    <a:bodyPr/>
                    <a:lstStyle/>
                    <a:p>
                      <a:pPr algn="ctr" rtl="0" fontAlgn="base">
                        <a:lnSpc>
                          <a:spcPts val="1275"/>
                        </a:lnSpc>
                      </a:pPr>
                      <a:r>
                        <a:rPr lang="en-US" sz="2400" b="0">
                          <a:effectLst/>
                        </a:rPr>
                        <a:t>Ceiling </a:t>
                      </a:r>
                      <a:endParaRPr lang="en-US" sz="2700" b="0" i="0">
                        <a:effectLst/>
                      </a:endParaRPr>
                    </a:p>
                  </a:txBody>
                  <a:tcPr marL="228991" marR="228991" marT="114496" marB="114496" anchor="b"/>
                </a:tc>
                <a:tc>
                  <a:txBody>
                    <a:bodyPr/>
                    <a:lstStyle/>
                    <a:p>
                      <a:pPr algn="ctr" rtl="0" fontAlgn="base">
                        <a:lnSpc>
                          <a:spcPts val="1275"/>
                        </a:lnSpc>
                      </a:pPr>
                      <a:r>
                        <a:rPr lang="en-US" sz="2400" b="0">
                          <a:effectLst/>
                        </a:rPr>
                        <a:t>11% </a:t>
                      </a:r>
                      <a:endParaRPr lang="en-US" sz="2700" b="0" i="0">
                        <a:effectLst/>
                      </a:endParaRPr>
                    </a:p>
                  </a:txBody>
                  <a:tcPr marL="228991" marR="228991" marT="114496" marB="114496" anchor="b"/>
                </a:tc>
                <a:tc>
                  <a:txBody>
                    <a:bodyPr/>
                    <a:lstStyle/>
                    <a:p>
                      <a:pPr algn="ctr" rtl="0" fontAlgn="base">
                        <a:lnSpc>
                          <a:spcPts val="1275"/>
                        </a:lnSpc>
                      </a:pPr>
                      <a:r>
                        <a:rPr lang="en-US" sz="2400" b="0">
                          <a:effectLst/>
                        </a:rPr>
                        <a:t>7% </a:t>
                      </a:r>
                      <a:endParaRPr lang="en-US" sz="2700" b="0" i="0">
                        <a:effectLst/>
                      </a:endParaRPr>
                    </a:p>
                  </a:txBody>
                  <a:tcPr marL="228991" marR="228991" marT="114496" marB="114496" anchor="b"/>
                </a:tc>
                <a:extLst>
                  <a:ext uri="{0D108BD9-81ED-4DB2-BD59-A6C34878D82A}">
                    <a16:rowId xmlns:a16="http://schemas.microsoft.com/office/drawing/2014/main" val="3865277882"/>
                  </a:ext>
                </a:extLst>
              </a:tr>
              <a:tr h="642470">
                <a:tc>
                  <a:txBody>
                    <a:bodyPr/>
                    <a:lstStyle/>
                    <a:p>
                      <a:pPr algn="ctr" rtl="0" fontAlgn="base">
                        <a:lnSpc>
                          <a:spcPts val="1275"/>
                        </a:lnSpc>
                      </a:pPr>
                      <a:r>
                        <a:rPr lang="en-US" sz="2400" b="0">
                          <a:effectLst/>
                        </a:rPr>
                        <a:t>Wall </a:t>
                      </a:r>
                      <a:endParaRPr lang="en-US" sz="2700" b="0" i="0">
                        <a:effectLst/>
                      </a:endParaRPr>
                    </a:p>
                  </a:txBody>
                  <a:tcPr marL="228991" marR="228991" marT="114496" marB="114496" anchor="b"/>
                </a:tc>
                <a:tc>
                  <a:txBody>
                    <a:bodyPr/>
                    <a:lstStyle/>
                    <a:p>
                      <a:pPr algn="ctr" rtl="0" fontAlgn="base">
                        <a:lnSpc>
                          <a:spcPts val="1275"/>
                        </a:lnSpc>
                      </a:pPr>
                      <a:r>
                        <a:rPr lang="en-US" sz="2400" b="0">
                          <a:effectLst/>
                        </a:rPr>
                        <a:t>23% </a:t>
                      </a:r>
                      <a:endParaRPr lang="en-US" sz="2700" b="0" i="0">
                        <a:effectLst/>
                      </a:endParaRPr>
                    </a:p>
                  </a:txBody>
                  <a:tcPr marL="228991" marR="228991" marT="114496" marB="114496" anchor="b"/>
                </a:tc>
                <a:tc>
                  <a:txBody>
                    <a:bodyPr/>
                    <a:lstStyle/>
                    <a:p>
                      <a:pPr algn="ctr" rtl="0" fontAlgn="base">
                        <a:lnSpc>
                          <a:spcPts val="1275"/>
                        </a:lnSpc>
                      </a:pPr>
                      <a:r>
                        <a:rPr lang="en-US" sz="2400" b="0">
                          <a:effectLst/>
                        </a:rPr>
                        <a:t>25% </a:t>
                      </a:r>
                      <a:endParaRPr lang="en-US" sz="2700" b="0" i="0">
                        <a:effectLst/>
                      </a:endParaRPr>
                    </a:p>
                  </a:txBody>
                  <a:tcPr marL="228991" marR="228991" marT="114496" marB="114496" anchor="b"/>
                </a:tc>
                <a:extLst>
                  <a:ext uri="{0D108BD9-81ED-4DB2-BD59-A6C34878D82A}">
                    <a16:rowId xmlns:a16="http://schemas.microsoft.com/office/drawing/2014/main" val="1410451386"/>
                  </a:ext>
                </a:extLst>
              </a:tr>
              <a:tr h="642470">
                <a:tc>
                  <a:txBody>
                    <a:bodyPr/>
                    <a:lstStyle/>
                    <a:p>
                      <a:pPr algn="ctr" rtl="0" fontAlgn="base">
                        <a:lnSpc>
                          <a:spcPts val="1275"/>
                        </a:lnSpc>
                      </a:pPr>
                      <a:r>
                        <a:rPr lang="en-US" sz="2400" b="0">
                          <a:effectLst/>
                        </a:rPr>
                        <a:t>Floor </a:t>
                      </a:r>
                      <a:endParaRPr lang="en-US" sz="2700" b="0" i="0">
                        <a:effectLst/>
                      </a:endParaRPr>
                    </a:p>
                  </a:txBody>
                  <a:tcPr marL="228991" marR="228991" marT="114496" marB="114496" anchor="b"/>
                </a:tc>
                <a:tc>
                  <a:txBody>
                    <a:bodyPr/>
                    <a:lstStyle/>
                    <a:p>
                      <a:pPr algn="ctr" rtl="0" fontAlgn="base">
                        <a:lnSpc>
                          <a:spcPts val="1275"/>
                        </a:lnSpc>
                      </a:pPr>
                      <a:r>
                        <a:rPr lang="en-US" sz="2400" b="0">
                          <a:effectLst/>
                        </a:rPr>
                        <a:t>13% </a:t>
                      </a:r>
                      <a:endParaRPr lang="en-US" sz="2700" b="0" i="0">
                        <a:effectLst/>
                      </a:endParaRPr>
                    </a:p>
                  </a:txBody>
                  <a:tcPr marL="228991" marR="228991" marT="114496" marB="114496" anchor="b"/>
                </a:tc>
                <a:tc>
                  <a:txBody>
                    <a:bodyPr/>
                    <a:lstStyle/>
                    <a:p>
                      <a:pPr algn="ctr" rtl="0" fontAlgn="base">
                        <a:lnSpc>
                          <a:spcPts val="1275"/>
                        </a:lnSpc>
                      </a:pPr>
                      <a:r>
                        <a:rPr lang="en-US" sz="2400" b="0">
                          <a:effectLst/>
                        </a:rPr>
                        <a:t>13% </a:t>
                      </a:r>
                      <a:endParaRPr lang="en-US" sz="2700" b="0" i="0">
                        <a:effectLst/>
                      </a:endParaRPr>
                    </a:p>
                  </a:txBody>
                  <a:tcPr marL="228991" marR="228991" marT="114496" marB="114496" anchor="b"/>
                </a:tc>
                <a:extLst>
                  <a:ext uri="{0D108BD9-81ED-4DB2-BD59-A6C34878D82A}">
                    <a16:rowId xmlns:a16="http://schemas.microsoft.com/office/drawing/2014/main" val="2899860004"/>
                  </a:ext>
                </a:extLst>
              </a:tr>
            </a:tbl>
          </a:graphicData>
        </a:graphic>
      </p:graphicFrame>
      <p:sp>
        <p:nvSpPr>
          <p:cNvPr id="3" name="Google Shape;398;p28">
            <a:extLst>
              <a:ext uri="{FF2B5EF4-FFF2-40B4-BE49-F238E27FC236}">
                <a16:creationId xmlns:a16="http://schemas.microsoft.com/office/drawing/2014/main" id="{2072BB9C-40C0-27A4-DFC1-B1AB502DFAD3}"/>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bg2"/>
                </a:solidFill>
                <a:latin typeface="Roboto" panose="02000000000000000000" pitchFamily="2" charset="0"/>
                <a:ea typeface="Roboto" panose="02000000000000000000" pitchFamily="2" charset="0"/>
                <a:cs typeface="Roboto" panose="02000000000000000000" pitchFamily="2" charset="0"/>
                <a:sym typeface="Roboto"/>
              </a:rPr>
              <a:t>Standard 301-2022: Framing Fractions</a:t>
            </a:r>
            <a:endParaRPr lang="en-US" sz="4800">
              <a:solidFill>
                <a:schemeClr val="bg2"/>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779195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24FD9B66-7CF0-9994-83D9-935CDD48BC0A}"/>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79B6E2FF-EF51-962B-29FF-ACD37EB106A0}"/>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bg2"/>
                </a:solidFill>
                <a:latin typeface="Roboto" panose="02000000000000000000" pitchFamily="2" charset="0"/>
                <a:ea typeface="Roboto" panose="02000000000000000000" pitchFamily="2" charset="0"/>
                <a:cs typeface="Roboto" panose="02000000000000000000" pitchFamily="2" charset="0"/>
                <a:sym typeface="Roboto"/>
              </a:rPr>
              <a:t>Addendum C: Material Properties</a:t>
            </a:r>
            <a:endParaRPr lang="en-US" sz="4800">
              <a:solidFill>
                <a:schemeClr val="bg2"/>
              </a:solidFill>
              <a:latin typeface="Roboto" panose="02000000000000000000" pitchFamily="2" charset="0"/>
              <a:ea typeface="Roboto" panose="02000000000000000000" pitchFamily="2" charset="0"/>
              <a:cs typeface="Roboto" panose="02000000000000000000" pitchFamily="2" charset="0"/>
            </a:endParaRPr>
          </a:p>
        </p:txBody>
      </p:sp>
      <p:pic>
        <p:nvPicPr>
          <p:cNvPr id="4098" name="Picture 2" descr="Foundation Digging - Utah Excavation Company">
            <a:extLst>
              <a:ext uri="{FF2B5EF4-FFF2-40B4-BE49-F238E27FC236}">
                <a16:creationId xmlns:a16="http://schemas.microsoft.com/office/drawing/2014/main" id="{50826CC1-DD6D-F191-EA0F-481CCA1407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42859"/>
            <a:ext cx="4288632" cy="321647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xterior Wall Sheathing Options: The Ultimate Guide">
            <a:extLst>
              <a:ext uri="{FF2B5EF4-FFF2-40B4-BE49-F238E27FC236}">
                <a16:creationId xmlns:a16="http://schemas.microsoft.com/office/drawing/2014/main" id="{F0C7184E-87E5-1107-A327-36ED9700AC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0000"/>
          <a:stretch/>
        </p:blipFill>
        <p:spPr bwMode="auto">
          <a:xfrm>
            <a:off x="4288632" y="2142859"/>
            <a:ext cx="4288632" cy="321647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rywall Repair Sheet Drywall 2 ' X 4 ' 1/2 &quot;">
            <a:extLst>
              <a:ext uri="{FF2B5EF4-FFF2-40B4-BE49-F238E27FC236}">
                <a16:creationId xmlns:a16="http://schemas.microsoft.com/office/drawing/2014/main" id="{D1A9F2DB-0AC1-4EF8-B874-B8B2861BE5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7264" y="2142859"/>
            <a:ext cx="3573860" cy="3216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050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3316B0D8-10C1-4180-6CF3-25556F1867E2}"/>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F6686DB8-FF28-753E-0BF2-6CC7C9BD289A}"/>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bg2"/>
                </a:solidFill>
                <a:latin typeface="Roboto" panose="02000000000000000000" pitchFamily="2" charset="0"/>
                <a:ea typeface="Roboto" panose="02000000000000000000" pitchFamily="2" charset="0"/>
                <a:cs typeface="Roboto" panose="02000000000000000000" pitchFamily="2" charset="0"/>
                <a:sym typeface="Roboto"/>
              </a:rPr>
              <a:t>Addendum C: Infiltration Metrics</a:t>
            </a:r>
            <a:endParaRPr lang="en-US" sz="4800">
              <a:solidFill>
                <a:schemeClr val="bg2"/>
              </a:solidFill>
              <a:latin typeface="Roboto" panose="02000000000000000000" pitchFamily="2" charset="0"/>
              <a:ea typeface="Roboto" panose="02000000000000000000" pitchFamily="2" charset="0"/>
              <a:cs typeface="Roboto" panose="02000000000000000000" pitchFamily="2" charset="0"/>
            </a:endParaRPr>
          </a:p>
        </p:txBody>
      </p:sp>
      <p:pic>
        <p:nvPicPr>
          <p:cNvPr id="5122" name="Picture 2" descr="Blower door test | The fan pulls air out of the house to det… | Flickr">
            <a:extLst>
              <a:ext uri="{FF2B5EF4-FFF2-40B4-BE49-F238E27FC236}">
                <a16:creationId xmlns:a16="http://schemas.microsoft.com/office/drawing/2014/main" id="{E76DE8CB-6064-0422-97C4-2B036EC391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067" y="1509080"/>
            <a:ext cx="3239469" cy="483736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et's Blow this Joint | Do the Math">
            <a:extLst>
              <a:ext uri="{FF2B5EF4-FFF2-40B4-BE49-F238E27FC236}">
                <a16:creationId xmlns:a16="http://schemas.microsoft.com/office/drawing/2014/main" id="{33C4E07D-AA2C-A2E1-6871-E904A9D804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1012" y="1593805"/>
            <a:ext cx="5661180" cy="42458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D087810-4B7C-C91C-3A6E-77ADB101EE25}"/>
              </a:ext>
            </a:extLst>
          </p:cNvPr>
          <p:cNvSpPr txBox="1"/>
          <p:nvPr/>
        </p:nvSpPr>
        <p:spPr>
          <a:xfrm>
            <a:off x="9719033" y="2193253"/>
            <a:ext cx="1621900"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i="0" u="none" strike="noStrike" kern="0" cap="none" spc="0" normalizeH="0" baseline="0" noProof="0">
                <a:ln>
                  <a:noFill/>
                </a:ln>
                <a:solidFill>
                  <a:schemeClr val="tx1">
                    <a:lumMod val="50000"/>
                  </a:schemeClr>
                </a:solidFill>
                <a:effectLst/>
                <a:uLnTx/>
                <a:uFillTx/>
                <a:latin typeface="Arial"/>
                <a:cs typeface="Arial"/>
                <a:sym typeface="Arial"/>
              </a:rPr>
              <a:t>ELA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a:solidFill>
                  <a:schemeClr val="tx1">
                    <a:lumMod val="50000"/>
                  </a:schemeClr>
                </a:solidFill>
              </a:rPr>
              <a:t>SLA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i="0" u="none" strike="noStrike" kern="0" cap="none" spc="0" normalizeH="0" baseline="0" noProof="0">
                <a:ln>
                  <a:noFill/>
                </a:ln>
                <a:solidFill>
                  <a:schemeClr val="tx1">
                    <a:lumMod val="50000"/>
                  </a:schemeClr>
                </a:solidFill>
                <a:effectLst/>
                <a:uLnTx/>
                <a:uFillTx/>
                <a:latin typeface="Arial"/>
                <a:cs typeface="Arial"/>
                <a:sym typeface="Arial"/>
              </a:rPr>
              <a:t>ach4</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a:solidFill>
                  <a:schemeClr val="tx1">
                    <a:lumMod val="50000"/>
                  </a:schemeClr>
                </a:solidFill>
              </a:rPr>
              <a:t>ach50</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i="0" u="none" strike="noStrike" kern="0" cap="none" spc="0" normalizeH="0" baseline="0" noProof="0">
                <a:ln>
                  <a:noFill/>
                </a:ln>
                <a:solidFill>
                  <a:schemeClr val="tx1">
                    <a:lumMod val="50000"/>
                  </a:schemeClr>
                </a:solidFill>
                <a:effectLst/>
                <a:uLnTx/>
                <a:uFillTx/>
                <a:latin typeface="Arial"/>
                <a:cs typeface="Arial"/>
                <a:sym typeface="Arial"/>
              </a:rPr>
              <a:t>cfm50</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a:solidFill>
                  <a:schemeClr val="tx1">
                    <a:lumMod val="50000"/>
                  </a:schemeClr>
                </a:solidFill>
              </a:rPr>
              <a:t>cfm25</a:t>
            </a:r>
            <a:endParaRPr kumimoji="0" lang="en-US" sz="3200" i="0" u="none" strike="noStrike" kern="0" cap="none" spc="0" normalizeH="0" baseline="0" noProof="0">
              <a:ln>
                <a:noFill/>
              </a:ln>
              <a:solidFill>
                <a:schemeClr val="tx1">
                  <a:lumMod val="50000"/>
                </a:schemeClr>
              </a:solidFill>
              <a:effectLst/>
              <a:uLnTx/>
              <a:uFillTx/>
              <a:latin typeface="Arial"/>
              <a:cs typeface="Arial"/>
              <a:sym typeface="Arial"/>
            </a:endParaRPr>
          </a:p>
        </p:txBody>
      </p:sp>
    </p:spTree>
    <p:extLst>
      <p:ext uri="{BB962C8B-B14F-4D97-AF65-F5344CB8AC3E}">
        <p14:creationId xmlns:p14="http://schemas.microsoft.com/office/powerpoint/2010/main" val="833069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0">
          <a:extLst>
            <a:ext uri="{FF2B5EF4-FFF2-40B4-BE49-F238E27FC236}">
              <a16:creationId xmlns:a16="http://schemas.microsoft.com/office/drawing/2014/main" id="{92EC014E-51E8-EE12-B26D-F0C738BD97D7}"/>
            </a:ext>
          </a:extLst>
        </p:cNvPr>
        <p:cNvGrpSpPr/>
        <p:nvPr/>
      </p:nvGrpSpPr>
      <p:grpSpPr>
        <a:xfrm>
          <a:off x="0" y="0"/>
          <a:ext cx="0" cy="0"/>
          <a:chOff x="0" y="0"/>
          <a:chExt cx="0" cy="0"/>
        </a:xfrm>
      </p:grpSpPr>
      <p:sp>
        <p:nvSpPr>
          <p:cNvPr id="151" name="Google Shape;151;p5">
            <a:extLst>
              <a:ext uri="{FF2B5EF4-FFF2-40B4-BE49-F238E27FC236}">
                <a16:creationId xmlns:a16="http://schemas.microsoft.com/office/drawing/2014/main" id="{50497955-A750-642A-B17F-8A19AF6273F4}"/>
              </a:ext>
            </a:extLst>
          </p:cNvPr>
          <p:cNvSpPr txBox="1"/>
          <p:nvPr/>
        </p:nvSpPr>
        <p:spPr>
          <a:xfrm>
            <a:off x="415953" y="414595"/>
            <a:ext cx="1136009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0" i="0" u="none" strike="noStrike" cap="none">
                <a:solidFill>
                  <a:srgbClr val="263248"/>
                </a:solidFill>
                <a:latin typeface="Roboto"/>
                <a:ea typeface="Roboto"/>
                <a:cs typeface="Roboto"/>
                <a:sym typeface="Roboto"/>
              </a:rPr>
              <a:t>HERS</a:t>
            </a:r>
            <a:r>
              <a:rPr lang="en-US" sz="5400" b="0" i="0" u="none" strike="noStrike" cap="none" baseline="30000">
                <a:solidFill>
                  <a:srgbClr val="263248"/>
                </a:solidFill>
                <a:latin typeface="Roboto"/>
                <a:ea typeface="Roboto"/>
                <a:cs typeface="Roboto"/>
                <a:sym typeface="Roboto"/>
              </a:rPr>
              <a:t>®</a:t>
            </a:r>
            <a:r>
              <a:rPr lang="en-US" sz="5400" b="0" i="0" u="none" strike="noStrike" cap="none">
                <a:solidFill>
                  <a:srgbClr val="263248"/>
                </a:solidFill>
                <a:latin typeface="Roboto"/>
                <a:ea typeface="Roboto"/>
                <a:cs typeface="Roboto"/>
                <a:sym typeface="Roboto"/>
              </a:rPr>
              <a:t> Rating Consistency</a:t>
            </a:r>
            <a:endParaRPr/>
          </a:p>
        </p:txBody>
      </p:sp>
      <p:grpSp>
        <p:nvGrpSpPr>
          <p:cNvPr id="21" name="Group 20">
            <a:extLst>
              <a:ext uri="{FF2B5EF4-FFF2-40B4-BE49-F238E27FC236}">
                <a16:creationId xmlns:a16="http://schemas.microsoft.com/office/drawing/2014/main" id="{41B45892-DE6B-4327-6FC7-1D819B34EB52}"/>
              </a:ext>
            </a:extLst>
          </p:cNvPr>
          <p:cNvGrpSpPr/>
          <p:nvPr/>
        </p:nvGrpSpPr>
        <p:grpSpPr>
          <a:xfrm>
            <a:off x="6521666" y="1620066"/>
            <a:ext cx="2215935" cy="2476952"/>
            <a:chOff x="4760686" y="2093686"/>
            <a:chExt cx="1792514" cy="2003655"/>
          </a:xfrm>
        </p:grpSpPr>
        <p:grpSp>
          <p:nvGrpSpPr>
            <p:cNvPr id="16" name="Group 15">
              <a:extLst>
                <a:ext uri="{FF2B5EF4-FFF2-40B4-BE49-F238E27FC236}">
                  <a16:creationId xmlns:a16="http://schemas.microsoft.com/office/drawing/2014/main" id="{F8ECB2DF-13BC-35DA-C47E-92EFAA1674C6}"/>
                </a:ext>
              </a:extLst>
            </p:cNvPr>
            <p:cNvGrpSpPr/>
            <p:nvPr/>
          </p:nvGrpSpPr>
          <p:grpSpPr>
            <a:xfrm>
              <a:off x="4760686" y="2093686"/>
              <a:ext cx="1792514" cy="1792514"/>
              <a:chOff x="4760686" y="2093686"/>
              <a:chExt cx="1792514" cy="1792514"/>
            </a:xfrm>
          </p:grpSpPr>
          <p:pic>
            <p:nvPicPr>
              <p:cNvPr id="9" name="Graphic 8" descr="Monitor outline">
                <a:extLst>
                  <a:ext uri="{FF2B5EF4-FFF2-40B4-BE49-F238E27FC236}">
                    <a16:creationId xmlns:a16="http://schemas.microsoft.com/office/drawing/2014/main" id="{D8C4EA15-9400-777A-FB74-D3D66774A1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0686" y="2093686"/>
                <a:ext cx="1792514" cy="1792514"/>
              </a:xfrm>
              <a:prstGeom prst="rect">
                <a:avLst/>
              </a:prstGeom>
            </p:spPr>
          </p:pic>
          <p:pic>
            <p:nvPicPr>
              <p:cNvPr id="11" name="Graphic 10" descr="Cmd Terminal outline">
                <a:extLst>
                  <a:ext uri="{FF2B5EF4-FFF2-40B4-BE49-F238E27FC236}">
                    <a16:creationId xmlns:a16="http://schemas.microsoft.com/office/drawing/2014/main" id="{71C76917-A277-28E8-8E07-043CA008C7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07214" y="2325916"/>
                <a:ext cx="1099457" cy="1099457"/>
              </a:xfrm>
              <a:prstGeom prst="rect">
                <a:avLst/>
              </a:prstGeom>
            </p:spPr>
          </p:pic>
        </p:grpSp>
        <p:sp>
          <p:nvSpPr>
            <p:cNvPr id="13" name="TextBox 12">
              <a:extLst>
                <a:ext uri="{FF2B5EF4-FFF2-40B4-BE49-F238E27FC236}">
                  <a16:creationId xmlns:a16="http://schemas.microsoft.com/office/drawing/2014/main" id="{E9663ED2-C613-998A-5561-FB7E6D893B60}"/>
                </a:ext>
              </a:extLst>
            </p:cNvPr>
            <p:cNvSpPr txBox="1"/>
            <p:nvPr/>
          </p:nvSpPr>
          <p:spPr>
            <a:xfrm>
              <a:off x="4906584" y="3716503"/>
              <a:ext cx="1500717" cy="380838"/>
            </a:xfrm>
            <a:prstGeom prst="rect">
              <a:avLst/>
            </a:prstGeom>
            <a:noFill/>
            <a:ln>
              <a:noFill/>
            </a:ln>
          </p:spPr>
          <p:txBody>
            <a:bodyPr wrap="none" rtlCol="0">
              <a:spAutoFit/>
            </a:bodyPr>
            <a:lstStyle/>
            <a:p>
              <a:pPr algn="ctr"/>
              <a:r>
                <a:rPr lang="en-US" sz="2800" b="1">
                  <a:solidFill>
                    <a:schemeClr val="bg2">
                      <a:lumMod val="75000"/>
                      <a:lumOff val="25000"/>
                    </a:schemeClr>
                  </a:solidFill>
                </a:rPr>
                <a:t>Software A</a:t>
              </a:r>
            </a:p>
          </p:txBody>
        </p:sp>
      </p:grpSp>
      <p:grpSp>
        <p:nvGrpSpPr>
          <p:cNvPr id="2" name="Group 1">
            <a:extLst>
              <a:ext uri="{FF2B5EF4-FFF2-40B4-BE49-F238E27FC236}">
                <a16:creationId xmlns:a16="http://schemas.microsoft.com/office/drawing/2014/main" id="{BE812E0F-DB86-08CD-9EA6-E52E68FFA20F}"/>
              </a:ext>
            </a:extLst>
          </p:cNvPr>
          <p:cNvGrpSpPr/>
          <p:nvPr/>
        </p:nvGrpSpPr>
        <p:grpSpPr>
          <a:xfrm>
            <a:off x="6510820" y="4227572"/>
            <a:ext cx="2215935" cy="2476952"/>
            <a:chOff x="4760686" y="2093686"/>
            <a:chExt cx="1792514" cy="2003655"/>
          </a:xfrm>
        </p:grpSpPr>
        <p:grpSp>
          <p:nvGrpSpPr>
            <p:cNvPr id="3" name="Group 2">
              <a:extLst>
                <a:ext uri="{FF2B5EF4-FFF2-40B4-BE49-F238E27FC236}">
                  <a16:creationId xmlns:a16="http://schemas.microsoft.com/office/drawing/2014/main" id="{F1E6A427-F292-9973-9EF0-4C1CD8366B7E}"/>
                </a:ext>
              </a:extLst>
            </p:cNvPr>
            <p:cNvGrpSpPr/>
            <p:nvPr/>
          </p:nvGrpSpPr>
          <p:grpSpPr>
            <a:xfrm>
              <a:off x="4760686" y="2093686"/>
              <a:ext cx="1792514" cy="1792514"/>
              <a:chOff x="4760686" y="2093686"/>
              <a:chExt cx="1792514" cy="1792514"/>
            </a:xfrm>
          </p:grpSpPr>
          <p:pic>
            <p:nvPicPr>
              <p:cNvPr id="6" name="Graphic 5" descr="Monitor outline">
                <a:extLst>
                  <a:ext uri="{FF2B5EF4-FFF2-40B4-BE49-F238E27FC236}">
                    <a16:creationId xmlns:a16="http://schemas.microsoft.com/office/drawing/2014/main" id="{71D7A82F-FEEA-A842-C5EE-4B3562845F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60686" y="2093686"/>
                <a:ext cx="1792514" cy="1792514"/>
              </a:xfrm>
              <a:prstGeom prst="rect">
                <a:avLst/>
              </a:prstGeom>
            </p:spPr>
          </p:pic>
          <p:pic>
            <p:nvPicPr>
              <p:cNvPr id="8" name="Graphic 7" descr="Cmd Terminal outline">
                <a:extLst>
                  <a:ext uri="{FF2B5EF4-FFF2-40B4-BE49-F238E27FC236}">
                    <a16:creationId xmlns:a16="http://schemas.microsoft.com/office/drawing/2014/main" id="{3DED2137-4559-C7E9-28CC-5DE63F4A951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07214" y="2325916"/>
                <a:ext cx="1099457" cy="1099457"/>
              </a:xfrm>
              <a:prstGeom prst="rect">
                <a:avLst/>
              </a:prstGeom>
            </p:spPr>
          </p:pic>
        </p:grpSp>
        <p:sp>
          <p:nvSpPr>
            <p:cNvPr id="4" name="TextBox 3">
              <a:extLst>
                <a:ext uri="{FF2B5EF4-FFF2-40B4-BE49-F238E27FC236}">
                  <a16:creationId xmlns:a16="http://schemas.microsoft.com/office/drawing/2014/main" id="{0028E29C-932E-2342-35E6-2BF132C0C8E4}"/>
                </a:ext>
              </a:extLst>
            </p:cNvPr>
            <p:cNvSpPr txBox="1"/>
            <p:nvPr/>
          </p:nvSpPr>
          <p:spPr>
            <a:xfrm>
              <a:off x="4906584" y="3716503"/>
              <a:ext cx="1500717" cy="380838"/>
            </a:xfrm>
            <a:prstGeom prst="rect">
              <a:avLst/>
            </a:prstGeom>
            <a:noFill/>
            <a:ln>
              <a:noFill/>
            </a:ln>
          </p:spPr>
          <p:txBody>
            <a:bodyPr wrap="none" rtlCol="0">
              <a:spAutoFit/>
            </a:bodyPr>
            <a:lstStyle/>
            <a:p>
              <a:pPr algn="ctr"/>
              <a:r>
                <a:rPr lang="en-US" sz="2800" b="1">
                  <a:solidFill>
                    <a:schemeClr val="accent3">
                      <a:lumMod val="75000"/>
                    </a:schemeClr>
                  </a:solidFill>
                </a:rPr>
                <a:t>Software B</a:t>
              </a:r>
            </a:p>
          </p:txBody>
        </p:sp>
      </p:grpSp>
      <p:grpSp>
        <p:nvGrpSpPr>
          <p:cNvPr id="25" name="Group 24">
            <a:extLst>
              <a:ext uri="{FF2B5EF4-FFF2-40B4-BE49-F238E27FC236}">
                <a16:creationId xmlns:a16="http://schemas.microsoft.com/office/drawing/2014/main" id="{F9D6EC9B-EA28-1FA7-E936-B98E53B80287}"/>
              </a:ext>
            </a:extLst>
          </p:cNvPr>
          <p:cNvGrpSpPr/>
          <p:nvPr/>
        </p:nvGrpSpPr>
        <p:grpSpPr>
          <a:xfrm>
            <a:off x="3367618" y="1619854"/>
            <a:ext cx="2232046" cy="2475042"/>
            <a:chOff x="1189265" y="1984259"/>
            <a:chExt cx="1897744" cy="2104346"/>
          </a:xfrm>
        </p:grpSpPr>
        <p:pic>
          <p:nvPicPr>
            <p:cNvPr id="26" name="Graphic 25" descr="User outline">
              <a:extLst>
                <a:ext uri="{FF2B5EF4-FFF2-40B4-BE49-F238E27FC236}">
                  <a16:creationId xmlns:a16="http://schemas.microsoft.com/office/drawing/2014/main" id="{B3840164-9474-2660-4E48-FA6E9A85C0B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89266" y="1984259"/>
              <a:ext cx="1897743" cy="1897743"/>
            </a:xfrm>
            <a:prstGeom prst="rect">
              <a:avLst/>
            </a:prstGeom>
          </p:spPr>
        </p:pic>
        <p:sp>
          <p:nvSpPr>
            <p:cNvPr id="27" name="TextBox 26">
              <a:extLst>
                <a:ext uri="{FF2B5EF4-FFF2-40B4-BE49-F238E27FC236}">
                  <a16:creationId xmlns:a16="http://schemas.microsoft.com/office/drawing/2014/main" id="{957AC549-7509-02AF-F3C8-803F01F0E181}"/>
                </a:ext>
              </a:extLst>
            </p:cNvPr>
            <p:cNvSpPr txBox="1"/>
            <p:nvPr/>
          </p:nvSpPr>
          <p:spPr>
            <a:xfrm>
              <a:off x="1189265" y="3688320"/>
              <a:ext cx="1897743" cy="400285"/>
            </a:xfrm>
            <a:prstGeom prst="rect">
              <a:avLst/>
            </a:prstGeom>
            <a:noFill/>
          </p:spPr>
          <p:txBody>
            <a:bodyPr wrap="square" rtlCol="0">
              <a:spAutoFit/>
            </a:bodyPr>
            <a:lstStyle/>
            <a:p>
              <a:pPr algn="ctr"/>
              <a:r>
                <a:rPr lang="en-US" sz="2800" b="1" dirty="0">
                  <a:solidFill>
                    <a:schemeClr val="bg2">
                      <a:lumMod val="75000"/>
                      <a:lumOff val="25000"/>
                    </a:schemeClr>
                  </a:solidFill>
                </a:rPr>
                <a:t>Modeler A</a:t>
              </a:r>
            </a:p>
          </p:txBody>
        </p:sp>
      </p:grpSp>
      <p:grpSp>
        <p:nvGrpSpPr>
          <p:cNvPr id="28" name="Group 27">
            <a:extLst>
              <a:ext uri="{FF2B5EF4-FFF2-40B4-BE49-F238E27FC236}">
                <a16:creationId xmlns:a16="http://schemas.microsoft.com/office/drawing/2014/main" id="{4366A50E-2484-F6BF-129B-AD9BA7E3A0EF}"/>
              </a:ext>
            </a:extLst>
          </p:cNvPr>
          <p:cNvGrpSpPr/>
          <p:nvPr/>
        </p:nvGrpSpPr>
        <p:grpSpPr>
          <a:xfrm>
            <a:off x="3367617" y="4164826"/>
            <a:ext cx="2232046" cy="2475042"/>
            <a:chOff x="1189265" y="1984259"/>
            <a:chExt cx="1897744" cy="2104346"/>
          </a:xfrm>
        </p:grpSpPr>
        <p:pic>
          <p:nvPicPr>
            <p:cNvPr id="29" name="Graphic 28" descr="User outline">
              <a:extLst>
                <a:ext uri="{FF2B5EF4-FFF2-40B4-BE49-F238E27FC236}">
                  <a16:creationId xmlns:a16="http://schemas.microsoft.com/office/drawing/2014/main" id="{62ABE319-3E11-C6A8-2A9F-C7635F74C2F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89266" y="1984259"/>
              <a:ext cx="1897743" cy="1897743"/>
            </a:xfrm>
            <a:prstGeom prst="rect">
              <a:avLst/>
            </a:prstGeom>
          </p:spPr>
        </p:pic>
        <p:sp>
          <p:nvSpPr>
            <p:cNvPr id="30" name="TextBox 29">
              <a:extLst>
                <a:ext uri="{FF2B5EF4-FFF2-40B4-BE49-F238E27FC236}">
                  <a16:creationId xmlns:a16="http://schemas.microsoft.com/office/drawing/2014/main" id="{A4717E08-52E5-E2B5-8FDD-A9A83D881527}"/>
                </a:ext>
              </a:extLst>
            </p:cNvPr>
            <p:cNvSpPr txBox="1"/>
            <p:nvPr/>
          </p:nvSpPr>
          <p:spPr>
            <a:xfrm>
              <a:off x="1189265" y="3688320"/>
              <a:ext cx="1897743" cy="400285"/>
            </a:xfrm>
            <a:prstGeom prst="rect">
              <a:avLst/>
            </a:prstGeom>
            <a:noFill/>
          </p:spPr>
          <p:txBody>
            <a:bodyPr wrap="square" rtlCol="0">
              <a:spAutoFit/>
            </a:bodyPr>
            <a:lstStyle/>
            <a:p>
              <a:pPr algn="ctr"/>
              <a:r>
                <a:rPr lang="en-US" sz="2800" b="1">
                  <a:solidFill>
                    <a:schemeClr val="accent3">
                      <a:lumMod val="75000"/>
                    </a:schemeClr>
                  </a:solidFill>
                </a:rPr>
                <a:t>Modeler B</a:t>
              </a:r>
            </a:p>
          </p:txBody>
        </p:sp>
      </p:grpSp>
      <p:pic>
        <p:nvPicPr>
          <p:cNvPr id="5" name="Picture 2" descr="Boulder Smart Regs - Boulder Real Estate News">
            <a:extLst>
              <a:ext uri="{FF2B5EF4-FFF2-40B4-BE49-F238E27FC236}">
                <a16:creationId xmlns:a16="http://schemas.microsoft.com/office/drawing/2014/main" id="{E839062B-C5A9-41DA-FB35-E157CEE867D2}"/>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5387" r="9109" b="19866"/>
          <a:stretch/>
        </p:blipFill>
        <p:spPr bwMode="auto">
          <a:xfrm>
            <a:off x="163421" y="3520415"/>
            <a:ext cx="2293040" cy="1414313"/>
          </a:xfrm>
          <a:prstGeom prst="rect">
            <a:avLst/>
          </a:prstGeom>
          <a:noFill/>
          <a:ln w="19050">
            <a:solidFill>
              <a:srgbClr val="000000"/>
            </a:solidFill>
          </a:ln>
          <a:extLst>
            <a:ext uri="{909E8E84-426E-40DD-AFC4-6F175D3DCCD1}">
              <a14:hiddenFill xmlns:a14="http://schemas.microsoft.com/office/drawing/2010/main">
                <a:solidFill>
                  <a:srgbClr val="FFFFFF"/>
                </a:solidFill>
              </a14:hiddenFill>
            </a:ext>
          </a:extLst>
        </p:spPr>
      </p:pic>
      <p:cxnSp>
        <p:nvCxnSpPr>
          <p:cNvPr id="7" name="Elbow Connector 6">
            <a:extLst>
              <a:ext uri="{FF2B5EF4-FFF2-40B4-BE49-F238E27FC236}">
                <a16:creationId xmlns:a16="http://schemas.microsoft.com/office/drawing/2014/main" id="{B1AFC8DA-BB98-E5EC-5F93-4A0D7EDF4221}"/>
              </a:ext>
            </a:extLst>
          </p:cNvPr>
          <p:cNvCxnSpPr>
            <a:cxnSpLocks/>
            <a:stCxn id="5" idx="3"/>
            <a:endCxn id="18" idx="1"/>
          </p:cNvCxnSpPr>
          <p:nvPr/>
        </p:nvCxnSpPr>
        <p:spPr>
          <a:xfrm flipV="1">
            <a:off x="2456461" y="2870957"/>
            <a:ext cx="911156" cy="1356615"/>
          </a:xfrm>
          <a:prstGeom prst="bentConnector3">
            <a:avLst>
              <a:gd name="adj1" fmla="val 50000"/>
            </a:avLst>
          </a:prstGeom>
          <a:ln w="38100">
            <a:solidFill>
              <a:schemeClr val="bg2"/>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74C3154-22CC-3D26-6799-430B69884FE8}"/>
              </a:ext>
            </a:extLst>
          </p:cNvPr>
          <p:cNvSpPr/>
          <p:nvPr/>
        </p:nvSpPr>
        <p:spPr>
          <a:xfrm>
            <a:off x="3367617" y="1489227"/>
            <a:ext cx="2232045" cy="27634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4CABD51-594D-2BD6-D7C7-33FC6B696670}"/>
              </a:ext>
            </a:extLst>
          </p:cNvPr>
          <p:cNvSpPr/>
          <p:nvPr/>
        </p:nvSpPr>
        <p:spPr>
          <a:xfrm>
            <a:off x="3349857" y="4100870"/>
            <a:ext cx="2232045" cy="27634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Elbow Connector 23">
            <a:extLst>
              <a:ext uri="{FF2B5EF4-FFF2-40B4-BE49-F238E27FC236}">
                <a16:creationId xmlns:a16="http://schemas.microsoft.com/office/drawing/2014/main" id="{C3D55A21-32FB-A36B-1A7A-7D6D38F1A257}"/>
              </a:ext>
            </a:extLst>
          </p:cNvPr>
          <p:cNvCxnSpPr>
            <a:cxnSpLocks/>
            <a:stCxn id="5" idx="3"/>
            <a:endCxn id="22" idx="1"/>
          </p:cNvCxnSpPr>
          <p:nvPr/>
        </p:nvCxnSpPr>
        <p:spPr>
          <a:xfrm>
            <a:off x="2456461" y="4227572"/>
            <a:ext cx="893396" cy="1255028"/>
          </a:xfrm>
          <a:prstGeom prst="bentConnector3">
            <a:avLst>
              <a:gd name="adj1" fmla="val 50000"/>
            </a:avLst>
          </a:prstGeom>
          <a:ln w="38100">
            <a:solidFill>
              <a:schemeClr val="bg2"/>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27194331-913C-9D53-563C-F0768C6AC98B}"/>
              </a:ext>
            </a:extLst>
          </p:cNvPr>
          <p:cNvSpPr/>
          <p:nvPr/>
        </p:nvSpPr>
        <p:spPr>
          <a:xfrm>
            <a:off x="6444961" y="1482844"/>
            <a:ext cx="2232045" cy="27634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9B2F196-338D-EA7E-FA45-5E3A23033BFE}"/>
              </a:ext>
            </a:extLst>
          </p:cNvPr>
          <p:cNvSpPr/>
          <p:nvPr/>
        </p:nvSpPr>
        <p:spPr>
          <a:xfrm>
            <a:off x="6451168" y="4094540"/>
            <a:ext cx="2232045" cy="27634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Elbow Connector 34">
            <a:extLst>
              <a:ext uri="{FF2B5EF4-FFF2-40B4-BE49-F238E27FC236}">
                <a16:creationId xmlns:a16="http://schemas.microsoft.com/office/drawing/2014/main" id="{310C91A9-FEF3-337F-9726-45215C957B52}"/>
              </a:ext>
            </a:extLst>
          </p:cNvPr>
          <p:cNvCxnSpPr>
            <a:cxnSpLocks/>
            <a:stCxn id="18" idx="3"/>
            <a:endCxn id="33" idx="1"/>
          </p:cNvCxnSpPr>
          <p:nvPr/>
        </p:nvCxnSpPr>
        <p:spPr>
          <a:xfrm flipV="1">
            <a:off x="5599662" y="2864574"/>
            <a:ext cx="845299" cy="6383"/>
          </a:xfrm>
          <a:prstGeom prst="bentConnector3">
            <a:avLst>
              <a:gd name="adj1" fmla="val 50000"/>
            </a:avLst>
          </a:prstGeom>
          <a:ln w="38100">
            <a:solidFill>
              <a:schemeClr val="bg2"/>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ABEEC21D-D9A2-EEDD-2E2F-76C4AC5A7AD3}"/>
              </a:ext>
            </a:extLst>
          </p:cNvPr>
          <p:cNvCxnSpPr>
            <a:cxnSpLocks/>
            <a:stCxn id="33" idx="3"/>
            <a:endCxn id="41" idx="1"/>
          </p:cNvCxnSpPr>
          <p:nvPr/>
        </p:nvCxnSpPr>
        <p:spPr>
          <a:xfrm flipV="1">
            <a:off x="8677006" y="2858925"/>
            <a:ext cx="1014990" cy="5649"/>
          </a:xfrm>
          <a:prstGeom prst="bentConnector3">
            <a:avLst>
              <a:gd name="adj1" fmla="val 50000"/>
            </a:avLst>
          </a:prstGeom>
          <a:ln w="38100">
            <a:solidFill>
              <a:schemeClr val="bg2"/>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268E2038-EACB-5938-E627-6FDE66122D27}"/>
              </a:ext>
            </a:extLst>
          </p:cNvPr>
          <p:cNvSpPr/>
          <p:nvPr/>
        </p:nvSpPr>
        <p:spPr>
          <a:xfrm>
            <a:off x="9691996" y="2052294"/>
            <a:ext cx="1788805" cy="16132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Elbow Connector 42">
            <a:extLst>
              <a:ext uri="{FF2B5EF4-FFF2-40B4-BE49-F238E27FC236}">
                <a16:creationId xmlns:a16="http://schemas.microsoft.com/office/drawing/2014/main" id="{F5E63120-E7CC-89EA-1AA9-4BAE53304E57}"/>
              </a:ext>
            </a:extLst>
          </p:cNvPr>
          <p:cNvCxnSpPr>
            <a:cxnSpLocks/>
            <a:stCxn id="34" idx="3"/>
            <a:endCxn id="37" idx="1"/>
          </p:cNvCxnSpPr>
          <p:nvPr/>
        </p:nvCxnSpPr>
        <p:spPr>
          <a:xfrm>
            <a:off x="8683213" y="5476270"/>
            <a:ext cx="1052325" cy="1277"/>
          </a:xfrm>
          <a:prstGeom prst="bentConnector3">
            <a:avLst>
              <a:gd name="adj1" fmla="val 50000"/>
            </a:avLst>
          </a:prstGeom>
          <a:ln w="38100">
            <a:solidFill>
              <a:schemeClr val="bg2"/>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46" name="Elbow Connector 45">
            <a:extLst>
              <a:ext uri="{FF2B5EF4-FFF2-40B4-BE49-F238E27FC236}">
                <a16:creationId xmlns:a16="http://schemas.microsoft.com/office/drawing/2014/main" id="{9C808FAD-82D3-8D2E-1894-C5BEEA1006CC}"/>
              </a:ext>
            </a:extLst>
          </p:cNvPr>
          <p:cNvCxnSpPr>
            <a:cxnSpLocks/>
            <a:stCxn id="22" idx="3"/>
            <a:endCxn id="34" idx="1"/>
          </p:cNvCxnSpPr>
          <p:nvPr/>
        </p:nvCxnSpPr>
        <p:spPr>
          <a:xfrm flipV="1">
            <a:off x="5581902" y="5476270"/>
            <a:ext cx="869266" cy="6330"/>
          </a:xfrm>
          <a:prstGeom prst="bentConnector3">
            <a:avLst>
              <a:gd name="adj1" fmla="val 50000"/>
            </a:avLst>
          </a:prstGeom>
          <a:ln w="38100">
            <a:solidFill>
              <a:schemeClr val="bg2"/>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4" name="Google Shape;242;p16">
            <a:extLst>
              <a:ext uri="{FF2B5EF4-FFF2-40B4-BE49-F238E27FC236}">
                <a16:creationId xmlns:a16="http://schemas.microsoft.com/office/drawing/2014/main" id="{AC8958EC-B7AC-9443-789F-B28D671A21DB}"/>
              </a:ext>
            </a:extLst>
          </p:cNvPr>
          <p:cNvSpPr>
            <a:spLocks noChangeAspect="1"/>
          </p:cNvSpPr>
          <p:nvPr/>
        </p:nvSpPr>
        <p:spPr>
          <a:xfrm>
            <a:off x="9821522" y="2161033"/>
            <a:ext cx="1478792" cy="1232326"/>
          </a:xfrm>
          <a:custGeom>
            <a:avLst/>
            <a:gdLst/>
            <a:ahLst/>
            <a:cxnLst/>
            <a:rect l="l" t="t" r="r" b="b"/>
            <a:pathLst>
              <a:path w="2459421" h="2049517" extrusionOk="0">
                <a:moveTo>
                  <a:pt x="261258" y="990975"/>
                </a:moveTo>
                <a:lnTo>
                  <a:pt x="130629" y="1085568"/>
                </a:lnTo>
                <a:lnTo>
                  <a:pt x="0" y="1018002"/>
                </a:lnTo>
                <a:lnTo>
                  <a:pt x="27027" y="887373"/>
                </a:lnTo>
                <a:lnTo>
                  <a:pt x="387382" y="608098"/>
                </a:lnTo>
                <a:cubicBezTo>
                  <a:pt x="388883" y="472965"/>
                  <a:pt x="390385" y="337832"/>
                  <a:pt x="391886" y="202699"/>
                </a:cubicBezTo>
                <a:lnTo>
                  <a:pt x="743232" y="207204"/>
                </a:lnTo>
                <a:lnTo>
                  <a:pt x="738727" y="369363"/>
                </a:lnTo>
                <a:lnTo>
                  <a:pt x="1238720" y="0"/>
                </a:lnTo>
                <a:lnTo>
                  <a:pt x="2459421" y="909895"/>
                </a:lnTo>
                <a:lnTo>
                  <a:pt x="2454917" y="1049533"/>
                </a:lnTo>
                <a:lnTo>
                  <a:pt x="2328793" y="1090073"/>
                </a:lnTo>
                <a:lnTo>
                  <a:pt x="2193660" y="995479"/>
                </a:lnTo>
                <a:lnTo>
                  <a:pt x="2207173" y="2049517"/>
                </a:lnTo>
                <a:lnTo>
                  <a:pt x="261258" y="2049517"/>
                </a:lnTo>
                <a:lnTo>
                  <a:pt x="261258" y="990975"/>
                </a:lnTo>
                <a:close/>
              </a:path>
            </a:pathLst>
          </a:custGeom>
          <a:solidFill>
            <a:schemeClr val="bg2">
              <a:lumMod val="75000"/>
              <a:lumOff val="25000"/>
            </a:schemeClr>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6000" b="1">
                <a:solidFill>
                  <a:schemeClr val="lt1"/>
                </a:solidFill>
                <a:latin typeface="Candara"/>
                <a:ea typeface="Candara"/>
                <a:cs typeface="Candara"/>
                <a:sym typeface="Candara"/>
              </a:rPr>
              <a:t>67</a:t>
            </a:r>
            <a:endParaRPr sz="6000"/>
          </a:p>
        </p:txBody>
      </p:sp>
      <p:sp>
        <p:nvSpPr>
          <p:cNvPr id="15" name="Google Shape;242;p16">
            <a:extLst>
              <a:ext uri="{FF2B5EF4-FFF2-40B4-BE49-F238E27FC236}">
                <a16:creationId xmlns:a16="http://schemas.microsoft.com/office/drawing/2014/main" id="{73E11E62-139C-3F50-980D-551397CE6CDA}"/>
              </a:ext>
            </a:extLst>
          </p:cNvPr>
          <p:cNvSpPr>
            <a:spLocks noChangeAspect="1"/>
          </p:cNvSpPr>
          <p:nvPr/>
        </p:nvSpPr>
        <p:spPr>
          <a:xfrm>
            <a:off x="9865064" y="4832651"/>
            <a:ext cx="1478792" cy="1232326"/>
          </a:xfrm>
          <a:custGeom>
            <a:avLst/>
            <a:gdLst/>
            <a:ahLst/>
            <a:cxnLst/>
            <a:rect l="l" t="t" r="r" b="b"/>
            <a:pathLst>
              <a:path w="2459421" h="2049517" extrusionOk="0">
                <a:moveTo>
                  <a:pt x="261258" y="990975"/>
                </a:moveTo>
                <a:lnTo>
                  <a:pt x="130629" y="1085568"/>
                </a:lnTo>
                <a:lnTo>
                  <a:pt x="0" y="1018002"/>
                </a:lnTo>
                <a:lnTo>
                  <a:pt x="27027" y="887373"/>
                </a:lnTo>
                <a:lnTo>
                  <a:pt x="387382" y="608098"/>
                </a:lnTo>
                <a:cubicBezTo>
                  <a:pt x="388883" y="472965"/>
                  <a:pt x="390385" y="337832"/>
                  <a:pt x="391886" y="202699"/>
                </a:cubicBezTo>
                <a:lnTo>
                  <a:pt x="743232" y="207204"/>
                </a:lnTo>
                <a:lnTo>
                  <a:pt x="738727" y="369363"/>
                </a:lnTo>
                <a:lnTo>
                  <a:pt x="1238720" y="0"/>
                </a:lnTo>
                <a:lnTo>
                  <a:pt x="2459421" y="909895"/>
                </a:lnTo>
                <a:lnTo>
                  <a:pt x="2454917" y="1049533"/>
                </a:lnTo>
                <a:lnTo>
                  <a:pt x="2328793" y="1090073"/>
                </a:lnTo>
                <a:lnTo>
                  <a:pt x="2193660" y="995479"/>
                </a:lnTo>
                <a:lnTo>
                  <a:pt x="2207173" y="2049517"/>
                </a:lnTo>
                <a:lnTo>
                  <a:pt x="261258" y="2049517"/>
                </a:lnTo>
                <a:lnTo>
                  <a:pt x="261258" y="990975"/>
                </a:lnTo>
                <a:close/>
              </a:path>
            </a:pathLst>
          </a:custGeom>
          <a:solidFill>
            <a:schemeClr val="accent3">
              <a:lumMod val="75000"/>
            </a:schemeClr>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6000" b="1">
                <a:solidFill>
                  <a:schemeClr val="lt1"/>
                </a:solidFill>
                <a:latin typeface="Candara"/>
                <a:ea typeface="Candara"/>
                <a:cs typeface="Candara"/>
                <a:sym typeface="Candara"/>
              </a:rPr>
              <a:t>59</a:t>
            </a:r>
            <a:endParaRPr sz="6000"/>
          </a:p>
        </p:txBody>
      </p:sp>
      <p:sp>
        <p:nvSpPr>
          <p:cNvPr id="37" name="Rectangle 36">
            <a:extLst>
              <a:ext uri="{FF2B5EF4-FFF2-40B4-BE49-F238E27FC236}">
                <a16:creationId xmlns:a16="http://schemas.microsoft.com/office/drawing/2014/main" id="{05409C79-682F-FE5E-8638-C6AEFBC6E0FF}"/>
              </a:ext>
            </a:extLst>
          </p:cNvPr>
          <p:cNvSpPr/>
          <p:nvPr/>
        </p:nvSpPr>
        <p:spPr>
          <a:xfrm>
            <a:off x="9735538" y="4670916"/>
            <a:ext cx="1788805" cy="16132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992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32D2614F-CE9E-6473-AACC-B88A50B0EFD7}"/>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35271218-E45A-AD07-B574-F71A97C421CF}"/>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bg2"/>
                </a:solidFill>
                <a:latin typeface="Roboto" panose="02000000000000000000" pitchFamily="2" charset="0"/>
                <a:ea typeface="Roboto" panose="02000000000000000000" pitchFamily="2" charset="0"/>
                <a:cs typeface="Roboto" panose="02000000000000000000" pitchFamily="2" charset="0"/>
                <a:sym typeface="Roboto"/>
              </a:rPr>
              <a:t>Addendum C: Hourly Schedules</a:t>
            </a:r>
            <a:endParaRPr lang="en-US" sz="4800">
              <a:solidFill>
                <a:schemeClr val="bg2"/>
              </a:solidFill>
              <a:latin typeface="Roboto" panose="02000000000000000000" pitchFamily="2" charset="0"/>
              <a:ea typeface="Roboto" panose="02000000000000000000" pitchFamily="2" charset="0"/>
              <a:cs typeface="Roboto" panose="02000000000000000000" pitchFamily="2" charset="0"/>
            </a:endParaRPr>
          </a:p>
        </p:txBody>
      </p:sp>
      <p:pic>
        <p:nvPicPr>
          <p:cNvPr id="5" name="Picture 4" descr="A graph of different colored lines&#10;&#10;Description automatically generated">
            <a:extLst>
              <a:ext uri="{FF2B5EF4-FFF2-40B4-BE49-F238E27FC236}">
                <a16:creationId xmlns:a16="http://schemas.microsoft.com/office/drawing/2014/main" id="{7F558A59-27B3-580E-E934-EBC7DCFBD6C3}"/>
              </a:ext>
            </a:extLst>
          </p:cNvPr>
          <p:cNvPicPr>
            <a:picLocks noChangeAspect="1"/>
          </p:cNvPicPr>
          <p:nvPr/>
        </p:nvPicPr>
        <p:blipFill>
          <a:blip r:embed="rId3"/>
          <a:stretch>
            <a:fillRect/>
          </a:stretch>
        </p:blipFill>
        <p:spPr>
          <a:xfrm>
            <a:off x="1036505" y="1245551"/>
            <a:ext cx="10118990" cy="5352596"/>
          </a:xfrm>
          <a:prstGeom prst="rect">
            <a:avLst/>
          </a:prstGeom>
        </p:spPr>
      </p:pic>
    </p:spTree>
    <p:extLst>
      <p:ext uri="{BB962C8B-B14F-4D97-AF65-F5344CB8AC3E}">
        <p14:creationId xmlns:p14="http://schemas.microsoft.com/office/powerpoint/2010/main" val="3019716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27DCE167-AC6F-394E-D016-E5C29A4F85ED}"/>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074D03B3-6D7F-6C04-1CBA-CE243202E139}"/>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bg2"/>
                </a:solidFill>
                <a:latin typeface="Roboto" panose="02000000000000000000" pitchFamily="2" charset="0"/>
                <a:ea typeface="Roboto" panose="02000000000000000000" pitchFamily="2" charset="0"/>
                <a:cs typeface="Roboto" panose="02000000000000000000" pitchFamily="2" charset="0"/>
                <a:sym typeface="Roboto"/>
              </a:rPr>
              <a:t>Addendum C: Interior Shading</a:t>
            </a:r>
            <a:endParaRPr lang="en-US" sz="4800">
              <a:solidFill>
                <a:schemeClr val="bg2"/>
              </a:solidFill>
              <a:latin typeface="Roboto" panose="02000000000000000000" pitchFamily="2" charset="0"/>
              <a:ea typeface="Roboto" panose="02000000000000000000" pitchFamily="2" charset="0"/>
              <a:cs typeface="Roboto" panose="02000000000000000000" pitchFamily="2" charset="0"/>
            </a:endParaRPr>
          </a:p>
        </p:txBody>
      </p:sp>
      <p:pic>
        <p:nvPicPr>
          <p:cNvPr id="1026" name="Picture 2" descr="Roller Shades">
            <a:extLst>
              <a:ext uri="{FF2B5EF4-FFF2-40B4-BE49-F238E27FC236}">
                <a16:creationId xmlns:a16="http://schemas.microsoft.com/office/drawing/2014/main" id="{C24D42AD-ECA8-1B92-7B24-B2E22A487C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7814" y="1461696"/>
            <a:ext cx="8856372" cy="4981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21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31"/>
          <p:cNvPicPr preferRelativeResize="0"/>
          <p:nvPr/>
        </p:nvPicPr>
        <p:blipFill rotWithShape="1">
          <a:blip r:embed="rId3">
            <a:alphaModFix/>
          </a:blip>
          <a:srcRect/>
          <a:stretch/>
        </p:blipFill>
        <p:spPr>
          <a:xfrm>
            <a:off x="6907916" y="2234375"/>
            <a:ext cx="5080000" cy="4394200"/>
          </a:xfrm>
          <a:prstGeom prst="rect">
            <a:avLst/>
          </a:prstGeom>
          <a:noFill/>
          <a:ln>
            <a:noFill/>
          </a:ln>
        </p:spPr>
      </p:pic>
      <p:sp>
        <p:nvSpPr>
          <p:cNvPr id="430" name="Google Shape;430;p31"/>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dirty="0">
                <a:solidFill>
                  <a:schemeClr val="bg2"/>
                </a:solidFill>
                <a:latin typeface="Roboto" panose="02000000000000000000" pitchFamily="2" charset="0"/>
                <a:ea typeface="Roboto" panose="02000000000000000000" pitchFamily="2" charset="0"/>
                <a:cs typeface="Roboto" panose="02000000000000000000" pitchFamily="2" charset="0"/>
                <a:sym typeface="Roboto"/>
              </a:rPr>
              <a:t>Addendum E: CFIS System</a:t>
            </a:r>
            <a:endParaRPr lang="en-US" sz="4800" dirty="0">
              <a:solidFill>
                <a:schemeClr val="bg2"/>
              </a:solidFill>
              <a:latin typeface="Roboto" panose="02000000000000000000" pitchFamily="2" charset="0"/>
              <a:ea typeface="Roboto" panose="02000000000000000000" pitchFamily="2" charset="0"/>
              <a:cs typeface="Roboto" panose="02000000000000000000" pitchFamily="2" charset="0"/>
            </a:endParaRPr>
          </a:p>
        </p:txBody>
      </p:sp>
      <p:sp>
        <p:nvSpPr>
          <p:cNvPr id="431" name="Google Shape;431;p31"/>
          <p:cNvSpPr txBox="1"/>
          <p:nvPr/>
        </p:nvSpPr>
        <p:spPr>
          <a:xfrm>
            <a:off x="500744" y="1591201"/>
            <a:ext cx="7376588" cy="48432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600"/>
              </a:spcBef>
              <a:spcAft>
                <a:spcPts val="0"/>
              </a:spcAft>
              <a:buClr>
                <a:srgbClr val="C7D3E6"/>
              </a:buClr>
              <a:buSzPts val="2400"/>
              <a:buFont typeface="Roboto Light"/>
              <a:buChar char="▰"/>
            </a:pPr>
            <a:r>
              <a:rPr lang="en-US" sz="3600" b="0" i="0" u="none" strike="noStrike" cap="none">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Home with CFIS in Minnesota (Climate Zone 6)</a:t>
            </a:r>
            <a:endParaRPr lang="en-US" sz="3600">
              <a:solidFill>
                <a:schemeClr val="tx1">
                  <a:lumMod val="50000"/>
                </a:schemeClr>
              </a:solidFill>
              <a:latin typeface="Roboto" panose="02000000000000000000" pitchFamily="2" charset="0"/>
              <a:ea typeface="Roboto" panose="02000000000000000000" pitchFamily="2" charset="0"/>
              <a:cs typeface="Roboto" panose="02000000000000000000" pitchFamily="2" charset="0"/>
            </a:endParaRPr>
          </a:p>
          <a:p>
            <a:pPr marL="457200" marR="0" lvl="0" indent="-381000" algn="l" rtl="0">
              <a:lnSpc>
                <a:spcPct val="100000"/>
              </a:lnSpc>
              <a:spcBef>
                <a:spcPts val="600"/>
              </a:spcBef>
              <a:spcAft>
                <a:spcPts val="0"/>
              </a:spcAft>
              <a:buClr>
                <a:srgbClr val="C7D3E6"/>
              </a:buClr>
              <a:buSzPts val="2400"/>
              <a:buFont typeface="Roboto Light"/>
              <a:buChar char="▰"/>
            </a:pPr>
            <a:r>
              <a:rPr lang="en-US" sz="3600" b="0" i="0" u="none" strike="noStrike" cap="none">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Compared REM/Rate and </a:t>
            </a:r>
            <a:r>
              <a:rPr lang="en-US" sz="3600" b="0" i="0" u="none" strike="noStrike" cap="none" err="1">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Ekotrope</a:t>
            </a:r>
            <a:endParaRPr lang="en-US" sz="3600">
              <a:solidFill>
                <a:schemeClr val="tx1">
                  <a:lumMod val="50000"/>
                </a:schemeClr>
              </a:solidFill>
              <a:latin typeface="Roboto" panose="02000000000000000000" pitchFamily="2" charset="0"/>
              <a:ea typeface="Roboto" panose="02000000000000000000" pitchFamily="2" charset="0"/>
              <a:cs typeface="Roboto" panose="02000000000000000000" pitchFamily="2" charset="0"/>
            </a:endParaRPr>
          </a:p>
          <a:p>
            <a:pPr marL="914400" marR="0" lvl="1" indent="-381000" algn="l" rtl="0">
              <a:lnSpc>
                <a:spcPct val="100000"/>
              </a:lnSpc>
              <a:spcBef>
                <a:spcPts val="1000"/>
              </a:spcBef>
              <a:spcAft>
                <a:spcPts val="0"/>
              </a:spcAft>
              <a:buClr>
                <a:srgbClr val="C7D3E6"/>
              </a:buClr>
              <a:buSzPts val="2400"/>
              <a:buFont typeface="Roboto Light"/>
              <a:buChar char="▻"/>
            </a:pPr>
            <a:r>
              <a:rPr lang="en-US" sz="3600" b="0" i="0" u="none" strike="noStrike" cap="none">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No mechanical ventilation:</a:t>
            </a:r>
            <a:br>
              <a:rPr lang="en-US" sz="3600" b="0" i="0" u="none" strike="noStrike" cap="none">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br>
            <a:r>
              <a:rPr lang="en-US" sz="3600" b="0" i="0" u="none" strike="noStrike" cap="none">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1 point difference</a:t>
            </a:r>
            <a:endParaRPr lang="en-US" sz="3600">
              <a:solidFill>
                <a:schemeClr val="tx1">
                  <a:lumMod val="50000"/>
                </a:schemeClr>
              </a:solidFill>
              <a:latin typeface="Roboto" panose="02000000000000000000" pitchFamily="2" charset="0"/>
              <a:ea typeface="Roboto" panose="02000000000000000000" pitchFamily="2" charset="0"/>
              <a:cs typeface="Roboto" panose="02000000000000000000" pitchFamily="2" charset="0"/>
            </a:endParaRPr>
          </a:p>
          <a:p>
            <a:pPr marL="914400" marR="0" lvl="1" indent="-381000" algn="l" rtl="0">
              <a:lnSpc>
                <a:spcPct val="100000"/>
              </a:lnSpc>
              <a:spcBef>
                <a:spcPts val="1000"/>
              </a:spcBef>
              <a:spcAft>
                <a:spcPts val="0"/>
              </a:spcAft>
              <a:buClr>
                <a:srgbClr val="C7D3E6"/>
              </a:buClr>
              <a:buSzPts val="2400"/>
              <a:buFont typeface="Roboto Light"/>
              <a:buChar char="▻"/>
            </a:pPr>
            <a:r>
              <a:rPr lang="en-US" sz="3600" b="0" i="0" u="none" strike="noStrike" cap="none">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CFIS: 16 point difference</a:t>
            </a:r>
            <a:endParaRPr lang="en-US" sz="3600" b="0" i="0" u="none" strike="noStrike" cap="none">
              <a:solidFill>
                <a:srgbClr val="263248"/>
              </a:solidFill>
              <a:latin typeface="Roboto" panose="02000000000000000000" pitchFamily="2" charset="0"/>
              <a:ea typeface="Roboto" panose="02000000000000000000" pitchFamily="2" charset="0"/>
              <a:cs typeface="Roboto" panose="02000000000000000000" pitchFamily="2" charset="0"/>
              <a:sym typeface="Roboto Light"/>
            </a:endParaRPr>
          </a:p>
        </p:txBody>
      </p:sp>
    </p:spTree>
    <p:extLst>
      <p:ext uri="{BB962C8B-B14F-4D97-AF65-F5344CB8AC3E}">
        <p14:creationId xmlns:p14="http://schemas.microsoft.com/office/powerpoint/2010/main" val="3083952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7" name="Google Shape;447;p33" descr="Diagram&#10;&#10;Description automatically generated"/>
          <p:cNvPicPr preferRelativeResize="0"/>
          <p:nvPr/>
        </p:nvPicPr>
        <p:blipFill rotWithShape="1">
          <a:blip r:embed="rId3">
            <a:alphaModFix/>
          </a:blip>
          <a:srcRect l="5582" t="4808" r="1997" b="17158"/>
          <a:stretch/>
        </p:blipFill>
        <p:spPr>
          <a:xfrm>
            <a:off x="2523046" y="1543626"/>
            <a:ext cx="7145907" cy="4463847"/>
          </a:xfrm>
          <a:prstGeom prst="rect">
            <a:avLst/>
          </a:prstGeom>
          <a:noFill/>
          <a:ln w="9525" cap="flat" cmpd="sng">
            <a:solidFill>
              <a:srgbClr val="000000"/>
            </a:solidFill>
            <a:prstDash val="solid"/>
            <a:round/>
            <a:headEnd type="none" w="sm" len="sm"/>
            <a:tailEnd type="none" w="sm" len="sm"/>
          </a:ln>
        </p:spPr>
      </p:pic>
      <p:sp>
        <p:nvSpPr>
          <p:cNvPr id="450" name="Google Shape;450;p33"/>
          <p:cNvSpPr txBox="1"/>
          <p:nvPr/>
        </p:nvSpPr>
        <p:spPr>
          <a:xfrm>
            <a:off x="3722871" y="6078076"/>
            <a:ext cx="474625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rgbClr val="263248"/>
                </a:solidFill>
                <a:latin typeface="Roboto"/>
                <a:ea typeface="Roboto"/>
                <a:cs typeface="Roboto"/>
                <a:sym typeface="Roboto"/>
              </a:rPr>
              <a:t>Ventilation Mode</a:t>
            </a:r>
            <a:endParaRPr dirty="0"/>
          </a:p>
        </p:txBody>
      </p:sp>
      <p:sp>
        <p:nvSpPr>
          <p:cNvPr id="2" name="Google Shape;430;p31">
            <a:extLst>
              <a:ext uri="{FF2B5EF4-FFF2-40B4-BE49-F238E27FC236}">
                <a16:creationId xmlns:a16="http://schemas.microsoft.com/office/drawing/2014/main" id="{FF7EA5CB-1E4D-40AF-2345-5A66F0067A1A}"/>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dirty="0">
                <a:solidFill>
                  <a:schemeClr val="bg2"/>
                </a:solidFill>
                <a:latin typeface="Roboto" panose="02000000000000000000" pitchFamily="2" charset="0"/>
                <a:ea typeface="Roboto" panose="02000000000000000000" pitchFamily="2" charset="0"/>
                <a:cs typeface="Roboto" panose="02000000000000000000" pitchFamily="2" charset="0"/>
                <a:sym typeface="Roboto"/>
              </a:rPr>
              <a:t>Addendum E: CFIS System</a:t>
            </a:r>
            <a:endParaRPr lang="en-US" sz="4800" dirty="0">
              <a:solidFill>
                <a:schemeClr val="bg2"/>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0790341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29351125e61_0_69"/>
          <p:cNvSpPr txBox="1"/>
          <p:nvPr/>
        </p:nvSpPr>
        <p:spPr>
          <a:xfrm>
            <a:off x="0" y="0"/>
            <a:ext cx="12192000" cy="6858000"/>
          </a:xfrm>
          <a:prstGeom prst="rect">
            <a:avLst/>
          </a:prstGeom>
          <a:noFill/>
          <a:ln>
            <a:noFill/>
          </a:ln>
          <a:effectLst>
            <a:reflection dist="38100" dir="5400000" fadeDir="5400012" sy="-100000" algn="bl" rotWithShape="0"/>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600"/>
              <a:buFont typeface="Arial"/>
              <a:buNone/>
            </a:pPr>
            <a:r>
              <a:rPr lang="en-US" sz="9600" b="1" i="0" u="none" strike="noStrike" cap="none">
                <a:solidFill>
                  <a:schemeClr val="bg2"/>
                </a:solidFill>
                <a:latin typeface="Arial (Body)"/>
                <a:ea typeface="Candara"/>
                <a:cs typeface="Candara"/>
                <a:sym typeface="Candara"/>
              </a:rPr>
              <a:t>MINHERS Addendum 76</a:t>
            </a:r>
          </a:p>
          <a:p>
            <a:pPr marL="0" marR="0" lvl="0" indent="0" algn="ctr" rtl="0">
              <a:lnSpc>
                <a:spcPct val="100000"/>
              </a:lnSpc>
              <a:spcBef>
                <a:spcPts val="0"/>
              </a:spcBef>
              <a:spcAft>
                <a:spcPts val="0"/>
              </a:spcAft>
              <a:buClr>
                <a:srgbClr val="000000"/>
              </a:buClr>
              <a:buSzPts val="9600"/>
              <a:buFont typeface="Arial"/>
              <a:buNone/>
            </a:pPr>
            <a:r>
              <a:rPr lang="en-US" sz="9600" b="1" i="0" u="none" strike="noStrike" cap="none">
                <a:solidFill>
                  <a:schemeClr val="bg2"/>
                </a:solidFill>
                <a:latin typeface="Arial (Body)"/>
                <a:ea typeface="Candara"/>
                <a:cs typeface="Candara"/>
                <a:sym typeface="Candara"/>
              </a:rPr>
              <a:t>Impact Analysis</a:t>
            </a:r>
          </a:p>
        </p:txBody>
      </p:sp>
    </p:spTree>
    <p:extLst>
      <p:ext uri="{BB962C8B-B14F-4D97-AF65-F5344CB8AC3E}">
        <p14:creationId xmlns:p14="http://schemas.microsoft.com/office/powerpoint/2010/main" val="4989100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1">
          <a:extLst>
            <a:ext uri="{FF2B5EF4-FFF2-40B4-BE49-F238E27FC236}">
              <a16:creationId xmlns:a16="http://schemas.microsoft.com/office/drawing/2014/main" id="{BDD6113F-EDAE-7A25-BE2E-10CADC9973E2}"/>
            </a:ext>
          </a:extLst>
        </p:cNvPr>
        <p:cNvGrpSpPr/>
        <p:nvPr/>
      </p:nvGrpSpPr>
      <p:grpSpPr>
        <a:xfrm>
          <a:off x="0" y="0"/>
          <a:ext cx="0" cy="0"/>
          <a:chOff x="0" y="0"/>
          <a:chExt cx="0" cy="0"/>
        </a:xfrm>
      </p:grpSpPr>
      <p:sp>
        <p:nvSpPr>
          <p:cNvPr id="2" name="Google Shape;398;p28">
            <a:extLst>
              <a:ext uri="{FF2B5EF4-FFF2-40B4-BE49-F238E27FC236}">
                <a16:creationId xmlns:a16="http://schemas.microsoft.com/office/drawing/2014/main" id="{0C7F5924-D442-7035-70BD-3CEFB55474E4}"/>
              </a:ext>
            </a:extLst>
          </p:cNvPr>
          <p:cNvSpPr txBox="1"/>
          <p:nvPr/>
        </p:nvSpPr>
        <p:spPr>
          <a:xfrm>
            <a:off x="415953" y="408778"/>
            <a:ext cx="1136009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bg2"/>
                </a:solidFill>
                <a:latin typeface="Roboto" panose="02000000000000000000" pitchFamily="2" charset="0"/>
                <a:ea typeface="Roboto" panose="02000000000000000000" pitchFamily="2" charset="0"/>
                <a:cs typeface="Roboto" panose="02000000000000000000" pitchFamily="2" charset="0"/>
                <a:sym typeface="Roboto"/>
              </a:rPr>
              <a:t>Multi-Climate Test Suite</a:t>
            </a:r>
            <a:endParaRPr lang="en-US" sz="4800">
              <a:solidFill>
                <a:schemeClr val="bg2"/>
              </a:solidFill>
              <a:latin typeface="Roboto" panose="02000000000000000000" pitchFamily="2" charset="0"/>
              <a:ea typeface="Roboto" panose="02000000000000000000" pitchFamily="2" charset="0"/>
              <a:cs typeface="Roboto" panose="02000000000000000000" pitchFamily="2" charset="0"/>
            </a:endParaRPr>
          </a:p>
        </p:txBody>
      </p:sp>
      <p:pic>
        <p:nvPicPr>
          <p:cNvPr id="3" name="Google Shape;406;p28" descr="A picture containing furniture, file&#10;&#10;Description automatically generated">
            <a:extLst>
              <a:ext uri="{FF2B5EF4-FFF2-40B4-BE49-F238E27FC236}">
                <a16:creationId xmlns:a16="http://schemas.microsoft.com/office/drawing/2014/main" id="{05B5BD26-BCDB-5669-28D8-EF31EB4B432E}"/>
              </a:ext>
            </a:extLst>
          </p:cNvPr>
          <p:cNvPicPr preferRelativeResize="0">
            <a:picLocks noChangeAspect="1"/>
          </p:cNvPicPr>
          <p:nvPr/>
        </p:nvPicPr>
        <p:blipFill rotWithShape="1">
          <a:blip r:embed="rId3">
            <a:alphaModFix/>
          </a:blip>
          <a:srcRect/>
          <a:stretch/>
        </p:blipFill>
        <p:spPr>
          <a:xfrm>
            <a:off x="895906" y="1538463"/>
            <a:ext cx="3897549" cy="2325751"/>
          </a:xfrm>
          <a:prstGeom prst="rect">
            <a:avLst/>
          </a:prstGeom>
          <a:noFill/>
          <a:ln w="9525" cap="flat" cmpd="sng">
            <a:solidFill>
              <a:srgbClr val="000000"/>
            </a:solidFill>
            <a:prstDash val="solid"/>
            <a:round/>
            <a:headEnd type="none" w="sm" len="sm"/>
            <a:tailEnd type="none" w="sm" len="sm"/>
          </a:ln>
        </p:spPr>
      </p:pic>
      <p:pic>
        <p:nvPicPr>
          <p:cNvPr id="4" name="Google Shape;406;p28" descr="A picture containing furniture, file&#10;&#10;Description automatically generated">
            <a:extLst>
              <a:ext uri="{FF2B5EF4-FFF2-40B4-BE49-F238E27FC236}">
                <a16:creationId xmlns:a16="http://schemas.microsoft.com/office/drawing/2014/main" id="{70CDEBB3-5029-0C17-E2AB-531E20568B34}"/>
              </a:ext>
            </a:extLst>
          </p:cNvPr>
          <p:cNvPicPr preferRelativeResize="0">
            <a:picLocks noChangeAspect="1"/>
          </p:cNvPicPr>
          <p:nvPr/>
        </p:nvPicPr>
        <p:blipFill rotWithShape="1">
          <a:blip r:embed="rId3">
            <a:alphaModFix/>
          </a:blip>
          <a:srcRect/>
          <a:stretch/>
        </p:blipFill>
        <p:spPr>
          <a:xfrm>
            <a:off x="903901" y="4742129"/>
            <a:ext cx="1188720" cy="709339"/>
          </a:xfrm>
          <a:prstGeom prst="rect">
            <a:avLst/>
          </a:prstGeom>
          <a:noFill/>
          <a:ln w="9525" cap="flat" cmpd="sng">
            <a:solidFill>
              <a:srgbClr val="000000"/>
            </a:solidFill>
            <a:prstDash val="solid"/>
            <a:round/>
            <a:headEnd type="none" w="sm" len="sm"/>
            <a:tailEnd type="none" w="sm" len="sm"/>
          </a:ln>
        </p:spPr>
      </p:pic>
      <p:pic>
        <p:nvPicPr>
          <p:cNvPr id="5" name="Google Shape;406;p28" descr="A picture containing furniture, file&#10;&#10;Description automatically generated">
            <a:extLst>
              <a:ext uri="{FF2B5EF4-FFF2-40B4-BE49-F238E27FC236}">
                <a16:creationId xmlns:a16="http://schemas.microsoft.com/office/drawing/2014/main" id="{E4288F1E-ABEA-6AEF-EABA-59F98AF335D5}"/>
              </a:ext>
            </a:extLst>
          </p:cNvPr>
          <p:cNvPicPr preferRelativeResize="0">
            <a:picLocks noChangeAspect="1"/>
          </p:cNvPicPr>
          <p:nvPr/>
        </p:nvPicPr>
        <p:blipFill rotWithShape="1">
          <a:blip r:embed="rId3">
            <a:alphaModFix/>
          </a:blip>
          <a:srcRect/>
          <a:stretch/>
        </p:blipFill>
        <p:spPr>
          <a:xfrm>
            <a:off x="2254318" y="4744559"/>
            <a:ext cx="1188720" cy="709339"/>
          </a:xfrm>
          <a:prstGeom prst="rect">
            <a:avLst/>
          </a:prstGeom>
          <a:noFill/>
          <a:ln w="9525" cap="flat" cmpd="sng">
            <a:solidFill>
              <a:srgbClr val="000000"/>
            </a:solidFill>
            <a:prstDash val="solid"/>
            <a:round/>
            <a:headEnd type="none" w="sm" len="sm"/>
            <a:tailEnd type="none" w="sm" len="sm"/>
          </a:ln>
        </p:spPr>
      </p:pic>
      <p:pic>
        <p:nvPicPr>
          <p:cNvPr id="6" name="Google Shape;406;p28" descr="A picture containing furniture, file&#10;&#10;Description automatically generated">
            <a:extLst>
              <a:ext uri="{FF2B5EF4-FFF2-40B4-BE49-F238E27FC236}">
                <a16:creationId xmlns:a16="http://schemas.microsoft.com/office/drawing/2014/main" id="{E2CF108B-B0F1-1821-E3FE-046901ED30FF}"/>
              </a:ext>
            </a:extLst>
          </p:cNvPr>
          <p:cNvPicPr preferRelativeResize="0">
            <a:picLocks noChangeAspect="1"/>
          </p:cNvPicPr>
          <p:nvPr/>
        </p:nvPicPr>
        <p:blipFill rotWithShape="1">
          <a:blip r:embed="rId3">
            <a:alphaModFix/>
          </a:blip>
          <a:srcRect/>
          <a:stretch/>
        </p:blipFill>
        <p:spPr>
          <a:xfrm>
            <a:off x="3604735" y="4737080"/>
            <a:ext cx="1188720" cy="709339"/>
          </a:xfrm>
          <a:prstGeom prst="rect">
            <a:avLst/>
          </a:prstGeom>
          <a:noFill/>
          <a:ln w="9525" cap="flat" cmpd="sng">
            <a:solidFill>
              <a:srgbClr val="000000"/>
            </a:solidFill>
            <a:prstDash val="solid"/>
            <a:round/>
            <a:headEnd type="none" w="sm" len="sm"/>
            <a:tailEnd type="none" w="sm" len="sm"/>
          </a:ln>
        </p:spPr>
      </p:pic>
      <p:sp>
        <p:nvSpPr>
          <p:cNvPr id="7" name="Google Shape;186;p25">
            <a:extLst>
              <a:ext uri="{FF2B5EF4-FFF2-40B4-BE49-F238E27FC236}">
                <a16:creationId xmlns:a16="http://schemas.microsoft.com/office/drawing/2014/main" id="{D474C1C6-E9E1-A175-E1FD-61B6185654D4}"/>
              </a:ext>
            </a:extLst>
          </p:cNvPr>
          <p:cNvSpPr txBox="1"/>
          <p:nvPr/>
        </p:nvSpPr>
        <p:spPr>
          <a:xfrm>
            <a:off x="330242" y="3818157"/>
            <a:ext cx="4987875" cy="91547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chemeClr val="bg2"/>
                </a:solidFill>
                <a:latin typeface="Roboto" panose="02000000000000000000" pitchFamily="2" charset="0"/>
                <a:ea typeface="Roboto" panose="02000000000000000000" pitchFamily="2" charset="0"/>
                <a:cs typeface="Roboto" panose="02000000000000000000" pitchFamily="2" charset="0"/>
                <a:sym typeface="Candara"/>
              </a:rPr>
              <a:t>Base</a:t>
            </a:r>
          </a:p>
        </p:txBody>
      </p:sp>
      <p:sp>
        <p:nvSpPr>
          <p:cNvPr id="8" name="Google Shape;186;p25">
            <a:extLst>
              <a:ext uri="{FF2B5EF4-FFF2-40B4-BE49-F238E27FC236}">
                <a16:creationId xmlns:a16="http://schemas.microsoft.com/office/drawing/2014/main" id="{DA42A25C-7919-8D0B-63C9-C4F19F1A8E30}"/>
              </a:ext>
            </a:extLst>
          </p:cNvPr>
          <p:cNvSpPr txBox="1"/>
          <p:nvPr/>
        </p:nvSpPr>
        <p:spPr>
          <a:xfrm>
            <a:off x="548472" y="5366597"/>
            <a:ext cx="1899578" cy="168250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chemeClr val="bg2"/>
                </a:solidFill>
                <a:latin typeface="Roboto" panose="02000000000000000000" pitchFamily="2" charset="0"/>
                <a:ea typeface="Roboto" panose="02000000000000000000" pitchFamily="2" charset="0"/>
                <a:cs typeface="Roboto" panose="02000000000000000000" pitchFamily="2" charset="0"/>
                <a:sym typeface="Candara"/>
              </a:rPr>
              <a:t>Mod</a:t>
            </a:r>
          </a:p>
          <a:p>
            <a:pPr marL="0" marR="0" lvl="0" indent="0" algn="ctr" rtl="0">
              <a:lnSpc>
                <a:spcPct val="100000"/>
              </a:lnSpc>
              <a:spcBef>
                <a:spcPts val="0"/>
              </a:spcBef>
              <a:spcAft>
                <a:spcPts val="0"/>
              </a:spcAft>
              <a:buClr>
                <a:srgbClr val="000000"/>
              </a:buClr>
              <a:buSzPts val="4400"/>
              <a:buFont typeface="Arial"/>
              <a:buNone/>
            </a:pPr>
            <a:r>
              <a:rPr lang="en-US" sz="4400" b="1">
                <a:solidFill>
                  <a:schemeClr val="bg2"/>
                </a:solidFill>
                <a:latin typeface="Roboto" panose="02000000000000000000" pitchFamily="2" charset="0"/>
                <a:ea typeface="Roboto" panose="02000000000000000000" pitchFamily="2" charset="0"/>
                <a:cs typeface="Roboto" panose="02000000000000000000" pitchFamily="2" charset="0"/>
                <a:sym typeface="Candara"/>
              </a:rPr>
              <a:t>A</a:t>
            </a:r>
            <a:endParaRPr lang="en-US" sz="4400" b="1" i="0" u="none" strike="noStrike" cap="none">
              <a:solidFill>
                <a:schemeClr val="bg2"/>
              </a:solidFill>
              <a:latin typeface="Roboto" panose="02000000000000000000" pitchFamily="2" charset="0"/>
              <a:ea typeface="Roboto" panose="02000000000000000000" pitchFamily="2" charset="0"/>
              <a:cs typeface="Roboto" panose="02000000000000000000" pitchFamily="2" charset="0"/>
              <a:sym typeface="Candara"/>
            </a:endParaRPr>
          </a:p>
        </p:txBody>
      </p:sp>
      <p:sp>
        <p:nvSpPr>
          <p:cNvPr id="9" name="Google Shape;186;p25">
            <a:extLst>
              <a:ext uri="{FF2B5EF4-FFF2-40B4-BE49-F238E27FC236}">
                <a16:creationId xmlns:a16="http://schemas.microsoft.com/office/drawing/2014/main" id="{5DCEE88D-3D80-31EA-1A9B-73F5F8B3FB02}"/>
              </a:ext>
            </a:extLst>
          </p:cNvPr>
          <p:cNvSpPr txBox="1"/>
          <p:nvPr/>
        </p:nvSpPr>
        <p:spPr>
          <a:xfrm>
            <a:off x="1874390" y="5355350"/>
            <a:ext cx="1899578" cy="168250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chemeClr val="bg2"/>
                </a:solidFill>
                <a:latin typeface="Roboto" panose="02000000000000000000" pitchFamily="2" charset="0"/>
                <a:ea typeface="Roboto" panose="02000000000000000000" pitchFamily="2" charset="0"/>
                <a:cs typeface="Roboto" panose="02000000000000000000" pitchFamily="2" charset="0"/>
                <a:sym typeface="Candara"/>
              </a:rPr>
              <a:t>Mod</a:t>
            </a:r>
          </a:p>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chemeClr val="bg2"/>
                </a:solidFill>
                <a:latin typeface="Roboto" panose="02000000000000000000" pitchFamily="2" charset="0"/>
                <a:ea typeface="Roboto" panose="02000000000000000000" pitchFamily="2" charset="0"/>
                <a:cs typeface="Roboto" panose="02000000000000000000" pitchFamily="2" charset="0"/>
                <a:sym typeface="Candara"/>
              </a:rPr>
              <a:t>B</a:t>
            </a:r>
          </a:p>
        </p:txBody>
      </p:sp>
      <p:sp>
        <p:nvSpPr>
          <p:cNvPr id="10" name="Google Shape;186;p25">
            <a:extLst>
              <a:ext uri="{FF2B5EF4-FFF2-40B4-BE49-F238E27FC236}">
                <a16:creationId xmlns:a16="http://schemas.microsoft.com/office/drawing/2014/main" id="{39237796-F878-3F89-6A11-7222351C5B61}"/>
              </a:ext>
            </a:extLst>
          </p:cNvPr>
          <p:cNvSpPr txBox="1"/>
          <p:nvPr/>
        </p:nvSpPr>
        <p:spPr>
          <a:xfrm>
            <a:off x="3249306" y="5360902"/>
            <a:ext cx="1899578" cy="168250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chemeClr val="bg2"/>
                </a:solidFill>
                <a:latin typeface="Roboto" panose="02000000000000000000" pitchFamily="2" charset="0"/>
                <a:ea typeface="Roboto" panose="02000000000000000000" pitchFamily="2" charset="0"/>
                <a:cs typeface="Roboto" panose="02000000000000000000" pitchFamily="2" charset="0"/>
                <a:sym typeface="Candara"/>
              </a:rPr>
              <a:t>Mod</a:t>
            </a:r>
          </a:p>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chemeClr val="bg2"/>
                </a:solidFill>
                <a:latin typeface="Roboto" panose="02000000000000000000" pitchFamily="2" charset="0"/>
                <a:ea typeface="Roboto" panose="02000000000000000000" pitchFamily="2" charset="0"/>
                <a:cs typeface="Roboto" panose="02000000000000000000" pitchFamily="2" charset="0"/>
                <a:sym typeface="Candara"/>
              </a:rPr>
              <a:t>C</a:t>
            </a:r>
          </a:p>
        </p:txBody>
      </p:sp>
      <p:grpSp>
        <p:nvGrpSpPr>
          <p:cNvPr id="11" name="Group 10">
            <a:extLst>
              <a:ext uri="{FF2B5EF4-FFF2-40B4-BE49-F238E27FC236}">
                <a16:creationId xmlns:a16="http://schemas.microsoft.com/office/drawing/2014/main" id="{90F04764-3FFD-B29A-68C6-C16185510D86}"/>
              </a:ext>
            </a:extLst>
          </p:cNvPr>
          <p:cNvGrpSpPr/>
          <p:nvPr/>
        </p:nvGrpSpPr>
        <p:grpSpPr>
          <a:xfrm>
            <a:off x="5143110" y="1985018"/>
            <a:ext cx="6949440" cy="3571410"/>
            <a:chOff x="5143110" y="1985018"/>
            <a:chExt cx="6949440" cy="3571410"/>
          </a:xfrm>
        </p:grpSpPr>
        <p:grpSp>
          <p:nvGrpSpPr>
            <p:cNvPr id="12" name="Group 11">
              <a:extLst>
                <a:ext uri="{FF2B5EF4-FFF2-40B4-BE49-F238E27FC236}">
                  <a16:creationId xmlns:a16="http://schemas.microsoft.com/office/drawing/2014/main" id="{5DEB0350-24FC-A635-20E7-38AD451A5BAB}"/>
                </a:ext>
              </a:extLst>
            </p:cNvPr>
            <p:cNvGrpSpPr>
              <a:grpSpLocks noChangeAspect="1"/>
            </p:cNvGrpSpPr>
            <p:nvPr/>
          </p:nvGrpSpPr>
          <p:grpSpPr>
            <a:xfrm>
              <a:off x="5143110" y="1985018"/>
              <a:ext cx="6949440" cy="3533811"/>
              <a:chOff x="1168010" y="571500"/>
              <a:chExt cx="10058791" cy="5114925"/>
            </a:xfrm>
          </p:grpSpPr>
          <p:pic>
            <p:nvPicPr>
              <p:cNvPr id="18" name="Picture 17">
                <a:extLst>
                  <a:ext uri="{FF2B5EF4-FFF2-40B4-BE49-F238E27FC236}">
                    <a16:creationId xmlns:a16="http://schemas.microsoft.com/office/drawing/2014/main" id="{0A35E27E-1594-518D-120A-DA9F727F692D}"/>
                  </a:ext>
                </a:extLst>
              </p:cNvPr>
              <p:cNvPicPr>
                <a:picLocks noChangeAspect="1"/>
              </p:cNvPicPr>
              <p:nvPr/>
            </p:nvPicPr>
            <p:blipFill rotWithShape="1">
              <a:blip r:embed="rId4"/>
              <a:srcRect t="8333" r="1486" b="18195"/>
              <a:stretch/>
            </p:blipFill>
            <p:spPr>
              <a:xfrm>
                <a:off x="1168010" y="571500"/>
                <a:ext cx="9709540" cy="5038725"/>
              </a:xfrm>
              <a:prstGeom prst="rect">
                <a:avLst/>
              </a:prstGeom>
            </p:spPr>
          </p:pic>
          <p:sp>
            <p:nvSpPr>
              <p:cNvPr id="19" name="Rectangle 18">
                <a:extLst>
                  <a:ext uri="{FF2B5EF4-FFF2-40B4-BE49-F238E27FC236}">
                    <a16:creationId xmlns:a16="http://schemas.microsoft.com/office/drawing/2014/main" id="{5D94C7F2-C1B0-2BB3-B318-38979AB8BFCE}"/>
                  </a:ext>
                </a:extLst>
              </p:cNvPr>
              <p:cNvSpPr/>
              <p:nvPr/>
            </p:nvSpPr>
            <p:spPr>
              <a:xfrm>
                <a:off x="1168010" y="4838700"/>
                <a:ext cx="4061215" cy="8477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AC2F31E-973E-D7AA-F38A-65ABA2626501}"/>
                  </a:ext>
                </a:extLst>
              </p:cNvPr>
              <p:cNvSpPr/>
              <p:nvPr/>
            </p:nvSpPr>
            <p:spPr>
              <a:xfrm>
                <a:off x="9377681" y="3525521"/>
                <a:ext cx="1849120" cy="1356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Star: 5 Points 12">
              <a:extLst>
                <a:ext uri="{FF2B5EF4-FFF2-40B4-BE49-F238E27FC236}">
                  <a16:creationId xmlns:a16="http://schemas.microsoft.com/office/drawing/2014/main" id="{23E7D930-5C27-BC96-BDCD-90D6439B187C}"/>
                </a:ext>
              </a:extLst>
            </p:cNvPr>
            <p:cNvSpPr>
              <a:spLocks noChangeAspect="1"/>
            </p:cNvSpPr>
            <p:nvPr/>
          </p:nvSpPr>
          <p:spPr>
            <a:xfrm>
              <a:off x="5400673" y="3339481"/>
              <a:ext cx="457200" cy="457200"/>
            </a:xfrm>
            <a:prstGeom prst="star5">
              <a:avLst/>
            </a:prstGeom>
            <a:solidFill>
              <a:schemeClr val="bg1"/>
            </a:solidFill>
            <a:ln w="412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5452ECAB-58B9-53F0-F382-3167F9B8F3A4}"/>
                </a:ext>
              </a:extLst>
            </p:cNvPr>
            <p:cNvSpPr>
              <a:spLocks noChangeAspect="1"/>
            </p:cNvSpPr>
            <p:nvPr/>
          </p:nvSpPr>
          <p:spPr>
            <a:xfrm>
              <a:off x="6530139" y="3995648"/>
              <a:ext cx="457200" cy="457200"/>
            </a:xfrm>
            <a:prstGeom prst="star5">
              <a:avLst/>
            </a:prstGeom>
            <a:solidFill>
              <a:schemeClr val="bg1"/>
            </a:solidFill>
            <a:ln w="412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2C29D602-8121-AF8C-C50C-9B811D3BC027}"/>
                </a:ext>
              </a:extLst>
            </p:cNvPr>
            <p:cNvSpPr>
              <a:spLocks noChangeAspect="1"/>
            </p:cNvSpPr>
            <p:nvPr/>
          </p:nvSpPr>
          <p:spPr>
            <a:xfrm>
              <a:off x="8787392" y="2071745"/>
              <a:ext cx="457200" cy="457200"/>
            </a:xfrm>
            <a:prstGeom prst="star5">
              <a:avLst/>
            </a:prstGeom>
            <a:solidFill>
              <a:schemeClr val="bg1"/>
            </a:solidFill>
            <a:ln w="412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DD8DCA2F-8591-ECB3-5ECA-72CCCBCB9108}"/>
                </a:ext>
              </a:extLst>
            </p:cNvPr>
            <p:cNvSpPr>
              <a:spLocks noChangeAspect="1"/>
            </p:cNvSpPr>
            <p:nvPr/>
          </p:nvSpPr>
          <p:spPr>
            <a:xfrm>
              <a:off x="10518825" y="3227445"/>
              <a:ext cx="457200" cy="457200"/>
            </a:xfrm>
            <a:prstGeom prst="star5">
              <a:avLst/>
            </a:prstGeom>
            <a:solidFill>
              <a:schemeClr val="bg1"/>
            </a:solidFill>
            <a:ln w="412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1D4A1A35-950A-3E4D-92E0-462D63A0DC15}"/>
                </a:ext>
              </a:extLst>
            </p:cNvPr>
            <p:cNvSpPr>
              <a:spLocks noChangeAspect="1"/>
            </p:cNvSpPr>
            <p:nvPr/>
          </p:nvSpPr>
          <p:spPr>
            <a:xfrm>
              <a:off x="10089010" y="5099228"/>
              <a:ext cx="457200" cy="457200"/>
            </a:xfrm>
            <a:prstGeom prst="star5">
              <a:avLst/>
            </a:prstGeom>
            <a:solidFill>
              <a:schemeClr val="bg1"/>
            </a:solidFill>
            <a:ln w="412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07543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397"/>
        <p:cNvGrpSpPr/>
        <p:nvPr/>
      </p:nvGrpSpPr>
      <p:grpSpPr>
        <a:xfrm>
          <a:off x="0" y="0"/>
          <a:ext cx="0" cy="0"/>
          <a:chOff x="0" y="0"/>
          <a:chExt cx="0" cy="0"/>
        </a:xfrm>
      </p:grpSpPr>
      <p:sp>
        <p:nvSpPr>
          <p:cNvPr id="398" name="Google Shape;398;p28"/>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bg2"/>
                </a:solidFill>
                <a:latin typeface="Roboto" panose="02000000000000000000" pitchFamily="2" charset="0"/>
                <a:ea typeface="Roboto" panose="02000000000000000000" pitchFamily="2" charset="0"/>
                <a:cs typeface="Roboto" panose="02000000000000000000" pitchFamily="2" charset="0"/>
                <a:sym typeface="Roboto"/>
              </a:rPr>
              <a:t>Base Case</a:t>
            </a:r>
            <a:endParaRPr lang="en-US" sz="4800">
              <a:solidFill>
                <a:schemeClr val="bg2"/>
              </a:solidFill>
              <a:latin typeface="Roboto" panose="02000000000000000000" pitchFamily="2" charset="0"/>
              <a:ea typeface="Roboto" panose="02000000000000000000" pitchFamily="2" charset="0"/>
              <a:cs typeface="Roboto" panose="02000000000000000000" pitchFamily="2" charset="0"/>
            </a:endParaRPr>
          </a:p>
        </p:txBody>
      </p:sp>
      <p:pic>
        <p:nvPicPr>
          <p:cNvPr id="406" name="Google Shape;406;p28" descr="A picture containing furniture, file&#10;&#10;Description automatically generated"/>
          <p:cNvPicPr preferRelativeResize="0"/>
          <p:nvPr/>
        </p:nvPicPr>
        <p:blipFill rotWithShape="1">
          <a:blip r:embed="rId3">
            <a:alphaModFix/>
          </a:blip>
          <a:srcRect/>
          <a:stretch/>
        </p:blipFill>
        <p:spPr>
          <a:xfrm>
            <a:off x="7596372" y="2207247"/>
            <a:ext cx="4094884" cy="2443505"/>
          </a:xfrm>
          <a:prstGeom prst="rect">
            <a:avLst/>
          </a:prstGeom>
          <a:noFill/>
          <a:ln w="9525" cap="flat" cmpd="sng">
            <a:solidFill>
              <a:srgbClr val="000000"/>
            </a:solidFill>
            <a:prstDash val="solid"/>
            <a:round/>
            <a:headEnd type="none" w="sm" len="sm"/>
            <a:tailEnd type="none" w="sm" len="sm"/>
          </a:ln>
        </p:spPr>
      </p:pic>
      <p:sp>
        <p:nvSpPr>
          <p:cNvPr id="2" name="Google Shape;431;p31">
            <a:extLst>
              <a:ext uri="{FF2B5EF4-FFF2-40B4-BE49-F238E27FC236}">
                <a16:creationId xmlns:a16="http://schemas.microsoft.com/office/drawing/2014/main" id="{A2D4752C-DFCF-44E7-9966-6690036EB7D3}"/>
              </a:ext>
            </a:extLst>
          </p:cNvPr>
          <p:cNvSpPr txBox="1"/>
          <p:nvPr/>
        </p:nvSpPr>
        <p:spPr>
          <a:xfrm>
            <a:off x="500744" y="1591201"/>
            <a:ext cx="6981724" cy="5135276"/>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600"/>
              </a:spcBef>
              <a:spcAft>
                <a:spcPts val="0"/>
              </a:spcAft>
              <a:buClr>
                <a:srgbClr val="C7D3E6"/>
              </a:buClr>
              <a:buSzPts val="2400"/>
              <a:buFont typeface="Roboto Light"/>
              <a:buChar char="▰"/>
            </a:pPr>
            <a:r>
              <a:rPr lang="en-US" sz="3600" b="0" i="0" u="none" strike="noStrike" cap="none">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Generic single-family home with ‘simple’ systems</a:t>
            </a:r>
          </a:p>
          <a:p>
            <a:pPr marL="914400" marR="0" lvl="1" indent="-381000" algn="l" defTabSz="914400" rtl="0" eaLnBrk="1" fontAlgn="auto" latinLnBrk="0" hangingPunct="1">
              <a:lnSpc>
                <a:spcPct val="100000"/>
              </a:lnSpc>
              <a:spcBef>
                <a:spcPts val="1000"/>
              </a:spcBef>
              <a:spcAft>
                <a:spcPts val="0"/>
              </a:spcAft>
              <a:buClr>
                <a:srgbClr val="C7D3E6"/>
              </a:buClr>
              <a:buSzPts val="2400"/>
              <a:buFont typeface="Roboto Light"/>
              <a:buChar char="▻"/>
              <a:tabLst/>
              <a:defRPr/>
            </a:pPr>
            <a:r>
              <a:rPr lang="en-US" sz="360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Natural gas furnace</a:t>
            </a:r>
          </a:p>
          <a:p>
            <a:pPr marL="914400" marR="0" lvl="1" indent="-381000" algn="l" defTabSz="914400" rtl="0" eaLnBrk="1" fontAlgn="auto" latinLnBrk="0" hangingPunct="1">
              <a:lnSpc>
                <a:spcPct val="100000"/>
              </a:lnSpc>
              <a:spcBef>
                <a:spcPts val="1000"/>
              </a:spcBef>
              <a:spcAft>
                <a:spcPts val="0"/>
              </a:spcAft>
              <a:buClr>
                <a:srgbClr val="C7D3E6"/>
              </a:buClr>
              <a:buSzPts val="2400"/>
              <a:buFont typeface="Roboto Light"/>
              <a:buChar char="▻"/>
              <a:tabLst/>
              <a:defRPr/>
            </a:pPr>
            <a:r>
              <a:rPr kumimoji="0" lang="en-US" sz="3600" b="0" i="0" u="none" strike="noStrike" kern="0" cap="none" spc="0" normalizeH="0" baseline="0" noProof="0">
                <a:ln>
                  <a:noFill/>
                </a:ln>
                <a:solidFill>
                  <a:schemeClr val="tx1">
                    <a:lumMod val="50000"/>
                  </a:scheme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Ducts in conditioned space</a:t>
            </a:r>
          </a:p>
          <a:p>
            <a:pPr marL="914400" marR="0" lvl="1" indent="-381000" algn="l" defTabSz="914400" rtl="0" eaLnBrk="1" fontAlgn="auto" latinLnBrk="0" hangingPunct="1">
              <a:lnSpc>
                <a:spcPct val="100000"/>
              </a:lnSpc>
              <a:spcBef>
                <a:spcPts val="1000"/>
              </a:spcBef>
              <a:spcAft>
                <a:spcPts val="0"/>
              </a:spcAft>
              <a:buClr>
                <a:srgbClr val="C7D3E6"/>
              </a:buClr>
              <a:buSzPts val="2400"/>
              <a:buFont typeface="Roboto Light"/>
              <a:buChar char="▻"/>
              <a:tabLst/>
              <a:defRPr/>
            </a:pPr>
            <a:r>
              <a:rPr kumimoji="0" lang="en-US" sz="3600" b="0" i="0" u="none" strike="noStrike" kern="0" cap="none" spc="0" normalizeH="0" baseline="0" noProof="0">
                <a:ln>
                  <a:noFill/>
                </a:ln>
                <a:solidFill>
                  <a:schemeClr val="tx1">
                    <a:lumMod val="50000"/>
                  </a:scheme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Balanced mechanical ventilation</a:t>
            </a:r>
          </a:p>
          <a:p>
            <a:pPr marL="914400" marR="0" lvl="1" indent="-381000" algn="l" defTabSz="914400" rtl="0" eaLnBrk="1" fontAlgn="auto" latinLnBrk="0" hangingPunct="1">
              <a:lnSpc>
                <a:spcPct val="100000"/>
              </a:lnSpc>
              <a:spcBef>
                <a:spcPts val="1000"/>
              </a:spcBef>
              <a:spcAft>
                <a:spcPts val="0"/>
              </a:spcAft>
              <a:buClr>
                <a:srgbClr val="C7D3E6"/>
              </a:buClr>
              <a:buSzPts val="2400"/>
              <a:buFont typeface="Roboto Light"/>
              <a:buChar char="▻"/>
              <a:tabLst/>
              <a:defRPr/>
            </a:pPr>
            <a:r>
              <a:rPr kumimoji="0" lang="en-US" sz="3600" b="0" i="0" u="none" strike="noStrike" kern="0" cap="none" spc="0" normalizeH="0" baseline="0" noProof="0">
                <a:ln>
                  <a:noFill/>
                </a:ln>
                <a:solidFill>
                  <a:schemeClr val="tx1">
                    <a:lumMod val="50000"/>
                  </a:scheme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Vented crawlspace</a:t>
            </a:r>
            <a:endParaRPr kumimoji="0" lang="en-US" sz="3600" b="0" i="0" u="none" strike="noStrike" kern="0" cap="none" spc="0" normalizeH="0" baseline="0" noProof="0">
              <a:ln>
                <a:noFill/>
              </a:ln>
              <a:solidFill>
                <a:schemeClr val="tx1">
                  <a:lumMod val="50000"/>
                </a:schemeClr>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Tree>
    <p:extLst>
      <p:ext uri="{BB962C8B-B14F-4D97-AF65-F5344CB8AC3E}">
        <p14:creationId xmlns:p14="http://schemas.microsoft.com/office/powerpoint/2010/main" val="13848246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151"/>
        <p:cNvGrpSpPr/>
        <p:nvPr/>
      </p:nvGrpSpPr>
      <p:grpSpPr>
        <a:xfrm>
          <a:off x="0" y="0"/>
          <a:ext cx="0" cy="0"/>
          <a:chOff x="0" y="0"/>
          <a:chExt cx="0" cy="0"/>
        </a:xfrm>
      </p:grpSpPr>
      <p:sp>
        <p:nvSpPr>
          <p:cNvPr id="2" name="Google Shape;398;p28">
            <a:extLst>
              <a:ext uri="{FF2B5EF4-FFF2-40B4-BE49-F238E27FC236}">
                <a16:creationId xmlns:a16="http://schemas.microsoft.com/office/drawing/2014/main" id="{8A2CEF46-5353-21FE-BE87-CAB9B98B0214}"/>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bg2"/>
                </a:solidFill>
                <a:latin typeface="Roboto" panose="02000000000000000000" pitchFamily="2" charset="0"/>
                <a:ea typeface="Roboto" panose="02000000000000000000" pitchFamily="2" charset="0"/>
                <a:cs typeface="Roboto" panose="02000000000000000000" pitchFamily="2" charset="0"/>
                <a:sym typeface="Roboto"/>
              </a:rPr>
              <a:t>List of Home Configurations</a:t>
            </a:r>
            <a:endParaRPr lang="en-US" sz="4800">
              <a:solidFill>
                <a:schemeClr val="bg2"/>
              </a:solidFill>
              <a:latin typeface="Roboto" panose="02000000000000000000" pitchFamily="2" charset="0"/>
              <a:ea typeface="Roboto" panose="02000000000000000000" pitchFamily="2" charset="0"/>
              <a:cs typeface="Roboto" panose="02000000000000000000" pitchFamily="2" charset="0"/>
            </a:endParaRPr>
          </a:p>
        </p:txBody>
      </p:sp>
      <p:sp>
        <p:nvSpPr>
          <p:cNvPr id="3" name="Google Shape;431;p31">
            <a:extLst>
              <a:ext uri="{FF2B5EF4-FFF2-40B4-BE49-F238E27FC236}">
                <a16:creationId xmlns:a16="http://schemas.microsoft.com/office/drawing/2014/main" id="{555BD3E3-AF92-E1A7-DFE7-8CDE1DDB60E2}"/>
              </a:ext>
            </a:extLst>
          </p:cNvPr>
          <p:cNvSpPr txBox="1"/>
          <p:nvPr/>
        </p:nvSpPr>
        <p:spPr>
          <a:xfrm>
            <a:off x="500743" y="1591201"/>
            <a:ext cx="11275303" cy="4852204"/>
          </a:xfrm>
          <a:prstGeom prst="rect">
            <a:avLst/>
          </a:prstGeom>
          <a:noFill/>
          <a:ln>
            <a:noFill/>
          </a:ln>
        </p:spPr>
        <p:txBody>
          <a:bodyPr spcFirstLastPara="1" wrap="square" lIns="91425" tIns="91425" rIns="91425" bIns="91425" numCol="2" anchor="t" anchorCtr="0">
            <a:noAutofit/>
          </a:bodyPr>
          <a:lstStyle/>
          <a:p>
            <a:pPr marL="457200" indent="-381000">
              <a:spcBef>
                <a:spcPts val="600"/>
              </a:spcBef>
              <a:buClr>
                <a:srgbClr val="C7D3E6"/>
              </a:buClr>
              <a:buSzPts val="2400"/>
              <a:buFont typeface="Roboto Light"/>
              <a:buChar char="▰"/>
            </a:pPr>
            <a:r>
              <a:rPr kumimoji="0" lang="en-US" sz="4000" kern="0" spc="0" normalizeH="0" baseline="0" noProof="0">
                <a:ln>
                  <a:noFill/>
                </a:ln>
                <a:solidFill>
                  <a:schemeClr val="tx1">
                    <a:lumMod val="50000"/>
                  </a:scheme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Base</a:t>
            </a:r>
            <a:endParaRPr lang="en-US" sz="4000" b="0" i="0" u="none" strike="noStrike" cap="none">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endParaRPr>
          </a:p>
          <a:p>
            <a:pPr marL="457200" marR="0" lvl="0" indent="-381000" algn="l" rtl="0">
              <a:lnSpc>
                <a:spcPct val="100000"/>
              </a:lnSpc>
              <a:spcBef>
                <a:spcPts val="600"/>
              </a:spcBef>
              <a:spcAft>
                <a:spcPts val="0"/>
              </a:spcAft>
              <a:buClr>
                <a:srgbClr val="C7D3E6"/>
              </a:buClr>
              <a:buSzPts val="2400"/>
              <a:buFont typeface="Roboto Light"/>
              <a:buChar char="▰"/>
            </a:pPr>
            <a:r>
              <a:rPr lang="en-US" sz="4000" b="0" i="0" u="none" strike="noStrike" cap="none">
                <a:solidFill>
                  <a:schemeClr val="bg2">
                    <a:lumMod val="75000"/>
                    <a:lumOff val="25000"/>
                  </a:schemeClr>
                </a:solidFill>
                <a:latin typeface="Roboto" panose="02000000000000000000" pitchFamily="2" charset="0"/>
                <a:ea typeface="Roboto" panose="02000000000000000000" pitchFamily="2" charset="0"/>
                <a:cs typeface="Roboto" panose="02000000000000000000" pitchFamily="2" charset="0"/>
                <a:sym typeface="Roboto Light"/>
              </a:rPr>
              <a:t>Adiabatic Raised Floor</a:t>
            </a:r>
          </a:p>
          <a:p>
            <a:pPr marL="457200" indent="-381000">
              <a:spcBef>
                <a:spcPts val="600"/>
              </a:spcBef>
              <a:buClr>
                <a:srgbClr val="C7D3E6"/>
              </a:buClr>
              <a:buSzPts val="2400"/>
              <a:buFont typeface="Roboto Light"/>
              <a:buChar char="▰"/>
            </a:pPr>
            <a:r>
              <a:rPr kumimoji="0" lang="en-US" sz="4000" kern="0" spc="0" normalizeH="0" baseline="0" noProof="0">
                <a:ln>
                  <a:noFill/>
                </a:ln>
                <a:solidFill>
                  <a:schemeClr val="bg2">
                    <a:lumMod val="75000"/>
                    <a:lumOff val="25000"/>
                  </a:scheme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Conditioned Basement</a:t>
            </a:r>
          </a:p>
          <a:p>
            <a:pPr marL="457200" indent="-381000">
              <a:spcBef>
                <a:spcPts val="600"/>
              </a:spcBef>
              <a:buClr>
                <a:srgbClr val="C7D3E6"/>
              </a:buClr>
              <a:buSzPts val="2400"/>
              <a:buFont typeface="Roboto Light"/>
              <a:buChar char="▰"/>
            </a:pPr>
            <a:r>
              <a:rPr lang="en-US" sz="4000" b="0" i="0" u="none" strike="noStrike" cap="none">
                <a:solidFill>
                  <a:schemeClr val="bg2">
                    <a:lumMod val="75000"/>
                    <a:lumOff val="25000"/>
                  </a:schemeClr>
                </a:solidFill>
                <a:latin typeface="Roboto" panose="02000000000000000000" pitchFamily="2" charset="0"/>
                <a:ea typeface="Roboto" panose="02000000000000000000" pitchFamily="2" charset="0"/>
                <a:cs typeface="Roboto" panose="02000000000000000000" pitchFamily="2" charset="0"/>
                <a:sym typeface="Roboto Light"/>
              </a:rPr>
              <a:t>Slab on Grade</a:t>
            </a:r>
          </a:p>
          <a:p>
            <a:pPr marL="457200" marR="0" lvl="0" indent="-381000" algn="l" rtl="0">
              <a:lnSpc>
                <a:spcPct val="100000"/>
              </a:lnSpc>
              <a:spcBef>
                <a:spcPts val="600"/>
              </a:spcBef>
              <a:spcAft>
                <a:spcPts val="0"/>
              </a:spcAft>
              <a:buClr>
                <a:srgbClr val="C7D3E6"/>
              </a:buClr>
              <a:buSzPts val="2400"/>
              <a:buFont typeface="Roboto Light"/>
              <a:buChar char="▰"/>
            </a:pPr>
            <a:r>
              <a:rPr lang="en-US" sz="4000" b="0" i="0" u="none" strike="noStrike" cap="none">
                <a:solidFill>
                  <a:srgbClr val="FF0000"/>
                </a:solidFill>
                <a:latin typeface="Roboto" panose="02000000000000000000" pitchFamily="2" charset="0"/>
                <a:ea typeface="Roboto" panose="02000000000000000000" pitchFamily="2" charset="0"/>
                <a:cs typeface="Roboto" panose="02000000000000000000" pitchFamily="2" charset="0"/>
                <a:sym typeface="Roboto Light"/>
              </a:rPr>
              <a:t>CFIS</a:t>
            </a:r>
          </a:p>
          <a:p>
            <a:pPr marL="457200" indent="-381000">
              <a:spcBef>
                <a:spcPts val="600"/>
              </a:spcBef>
              <a:buClr>
                <a:srgbClr val="C7D3E6"/>
              </a:buClr>
              <a:buSzPts val="2400"/>
              <a:buFont typeface="Roboto Light"/>
              <a:buChar char="▰"/>
            </a:pPr>
            <a:endParaRPr lang="en-US" sz="4000" b="0" i="0" u="none" strike="noStrike" cap="none">
              <a:solidFill>
                <a:srgbClr val="FF0000"/>
              </a:solidFill>
              <a:latin typeface="Roboto" panose="02000000000000000000" pitchFamily="2" charset="0"/>
              <a:ea typeface="Roboto" panose="02000000000000000000" pitchFamily="2" charset="0"/>
              <a:cs typeface="Roboto" panose="02000000000000000000" pitchFamily="2" charset="0"/>
              <a:sym typeface="Roboto Light"/>
            </a:endParaRPr>
          </a:p>
          <a:p>
            <a:pPr marL="457200" indent="-381000">
              <a:spcBef>
                <a:spcPts val="600"/>
              </a:spcBef>
              <a:buClr>
                <a:srgbClr val="C7D3E6"/>
              </a:buClr>
              <a:buSzPts val="2400"/>
              <a:buFont typeface="Roboto Light"/>
              <a:buChar char="▰"/>
            </a:pPr>
            <a:endParaRPr lang="en-US" sz="4000">
              <a:solidFill>
                <a:srgbClr val="FF0000"/>
              </a:solidFill>
              <a:latin typeface="Roboto" panose="02000000000000000000" pitchFamily="2" charset="0"/>
              <a:ea typeface="Roboto" panose="02000000000000000000" pitchFamily="2" charset="0"/>
              <a:cs typeface="Roboto" panose="02000000000000000000" pitchFamily="2" charset="0"/>
              <a:sym typeface="Roboto Light"/>
            </a:endParaRPr>
          </a:p>
          <a:p>
            <a:pPr marL="457200" indent="-381000">
              <a:spcBef>
                <a:spcPts val="600"/>
              </a:spcBef>
              <a:buClr>
                <a:srgbClr val="C7D3E6"/>
              </a:buClr>
              <a:buSzPts val="2400"/>
              <a:buFont typeface="Roboto Light"/>
              <a:buChar char="▰"/>
            </a:pPr>
            <a:endParaRPr lang="en-US" sz="4000" b="0" i="0" u="none" strike="noStrike" cap="none">
              <a:solidFill>
                <a:srgbClr val="FF0000"/>
              </a:solidFill>
              <a:latin typeface="Roboto" panose="02000000000000000000" pitchFamily="2" charset="0"/>
              <a:ea typeface="Roboto" panose="02000000000000000000" pitchFamily="2" charset="0"/>
              <a:cs typeface="Roboto" panose="02000000000000000000" pitchFamily="2" charset="0"/>
              <a:sym typeface="Roboto Light"/>
            </a:endParaRPr>
          </a:p>
          <a:p>
            <a:pPr marL="457200" indent="-381000">
              <a:spcBef>
                <a:spcPts val="600"/>
              </a:spcBef>
              <a:buClr>
                <a:srgbClr val="C7D3E6"/>
              </a:buClr>
              <a:buSzPts val="2400"/>
              <a:buFont typeface="Roboto Light"/>
              <a:buChar char="▰"/>
            </a:pPr>
            <a:endParaRPr lang="en-US" sz="4000">
              <a:solidFill>
                <a:srgbClr val="FF0000"/>
              </a:solidFill>
              <a:latin typeface="Roboto" panose="02000000000000000000" pitchFamily="2" charset="0"/>
              <a:ea typeface="Roboto" panose="02000000000000000000" pitchFamily="2" charset="0"/>
              <a:cs typeface="Roboto" panose="02000000000000000000" pitchFamily="2" charset="0"/>
              <a:sym typeface="Roboto Light"/>
            </a:endParaRPr>
          </a:p>
          <a:p>
            <a:pPr marL="457200" indent="-381000">
              <a:spcBef>
                <a:spcPts val="600"/>
              </a:spcBef>
              <a:buClr>
                <a:srgbClr val="C7D3E6"/>
              </a:buClr>
              <a:buSzPts val="2400"/>
              <a:buFont typeface="Roboto Light"/>
              <a:buChar char="▰"/>
            </a:pPr>
            <a:endParaRPr lang="en-US" sz="4000" b="0" i="0" u="none" strike="noStrike" cap="none">
              <a:solidFill>
                <a:srgbClr val="FF0000"/>
              </a:solidFill>
              <a:latin typeface="Roboto" panose="02000000000000000000" pitchFamily="2" charset="0"/>
              <a:ea typeface="Roboto" panose="02000000000000000000" pitchFamily="2" charset="0"/>
              <a:cs typeface="Roboto" panose="02000000000000000000" pitchFamily="2" charset="0"/>
              <a:sym typeface="Roboto Light"/>
            </a:endParaRPr>
          </a:p>
          <a:p>
            <a:pPr marL="76200">
              <a:spcBef>
                <a:spcPts val="600"/>
              </a:spcBef>
              <a:buClr>
                <a:srgbClr val="C7D3E6"/>
              </a:buClr>
              <a:buSzPts val="2400"/>
            </a:pPr>
            <a:endParaRPr lang="en-US" sz="4000" b="0" i="0" u="none" strike="noStrike" cap="none">
              <a:solidFill>
                <a:srgbClr val="FF0000"/>
              </a:solidFill>
              <a:latin typeface="Roboto" panose="02000000000000000000" pitchFamily="2" charset="0"/>
              <a:ea typeface="Roboto" panose="02000000000000000000" pitchFamily="2" charset="0"/>
              <a:cs typeface="Roboto" panose="02000000000000000000" pitchFamily="2" charset="0"/>
              <a:sym typeface="Roboto Light"/>
            </a:endParaRPr>
          </a:p>
          <a:p>
            <a:pPr marL="457200" indent="-381000">
              <a:spcBef>
                <a:spcPts val="600"/>
              </a:spcBef>
              <a:buClr>
                <a:srgbClr val="C7D3E6"/>
              </a:buClr>
              <a:buSzPts val="2400"/>
              <a:buFont typeface="Roboto Light"/>
              <a:buChar char="▰"/>
            </a:pPr>
            <a:r>
              <a:rPr lang="en-US" sz="4000" b="0" i="0" u="none" strike="noStrike" cap="none">
                <a:solidFill>
                  <a:srgbClr val="FF0000"/>
                </a:solidFill>
                <a:latin typeface="Roboto" panose="02000000000000000000" pitchFamily="2" charset="0"/>
                <a:ea typeface="Roboto" panose="02000000000000000000" pitchFamily="2" charset="0"/>
                <a:cs typeface="Roboto" panose="02000000000000000000" pitchFamily="2" charset="0"/>
                <a:sym typeface="Roboto Light"/>
              </a:rPr>
              <a:t>No Mechanical Ventilation</a:t>
            </a:r>
            <a:endParaRPr lang="en-US" sz="4000" b="0" i="0" u="none" strike="noStrike" cap="none">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endParaRPr>
          </a:p>
          <a:p>
            <a:pPr marL="457200" marR="0" lvl="0" indent="-381000" algn="l" rtl="0">
              <a:lnSpc>
                <a:spcPct val="100000"/>
              </a:lnSpc>
              <a:spcBef>
                <a:spcPts val="600"/>
              </a:spcBef>
              <a:spcAft>
                <a:spcPts val="0"/>
              </a:spcAft>
              <a:buClr>
                <a:srgbClr val="C7D3E6"/>
              </a:buClr>
              <a:buSzPts val="2400"/>
              <a:buFont typeface="Roboto Light"/>
              <a:buChar char="▰"/>
            </a:pPr>
            <a:r>
              <a:rPr lang="en-US" sz="4000">
                <a:solidFill>
                  <a:srgbClr val="FF0000"/>
                </a:solidFill>
                <a:latin typeface="Roboto" panose="02000000000000000000" pitchFamily="2" charset="0"/>
                <a:ea typeface="Roboto" panose="02000000000000000000" pitchFamily="2" charset="0"/>
                <a:cs typeface="Roboto" panose="02000000000000000000" pitchFamily="2" charset="0"/>
                <a:sym typeface="Roboto Light"/>
              </a:rPr>
              <a:t>CFIS Ducts in Attic</a:t>
            </a:r>
            <a:endParaRPr lang="en-US" sz="4000" b="0" i="0" u="none" strike="noStrike" cap="none">
              <a:solidFill>
                <a:srgbClr val="FF0000"/>
              </a:solidFill>
              <a:latin typeface="Roboto" panose="02000000000000000000" pitchFamily="2" charset="0"/>
              <a:ea typeface="Roboto" panose="02000000000000000000" pitchFamily="2" charset="0"/>
              <a:cs typeface="Roboto" panose="02000000000000000000" pitchFamily="2" charset="0"/>
              <a:sym typeface="Roboto Light"/>
            </a:endParaRPr>
          </a:p>
          <a:p>
            <a:pPr marL="457200" marR="0" lvl="0" indent="-381000" algn="l" rtl="0">
              <a:lnSpc>
                <a:spcPct val="100000"/>
              </a:lnSpc>
              <a:spcBef>
                <a:spcPts val="600"/>
              </a:spcBef>
              <a:spcAft>
                <a:spcPts val="0"/>
              </a:spcAft>
              <a:buClr>
                <a:srgbClr val="C7D3E6"/>
              </a:buClr>
              <a:buSzPts val="2400"/>
              <a:buFont typeface="Roboto Light"/>
              <a:buChar char="▰"/>
            </a:pPr>
            <a:r>
              <a:rPr lang="en-US" sz="4000">
                <a:solidFill>
                  <a:srgbClr val="FF0000"/>
                </a:solidFill>
                <a:latin typeface="Roboto" panose="02000000000000000000" pitchFamily="2" charset="0"/>
                <a:ea typeface="Roboto" panose="02000000000000000000" pitchFamily="2" charset="0"/>
                <a:cs typeface="Roboto" panose="02000000000000000000" pitchFamily="2" charset="0"/>
                <a:sym typeface="Roboto Light"/>
              </a:rPr>
              <a:t>No Mechanical Ventilation Ducts in Attic</a:t>
            </a:r>
          </a:p>
          <a:p>
            <a:pPr marL="457200" marR="0" lvl="0" indent="-381000" algn="l" rtl="0">
              <a:lnSpc>
                <a:spcPct val="100000"/>
              </a:lnSpc>
              <a:spcBef>
                <a:spcPts val="600"/>
              </a:spcBef>
              <a:spcAft>
                <a:spcPts val="0"/>
              </a:spcAft>
              <a:buClr>
                <a:srgbClr val="C7D3E6"/>
              </a:buClr>
              <a:buSzPts val="2400"/>
              <a:buFont typeface="Roboto Light"/>
              <a:buChar char="▰"/>
            </a:pPr>
            <a:r>
              <a:rPr lang="en-US" sz="4000">
                <a:solidFill>
                  <a:srgbClr val="00B050"/>
                </a:solidFill>
                <a:latin typeface="Roboto" panose="02000000000000000000" pitchFamily="2" charset="0"/>
                <a:ea typeface="Roboto" panose="02000000000000000000" pitchFamily="2" charset="0"/>
                <a:cs typeface="Roboto" panose="02000000000000000000" pitchFamily="2" charset="0"/>
                <a:sym typeface="Roboto Light"/>
              </a:rPr>
              <a:t>Reference Windows</a:t>
            </a:r>
          </a:p>
          <a:p>
            <a:pPr marL="457200" marR="0" lvl="0" indent="-381000" algn="l" rtl="0">
              <a:lnSpc>
                <a:spcPct val="100000"/>
              </a:lnSpc>
              <a:spcBef>
                <a:spcPts val="600"/>
              </a:spcBef>
              <a:spcAft>
                <a:spcPts val="0"/>
              </a:spcAft>
              <a:buClr>
                <a:srgbClr val="C7D3E6"/>
              </a:buClr>
              <a:buSzPts val="2400"/>
              <a:buFont typeface="Roboto Light"/>
              <a:buChar char="▰"/>
            </a:pPr>
            <a:endParaRPr kumimoji="0" lang="en-US" sz="1400" b="0" i="0" u="none" strike="noStrike" kern="0" cap="none" spc="0" normalizeH="0" baseline="0" noProof="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a:p>
            <a:pPr marL="457200" lvl="2" indent="-381000">
              <a:spcBef>
                <a:spcPts val="600"/>
              </a:spcBef>
              <a:buClr>
                <a:srgbClr val="C7D3E6"/>
              </a:buClr>
              <a:buSzPts val="2400"/>
              <a:buFont typeface="Roboto Light"/>
              <a:buChar char="▰"/>
            </a:pPr>
            <a:endParaRPr lang="en-US" sz="400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endParaRPr>
          </a:p>
          <a:p>
            <a:pPr marL="457200" lvl="2" indent="-381000">
              <a:spcBef>
                <a:spcPts val="600"/>
              </a:spcBef>
              <a:buClr>
                <a:srgbClr val="C7D3E6"/>
              </a:buClr>
              <a:buSzPts val="2400"/>
              <a:buFont typeface="Roboto Light"/>
              <a:buChar char="▰"/>
            </a:pPr>
            <a:endParaRPr lang="en-US">
              <a:solidFill>
                <a:schemeClr val="tx1">
                  <a:lumMod val="50000"/>
                </a:schemeClr>
              </a:solidFill>
              <a:latin typeface="Roboto" panose="02000000000000000000" pitchFamily="2" charset="0"/>
              <a:ea typeface="Roboto" panose="02000000000000000000" pitchFamily="2" charset="0"/>
              <a:cs typeface="Roboto" panose="02000000000000000000" pitchFamily="2" charset="0"/>
            </a:endParaRPr>
          </a:p>
          <a:p>
            <a:pPr marL="457200" marR="0" lvl="0" indent="-228600" algn="l" rtl="0">
              <a:lnSpc>
                <a:spcPct val="100000"/>
              </a:lnSpc>
              <a:spcBef>
                <a:spcPts val="600"/>
              </a:spcBef>
              <a:spcAft>
                <a:spcPts val="0"/>
              </a:spcAft>
              <a:buClr>
                <a:srgbClr val="C7D3E6"/>
              </a:buClr>
              <a:buSzPts val="2400"/>
              <a:buFont typeface="Roboto Light"/>
              <a:buNone/>
            </a:pPr>
            <a:endParaRPr lang="en-US" sz="4000" b="0" i="0" u="none" strike="noStrike" cap="none">
              <a:solidFill>
                <a:srgbClr val="263248"/>
              </a:solidFill>
              <a:latin typeface="Roboto" panose="02000000000000000000" pitchFamily="2" charset="0"/>
              <a:ea typeface="Roboto" panose="02000000000000000000" pitchFamily="2" charset="0"/>
              <a:cs typeface="Roboto" panose="02000000000000000000" pitchFamily="2" charset="0"/>
              <a:sym typeface="Roboto Light"/>
            </a:endParaRPr>
          </a:p>
          <a:p>
            <a:pPr marL="457200" marR="0" lvl="0" indent="-228600" algn="l" rtl="0">
              <a:lnSpc>
                <a:spcPct val="100000"/>
              </a:lnSpc>
              <a:spcBef>
                <a:spcPts val="600"/>
              </a:spcBef>
              <a:spcAft>
                <a:spcPts val="0"/>
              </a:spcAft>
              <a:buClr>
                <a:srgbClr val="C7D3E6"/>
              </a:buClr>
              <a:buSzPts val="2400"/>
              <a:buFont typeface="Roboto Light"/>
              <a:buNone/>
            </a:pPr>
            <a:endParaRPr lang="en-US" sz="4000" b="0" i="0" u="none" strike="noStrike" cap="none">
              <a:solidFill>
                <a:srgbClr val="263248"/>
              </a:solidFill>
              <a:latin typeface="Roboto" panose="02000000000000000000" pitchFamily="2" charset="0"/>
              <a:ea typeface="Roboto" panose="02000000000000000000" pitchFamily="2" charset="0"/>
              <a:cs typeface="Roboto" panose="02000000000000000000" pitchFamily="2" charset="0"/>
              <a:sym typeface="Roboto Light"/>
            </a:endParaRPr>
          </a:p>
          <a:p>
            <a:pPr marL="457200" marR="0" lvl="0" indent="-228600" algn="l" rtl="0">
              <a:lnSpc>
                <a:spcPct val="100000"/>
              </a:lnSpc>
              <a:spcBef>
                <a:spcPts val="600"/>
              </a:spcBef>
              <a:spcAft>
                <a:spcPts val="0"/>
              </a:spcAft>
              <a:buClr>
                <a:srgbClr val="C7D3E6"/>
              </a:buClr>
              <a:buSzPts val="2400"/>
              <a:buFont typeface="Roboto Light"/>
              <a:buNone/>
            </a:pPr>
            <a:endParaRPr lang="en-US" sz="4000" b="0" i="0" u="none" strike="noStrike" cap="none">
              <a:solidFill>
                <a:srgbClr val="263248"/>
              </a:solidFill>
              <a:latin typeface="Roboto" panose="02000000000000000000" pitchFamily="2" charset="0"/>
              <a:ea typeface="Roboto" panose="02000000000000000000" pitchFamily="2" charset="0"/>
              <a:cs typeface="Roboto" panose="02000000000000000000" pitchFamily="2" charset="0"/>
              <a:sym typeface="Roboto Light"/>
            </a:endParaRPr>
          </a:p>
        </p:txBody>
      </p:sp>
    </p:spTree>
    <p:extLst>
      <p:ext uri="{BB962C8B-B14F-4D97-AF65-F5344CB8AC3E}">
        <p14:creationId xmlns:p14="http://schemas.microsoft.com/office/powerpoint/2010/main" val="4024378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2" name="Google Shape;398;p28">
            <a:extLst>
              <a:ext uri="{FF2B5EF4-FFF2-40B4-BE49-F238E27FC236}">
                <a16:creationId xmlns:a16="http://schemas.microsoft.com/office/drawing/2014/main" id="{8A2CEF46-5353-21FE-BE87-CAB9B98B0214}"/>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bg2"/>
                </a:solidFill>
                <a:latin typeface="Roboto" panose="02000000000000000000" pitchFamily="2" charset="0"/>
                <a:ea typeface="Roboto" panose="02000000000000000000" pitchFamily="2" charset="0"/>
                <a:cs typeface="Roboto" panose="02000000000000000000" pitchFamily="2" charset="0"/>
                <a:sym typeface="Roboto"/>
              </a:rPr>
              <a:t>List of Multi-Climate Test Cases</a:t>
            </a:r>
            <a:endParaRPr lang="en-US" sz="4800">
              <a:solidFill>
                <a:schemeClr val="bg2"/>
              </a:solidFill>
              <a:latin typeface="Roboto" panose="02000000000000000000" pitchFamily="2" charset="0"/>
              <a:ea typeface="Roboto" panose="02000000000000000000" pitchFamily="2" charset="0"/>
              <a:cs typeface="Roboto" panose="02000000000000000000" pitchFamily="2" charset="0"/>
            </a:endParaRPr>
          </a:p>
        </p:txBody>
      </p:sp>
      <p:graphicFrame>
        <p:nvGraphicFramePr>
          <p:cNvPr id="4" name="Table 3">
            <a:extLst>
              <a:ext uri="{FF2B5EF4-FFF2-40B4-BE49-F238E27FC236}">
                <a16:creationId xmlns:a16="http://schemas.microsoft.com/office/drawing/2014/main" id="{0875A050-B590-C56F-F2DA-E0D0A2930B4A}"/>
              </a:ext>
            </a:extLst>
          </p:cNvPr>
          <p:cNvGraphicFramePr>
            <a:graphicFrameLocks noGrp="1"/>
          </p:cNvGraphicFramePr>
          <p:nvPr/>
        </p:nvGraphicFramePr>
        <p:xfrm>
          <a:off x="191590" y="1337925"/>
          <a:ext cx="11768760" cy="5260100"/>
        </p:xfrm>
        <a:graphic>
          <a:graphicData uri="http://schemas.openxmlformats.org/drawingml/2006/table">
            <a:tbl>
              <a:tblPr firstRow="1" bandRow="1">
                <a:tableStyleId>{5940675A-B579-460E-94D1-54222C63F5DA}</a:tableStyleId>
              </a:tblPr>
              <a:tblGrid>
                <a:gridCol w="2353752">
                  <a:extLst>
                    <a:ext uri="{9D8B030D-6E8A-4147-A177-3AD203B41FA5}">
                      <a16:colId xmlns:a16="http://schemas.microsoft.com/office/drawing/2014/main" val="3251572826"/>
                    </a:ext>
                  </a:extLst>
                </a:gridCol>
                <a:gridCol w="2353752">
                  <a:extLst>
                    <a:ext uri="{9D8B030D-6E8A-4147-A177-3AD203B41FA5}">
                      <a16:colId xmlns:a16="http://schemas.microsoft.com/office/drawing/2014/main" val="3168726597"/>
                    </a:ext>
                  </a:extLst>
                </a:gridCol>
                <a:gridCol w="2353752">
                  <a:extLst>
                    <a:ext uri="{9D8B030D-6E8A-4147-A177-3AD203B41FA5}">
                      <a16:colId xmlns:a16="http://schemas.microsoft.com/office/drawing/2014/main" val="1749376009"/>
                    </a:ext>
                  </a:extLst>
                </a:gridCol>
                <a:gridCol w="2353752">
                  <a:extLst>
                    <a:ext uri="{9D8B030D-6E8A-4147-A177-3AD203B41FA5}">
                      <a16:colId xmlns:a16="http://schemas.microsoft.com/office/drawing/2014/main" val="3123635654"/>
                    </a:ext>
                  </a:extLst>
                </a:gridCol>
                <a:gridCol w="2353752">
                  <a:extLst>
                    <a:ext uri="{9D8B030D-6E8A-4147-A177-3AD203B41FA5}">
                      <a16:colId xmlns:a16="http://schemas.microsoft.com/office/drawing/2014/main" val="2398910994"/>
                    </a:ext>
                  </a:extLst>
                </a:gridCol>
              </a:tblGrid>
              <a:tr h="97567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953930"/>
                          </a:solidFill>
                          <a:effectLst/>
                          <a:uLnTx/>
                          <a:uFillTx/>
                          <a:latin typeface="Roboto" panose="02000000000000000000" pitchFamily="2" charset="0"/>
                          <a:ea typeface="Roboto" panose="02000000000000000000" pitchFamily="2" charset="0"/>
                          <a:cs typeface="Roboto" panose="02000000000000000000" pitchFamily="2" charset="0"/>
                          <a:sym typeface="Arial"/>
                        </a:rPr>
                        <a:t>Miami (1A)</a:t>
                      </a:r>
                    </a:p>
                    <a:p>
                      <a:endParaRPr lang="en-US" sz="900" b="1">
                        <a:latin typeface="Roboto" panose="02000000000000000000" pitchFamily="2" charset="0"/>
                        <a:ea typeface="Roboto" panose="02000000000000000000" pitchFamily="2" charset="0"/>
                        <a:cs typeface="Roboto" panose="02000000000000000000" pitchFamily="2" charset="0"/>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D24E3C"/>
                          </a:solidFill>
                          <a:effectLst/>
                          <a:uLnTx/>
                          <a:uFillTx/>
                          <a:latin typeface="Roboto" panose="02000000000000000000" pitchFamily="2" charset="0"/>
                          <a:ea typeface="Roboto" panose="02000000000000000000" pitchFamily="2" charset="0"/>
                          <a:cs typeface="Roboto" panose="02000000000000000000" pitchFamily="2" charset="0"/>
                          <a:sym typeface="Arial"/>
                        </a:rPr>
                        <a:t>Phoenix (2B)</a:t>
                      </a:r>
                    </a:p>
                    <a:p>
                      <a:endParaRPr lang="en-US" sz="900" b="1">
                        <a:latin typeface="Roboto" panose="02000000000000000000" pitchFamily="2" charset="0"/>
                        <a:ea typeface="Roboto" panose="02000000000000000000" pitchFamily="2" charset="0"/>
                        <a:cs typeface="Roboto" panose="02000000000000000000" pitchFamily="2" charset="0"/>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chemeClr val="accent4">
                              <a:lumMod val="75000"/>
                            </a:schemeClr>
                          </a:solidFill>
                          <a:effectLst/>
                          <a:uLnTx/>
                          <a:uFillTx/>
                          <a:latin typeface="Roboto" panose="02000000000000000000" pitchFamily="2" charset="0"/>
                          <a:ea typeface="Roboto" panose="02000000000000000000" pitchFamily="2" charset="0"/>
                          <a:cs typeface="Roboto" panose="02000000000000000000" pitchFamily="2" charset="0"/>
                          <a:sym typeface="Arial"/>
                        </a:rPr>
                        <a:t>San Francisco (3C)</a:t>
                      </a:r>
                    </a:p>
                    <a:p>
                      <a:endParaRPr lang="en-US" sz="900" b="1">
                        <a:latin typeface="Roboto" panose="02000000000000000000" pitchFamily="2" charset="0"/>
                        <a:ea typeface="Roboto" panose="02000000000000000000" pitchFamily="2" charset="0"/>
                        <a:cs typeface="Roboto" panose="02000000000000000000" pitchFamily="2" charset="0"/>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chemeClr val="accent5">
                              <a:lumMod val="75000"/>
                            </a:schemeClr>
                          </a:solidFill>
                          <a:effectLst/>
                          <a:uLnTx/>
                          <a:uFillTx/>
                          <a:latin typeface="Roboto" panose="02000000000000000000" pitchFamily="2" charset="0"/>
                          <a:ea typeface="Roboto" panose="02000000000000000000" pitchFamily="2" charset="0"/>
                          <a:cs typeface="Roboto" panose="02000000000000000000" pitchFamily="2" charset="0"/>
                          <a:sym typeface="Arial"/>
                        </a:rPr>
                        <a:t>Baltimore (4A)</a:t>
                      </a:r>
                    </a:p>
                    <a:p>
                      <a:endParaRPr lang="en-US" sz="900" b="1">
                        <a:latin typeface="Roboto" panose="02000000000000000000" pitchFamily="2" charset="0"/>
                        <a:ea typeface="Roboto" panose="02000000000000000000" pitchFamily="2" charset="0"/>
                        <a:cs typeface="Roboto" panose="02000000000000000000" pitchFamily="2" charset="0"/>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7F529C"/>
                          </a:solidFill>
                          <a:effectLst/>
                          <a:uLnTx/>
                          <a:uFillTx/>
                          <a:latin typeface="Roboto" panose="02000000000000000000" pitchFamily="2" charset="0"/>
                          <a:ea typeface="Roboto" panose="02000000000000000000" pitchFamily="2" charset="0"/>
                          <a:cs typeface="Roboto" panose="02000000000000000000" pitchFamily="2" charset="0"/>
                          <a:sym typeface="Arial"/>
                        </a:rPr>
                        <a:t>Duluth (7)</a:t>
                      </a:r>
                    </a:p>
                    <a:p>
                      <a:endParaRPr lang="en-US" sz="900" b="1">
                        <a:latin typeface="Roboto" panose="02000000000000000000" pitchFamily="2" charset="0"/>
                        <a:ea typeface="Roboto" panose="02000000000000000000" pitchFamily="2" charset="0"/>
                        <a:cs typeface="Roboto" panose="02000000000000000000" pitchFamily="2" charset="0"/>
                      </a:endParaRPr>
                    </a:p>
                  </a:txBody>
                  <a:tcPr anchor="ctr">
                    <a:solidFill>
                      <a:schemeClr val="bg1">
                        <a:lumMod val="85000"/>
                      </a:schemeClr>
                    </a:solidFill>
                  </a:tcPr>
                </a:tc>
                <a:extLst>
                  <a:ext uri="{0D108BD9-81ED-4DB2-BD59-A6C34878D82A}">
                    <a16:rowId xmlns:a16="http://schemas.microsoft.com/office/drawing/2014/main" val="1149107460"/>
                  </a:ext>
                </a:extLst>
              </a:tr>
              <a:tr h="4284425">
                <a:tc>
                  <a:txBody>
                    <a:bodyPr/>
                    <a:lstStyle/>
                    <a:p>
                      <a:pPr marL="457200" indent="-457200" algn="l">
                        <a:buFont typeface="+mj-lt"/>
                        <a:buAutoNum type="arabicPeriod"/>
                      </a:pPr>
                      <a:r>
                        <a:rPr lang="en-US" sz="1800">
                          <a:solidFill>
                            <a:srgbClr val="000000"/>
                          </a:solidFill>
                          <a:latin typeface="Roboto" panose="02000000000000000000" pitchFamily="2" charset="0"/>
                          <a:ea typeface="Roboto" panose="02000000000000000000" pitchFamily="2" charset="0"/>
                          <a:cs typeface="Roboto" panose="02000000000000000000" pitchFamily="2" charset="0"/>
                        </a:rPr>
                        <a:t>Base</a:t>
                      </a:r>
                    </a:p>
                    <a:p>
                      <a:pPr marL="457200" indent="-457200" algn="l">
                        <a:buFont typeface="+mj-lt"/>
                        <a:buAutoNum type="arabicPeriod"/>
                      </a:pPr>
                      <a:r>
                        <a:rPr lang="en-US" sz="1800">
                          <a:solidFill>
                            <a:schemeClr val="bg2">
                              <a:lumMod val="75000"/>
                              <a:lumOff val="25000"/>
                            </a:schemeClr>
                          </a:solidFill>
                          <a:latin typeface="Roboto" panose="02000000000000000000" pitchFamily="2" charset="0"/>
                          <a:ea typeface="Roboto" panose="02000000000000000000" pitchFamily="2" charset="0"/>
                          <a:cs typeface="Roboto" panose="02000000000000000000" pitchFamily="2" charset="0"/>
                        </a:rPr>
                        <a:t>Adiabatic Raised Floor</a:t>
                      </a:r>
                    </a:p>
                    <a:p>
                      <a:pPr marL="457200" indent="-457200" algn="l">
                        <a:buFont typeface="+mj-lt"/>
                        <a:buAutoNum type="arabicPeriod"/>
                      </a:pPr>
                      <a:r>
                        <a:rPr lang="en-US" sz="1800">
                          <a:solidFill>
                            <a:schemeClr val="bg2">
                              <a:lumMod val="75000"/>
                              <a:lumOff val="25000"/>
                            </a:schemeClr>
                          </a:solidFill>
                          <a:latin typeface="Roboto" panose="02000000000000000000" pitchFamily="2" charset="0"/>
                          <a:ea typeface="Roboto" panose="02000000000000000000" pitchFamily="2" charset="0"/>
                          <a:cs typeface="Roboto" panose="02000000000000000000" pitchFamily="2" charset="0"/>
                        </a:rPr>
                        <a:t>Slab on Grade</a:t>
                      </a:r>
                    </a:p>
                    <a:p>
                      <a:pPr marL="457200" indent="-457200" algn="l">
                        <a:buFont typeface="+mj-lt"/>
                        <a:buAutoNum type="arabicPeriod"/>
                      </a:pPr>
                      <a:r>
                        <a:rPr lang="en-US" sz="1800">
                          <a:solidFill>
                            <a:srgbClr val="00B050"/>
                          </a:solidFill>
                          <a:latin typeface="Roboto" panose="02000000000000000000" pitchFamily="2" charset="0"/>
                          <a:ea typeface="Roboto" panose="02000000000000000000" pitchFamily="2" charset="0"/>
                          <a:cs typeface="Roboto" panose="02000000000000000000" pitchFamily="2" charset="0"/>
                        </a:rPr>
                        <a:t>Reference Windows</a:t>
                      </a:r>
                    </a:p>
                  </a:txBody>
                  <a:tcPr>
                    <a:solidFill>
                      <a:schemeClr val="bg1"/>
                    </a:solidFill>
                  </a:tcPr>
                </a:tc>
                <a:tc>
                  <a:txBody>
                    <a:bodyPr/>
                    <a:lstStyle/>
                    <a:p>
                      <a:pPr marL="457200" indent="-457200" algn="l">
                        <a:buFont typeface="+mj-lt"/>
                        <a:buAutoNum type="arabicPeriod"/>
                      </a:pPr>
                      <a:r>
                        <a:rPr lang="en-US" sz="1800">
                          <a:solidFill>
                            <a:srgbClr val="000000"/>
                          </a:solidFill>
                          <a:latin typeface="Roboto" panose="02000000000000000000" pitchFamily="2" charset="0"/>
                          <a:ea typeface="Roboto" panose="02000000000000000000" pitchFamily="2" charset="0"/>
                          <a:cs typeface="Roboto" panose="02000000000000000000" pitchFamily="2" charset="0"/>
                        </a:rPr>
                        <a:t>Base</a:t>
                      </a: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lang="en-US" sz="1800">
                          <a:solidFill>
                            <a:schemeClr val="bg2">
                              <a:lumMod val="75000"/>
                              <a:lumOff val="25000"/>
                            </a:schemeClr>
                          </a:solidFill>
                          <a:latin typeface="Roboto" panose="02000000000000000000" pitchFamily="2" charset="0"/>
                          <a:ea typeface="Roboto" panose="02000000000000000000" pitchFamily="2" charset="0"/>
                          <a:cs typeface="Roboto" panose="02000000000000000000" pitchFamily="2" charset="0"/>
                        </a:rPr>
                        <a:t>Adiabatic Raised Floor</a:t>
                      </a: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lang="en-US" sz="1800">
                          <a:solidFill>
                            <a:schemeClr val="bg2">
                              <a:lumMod val="75000"/>
                              <a:lumOff val="25000"/>
                            </a:schemeClr>
                          </a:solidFill>
                          <a:latin typeface="Roboto" panose="02000000000000000000" pitchFamily="2" charset="0"/>
                          <a:ea typeface="Roboto" panose="02000000000000000000" pitchFamily="2" charset="0"/>
                          <a:cs typeface="Roboto" panose="02000000000000000000" pitchFamily="2" charset="0"/>
                        </a:rPr>
                        <a:t>Conditioned Basement</a:t>
                      </a: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lang="en-US" sz="1800">
                          <a:solidFill>
                            <a:schemeClr val="bg2">
                              <a:lumMod val="75000"/>
                              <a:lumOff val="25000"/>
                            </a:schemeClr>
                          </a:solidFill>
                          <a:latin typeface="Roboto" panose="02000000000000000000" pitchFamily="2" charset="0"/>
                          <a:ea typeface="Roboto" panose="02000000000000000000" pitchFamily="2" charset="0"/>
                          <a:cs typeface="Roboto" panose="02000000000000000000" pitchFamily="2" charset="0"/>
                        </a:rPr>
                        <a:t>Slab on Grade</a:t>
                      </a: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lang="en-US" sz="1800">
                          <a:solidFill>
                            <a:srgbClr val="00B050"/>
                          </a:solidFill>
                          <a:latin typeface="Roboto" panose="02000000000000000000" pitchFamily="2" charset="0"/>
                          <a:ea typeface="Roboto" panose="02000000000000000000" pitchFamily="2" charset="0"/>
                          <a:cs typeface="Roboto" panose="02000000000000000000" pitchFamily="2" charset="0"/>
                        </a:rPr>
                        <a:t>Reference Windows</a:t>
                      </a: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lang="en-US" sz="1800">
                        <a:solidFill>
                          <a:schemeClr val="bg2">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lang="en-US" sz="1800">
                        <a:solidFill>
                          <a:schemeClr val="bg2">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marL="457200" indent="-457200" algn="l">
                        <a:buFont typeface="+mj-lt"/>
                        <a:buAutoNum type="arabicPeriod"/>
                      </a:pPr>
                      <a:endParaRPr lang="en-US" sz="1800">
                        <a:latin typeface="Roboto" panose="02000000000000000000" pitchFamily="2" charset="0"/>
                        <a:ea typeface="Roboto" panose="02000000000000000000" pitchFamily="2" charset="0"/>
                        <a:cs typeface="Roboto" panose="02000000000000000000" pitchFamily="2" charset="0"/>
                      </a:endParaRPr>
                    </a:p>
                  </a:txBody>
                  <a:tcPr>
                    <a:solidFill>
                      <a:schemeClr val="bg1"/>
                    </a:solidFill>
                  </a:tcPr>
                </a:tc>
                <a:tc>
                  <a:txBody>
                    <a:bodyPr/>
                    <a:lstStyle/>
                    <a:p>
                      <a:pPr marL="457200" indent="-457200" algn="l">
                        <a:buFont typeface="+mj-lt"/>
                        <a:buAutoNum type="arabicPeriod"/>
                      </a:pPr>
                      <a:r>
                        <a:rPr lang="en-US" sz="1800">
                          <a:solidFill>
                            <a:srgbClr val="000000"/>
                          </a:solidFill>
                          <a:latin typeface="Roboto" panose="02000000000000000000" pitchFamily="2" charset="0"/>
                          <a:ea typeface="Roboto" panose="02000000000000000000" pitchFamily="2" charset="0"/>
                          <a:cs typeface="Roboto" panose="02000000000000000000" pitchFamily="2" charset="0"/>
                        </a:rPr>
                        <a:t>Base</a:t>
                      </a: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lang="en-US" sz="1800">
                          <a:solidFill>
                            <a:schemeClr val="bg2">
                              <a:lumMod val="75000"/>
                              <a:lumOff val="25000"/>
                            </a:schemeClr>
                          </a:solidFill>
                          <a:latin typeface="Roboto" panose="02000000000000000000" pitchFamily="2" charset="0"/>
                          <a:ea typeface="Roboto" panose="02000000000000000000" pitchFamily="2" charset="0"/>
                          <a:cs typeface="Roboto" panose="02000000000000000000" pitchFamily="2" charset="0"/>
                        </a:rPr>
                        <a:t>Adiabatic Raised Floor</a:t>
                      </a: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lang="en-US" sz="1800">
                          <a:solidFill>
                            <a:schemeClr val="bg2">
                              <a:lumMod val="75000"/>
                              <a:lumOff val="25000"/>
                            </a:schemeClr>
                          </a:solidFill>
                          <a:latin typeface="Roboto" panose="02000000000000000000" pitchFamily="2" charset="0"/>
                          <a:ea typeface="Roboto" panose="02000000000000000000" pitchFamily="2" charset="0"/>
                          <a:cs typeface="Roboto" panose="02000000000000000000" pitchFamily="2" charset="0"/>
                        </a:rPr>
                        <a:t>Slab on Grade</a:t>
                      </a: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lang="en-US" sz="1800">
                          <a:solidFill>
                            <a:srgbClr val="00B050"/>
                          </a:solidFill>
                          <a:latin typeface="Roboto" panose="02000000000000000000" pitchFamily="2" charset="0"/>
                          <a:ea typeface="Roboto" panose="02000000000000000000" pitchFamily="2" charset="0"/>
                          <a:cs typeface="Roboto" panose="02000000000000000000" pitchFamily="2" charset="0"/>
                        </a:rPr>
                        <a:t>Reference Windows</a:t>
                      </a: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lang="en-US" sz="1800">
                        <a:solidFill>
                          <a:schemeClr val="bg2">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lang="en-US" sz="1800">
                        <a:solidFill>
                          <a:schemeClr val="bg2">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marL="457200" indent="-457200" algn="l">
                        <a:buFont typeface="+mj-lt"/>
                        <a:buAutoNum type="arabicPeriod"/>
                      </a:pPr>
                      <a:endParaRPr lang="en-US" sz="1800">
                        <a:latin typeface="Roboto" panose="02000000000000000000" pitchFamily="2" charset="0"/>
                        <a:ea typeface="Roboto" panose="02000000000000000000" pitchFamily="2" charset="0"/>
                        <a:cs typeface="Roboto" panose="02000000000000000000" pitchFamily="2" charset="0"/>
                      </a:endParaRPr>
                    </a:p>
                  </a:txBody>
                  <a:tcPr>
                    <a:solidFill>
                      <a:schemeClr val="bg1"/>
                    </a:solidFill>
                  </a:tcPr>
                </a:tc>
                <a:tc>
                  <a:txBody>
                    <a:bodyPr/>
                    <a:lstStyle/>
                    <a:p>
                      <a:pPr marL="457200" indent="-457200" algn="l">
                        <a:buFont typeface="+mj-lt"/>
                        <a:buAutoNum type="arabicPeriod"/>
                      </a:pPr>
                      <a:r>
                        <a:rPr lang="en-US" sz="1800">
                          <a:solidFill>
                            <a:srgbClr val="000000"/>
                          </a:solidFill>
                          <a:latin typeface="Roboto" panose="02000000000000000000" pitchFamily="2" charset="0"/>
                          <a:ea typeface="Roboto" panose="02000000000000000000" pitchFamily="2" charset="0"/>
                          <a:cs typeface="Roboto" panose="02000000000000000000" pitchFamily="2" charset="0"/>
                        </a:rPr>
                        <a:t>Base</a:t>
                      </a: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lang="en-US" sz="1800">
                          <a:solidFill>
                            <a:schemeClr val="bg2">
                              <a:lumMod val="75000"/>
                              <a:lumOff val="25000"/>
                            </a:schemeClr>
                          </a:solidFill>
                          <a:latin typeface="Roboto" panose="02000000000000000000" pitchFamily="2" charset="0"/>
                          <a:ea typeface="Roboto" panose="02000000000000000000" pitchFamily="2" charset="0"/>
                          <a:cs typeface="Roboto" panose="02000000000000000000" pitchFamily="2" charset="0"/>
                        </a:rPr>
                        <a:t>Adiabatic Raised Floor</a:t>
                      </a: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lang="en-US" sz="1800">
                          <a:solidFill>
                            <a:schemeClr val="bg2">
                              <a:lumMod val="75000"/>
                              <a:lumOff val="25000"/>
                            </a:schemeClr>
                          </a:solidFill>
                          <a:latin typeface="Roboto" panose="02000000000000000000" pitchFamily="2" charset="0"/>
                          <a:ea typeface="Roboto" panose="02000000000000000000" pitchFamily="2" charset="0"/>
                          <a:cs typeface="Roboto" panose="02000000000000000000" pitchFamily="2" charset="0"/>
                        </a:rPr>
                        <a:t>Conditioned Basement</a:t>
                      </a: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lang="en-US" sz="1800">
                          <a:solidFill>
                            <a:schemeClr val="bg2">
                              <a:lumMod val="75000"/>
                              <a:lumOff val="25000"/>
                            </a:schemeClr>
                          </a:solidFill>
                          <a:latin typeface="Roboto" panose="02000000000000000000" pitchFamily="2" charset="0"/>
                          <a:ea typeface="Roboto" panose="02000000000000000000" pitchFamily="2" charset="0"/>
                          <a:cs typeface="Roboto" panose="02000000000000000000" pitchFamily="2" charset="0"/>
                        </a:rPr>
                        <a:t>Slab on Grade</a:t>
                      </a: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lang="en-US" sz="1800">
                          <a:solidFill>
                            <a:srgbClr val="00B050"/>
                          </a:solidFill>
                          <a:latin typeface="Roboto" panose="02000000000000000000" pitchFamily="2" charset="0"/>
                          <a:ea typeface="Roboto" panose="02000000000000000000" pitchFamily="2" charset="0"/>
                          <a:cs typeface="Roboto" panose="02000000000000000000" pitchFamily="2" charset="0"/>
                        </a:rPr>
                        <a:t>Reference Windows</a:t>
                      </a: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lang="en-US" sz="1800">
                        <a:solidFill>
                          <a:schemeClr val="bg2">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lang="en-US" sz="1800">
                        <a:solidFill>
                          <a:schemeClr val="bg2">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marL="457200" indent="-457200" algn="l">
                        <a:buFont typeface="+mj-lt"/>
                        <a:buAutoNum type="arabicPeriod"/>
                      </a:pPr>
                      <a:endParaRPr lang="en-US" sz="1800">
                        <a:latin typeface="Roboto" panose="02000000000000000000" pitchFamily="2" charset="0"/>
                        <a:ea typeface="Roboto" panose="02000000000000000000" pitchFamily="2" charset="0"/>
                        <a:cs typeface="Roboto" panose="02000000000000000000" pitchFamily="2" charset="0"/>
                      </a:endParaRPr>
                    </a:p>
                  </a:txBody>
                  <a:tcPr>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lang="en-US" sz="1800">
                          <a:solidFill>
                            <a:srgbClr val="000000"/>
                          </a:solidFill>
                          <a:latin typeface="Roboto" panose="02000000000000000000" pitchFamily="2" charset="0"/>
                          <a:ea typeface="Roboto" panose="02000000000000000000" pitchFamily="2" charset="0"/>
                          <a:cs typeface="Roboto" panose="02000000000000000000" pitchFamily="2" charset="0"/>
                        </a:rPr>
                        <a:t>Base</a:t>
                      </a: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lang="en-US" sz="1800">
                          <a:solidFill>
                            <a:schemeClr val="bg2">
                              <a:lumMod val="75000"/>
                              <a:lumOff val="25000"/>
                            </a:schemeClr>
                          </a:solidFill>
                          <a:latin typeface="Roboto" panose="02000000000000000000" pitchFamily="2" charset="0"/>
                          <a:ea typeface="Roboto" panose="02000000000000000000" pitchFamily="2" charset="0"/>
                          <a:cs typeface="Roboto" panose="02000000000000000000" pitchFamily="2" charset="0"/>
                        </a:rPr>
                        <a:t>Adiabatic Raised Floor</a:t>
                      </a: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lang="en-US" sz="1800">
                          <a:solidFill>
                            <a:schemeClr val="bg2">
                              <a:lumMod val="75000"/>
                              <a:lumOff val="25000"/>
                            </a:schemeClr>
                          </a:solidFill>
                          <a:latin typeface="Roboto" panose="02000000000000000000" pitchFamily="2" charset="0"/>
                          <a:ea typeface="Roboto" panose="02000000000000000000" pitchFamily="2" charset="0"/>
                          <a:cs typeface="Roboto" panose="02000000000000000000" pitchFamily="2" charset="0"/>
                        </a:rPr>
                        <a:t>Conditioned Basement</a:t>
                      </a: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lang="en-US" sz="1800">
                          <a:solidFill>
                            <a:srgbClr val="FF0000"/>
                          </a:solidFill>
                          <a:latin typeface="Roboto" panose="02000000000000000000" pitchFamily="2" charset="0"/>
                          <a:ea typeface="Roboto" panose="02000000000000000000" pitchFamily="2" charset="0"/>
                          <a:cs typeface="Roboto" panose="02000000000000000000" pitchFamily="2" charset="0"/>
                        </a:rPr>
                        <a:t>CFIS</a:t>
                      </a: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lang="en-US" sz="1800">
                          <a:solidFill>
                            <a:srgbClr val="FF0000"/>
                          </a:solidFill>
                          <a:latin typeface="Roboto" panose="02000000000000000000" pitchFamily="2" charset="0"/>
                          <a:ea typeface="Roboto" panose="02000000000000000000" pitchFamily="2" charset="0"/>
                          <a:cs typeface="Roboto" panose="02000000000000000000" pitchFamily="2" charset="0"/>
                        </a:rPr>
                        <a:t>CFIS Ducts in Attic</a:t>
                      </a: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lang="en-US" sz="1800">
                          <a:solidFill>
                            <a:srgbClr val="FF0000"/>
                          </a:solidFill>
                          <a:latin typeface="Roboto" panose="02000000000000000000" pitchFamily="2" charset="0"/>
                          <a:ea typeface="Roboto" panose="02000000000000000000" pitchFamily="2" charset="0"/>
                          <a:cs typeface="Roboto" panose="02000000000000000000" pitchFamily="2" charset="0"/>
                        </a:rPr>
                        <a:t>No Mech. Vent.</a:t>
                      </a: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lang="en-US" sz="1800">
                          <a:solidFill>
                            <a:srgbClr val="FF0000"/>
                          </a:solidFill>
                          <a:latin typeface="Roboto" panose="02000000000000000000" pitchFamily="2" charset="0"/>
                          <a:ea typeface="Roboto" panose="02000000000000000000" pitchFamily="2" charset="0"/>
                          <a:cs typeface="Roboto" panose="02000000000000000000" pitchFamily="2" charset="0"/>
                        </a:rPr>
                        <a:t>No Mech. Vent. Ducts in Attic</a:t>
                      </a: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lang="en-US" sz="1800">
                          <a:solidFill>
                            <a:srgbClr val="00B050"/>
                          </a:solidFill>
                          <a:latin typeface="Roboto" panose="02000000000000000000" pitchFamily="2" charset="0"/>
                          <a:ea typeface="Roboto" panose="02000000000000000000" pitchFamily="2" charset="0"/>
                          <a:cs typeface="Roboto" panose="02000000000000000000" pitchFamily="2" charset="0"/>
                        </a:rPr>
                        <a:t>Reference Windows</a:t>
                      </a:r>
                    </a:p>
                  </a:txBody>
                  <a:tcPr>
                    <a:solidFill>
                      <a:schemeClr val="bg1"/>
                    </a:solidFill>
                  </a:tcPr>
                </a:tc>
                <a:extLst>
                  <a:ext uri="{0D108BD9-81ED-4DB2-BD59-A6C34878D82A}">
                    <a16:rowId xmlns:a16="http://schemas.microsoft.com/office/drawing/2014/main" val="3815047804"/>
                  </a:ext>
                </a:extLst>
              </a:tr>
            </a:tbl>
          </a:graphicData>
        </a:graphic>
      </p:graphicFrame>
    </p:spTree>
    <p:extLst>
      <p:ext uri="{BB962C8B-B14F-4D97-AF65-F5344CB8AC3E}">
        <p14:creationId xmlns:p14="http://schemas.microsoft.com/office/powerpoint/2010/main" val="25562627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161"/>
        <p:cNvGrpSpPr/>
        <p:nvPr/>
      </p:nvGrpSpPr>
      <p:grpSpPr>
        <a:xfrm>
          <a:off x="0" y="0"/>
          <a:ext cx="0" cy="0"/>
          <a:chOff x="0" y="0"/>
          <a:chExt cx="0" cy="0"/>
        </a:xfrm>
      </p:grpSpPr>
      <p:pic>
        <p:nvPicPr>
          <p:cNvPr id="4" name="Picture 3" descr="A graph of different colored bars&#10;&#10;Description automatically generated">
            <a:extLst>
              <a:ext uri="{FF2B5EF4-FFF2-40B4-BE49-F238E27FC236}">
                <a16:creationId xmlns:a16="http://schemas.microsoft.com/office/drawing/2014/main" id="{91344FB2-C9C0-DA52-AA5B-9A877847830E}"/>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4"/>
          <p:cNvPicPr preferRelativeResize="0"/>
          <p:nvPr/>
        </p:nvPicPr>
        <p:blipFill rotWithShape="1">
          <a:blip r:embed="rId3">
            <a:alphaModFix/>
          </a:blip>
          <a:srcRect/>
          <a:stretch/>
        </p:blipFill>
        <p:spPr>
          <a:xfrm>
            <a:off x="2049983" y="5128853"/>
            <a:ext cx="1105851" cy="425990"/>
          </a:xfrm>
          <a:prstGeom prst="rect">
            <a:avLst/>
          </a:prstGeom>
          <a:noFill/>
          <a:ln>
            <a:noFill/>
          </a:ln>
        </p:spPr>
      </p:pic>
      <p:pic>
        <p:nvPicPr>
          <p:cNvPr id="120" name="Google Shape;120;p4"/>
          <p:cNvPicPr preferRelativeResize="0"/>
          <p:nvPr/>
        </p:nvPicPr>
        <p:blipFill rotWithShape="1">
          <a:blip r:embed="rId4">
            <a:alphaModFix/>
          </a:blip>
          <a:srcRect/>
          <a:stretch/>
        </p:blipFill>
        <p:spPr>
          <a:xfrm>
            <a:off x="6240989" y="4478689"/>
            <a:ext cx="1739299" cy="1739299"/>
          </a:xfrm>
          <a:prstGeom prst="rect">
            <a:avLst/>
          </a:prstGeom>
          <a:noFill/>
          <a:ln w="9525" cap="flat" cmpd="sng">
            <a:solidFill>
              <a:schemeClr val="dk1"/>
            </a:solidFill>
            <a:prstDash val="solid"/>
            <a:round/>
            <a:headEnd type="none" w="sm" len="sm"/>
            <a:tailEnd type="none" w="sm" len="sm"/>
          </a:ln>
        </p:spPr>
      </p:pic>
      <p:pic>
        <p:nvPicPr>
          <p:cNvPr id="121" name="Google Shape;121;p4"/>
          <p:cNvPicPr preferRelativeResize="0"/>
          <p:nvPr/>
        </p:nvPicPr>
        <p:blipFill rotWithShape="1">
          <a:blip r:embed="rId5">
            <a:alphaModFix/>
          </a:blip>
          <a:srcRect/>
          <a:stretch/>
        </p:blipFill>
        <p:spPr>
          <a:xfrm>
            <a:off x="3361577" y="4472130"/>
            <a:ext cx="1719786" cy="1719786"/>
          </a:xfrm>
          <a:prstGeom prst="rect">
            <a:avLst/>
          </a:prstGeom>
          <a:noFill/>
          <a:ln w="9525" cap="flat" cmpd="sng">
            <a:solidFill>
              <a:schemeClr val="dk1"/>
            </a:solidFill>
            <a:prstDash val="solid"/>
            <a:round/>
            <a:headEnd type="none" w="sm" len="sm"/>
            <a:tailEnd type="none" w="sm" len="sm"/>
          </a:ln>
        </p:spPr>
      </p:pic>
      <p:sp>
        <p:nvSpPr>
          <p:cNvPr id="122" name="Google Shape;122;p4"/>
          <p:cNvSpPr txBox="1"/>
          <p:nvPr/>
        </p:nvSpPr>
        <p:spPr>
          <a:xfrm>
            <a:off x="2141196" y="4461831"/>
            <a:ext cx="1119487" cy="630727"/>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C7D3E6"/>
              </a:buClr>
              <a:buSzPts val="2000"/>
              <a:buFont typeface="Roboto Light"/>
              <a:buNone/>
            </a:pPr>
            <a:r>
              <a:rPr lang="en-US" sz="2000" b="0" i="0" u="none" strike="noStrike" cap="none">
                <a:solidFill>
                  <a:srgbClr val="263248"/>
                </a:solidFill>
                <a:latin typeface="Roboto"/>
                <a:ea typeface="Roboto"/>
                <a:cs typeface="Roboto"/>
                <a:sym typeface="Roboto"/>
              </a:rPr>
              <a:t>Tim</a:t>
            </a:r>
          </a:p>
          <a:p>
            <a:pPr marL="0" marR="0" lvl="0" indent="0" algn="l" rtl="0">
              <a:spcBef>
                <a:spcPts val="0"/>
              </a:spcBef>
              <a:spcAft>
                <a:spcPts val="0"/>
              </a:spcAft>
              <a:buClr>
                <a:srgbClr val="C7D3E6"/>
              </a:buClr>
              <a:buSzPts val="2000"/>
              <a:buFont typeface="Roboto Light"/>
              <a:buNone/>
            </a:pPr>
            <a:r>
              <a:rPr lang="en-US" sz="2000" b="0" i="0" u="none" strike="noStrike" cap="none">
                <a:solidFill>
                  <a:srgbClr val="263248"/>
                </a:solidFill>
                <a:latin typeface="Roboto"/>
                <a:ea typeface="Roboto"/>
                <a:cs typeface="Roboto"/>
                <a:sym typeface="Roboto"/>
              </a:rPr>
              <a:t>Leslie</a:t>
            </a:r>
            <a:endParaRPr/>
          </a:p>
        </p:txBody>
      </p:sp>
      <p:pic>
        <p:nvPicPr>
          <p:cNvPr id="123" name="Google Shape;123;p4"/>
          <p:cNvPicPr preferRelativeResize="0"/>
          <p:nvPr/>
        </p:nvPicPr>
        <p:blipFill rotWithShape="1">
          <a:blip r:embed="rId6">
            <a:alphaModFix/>
          </a:blip>
          <a:srcRect/>
          <a:stretch/>
        </p:blipFill>
        <p:spPr>
          <a:xfrm>
            <a:off x="922153" y="6310067"/>
            <a:ext cx="1921162" cy="329647"/>
          </a:xfrm>
          <a:prstGeom prst="rect">
            <a:avLst/>
          </a:prstGeom>
          <a:noFill/>
          <a:ln>
            <a:noFill/>
          </a:ln>
        </p:spPr>
      </p:pic>
      <p:pic>
        <p:nvPicPr>
          <p:cNvPr id="124" name="Google Shape;124;p4"/>
          <p:cNvPicPr preferRelativeResize="0"/>
          <p:nvPr/>
        </p:nvPicPr>
        <p:blipFill rotWithShape="1">
          <a:blip r:embed="rId7">
            <a:alphaModFix/>
          </a:blip>
          <a:srcRect/>
          <a:stretch/>
        </p:blipFill>
        <p:spPr>
          <a:xfrm>
            <a:off x="8042041" y="5121972"/>
            <a:ext cx="1097873" cy="243971"/>
          </a:xfrm>
          <a:prstGeom prst="rect">
            <a:avLst/>
          </a:prstGeom>
          <a:noFill/>
          <a:ln>
            <a:noFill/>
          </a:ln>
        </p:spPr>
      </p:pic>
      <p:pic>
        <p:nvPicPr>
          <p:cNvPr id="125" name="Google Shape;125;p4"/>
          <p:cNvPicPr preferRelativeResize="0"/>
          <p:nvPr/>
        </p:nvPicPr>
        <p:blipFill rotWithShape="1">
          <a:blip r:embed="rId8">
            <a:alphaModFix/>
          </a:blip>
          <a:srcRect/>
          <a:stretch/>
        </p:blipFill>
        <p:spPr>
          <a:xfrm>
            <a:off x="3939171" y="6249645"/>
            <a:ext cx="1690722" cy="546667"/>
          </a:xfrm>
          <a:prstGeom prst="rect">
            <a:avLst/>
          </a:prstGeom>
          <a:noFill/>
          <a:ln>
            <a:noFill/>
          </a:ln>
        </p:spPr>
      </p:pic>
      <p:pic>
        <p:nvPicPr>
          <p:cNvPr id="126" name="Google Shape;126;p4"/>
          <p:cNvPicPr preferRelativeResize="0"/>
          <p:nvPr/>
        </p:nvPicPr>
        <p:blipFill rotWithShape="1">
          <a:blip r:embed="rId9">
            <a:alphaModFix/>
          </a:blip>
          <a:srcRect l="9750" r="6056"/>
          <a:stretch/>
        </p:blipFill>
        <p:spPr>
          <a:xfrm>
            <a:off x="5163786" y="5109825"/>
            <a:ext cx="932214" cy="449814"/>
          </a:xfrm>
          <a:prstGeom prst="rect">
            <a:avLst/>
          </a:prstGeom>
          <a:noFill/>
          <a:ln>
            <a:noFill/>
          </a:ln>
        </p:spPr>
      </p:pic>
      <p:sp>
        <p:nvSpPr>
          <p:cNvPr id="127" name="Google Shape;127;p4"/>
          <p:cNvSpPr txBox="1"/>
          <p:nvPr/>
        </p:nvSpPr>
        <p:spPr>
          <a:xfrm>
            <a:off x="5182257" y="4521006"/>
            <a:ext cx="1047278" cy="510474"/>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C7D3E6"/>
              </a:buClr>
              <a:buSzPts val="2000"/>
              <a:buFont typeface="Roboto Light"/>
              <a:buNone/>
            </a:pPr>
            <a:r>
              <a:rPr lang="en-US" sz="2000" b="0" i="0" u="none" strike="noStrike" cap="none">
                <a:solidFill>
                  <a:srgbClr val="263248"/>
                </a:solidFill>
                <a:latin typeface="Roboto"/>
                <a:ea typeface="Roboto"/>
                <a:cs typeface="Roboto"/>
                <a:sym typeface="Roboto"/>
              </a:rPr>
              <a:t>Philip Fairey</a:t>
            </a:r>
            <a:endParaRPr sz="2000" b="0" i="0" u="none" strike="noStrike" cap="none">
              <a:solidFill>
                <a:srgbClr val="263248"/>
              </a:solidFill>
              <a:latin typeface="Roboto"/>
              <a:ea typeface="Roboto"/>
              <a:cs typeface="Roboto"/>
              <a:sym typeface="Roboto"/>
            </a:endParaRPr>
          </a:p>
        </p:txBody>
      </p:sp>
      <p:sp>
        <p:nvSpPr>
          <p:cNvPr id="128" name="Google Shape;128;p4"/>
          <p:cNvSpPr txBox="1"/>
          <p:nvPr/>
        </p:nvSpPr>
        <p:spPr>
          <a:xfrm>
            <a:off x="8038744" y="4504120"/>
            <a:ext cx="1080949" cy="606355"/>
          </a:xfrm>
          <a:prstGeom prst="rect">
            <a:avLst/>
          </a:prstGeom>
          <a:noFill/>
          <a:ln>
            <a:noFill/>
          </a:ln>
        </p:spPr>
        <p:txBody>
          <a:bodyPr spcFirstLastPara="1" wrap="square" lIns="0" tIns="0" rIns="0" bIns="0" anchor="ctr" anchorCtr="0">
            <a:noAutofit/>
          </a:bodyPr>
          <a:lstStyle/>
          <a:p>
            <a:pPr marL="0" marR="0" lvl="0" indent="0" rtl="0">
              <a:spcBef>
                <a:spcPts val="0"/>
              </a:spcBef>
              <a:spcAft>
                <a:spcPts val="0"/>
              </a:spcAft>
              <a:buClr>
                <a:srgbClr val="C7D3E6"/>
              </a:buClr>
              <a:buSzPts val="2000"/>
              <a:buFont typeface="Roboto Light"/>
              <a:buNone/>
            </a:pPr>
            <a:r>
              <a:rPr lang="en-US" sz="2000" b="0" i="0" u="none" strike="noStrike" cap="none">
                <a:solidFill>
                  <a:srgbClr val="263248"/>
                </a:solidFill>
                <a:latin typeface="Roboto"/>
                <a:ea typeface="Roboto"/>
                <a:cs typeface="Roboto"/>
                <a:sym typeface="Roboto"/>
              </a:rPr>
              <a:t>Cy</a:t>
            </a:r>
          </a:p>
          <a:p>
            <a:pPr marL="0" marR="0" lvl="0" indent="0" rtl="0">
              <a:spcBef>
                <a:spcPts val="0"/>
              </a:spcBef>
              <a:spcAft>
                <a:spcPts val="0"/>
              </a:spcAft>
              <a:buClr>
                <a:srgbClr val="C7D3E6"/>
              </a:buClr>
              <a:buSzPts val="2000"/>
              <a:buFont typeface="Roboto Light"/>
              <a:buNone/>
            </a:pPr>
            <a:r>
              <a:rPr lang="en-US" sz="2000" b="0" i="0" u="none" strike="noStrike" cap="none">
                <a:solidFill>
                  <a:srgbClr val="263248"/>
                </a:solidFill>
                <a:latin typeface="Roboto"/>
                <a:ea typeface="Roboto"/>
                <a:cs typeface="Roboto"/>
                <a:sym typeface="Roboto"/>
              </a:rPr>
              <a:t>Kilbourn</a:t>
            </a:r>
            <a:endParaRPr/>
          </a:p>
        </p:txBody>
      </p:sp>
      <p:sp>
        <p:nvSpPr>
          <p:cNvPr id="129" name="Google Shape;129;p4"/>
          <p:cNvSpPr txBox="1"/>
          <p:nvPr/>
        </p:nvSpPr>
        <p:spPr>
          <a:xfrm>
            <a:off x="183252" y="4010612"/>
            <a:ext cx="6356392" cy="361684"/>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C7D3E6"/>
              </a:buClr>
              <a:buSzPts val="2000"/>
              <a:buFont typeface="Roboto Light"/>
              <a:buNone/>
            </a:pPr>
            <a:r>
              <a:rPr lang="en-US" sz="2800" b="0" i="0" u="none" strike="noStrike" cap="none">
                <a:solidFill>
                  <a:srgbClr val="263248"/>
                </a:solidFill>
                <a:latin typeface="Roboto"/>
                <a:ea typeface="Roboto"/>
                <a:cs typeface="Roboto"/>
                <a:sym typeface="Roboto"/>
              </a:rPr>
              <a:t>RESNET HERS Software Providers:</a:t>
            </a:r>
            <a:endParaRPr/>
          </a:p>
        </p:txBody>
      </p:sp>
      <p:sp>
        <p:nvSpPr>
          <p:cNvPr id="130" name="Google Shape;130;p4"/>
          <p:cNvSpPr txBox="1"/>
          <p:nvPr/>
        </p:nvSpPr>
        <p:spPr>
          <a:xfrm>
            <a:off x="103180" y="208373"/>
            <a:ext cx="1187632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0" i="0" u="none" strike="noStrike" cap="none">
                <a:solidFill>
                  <a:srgbClr val="263248"/>
                </a:solidFill>
                <a:latin typeface="Roboto"/>
                <a:ea typeface="Roboto"/>
                <a:cs typeface="Roboto"/>
                <a:sym typeface="Roboto"/>
              </a:rPr>
              <a:t>RESNET Software Consistency Committee</a:t>
            </a:r>
            <a:endParaRPr/>
          </a:p>
        </p:txBody>
      </p:sp>
      <p:sp>
        <p:nvSpPr>
          <p:cNvPr id="131" name="Google Shape;131;p4"/>
          <p:cNvSpPr txBox="1"/>
          <p:nvPr/>
        </p:nvSpPr>
        <p:spPr>
          <a:xfrm>
            <a:off x="5018338" y="1907884"/>
            <a:ext cx="926418" cy="521549"/>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C7D3E6"/>
              </a:buClr>
              <a:buSzPts val="2000"/>
              <a:buFont typeface="Roboto Light"/>
              <a:buNone/>
            </a:pPr>
            <a:r>
              <a:rPr lang="en-US" sz="2000" b="0" i="0" u="none" strike="noStrike" cap="none">
                <a:solidFill>
                  <a:srgbClr val="263248"/>
                </a:solidFill>
                <a:latin typeface="Roboto"/>
                <a:ea typeface="Roboto"/>
                <a:cs typeface="Roboto"/>
                <a:sym typeface="Roboto"/>
              </a:rPr>
              <a:t>Rob Salcido</a:t>
            </a:r>
            <a:endParaRPr/>
          </a:p>
        </p:txBody>
      </p:sp>
      <p:pic>
        <p:nvPicPr>
          <p:cNvPr id="132" name="Google Shape;132;p4" descr="A person wearing a suit and tie smiling at the camera&#10;&#10;Description automatically generated"/>
          <p:cNvPicPr preferRelativeResize="0"/>
          <p:nvPr/>
        </p:nvPicPr>
        <p:blipFill rotWithShape="1">
          <a:blip r:embed="rId10">
            <a:alphaModFix/>
          </a:blip>
          <a:srcRect/>
          <a:stretch/>
        </p:blipFill>
        <p:spPr>
          <a:xfrm>
            <a:off x="408190" y="1882680"/>
            <a:ext cx="1739299" cy="1739299"/>
          </a:xfrm>
          <a:prstGeom prst="rect">
            <a:avLst/>
          </a:prstGeom>
          <a:noFill/>
          <a:ln w="9525" cap="flat" cmpd="sng">
            <a:solidFill>
              <a:schemeClr val="dk1"/>
            </a:solidFill>
            <a:prstDash val="solid"/>
            <a:round/>
            <a:headEnd type="none" w="sm" len="sm"/>
            <a:tailEnd type="none" w="sm" len="sm"/>
          </a:ln>
        </p:spPr>
      </p:pic>
      <p:sp>
        <p:nvSpPr>
          <p:cNvPr id="133" name="Google Shape;133;p4"/>
          <p:cNvSpPr txBox="1"/>
          <p:nvPr/>
        </p:nvSpPr>
        <p:spPr>
          <a:xfrm>
            <a:off x="2198961" y="1927251"/>
            <a:ext cx="991515" cy="52755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C7D3E6"/>
              </a:buClr>
              <a:buSzPts val="2000"/>
              <a:buFont typeface="Roboto Light"/>
              <a:buNone/>
            </a:pPr>
            <a:r>
              <a:rPr lang="en-US" sz="2000" b="0" i="0" u="none" strike="noStrike" cap="none">
                <a:solidFill>
                  <a:srgbClr val="263248"/>
                </a:solidFill>
                <a:latin typeface="Roboto"/>
                <a:ea typeface="Roboto"/>
                <a:cs typeface="Roboto"/>
                <a:sym typeface="Roboto"/>
              </a:rPr>
              <a:t>Neal Kruis</a:t>
            </a:r>
            <a:endParaRPr/>
          </a:p>
        </p:txBody>
      </p:sp>
      <p:pic>
        <p:nvPicPr>
          <p:cNvPr id="134" name="Google Shape;134;p4"/>
          <p:cNvPicPr preferRelativeResize="0"/>
          <p:nvPr/>
        </p:nvPicPr>
        <p:blipFill rotWithShape="1">
          <a:blip r:embed="rId11">
            <a:alphaModFix/>
          </a:blip>
          <a:srcRect/>
          <a:stretch/>
        </p:blipFill>
        <p:spPr>
          <a:xfrm>
            <a:off x="2198962" y="2499691"/>
            <a:ext cx="995196" cy="386812"/>
          </a:xfrm>
          <a:prstGeom prst="rect">
            <a:avLst/>
          </a:prstGeom>
          <a:noFill/>
          <a:ln>
            <a:noFill/>
          </a:ln>
        </p:spPr>
      </p:pic>
      <p:sp>
        <p:nvSpPr>
          <p:cNvPr id="135" name="Google Shape;135;p4"/>
          <p:cNvSpPr txBox="1"/>
          <p:nvPr/>
        </p:nvSpPr>
        <p:spPr>
          <a:xfrm>
            <a:off x="183252" y="1317129"/>
            <a:ext cx="6356392" cy="361684"/>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C7D3E6"/>
              </a:buClr>
              <a:buSzPts val="2000"/>
              <a:buFont typeface="Roboto Light"/>
              <a:buNone/>
            </a:pPr>
            <a:r>
              <a:rPr lang="en-US" sz="2800" b="0" i="0" u="none" strike="noStrike" cap="none">
                <a:solidFill>
                  <a:srgbClr val="263248"/>
                </a:solidFill>
                <a:latin typeface="Roboto"/>
                <a:ea typeface="Roboto"/>
                <a:cs typeface="Roboto"/>
                <a:sym typeface="Roboto"/>
              </a:rPr>
              <a:t>Subject Matter Experts:</a:t>
            </a:r>
            <a:endParaRPr/>
          </a:p>
        </p:txBody>
      </p:sp>
      <p:pic>
        <p:nvPicPr>
          <p:cNvPr id="136" name="Google Shape;136;p4"/>
          <p:cNvPicPr preferRelativeResize="0"/>
          <p:nvPr/>
        </p:nvPicPr>
        <p:blipFill rotWithShape="1">
          <a:blip r:embed="rId12">
            <a:alphaModFix/>
          </a:blip>
          <a:srcRect r="57855"/>
          <a:stretch/>
        </p:blipFill>
        <p:spPr>
          <a:xfrm>
            <a:off x="2203386" y="3050405"/>
            <a:ext cx="995196" cy="386188"/>
          </a:xfrm>
          <a:prstGeom prst="rect">
            <a:avLst/>
          </a:prstGeom>
          <a:noFill/>
          <a:ln>
            <a:noFill/>
          </a:ln>
        </p:spPr>
      </p:pic>
      <p:pic>
        <p:nvPicPr>
          <p:cNvPr id="137" name="Google Shape;137;p4"/>
          <p:cNvPicPr preferRelativeResize="0"/>
          <p:nvPr/>
        </p:nvPicPr>
        <p:blipFill rotWithShape="1">
          <a:blip r:embed="rId13">
            <a:alphaModFix/>
          </a:blip>
          <a:srcRect l="-341" t="3291" r="664" b="14348"/>
          <a:stretch/>
        </p:blipFill>
        <p:spPr>
          <a:xfrm>
            <a:off x="3384332" y="1861651"/>
            <a:ext cx="1568611" cy="1814563"/>
          </a:xfrm>
          <a:prstGeom prst="rect">
            <a:avLst/>
          </a:prstGeom>
          <a:noFill/>
          <a:ln w="9525" cap="flat" cmpd="sng">
            <a:solidFill>
              <a:schemeClr val="dk1"/>
            </a:solidFill>
            <a:prstDash val="solid"/>
            <a:round/>
            <a:headEnd type="none" w="sm" len="sm"/>
            <a:tailEnd type="none" w="sm" len="sm"/>
          </a:ln>
        </p:spPr>
      </p:pic>
      <p:pic>
        <p:nvPicPr>
          <p:cNvPr id="138" name="Google Shape;138;p4" descr="Biodefense Policy Landscape Analysis Tool"/>
          <p:cNvPicPr preferRelativeResize="0"/>
          <p:nvPr/>
        </p:nvPicPr>
        <p:blipFill rotWithShape="1">
          <a:blip r:embed="rId14">
            <a:alphaModFix/>
          </a:blip>
          <a:srcRect l="9884" t="12980" r="8643" b="-360"/>
          <a:stretch/>
        </p:blipFill>
        <p:spPr>
          <a:xfrm>
            <a:off x="5004416" y="2485500"/>
            <a:ext cx="965354" cy="614468"/>
          </a:xfrm>
          <a:prstGeom prst="rect">
            <a:avLst/>
          </a:prstGeom>
          <a:noFill/>
          <a:ln>
            <a:noFill/>
          </a:ln>
        </p:spPr>
      </p:pic>
      <p:pic>
        <p:nvPicPr>
          <p:cNvPr id="139" name="Google Shape;139;p4"/>
          <p:cNvPicPr preferRelativeResize="0"/>
          <p:nvPr/>
        </p:nvPicPr>
        <p:blipFill rotWithShape="1">
          <a:blip r:embed="rId15">
            <a:alphaModFix/>
          </a:blip>
          <a:srcRect l="290" r="290"/>
          <a:stretch/>
        </p:blipFill>
        <p:spPr>
          <a:xfrm>
            <a:off x="9043854" y="1900748"/>
            <a:ext cx="1714836" cy="1724854"/>
          </a:xfrm>
          <a:prstGeom prst="rect">
            <a:avLst/>
          </a:prstGeom>
          <a:noFill/>
          <a:ln w="9525" cap="flat" cmpd="sng">
            <a:solidFill>
              <a:schemeClr val="dk1"/>
            </a:solidFill>
            <a:prstDash val="solid"/>
            <a:round/>
            <a:headEnd type="none" w="sm" len="sm"/>
            <a:tailEnd type="none" w="sm" len="sm"/>
          </a:ln>
        </p:spPr>
      </p:pic>
      <p:pic>
        <p:nvPicPr>
          <p:cNvPr id="140" name="Google Shape;140;p4" descr="Profile photo of Tim Leslie"/>
          <p:cNvPicPr preferRelativeResize="0"/>
          <p:nvPr/>
        </p:nvPicPr>
        <p:blipFill rotWithShape="1">
          <a:blip r:embed="rId16">
            <a:alphaModFix/>
          </a:blip>
          <a:srcRect l="26355" t="4314" r="42079" b="63708"/>
          <a:stretch/>
        </p:blipFill>
        <p:spPr>
          <a:xfrm>
            <a:off x="376781" y="4449698"/>
            <a:ext cx="1702662" cy="1724854"/>
          </a:xfrm>
          <a:prstGeom prst="rect">
            <a:avLst/>
          </a:prstGeom>
          <a:noFill/>
          <a:ln w="9525" cap="flat" cmpd="sng">
            <a:solidFill>
              <a:schemeClr val="dk1"/>
            </a:solidFill>
            <a:prstDash val="solid"/>
            <a:round/>
            <a:headEnd type="none" w="sm" len="sm"/>
            <a:tailEnd type="none" w="sm" len="sm"/>
          </a:ln>
        </p:spPr>
      </p:pic>
      <p:pic>
        <p:nvPicPr>
          <p:cNvPr id="141" name="Google Shape;141;p4" descr="Profile photo of Scott Criswell"/>
          <p:cNvPicPr preferRelativeResize="0"/>
          <p:nvPr/>
        </p:nvPicPr>
        <p:blipFill rotWithShape="1">
          <a:blip r:embed="rId17">
            <a:alphaModFix/>
          </a:blip>
          <a:srcRect l="7221" r="4986"/>
          <a:stretch/>
        </p:blipFill>
        <p:spPr>
          <a:xfrm>
            <a:off x="6205691" y="1861651"/>
            <a:ext cx="1568611" cy="1786707"/>
          </a:xfrm>
          <a:prstGeom prst="rect">
            <a:avLst/>
          </a:prstGeom>
          <a:noFill/>
          <a:ln w="9525" cap="flat" cmpd="sng">
            <a:solidFill>
              <a:schemeClr val="dk1"/>
            </a:solidFill>
            <a:prstDash val="solid"/>
            <a:round/>
            <a:headEnd type="none" w="sm" len="sm"/>
            <a:tailEnd type="none" w="sm" len="sm"/>
          </a:ln>
        </p:spPr>
      </p:pic>
      <p:pic>
        <p:nvPicPr>
          <p:cNvPr id="142" name="Google Shape;142;p4" descr="SAC Software Solutions, LLC"/>
          <p:cNvPicPr preferRelativeResize="0"/>
          <p:nvPr/>
        </p:nvPicPr>
        <p:blipFill rotWithShape="1">
          <a:blip r:embed="rId18">
            <a:alphaModFix/>
          </a:blip>
          <a:srcRect/>
          <a:stretch/>
        </p:blipFill>
        <p:spPr>
          <a:xfrm>
            <a:off x="7849088" y="2569643"/>
            <a:ext cx="967584" cy="395255"/>
          </a:xfrm>
          <a:prstGeom prst="rect">
            <a:avLst/>
          </a:prstGeom>
          <a:noFill/>
          <a:ln>
            <a:noFill/>
          </a:ln>
        </p:spPr>
      </p:pic>
      <p:sp>
        <p:nvSpPr>
          <p:cNvPr id="143" name="Google Shape;143;p4"/>
          <p:cNvSpPr txBox="1"/>
          <p:nvPr/>
        </p:nvSpPr>
        <p:spPr>
          <a:xfrm>
            <a:off x="7859199" y="1897362"/>
            <a:ext cx="1080949" cy="55744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C7D3E6"/>
              </a:buClr>
              <a:buSzPts val="2000"/>
              <a:buFont typeface="Roboto Light"/>
              <a:buNone/>
            </a:pPr>
            <a:r>
              <a:rPr lang="en-US" sz="2000" b="0" i="0" u="none" strike="noStrike" cap="none">
                <a:solidFill>
                  <a:srgbClr val="263248"/>
                </a:solidFill>
                <a:latin typeface="Roboto"/>
                <a:ea typeface="Roboto"/>
                <a:cs typeface="Roboto"/>
                <a:sym typeface="Roboto"/>
              </a:rPr>
              <a:t>Scott Criswell</a:t>
            </a:r>
            <a:endParaRPr/>
          </a:p>
        </p:txBody>
      </p:sp>
      <p:sp>
        <p:nvSpPr>
          <p:cNvPr id="144" name="Google Shape;144;p4"/>
          <p:cNvSpPr txBox="1"/>
          <p:nvPr/>
        </p:nvSpPr>
        <p:spPr>
          <a:xfrm>
            <a:off x="10806518" y="2004839"/>
            <a:ext cx="1568611" cy="361684"/>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C7D3E6"/>
              </a:buClr>
              <a:buSzPts val="2000"/>
              <a:buFont typeface="Roboto Light"/>
              <a:buNone/>
            </a:pPr>
            <a:r>
              <a:rPr lang="en-US" sz="2000" b="0" i="0" u="none" strike="noStrike" cap="none">
                <a:solidFill>
                  <a:srgbClr val="263248"/>
                </a:solidFill>
                <a:latin typeface="Roboto"/>
                <a:ea typeface="Roboto"/>
                <a:cs typeface="Roboto"/>
                <a:sym typeface="Roboto"/>
              </a:rPr>
              <a:t>Brian Christensen</a:t>
            </a:r>
            <a:endParaRPr/>
          </a:p>
        </p:txBody>
      </p:sp>
      <p:sp>
        <p:nvSpPr>
          <p:cNvPr id="145" name="Google Shape;145;p4"/>
          <p:cNvSpPr txBox="1"/>
          <p:nvPr/>
        </p:nvSpPr>
        <p:spPr>
          <a:xfrm>
            <a:off x="10806518" y="2535419"/>
            <a:ext cx="1322584" cy="901174"/>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C7D3E6"/>
              </a:buClr>
              <a:buSzPts val="2000"/>
              <a:buFont typeface="Roboto Light"/>
              <a:buNone/>
            </a:pPr>
            <a:r>
              <a:rPr lang="en-US" sz="1400" b="0" i="0" u="none" strike="noStrike" cap="none">
                <a:solidFill>
                  <a:srgbClr val="A83D04"/>
                </a:solidFill>
                <a:latin typeface="Arial"/>
                <a:ea typeface="Arial"/>
                <a:cs typeface="Arial"/>
                <a:sym typeface="Arial"/>
              </a:rPr>
              <a:t>Residential Energy Management Systems</a:t>
            </a:r>
            <a:endParaRPr/>
          </a:p>
        </p:txBody>
      </p:sp>
      <p:pic>
        <p:nvPicPr>
          <p:cNvPr id="3" name="Picture 2" descr="A cartoon of a person smiling&#10;&#10;Description automatically generated">
            <a:extLst>
              <a:ext uri="{FF2B5EF4-FFF2-40B4-BE49-F238E27FC236}">
                <a16:creationId xmlns:a16="http://schemas.microsoft.com/office/drawing/2014/main" id="{20266F6F-B033-D2DD-D101-842087078E1A}"/>
              </a:ext>
            </a:extLst>
          </p:cNvPr>
          <p:cNvPicPr>
            <a:picLocks noChangeAspect="1"/>
          </p:cNvPicPr>
          <p:nvPr/>
        </p:nvPicPr>
        <p:blipFill>
          <a:blip r:embed="rId19"/>
          <a:stretch>
            <a:fillRect/>
          </a:stretch>
        </p:blipFill>
        <p:spPr>
          <a:xfrm>
            <a:off x="9126928" y="4426701"/>
            <a:ext cx="1818810" cy="1822944"/>
          </a:xfrm>
          <a:prstGeom prst="rect">
            <a:avLst/>
          </a:prstGeom>
        </p:spPr>
      </p:pic>
      <p:sp>
        <p:nvSpPr>
          <p:cNvPr id="5" name="Google Shape;128;p4">
            <a:extLst>
              <a:ext uri="{FF2B5EF4-FFF2-40B4-BE49-F238E27FC236}">
                <a16:creationId xmlns:a16="http://schemas.microsoft.com/office/drawing/2014/main" id="{1208257B-B096-41EB-4F29-6E20010C1289}"/>
              </a:ext>
            </a:extLst>
          </p:cNvPr>
          <p:cNvSpPr txBox="1"/>
          <p:nvPr/>
        </p:nvSpPr>
        <p:spPr>
          <a:xfrm>
            <a:off x="11011614" y="4415841"/>
            <a:ext cx="1080949" cy="606355"/>
          </a:xfrm>
          <a:prstGeom prst="rect">
            <a:avLst/>
          </a:prstGeom>
          <a:noFill/>
          <a:ln>
            <a:noFill/>
          </a:ln>
        </p:spPr>
        <p:txBody>
          <a:bodyPr spcFirstLastPara="1" wrap="square" lIns="0" tIns="0" rIns="0" bIns="0" anchor="ctr" anchorCtr="0">
            <a:noAutofit/>
          </a:bodyPr>
          <a:lstStyle/>
          <a:p>
            <a:pPr marL="0" marR="0" lvl="0" indent="0" rtl="0">
              <a:spcBef>
                <a:spcPts val="0"/>
              </a:spcBef>
              <a:spcAft>
                <a:spcPts val="0"/>
              </a:spcAft>
              <a:buClr>
                <a:srgbClr val="C7D3E6"/>
              </a:buClr>
              <a:buSzPts val="2000"/>
              <a:buFont typeface="Roboto Light"/>
              <a:buNone/>
            </a:pPr>
            <a:r>
              <a:rPr lang="en-US" sz="2000" b="0" i="0" u="none" strike="noStrike" cap="none">
                <a:solidFill>
                  <a:srgbClr val="263248"/>
                </a:solidFill>
                <a:latin typeface="Roboto"/>
                <a:ea typeface="Roboto"/>
                <a:cs typeface="Roboto"/>
                <a:sym typeface="Roboto"/>
              </a:rPr>
              <a:t>Steven</a:t>
            </a:r>
            <a:br>
              <a:rPr lang="en-US" sz="2000" b="0" i="0" u="none" strike="noStrike" cap="none">
                <a:solidFill>
                  <a:srgbClr val="263248"/>
                </a:solidFill>
                <a:latin typeface="Roboto"/>
                <a:ea typeface="Roboto"/>
                <a:cs typeface="Roboto"/>
                <a:sym typeface="Roboto"/>
              </a:rPr>
            </a:br>
            <a:r>
              <a:rPr lang="en-US" sz="2000" b="0" i="0" u="none" strike="noStrike" cap="none" err="1">
                <a:solidFill>
                  <a:srgbClr val="263248"/>
                </a:solidFill>
                <a:latin typeface="Roboto"/>
                <a:ea typeface="Roboto"/>
                <a:cs typeface="Roboto"/>
                <a:sym typeface="Roboto"/>
              </a:rPr>
              <a:t>Klass</a:t>
            </a:r>
            <a:endParaRPr/>
          </a:p>
        </p:txBody>
      </p:sp>
      <p:pic>
        <p:nvPicPr>
          <p:cNvPr id="1026" name="Picture 2" descr="Pivotal Energy Solutions · GitHub">
            <a:extLst>
              <a:ext uri="{FF2B5EF4-FFF2-40B4-BE49-F238E27FC236}">
                <a16:creationId xmlns:a16="http://schemas.microsoft.com/office/drawing/2014/main" id="{4C391045-1B7C-F35C-86EC-85748BFF9BDD}"/>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1" t="14764" r="-734" b="12954"/>
          <a:stretch/>
        </p:blipFill>
        <p:spPr bwMode="auto">
          <a:xfrm>
            <a:off x="10991483" y="5061759"/>
            <a:ext cx="644258" cy="462286"/>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45;p4">
            <a:extLst>
              <a:ext uri="{FF2B5EF4-FFF2-40B4-BE49-F238E27FC236}">
                <a16:creationId xmlns:a16="http://schemas.microsoft.com/office/drawing/2014/main" id="{E624FB39-861D-C069-7E94-7D04402DA21F}"/>
              </a:ext>
            </a:extLst>
          </p:cNvPr>
          <p:cNvSpPr txBox="1"/>
          <p:nvPr/>
        </p:nvSpPr>
        <p:spPr>
          <a:xfrm>
            <a:off x="11006314" y="5524045"/>
            <a:ext cx="1322584" cy="606355"/>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C7D3E6"/>
              </a:buClr>
              <a:buSzPts val="2000"/>
              <a:buFont typeface="Roboto Light"/>
              <a:buNone/>
            </a:pPr>
            <a:r>
              <a:rPr lang="en-US" sz="1400" b="0" i="0" u="none" strike="noStrike" cap="none">
                <a:solidFill>
                  <a:srgbClr val="BF1221"/>
                </a:solidFill>
                <a:latin typeface="Arial"/>
                <a:ea typeface="Arial"/>
                <a:cs typeface="Arial"/>
                <a:sym typeface="Arial"/>
              </a:rPr>
              <a:t>Pivotal Energy</a:t>
            </a:r>
            <a:br>
              <a:rPr lang="en-US" sz="1400" b="0" i="0" u="none" strike="noStrike" cap="none">
                <a:solidFill>
                  <a:srgbClr val="BF1221"/>
                </a:solidFill>
                <a:latin typeface="Arial"/>
                <a:ea typeface="Arial"/>
                <a:cs typeface="Arial"/>
                <a:sym typeface="Arial"/>
              </a:rPr>
            </a:br>
            <a:r>
              <a:rPr lang="en-US" sz="1400" b="0" i="0" u="none" strike="noStrike" cap="none">
                <a:solidFill>
                  <a:srgbClr val="BF1221"/>
                </a:solidFill>
                <a:latin typeface="Arial"/>
                <a:ea typeface="Arial"/>
                <a:cs typeface="Arial"/>
                <a:sym typeface="Arial"/>
              </a:rPr>
              <a:t>Solutions</a:t>
            </a:r>
            <a:endParaRPr>
              <a:solidFill>
                <a:srgbClr val="BF1221"/>
              </a:solidFill>
            </a:endParaRPr>
          </a:p>
        </p:txBody>
      </p:sp>
      <p:sp>
        <p:nvSpPr>
          <p:cNvPr id="7" name="Google Shape;145;p4">
            <a:extLst>
              <a:ext uri="{FF2B5EF4-FFF2-40B4-BE49-F238E27FC236}">
                <a16:creationId xmlns:a16="http://schemas.microsoft.com/office/drawing/2014/main" id="{3F4637B1-ACA9-0AD8-AC03-0938F2104520}"/>
              </a:ext>
            </a:extLst>
          </p:cNvPr>
          <p:cNvSpPr txBox="1"/>
          <p:nvPr/>
        </p:nvSpPr>
        <p:spPr>
          <a:xfrm>
            <a:off x="9884643" y="6296804"/>
            <a:ext cx="1383249" cy="302247"/>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C7D3E6"/>
              </a:buClr>
              <a:buSzPts val="2000"/>
              <a:buFont typeface="Roboto Light"/>
              <a:buNone/>
            </a:pPr>
            <a:r>
              <a:rPr lang="en-US" sz="2400" b="0" i="0" u="none" strike="noStrike" cap="none">
                <a:solidFill>
                  <a:srgbClr val="414241"/>
                </a:solidFill>
                <a:latin typeface="Arial"/>
                <a:ea typeface="Arial"/>
                <a:cs typeface="Arial"/>
                <a:sym typeface="Arial"/>
              </a:rPr>
              <a:t>APEX</a:t>
            </a:r>
            <a:endParaRPr sz="2400">
              <a:solidFill>
                <a:srgbClr val="414241"/>
              </a:solidFill>
            </a:endParaRPr>
          </a:p>
        </p:txBody>
      </p:sp>
      <p:pic>
        <p:nvPicPr>
          <p:cNvPr id="8" name="Google Shape;124;p4">
            <a:extLst>
              <a:ext uri="{FF2B5EF4-FFF2-40B4-BE49-F238E27FC236}">
                <a16:creationId xmlns:a16="http://schemas.microsoft.com/office/drawing/2014/main" id="{E60712E2-E1BA-1E0F-D122-688769DEC9CB}"/>
              </a:ext>
            </a:extLst>
          </p:cNvPr>
          <p:cNvPicPr preferRelativeResize="0"/>
          <p:nvPr/>
        </p:nvPicPr>
        <p:blipFill rotWithShape="1">
          <a:blip r:embed="rId7">
            <a:alphaModFix/>
          </a:blip>
          <a:srcRect/>
          <a:stretch/>
        </p:blipFill>
        <p:spPr>
          <a:xfrm>
            <a:off x="6597360" y="6308951"/>
            <a:ext cx="1915184" cy="42559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1">
          <a:extLst>
            <a:ext uri="{FF2B5EF4-FFF2-40B4-BE49-F238E27FC236}">
              <a16:creationId xmlns:a16="http://schemas.microsoft.com/office/drawing/2014/main" id="{2427E7E9-7A6C-C8AE-9900-81AFF938EF02}"/>
            </a:ext>
          </a:extLst>
        </p:cNvPr>
        <p:cNvGrpSpPr/>
        <p:nvPr/>
      </p:nvGrpSpPr>
      <p:grpSpPr>
        <a:xfrm>
          <a:off x="0" y="0"/>
          <a:ext cx="0" cy="0"/>
          <a:chOff x="0" y="0"/>
          <a:chExt cx="0" cy="0"/>
        </a:xfrm>
      </p:grpSpPr>
      <p:pic>
        <p:nvPicPr>
          <p:cNvPr id="4" name="Picture 3" descr="A graph of energy gauges&#10;&#10;Description automatically generated">
            <a:extLst>
              <a:ext uri="{FF2B5EF4-FFF2-40B4-BE49-F238E27FC236}">
                <a16:creationId xmlns:a16="http://schemas.microsoft.com/office/drawing/2014/main" id="{B3DA03CE-B7EB-1F55-ED0F-70390569766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519288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1">
          <a:extLst>
            <a:ext uri="{FF2B5EF4-FFF2-40B4-BE49-F238E27FC236}">
              <a16:creationId xmlns:a16="http://schemas.microsoft.com/office/drawing/2014/main" id="{71C739C7-1FB2-EFCF-B7D6-D928151E115E}"/>
            </a:ext>
          </a:extLst>
        </p:cNvPr>
        <p:cNvGrpSpPr/>
        <p:nvPr/>
      </p:nvGrpSpPr>
      <p:grpSpPr>
        <a:xfrm>
          <a:off x="0" y="0"/>
          <a:ext cx="0" cy="0"/>
          <a:chOff x="0" y="0"/>
          <a:chExt cx="0" cy="0"/>
        </a:xfrm>
      </p:grpSpPr>
      <p:pic>
        <p:nvPicPr>
          <p:cNvPr id="3" name="Picture 2" descr="A graph of a number of blue squares&#10;&#10;Description automatically generated with medium confidence">
            <a:extLst>
              <a:ext uri="{FF2B5EF4-FFF2-40B4-BE49-F238E27FC236}">
                <a16:creationId xmlns:a16="http://schemas.microsoft.com/office/drawing/2014/main" id="{301C7BFD-3BFD-EB63-07C2-7B33BEB1F512}"/>
              </a:ext>
            </a:extLst>
          </p:cNvPr>
          <p:cNvPicPr>
            <a:picLocks noChangeAspect="1"/>
          </p:cNvPicPr>
          <p:nvPr/>
        </p:nvPicPr>
        <p:blipFill>
          <a:blip r:embed="rId3"/>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C0A29403-96DC-E953-61A6-565205643D9C}"/>
              </a:ext>
            </a:extLst>
          </p:cNvPr>
          <p:cNvSpPr/>
          <p:nvPr/>
        </p:nvSpPr>
        <p:spPr>
          <a:xfrm>
            <a:off x="3380125" y="1520903"/>
            <a:ext cx="1704109" cy="546386"/>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HERS Index Difference</a:t>
            </a:r>
          </a:p>
        </p:txBody>
      </p:sp>
      <p:cxnSp>
        <p:nvCxnSpPr>
          <p:cNvPr id="9" name="Straight Arrow Connector 8">
            <a:extLst>
              <a:ext uri="{FF2B5EF4-FFF2-40B4-BE49-F238E27FC236}">
                <a16:creationId xmlns:a16="http://schemas.microsoft.com/office/drawing/2014/main" id="{5AE14C7A-8511-1B48-DD5B-BC4EFE2EB983}"/>
              </a:ext>
            </a:extLst>
          </p:cNvPr>
          <p:cNvCxnSpPr>
            <a:cxnSpLocks/>
          </p:cNvCxnSpPr>
          <p:nvPr/>
        </p:nvCxnSpPr>
        <p:spPr>
          <a:xfrm>
            <a:off x="4244277" y="2156607"/>
            <a:ext cx="0" cy="183874"/>
          </a:xfrm>
          <a:prstGeom prst="straightConnector1">
            <a:avLst/>
          </a:prstGeom>
          <a:ln w="19050">
            <a:solidFill>
              <a:schemeClr val="bg2"/>
            </a:solidFill>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FA56630-90EE-F289-12E0-427FA6B5D606}"/>
              </a:ext>
            </a:extLst>
          </p:cNvPr>
          <p:cNvCxnSpPr>
            <a:cxnSpLocks/>
          </p:cNvCxnSpPr>
          <p:nvPr/>
        </p:nvCxnSpPr>
        <p:spPr>
          <a:xfrm flipH="1">
            <a:off x="3421257" y="2156607"/>
            <a:ext cx="1662977" cy="0"/>
          </a:xfrm>
          <a:prstGeom prst="straightConnector1">
            <a:avLst/>
          </a:prstGeom>
          <a:ln w="19050">
            <a:solidFill>
              <a:schemeClr val="bg2"/>
            </a:solidFill>
            <a:prstDash val="dash"/>
            <a:headEnd type="none"/>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88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with a bar graph&#10;&#10;Description automatically generated">
            <a:extLst>
              <a:ext uri="{FF2B5EF4-FFF2-40B4-BE49-F238E27FC236}">
                <a16:creationId xmlns:a16="http://schemas.microsoft.com/office/drawing/2014/main" id="{4B6449CB-8D14-921D-E469-2DC866F00D3E}"/>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383D3C0-AA2D-092F-D7A4-91D399458D62}"/>
              </a:ext>
            </a:extLst>
          </p:cNvPr>
          <p:cNvSpPr/>
          <p:nvPr/>
        </p:nvSpPr>
        <p:spPr>
          <a:xfrm>
            <a:off x="7441824" y="4756136"/>
            <a:ext cx="1704109" cy="546386"/>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Duluth</a:t>
            </a:r>
          </a:p>
          <a:p>
            <a:pPr algn="ctr"/>
            <a:r>
              <a:rPr lang="en-US">
                <a:solidFill>
                  <a:schemeClr val="bg2"/>
                </a:solidFill>
              </a:rPr>
              <a:t>CFIS Ducts In Attic</a:t>
            </a:r>
          </a:p>
        </p:txBody>
      </p:sp>
      <p:cxnSp>
        <p:nvCxnSpPr>
          <p:cNvPr id="7" name="Straight Arrow Connector 6">
            <a:extLst>
              <a:ext uri="{FF2B5EF4-FFF2-40B4-BE49-F238E27FC236}">
                <a16:creationId xmlns:a16="http://schemas.microsoft.com/office/drawing/2014/main" id="{FFAF9199-756B-4C2B-459C-7E63D139E4B6}"/>
              </a:ext>
            </a:extLst>
          </p:cNvPr>
          <p:cNvCxnSpPr>
            <a:cxnSpLocks/>
            <a:stCxn id="6" idx="2"/>
          </p:cNvCxnSpPr>
          <p:nvPr/>
        </p:nvCxnSpPr>
        <p:spPr>
          <a:xfrm>
            <a:off x="8293879" y="5302522"/>
            <a:ext cx="0" cy="457746"/>
          </a:xfrm>
          <a:prstGeom prst="straightConnector1">
            <a:avLst/>
          </a:prstGeom>
          <a:ln w="19050">
            <a:solidFill>
              <a:schemeClr val="bg2"/>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78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191">
          <a:extLst>
            <a:ext uri="{FF2B5EF4-FFF2-40B4-BE49-F238E27FC236}">
              <a16:creationId xmlns:a16="http://schemas.microsoft.com/office/drawing/2014/main" id="{318F3EEA-7CB5-D299-4BB7-18FA0CA06599}"/>
            </a:ext>
          </a:extLst>
        </p:cNvPr>
        <p:cNvGrpSpPr/>
        <p:nvPr/>
      </p:nvGrpSpPr>
      <p:grpSpPr>
        <a:xfrm>
          <a:off x="0" y="0"/>
          <a:ext cx="0" cy="0"/>
          <a:chOff x="0" y="0"/>
          <a:chExt cx="0" cy="0"/>
        </a:xfrm>
      </p:grpSpPr>
      <p:pic>
        <p:nvPicPr>
          <p:cNvPr id="6" name="Picture 5" descr="A graph of energy gauge&#10;&#10;Description automatically generated">
            <a:extLst>
              <a:ext uri="{FF2B5EF4-FFF2-40B4-BE49-F238E27FC236}">
                <a16:creationId xmlns:a16="http://schemas.microsoft.com/office/drawing/2014/main" id="{26214C94-F01F-1AEB-CD8C-C308E66D59F8}"/>
              </a:ext>
            </a:extLst>
          </p:cNvPr>
          <p:cNvPicPr>
            <a:picLocks noChangeAspect="1"/>
          </p:cNvPicPr>
          <p:nvPr/>
        </p:nvPicPr>
        <p:blipFill>
          <a:blip r:embed="rId3"/>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D14E3BF-5A63-CF74-8784-4644C22C9E3E}"/>
              </a:ext>
            </a:extLst>
          </p:cNvPr>
          <p:cNvSpPr/>
          <p:nvPr/>
        </p:nvSpPr>
        <p:spPr>
          <a:xfrm>
            <a:off x="7813963" y="4745504"/>
            <a:ext cx="1704109" cy="546386"/>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Duluth</a:t>
            </a:r>
          </a:p>
          <a:p>
            <a:pPr algn="ctr"/>
            <a:r>
              <a:rPr lang="en-US">
                <a:solidFill>
                  <a:schemeClr val="bg2"/>
                </a:solidFill>
              </a:rPr>
              <a:t>CFIS Ducts In Attic</a:t>
            </a:r>
          </a:p>
        </p:txBody>
      </p:sp>
      <p:cxnSp>
        <p:nvCxnSpPr>
          <p:cNvPr id="9" name="Straight Arrow Connector 8">
            <a:extLst>
              <a:ext uri="{FF2B5EF4-FFF2-40B4-BE49-F238E27FC236}">
                <a16:creationId xmlns:a16="http://schemas.microsoft.com/office/drawing/2014/main" id="{C184C05B-4BE3-CE39-86AB-70F02F5C7A44}"/>
              </a:ext>
            </a:extLst>
          </p:cNvPr>
          <p:cNvCxnSpPr>
            <a:cxnSpLocks/>
            <a:stCxn id="8" idx="2"/>
          </p:cNvCxnSpPr>
          <p:nvPr/>
        </p:nvCxnSpPr>
        <p:spPr>
          <a:xfrm>
            <a:off x="8666018" y="5291890"/>
            <a:ext cx="0" cy="457746"/>
          </a:xfrm>
          <a:prstGeom prst="straightConnector1">
            <a:avLst/>
          </a:prstGeom>
          <a:ln w="19050">
            <a:solidFill>
              <a:schemeClr val="bg2"/>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290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09E37-0071-0CF4-1E04-9A42A403AC3D}"/>
            </a:ext>
          </a:extLst>
        </p:cNvPr>
        <p:cNvGrpSpPr/>
        <p:nvPr/>
      </p:nvGrpSpPr>
      <p:grpSpPr>
        <a:xfrm>
          <a:off x="0" y="0"/>
          <a:ext cx="0" cy="0"/>
          <a:chOff x="0" y="0"/>
          <a:chExt cx="0" cy="0"/>
        </a:xfrm>
      </p:grpSpPr>
      <p:pic>
        <p:nvPicPr>
          <p:cNvPr id="3" name="Picture 2" descr="A graph with red and black lines&#10;&#10;Description automatically generated">
            <a:extLst>
              <a:ext uri="{FF2B5EF4-FFF2-40B4-BE49-F238E27FC236}">
                <a16:creationId xmlns:a16="http://schemas.microsoft.com/office/drawing/2014/main" id="{71314412-E291-C80A-B568-76D67117C689}"/>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E021A00-2ABD-CEA5-AE31-624B4FE7C19E}"/>
              </a:ext>
            </a:extLst>
          </p:cNvPr>
          <p:cNvSpPr/>
          <p:nvPr/>
        </p:nvSpPr>
        <p:spPr>
          <a:xfrm>
            <a:off x="7654476" y="4756136"/>
            <a:ext cx="1704109" cy="546386"/>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Duluth</a:t>
            </a:r>
          </a:p>
          <a:p>
            <a:pPr algn="ctr"/>
            <a:r>
              <a:rPr lang="en-US">
                <a:solidFill>
                  <a:schemeClr val="bg2"/>
                </a:solidFill>
              </a:rPr>
              <a:t>CFIS Ducts In Attic</a:t>
            </a:r>
          </a:p>
        </p:txBody>
      </p:sp>
      <p:cxnSp>
        <p:nvCxnSpPr>
          <p:cNvPr id="5" name="Straight Arrow Connector 4">
            <a:extLst>
              <a:ext uri="{FF2B5EF4-FFF2-40B4-BE49-F238E27FC236}">
                <a16:creationId xmlns:a16="http://schemas.microsoft.com/office/drawing/2014/main" id="{E6608774-ECCD-F9F3-FB0E-DEBB0E942B2F}"/>
              </a:ext>
            </a:extLst>
          </p:cNvPr>
          <p:cNvCxnSpPr>
            <a:cxnSpLocks/>
            <a:stCxn id="4" idx="2"/>
          </p:cNvCxnSpPr>
          <p:nvPr/>
        </p:nvCxnSpPr>
        <p:spPr>
          <a:xfrm>
            <a:off x="8506531" y="5302522"/>
            <a:ext cx="0" cy="457746"/>
          </a:xfrm>
          <a:prstGeom prst="straightConnector1">
            <a:avLst/>
          </a:prstGeom>
          <a:ln w="19050">
            <a:solidFill>
              <a:schemeClr val="bg2"/>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83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Shape 191">
          <a:extLst>
            <a:ext uri="{FF2B5EF4-FFF2-40B4-BE49-F238E27FC236}">
              <a16:creationId xmlns:a16="http://schemas.microsoft.com/office/drawing/2014/main" id="{486C5720-F097-CFD7-824B-77C1B4601F59}"/>
            </a:ext>
          </a:extLst>
        </p:cNvPr>
        <p:cNvGrpSpPr/>
        <p:nvPr/>
      </p:nvGrpSpPr>
      <p:grpSpPr>
        <a:xfrm>
          <a:off x="0" y="0"/>
          <a:ext cx="0" cy="0"/>
          <a:chOff x="0" y="0"/>
          <a:chExt cx="0" cy="0"/>
        </a:xfrm>
      </p:grpSpPr>
      <p:pic>
        <p:nvPicPr>
          <p:cNvPr id="6" name="Picture 5" descr="A graph with red lines and numbers&#10;&#10;Description automatically generated">
            <a:extLst>
              <a:ext uri="{FF2B5EF4-FFF2-40B4-BE49-F238E27FC236}">
                <a16:creationId xmlns:a16="http://schemas.microsoft.com/office/drawing/2014/main" id="{9539C8FD-D939-D1FC-C6BB-0F24FC4EAC89}"/>
              </a:ext>
            </a:extLst>
          </p:cNvPr>
          <p:cNvPicPr>
            <a:picLocks noChangeAspect="1"/>
          </p:cNvPicPr>
          <p:nvPr/>
        </p:nvPicPr>
        <p:blipFill>
          <a:blip r:embed="rId3"/>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5DF01215-F8E8-D93B-8592-89C7B10D6F06}"/>
              </a:ext>
            </a:extLst>
          </p:cNvPr>
          <p:cNvSpPr/>
          <p:nvPr/>
        </p:nvSpPr>
        <p:spPr>
          <a:xfrm>
            <a:off x="8153399" y="4745504"/>
            <a:ext cx="1704109" cy="546386"/>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Duluth</a:t>
            </a:r>
          </a:p>
          <a:p>
            <a:pPr algn="ctr"/>
            <a:r>
              <a:rPr lang="en-US">
                <a:solidFill>
                  <a:schemeClr val="bg2"/>
                </a:solidFill>
              </a:rPr>
              <a:t>CFIS Ducts In Attic</a:t>
            </a:r>
          </a:p>
        </p:txBody>
      </p:sp>
      <p:cxnSp>
        <p:nvCxnSpPr>
          <p:cNvPr id="13" name="Straight Arrow Connector 12">
            <a:extLst>
              <a:ext uri="{FF2B5EF4-FFF2-40B4-BE49-F238E27FC236}">
                <a16:creationId xmlns:a16="http://schemas.microsoft.com/office/drawing/2014/main" id="{2B11925B-D3F0-6B91-1C29-EBCA06FB9D57}"/>
              </a:ext>
            </a:extLst>
          </p:cNvPr>
          <p:cNvCxnSpPr>
            <a:cxnSpLocks/>
            <a:stCxn id="12" idx="2"/>
          </p:cNvCxnSpPr>
          <p:nvPr/>
        </p:nvCxnSpPr>
        <p:spPr>
          <a:xfrm>
            <a:off x="9005454" y="5291890"/>
            <a:ext cx="0" cy="457746"/>
          </a:xfrm>
          <a:prstGeom prst="straightConnector1">
            <a:avLst/>
          </a:prstGeom>
          <a:ln w="19050">
            <a:solidFill>
              <a:schemeClr val="bg2"/>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447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D9ECC-D0A8-EDC2-8F84-48D05A27B204}"/>
            </a:ext>
          </a:extLst>
        </p:cNvPr>
        <p:cNvGrpSpPr/>
        <p:nvPr/>
      </p:nvGrpSpPr>
      <p:grpSpPr>
        <a:xfrm>
          <a:off x="0" y="0"/>
          <a:ext cx="0" cy="0"/>
          <a:chOff x="0" y="0"/>
          <a:chExt cx="0" cy="0"/>
        </a:xfrm>
      </p:grpSpPr>
      <p:pic>
        <p:nvPicPr>
          <p:cNvPr id="3" name="Picture 2" descr="A graph with green and black bars&#10;&#10;Description automatically generated">
            <a:extLst>
              <a:ext uri="{FF2B5EF4-FFF2-40B4-BE49-F238E27FC236}">
                <a16:creationId xmlns:a16="http://schemas.microsoft.com/office/drawing/2014/main" id="{1AD1FBAD-A701-F74C-1355-68B277EC0CE8}"/>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C50EFD5-540C-A734-AC09-232A73B69304}"/>
              </a:ext>
            </a:extLst>
          </p:cNvPr>
          <p:cNvSpPr/>
          <p:nvPr/>
        </p:nvSpPr>
        <p:spPr>
          <a:xfrm>
            <a:off x="7220638" y="4034250"/>
            <a:ext cx="2812470" cy="644075"/>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Changes due to </a:t>
            </a:r>
          </a:p>
          <a:p>
            <a:pPr algn="ctr"/>
            <a:r>
              <a:rPr lang="en-US">
                <a:solidFill>
                  <a:schemeClr val="bg2"/>
                </a:solidFill>
              </a:rPr>
              <a:t>Acceptance Criteria Compliance</a:t>
            </a:r>
          </a:p>
        </p:txBody>
      </p:sp>
      <p:sp>
        <p:nvSpPr>
          <p:cNvPr id="5" name="Rectangle 4">
            <a:extLst>
              <a:ext uri="{FF2B5EF4-FFF2-40B4-BE49-F238E27FC236}">
                <a16:creationId xmlns:a16="http://schemas.microsoft.com/office/drawing/2014/main" id="{654A27BB-9E69-190E-71FF-FCFA67E034CD}"/>
              </a:ext>
            </a:extLst>
          </p:cNvPr>
          <p:cNvSpPr/>
          <p:nvPr/>
        </p:nvSpPr>
        <p:spPr>
          <a:xfrm>
            <a:off x="7220638" y="3106962"/>
            <a:ext cx="2812470" cy="644075"/>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Changes due to </a:t>
            </a:r>
          </a:p>
          <a:p>
            <a:pPr algn="ctr"/>
            <a:r>
              <a:rPr lang="en-US">
                <a:solidFill>
                  <a:schemeClr val="bg2"/>
                </a:solidFill>
              </a:rPr>
              <a:t>MINHERS Add. 76 Changes</a:t>
            </a:r>
          </a:p>
        </p:txBody>
      </p:sp>
    </p:spTree>
    <p:extLst>
      <p:ext uri="{BB962C8B-B14F-4D97-AF65-F5344CB8AC3E}">
        <p14:creationId xmlns:p14="http://schemas.microsoft.com/office/powerpoint/2010/main" val="8196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06">
          <a:extLst>
            <a:ext uri="{FF2B5EF4-FFF2-40B4-BE49-F238E27FC236}">
              <a16:creationId xmlns:a16="http://schemas.microsoft.com/office/drawing/2014/main" id="{EF568574-6262-2292-C119-3B8104805972}"/>
            </a:ext>
          </a:extLst>
        </p:cNvPr>
        <p:cNvGrpSpPr/>
        <p:nvPr/>
      </p:nvGrpSpPr>
      <p:grpSpPr>
        <a:xfrm>
          <a:off x="0" y="0"/>
          <a:ext cx="0" cy="0"/>
          <a:chOff x="0" y="0"/>
          <a:chExt cx="0" cy="0"/>
        </a:xfrm>
      </p:grpSpPr>
      <p:pic>
        <p:nvPicPr>
          <p:cNvPr id="4" name="Picture 3" descr="A graph showing the number of tests&#10;&#10;Description automatically generated with medium confidence">
            <a:extLst>
              <a:ext uri="{FF2B5EF4-FFF2-40B4-BE49-F238E27FC236}">
                <a16:creationId xmlns:a16="http://schemas.microsoft.com/office/drawing/2014/main" id="{0CCA8B8B-3619-4A2F-5EBA-F0609B0A68D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237662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
          <a:extLst>
            <a:ext uri="{FF2B5EF4-FFF2-40B4-BE49-F238E27FC236}">
              <a16:creationId xmlns:a16="http://schemas.microsoft.com/office/drawing/2014/main" id="{5B08497B-FAF2-8441-9D61-1B244E4D5CDF}"/>
            </a:ext>
          </a:extLst>
        </p:cNvPr>
        <p:cNvGrpSpPr/>
        <p:nvPr/>
      </p:nvGrpSpPr>
      <p:grpSpPr>
        <a:xfrm>
          <a:off x="0" y="0"/>
          <a:ext cx="0" cy="0"/>
          <a:chOff x="0" y="0"/>
          <a:chExt cx="0" cy="0"/>
        </a:xfrm>
      </p:grpSpPr>
      <p:pic>
        <p:nvPicPr>
          <p:cNvPr id="4" name="Picture 3" descr="A graph showing the number of tests&#10;&#10;Description automatically generated with medium confidence">
            <a:extLst>
              <a:ext uri="{FF2B5EF4-FFF2-40B4-BE49-F238E27FC236}">
                <a16:creationId xmlns:a16="http://schemas.microsoft.com/office/drawing/2014/main" id="{E9F53C8C-B64C-B7B9-348E-62D10A23E80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298019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B336A-3FC4-3704-C4D0-FBED8AD17B64}"/>
            </a:ext>
          </a:extLst>
        </p:cNvPr>
        <p:cNvGrpSpPr/>
        <p:nvPr/>
      </p:nvGrpSpPr>
      <p:grpSpPr>
        <a:xfrm>
          <a:off x="0" y="0"/>
          <a:ext cx="0" cy="0"/>
          <a:chOff x="0" y="0"/>
          <a:chExt cx="0" cy="0"/>
        </a:xfrm>
      </p:grpSpPr>
      <p:pic>
        <p:nvPicPr>
          <p:cNvPr id="3" name="Picture 2" descr="A graph with green and black bars&#10;&#10;Description automatically generated">
            <a:extLst>
              <a:ext uri="{FF2B5EF4-FFF2-40B4-BE49-F238E27FC236}">
                <a16:creationId xmlns:a16="http://schemas.microsoft.com/office/drawing/2014/main" id="{5653A97A-0212-FF62-AFBF-6AC0BEB16B68}"/>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6DD8A3E-74DF-F4DD-60A5-F9432D26A8E2}"/>
              </a:ext>
            </a:extLst>
          </p:cNvPr>
          <p:cNvSpPr/>
          <p:nvPr/>
        </p:nvSpPr>
        <p:spPr>
          <a:xfrm>
            <a:off x="7220638" y="3629139"/>
            <a:ext cx="2812470" cy="644075"/>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Changes due to </a:t>
            </a:r>
          </a:p>
          <a:p>
            <a:pPr algn="ctr"/>
            <a:r>
              <a:rPr lang="en-US">
                <a:solidFill>
                  <a:schemeClr val="bg2"/>
                </a:solidFill>
              </a:rPr>
              <a:t>Acceptance Criteria Compliance</a:t>
            </a:r>
          </a:p>
        </p:txBody>
      </p:sp>
      <p:sp>
        <p:nvSpPr>
          <p:cNvPr id="5" name="Rectangle 4">
            <a:extLst>
              <a:ext uri="{FF2B5EF4-FFF2-40B4-BE49-F238E27FC236}">
                <a16:creationId xmlns:a16="http://schemas.microsoft.com/office/drawing/2014/main" id="{E24FA86E-1F3B-B908-16BC-DB0DB6BEFFD0}"/>
              </a:ext>
            </a:extLst>
          </p:cNvPr>
          <p:cNvSpPr/>
          <p:nvPr/>
        </p:nvSpPr>
        <p:spPr>
          <a:xfrm>
            <a:off x="7220638" y="2701851"/>
            <a:ext cx="2812470" cy="644075"/>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Changes due to </a:t>
            </a:r>
          </a:p>
          <a:p>
            <a:pPr algn="ctr"/>
            <a:r>
              <a:rPr lang="en-US">
                <a:solidFill>
                  <a:schemeClr val="bg2"/>
                </a:solidFill>
              </a:rPr>
              <a:t>MINHERS Add. 76 Changes</a:t>
            </a:r>
          </a:p>
        </p:txBody>
      </p:sp>
    </p:spTree>
    <p:extLst>
      <p:ext uri="{BB962C8B-B14F-4D97-AF65-F5344CB8AC3E}">
        <p14:creationId xmlns:p14="http://schemas.microsoft.com/office/powerpoint/2010/main" val="758894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150"/>
        <p:cNvGrpSpPr/>
        <p:nvPr/>
      </p:nvGrpSpPr>
      <p:grpSpPr>
        <a:xfrm>
          <a:off x="0" y="0"/>
          <a:ext cx="0" cy="0"/>
          <a:chOff x="0" y="0"/>
          <a:chExt cx="0" cy="0"/>
        </a:xfrm>
      </p:grpSpPr>
      <p:sp>
        <p:nvSpPr>
          <p:cNvPr id="151" name="Google Shape;151;p5"/>
          <p:cNvSpPr txBox="1"/>
          <p:nvPr/>
        </p:nvSpPr>
        <p:spPr>
          <a:xfrm>
            <a:off x="415953" y="414595"/>
            <a:ext cx="1136009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0" i="0" u="none" strike="noStrike" cap="none">
                <a:solidFill>
                  <a:srgbClr val="263248"/>
                </a:solidFill>
                <a:latin typeface="Roboto"/>
                <a:ea typeface="Roboto"/>
                <a:cs typeface="Roboto"/>
                <a:sym typeface="Roboto"/>
              </a:rPr>
              <a:t>Other SCC Participants</a:t>
            </a:r>
            <a:endParaRPr/>
          </a:p>
        </p:txBody>
      </p:sp>
      <p:sp>
        <p:nvSpPr>
          <p:cNvPr id="152" name="Google Shape;152;p5"/>
          <p:cNvSpPr txBox="1"/>
          <p:nvPr/>
        </p:nvSpPr>
        <p:spPr>
          <a:xfrm>
            <a:off x="500743" y="1591201"/>
            <a:ext cx="10765373" cy="4843200"/>
          </a:xfrm>
          <a:prstGeom prst="rect">
            <a:avLst/>
          </a:prstGeom>
          <a:noFill/>
          <a:ln>
            <a:noFill/>
          </a:ln>
        </p:spPr>
        <p:txBody>
          <a:bodyPr spcFirstLastPara="1" wrap="square" lIns="91425" tIns="91425" rIns="91425" bIns="91425" anchor="t" anchorCtr="0">
            <a:noAutofit/>
          </a:bodyPr>
          <a:lstStyle/>
          <a:p>
            <a:pPr marL="457200" lvl="0" indent="-381000">
              <a:spcBef>
                <a:spcPts val="600"/>
              </a:spcBef>
              <a:buClr>
                <a:srgbClr val="C7D3E6"/>
              </a:buClr>
              <a:buSzPts val="2400"/>
              <a:buFont typeface="Roboto Light"/>
              <a:buChar char="▰"/>
            </a:pPr>
            <a:r>
              <a:rPr lang="en-US" sz="320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Scott Horowitz* (NREL)</a:t>
            </a:r>
            <a:endParaRPr lang="en-US" sz="3200">
              <a:solidFill>
                <a:schemeClr val="tx1">
                  <a:lumMod val="50000"/>
                </a:schemeClr>
              </a:solidFill>
              <a:latin typeface="Roboto" panose="02000000000000000000" pitchFamily="2" charset="0"/>
              <a:ea typeface="Roboto" panose="02000000000000000000" pitchFamily="2" charset="0"/>
              <a:cs typeface="Roboto" panose="02000000000000000000" pitchFamily="2" charset="0"/>
            </a:endParaRPr>
          </a:p>
          <a:p>
            <a:pPr marL="457200" lvl="0" indent="-381000">
              <a:spcBef>
                <a:spcPts val="600"/>
              </a:spcBef>
              <a:buClr>
                <a:srgbClr val="C7D3E6"/>
              </a:buClr>
              <a:buSzPts val="2400"/>
              <a:buFont typeface="Roboto Light"/>
              <a:buChar char="▰"/>
            </a:pPr>
            <a:r>
              <a:rPr lang="en-US" sz="320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Robin Viera* (FSEC – </a:t>
            </a:r>
            <a:r>
              <a:rPr lang="en-US" sz="3200" err="1">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EnergyGauge</a:t>
            </a:r>
            <a:r>
              <a:rPr lang="en-US" sz="320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a:t>
            </a:r>
            <a:endParaRPr lang="en-US" sz="3200">
              <a:solidFill>
                <a:schemeClr val="tx1">
                  <a:lumMod val="50000"/>
                </a:schemeClr>
              </a:solidFill>
              <a:latin typeface="Roboto" panose="02000000000000000000" pitchFamily="2" charset="0"/>
              <a:ea typeface="Roboto" panose="02000000000000000000" pitchFamily="2" charset="0"/>
              <a:cs typeface="Roboto" panose="02000000000000000000" pitchFamily="2" charset="0"/>
            </a:endParaRPr>
          </a:p>
          <a:p>
            <a:pPr marL="457200" lvl="0" indent="-381000">
              <a:spcBef>
                <a:spcPts val="600"/>
              </a:spcBef>
              <a:buClr>
                <a:srgbClr val="C7D3E6"/>
              </a:buClr>
              <a:buSzPts val="2400"/>
              <a:buFont typeface="Roboto Light"/>
              <a:buChar char="▰"/>
            </a:pPr>
            <a:r>
              <a:rPr lang="en-US" sz="320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David Reddy* (O’Brien360 – CBECC-Res)</a:t>
            </a:r>
          </a:p>
          <a:p>
            <a:pPr marL="457200" lvl="0" indent="-381000">
              <a:spcBef>
                <a:spcPts val="600"/>
              </a:spcBef>
              <a:buClr>
                <a:srgbClr val="C7D3E6"/>
              </a:buClr>
              <a:buSzPts val="2400"/>
              <a:buFont typeface="Roboto Light"/>
              <a:buChar char="▰"/>
            </a:pPr>
            <a:r>
              <a:rPr lang="en-US" sz="320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Robert Burns (Pivotal Energy Solutions – APEX)</a:t>
            </a:r>
            <a:endParaRPr lang="en-US" sz="3200">
              <a:solidFill>
                <a:schemeClr val="tx1">
                  <a:lumMod val="50000"/>
                </a:schemeClr>
              </a:solidFill>
              <a:latin typeface="Roboto" panose="02000000000000000000" pitchFamily="2" charset="0"/>
              <a:ea typeface="Roboto" panose="02000000000000000000" pitchFamily="2" charset="0"/>
              <a:cs typeface="Roboto" panose="02000000000000000000" pitchFamily="2" charset="0"/>
            </a:endParaRPr>
          </a:p>
          <a:p>
            <a:pPr marL="457200" lvl="0" indent="-381000">
              <a:spcBef>
                <a:spcPts val="600"/>
              </a:spcBef>
              <a:buClr>
                <a:srgbClr val="C7D3E6"/>
              </a:buClr>
              <a:buSzPts val="2400"/>
              <a:buFont typeface="Roboto Light"/>
              <a:buChar char="▰"/>
            </a:pPr>
            <a:r>
              <a:rPr lang="en-US" sz="320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Gayathri Vijayakumar (Steven Winter – SDC 300 Chair)</a:t>
            </a:r>
            <a:endParaRPr lang="en-US" sz="3200">
              <a:solidFill>
                <a:schemeClr val="tx1">
                  <a:lumMod val="50000"/>
                </a:schemeClr>
              </a:solidFill>
              <a:latin typeface="Roboto" panose="02000000000000000000" pitchFamily="2" charset="0"/>
              <a:ea typeface="Roboto" panose="02000000000000000000" pitchFamily="2" charset="0"/>
              <a:cs typeface="Roboto" panose="02000000000000000000" pitchFamily="2" charset="0"/>
            </a:endParaRPr>
          </a:p>
          <a:p>
            <a:pPr marL="457200" lvl="0" indent="-381000">
              <a:spcBef>
                <a:spcPts val="600"/>
              </a:spcBef>
              <a:buClr>
                <a:srgbClr val="C7D3E6"/>
              </a:buClr>
              <a:buSzPts val="2400"/>
              <a:buFont typeface="Roboto Light"/>
              <a:buChar char="▰"/>
            </a:pPr>
            <a:r>
              <a:rPr lang="en-US" sz="320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Nathan Oliver (Big Ladder Software)</a:t>
            </a:r>
            <a:endParaRPr lang="en-US" sz="3200">
              <a:solidFill>
                <a:schemeClr val="tx1">
                  <a:lumMod val="50000"/>
                </a:schemeClr>
              </a:solidFill>
              <a:latin typeface="Roboto" panose="02000000000000000000" pitchFamily="2" charset="0"/>
              <a:ea typeface="Roboto" panose="02000000000000000000" pitchFamily="2" charset="0"/>
              <a:cs typeface="Roboto" panose="02000000000000000000" pitchFamily="2" charset="0"/>
            </a:endParaRPr>
          </a:p>
          <a:p>
            <a:pPr marL="457200" lvl="0" indent="-381000">
              <a:spcBef>
                <a:spcPts val="600"/>
              </a:spcBef>
              <a:buClr>
                <a:srgbClr val="C7D3E6"/>
              </a:buClr>
              <a:buSzPts val="2400"/>
              <a:buFont typeface="Roboto Light"/>
              <a:buChar char="▰"/>
            </a:pPr>
            <a:r>
              <a:rPr lang="en-US" sz="320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Laurel Elam (RESNET – Director of QA Administration and Standards)</a:t>
            </a:r>
            <a:endParaRPr lang="en-US" sz="3200">
              <a:solidFill>
                <a:schemeClr val="tx1">
                  <a:lumMod val="50000"/>
                </a:schemeClr>
              </a:solidFill>
              <a:latin typeface="Roboto" panose="02000000000000000000" pitchFamily="2" charset="0"/>
              <a:ea typeface="Roboto" panose="02000000000000000000" pitchFamily="2" charset="0"/>
              <a:cs typeface="Roboto" panose="02000000000000000000" pitchFamily="2"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2AFCC-C2C9-FE5C-626D-874A28386D9B}"/>
            </a:ext>
          </a:extLst>
        </p:cNvPr>
        <p:cNvGrpSpPr/>
        <p:nvPr/>
      </p:nvGrpSpPr>
      <p:grpSpPr>
        <a:xfrm>
          <a:off x="0" y="0"/>
          <a:ext cx="0" cy="0"/>
          <a:chOff x="0" y="0"/>
          <a:chExt cx="0" cy="0"/>
        </a:xfrm>
      </p:grpSpPr>
      <p:pic>
        <p:nvPicPr>
          <p:cNvPr id="3" name="Picture 2" descr="A graph with green and black bars&#10;&#10;Description automatically generated with medium confidence">
            <a:extLst>
              <a:ext uri="{FF2B5EF4-FFF2-40B4-BE49-F238E27FC236}">
                <a16:creationId xmlns:a16="http://schemas.microsoft.com/office/drawing/2014/main" id="{5A8D49E5-C3BD-7B23-521C-ECD13A56C244}"/>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B622DFF5-E5C0-085A-CA84-9BCCFE17E611}"/>
              </a:ext>
            </a:extLst>
          </p:cNvPr>
          <p:cNvSpPr/>
          <p:nvPr/>
        </p:nvSpPr>
        <p:spPr>
          <a:xfrm>
            <a:off x="7220638" y="3629139"/>
            <a:ext cx="2812470" cy="644075"/>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Changes due to </a:t>
            </a:r>
          </a:p>
          <a:p>
            <a:pPr algn="ctr"/>
            <a:r>
              <a:rPr lang="en-US">
                <a:solidFill>
                  <a:schemeClr val="bg2"/>
                </a:solidFill>
              </a:rPr>
              <a:t>Acceptance Criteria Compliance</a:t>
            </a:r>
          </a:p>
        </p:txBody>
      </p:sp>
    </p:spTree>
    <p:extLst>
      <p:ext uri="{BB962C8B-B14F-4D97-AF65-F5344CB8AC3E}">
        <p14:creationId xmlns:p14="http://schemas.microsoft.com/office/powerpoint/2010/main" val="1486760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C4D62-A713-A74B-1FF1-EFD8F37A48C4}"/>
            </a:ext>
          </a:extLst>
        </p:cNvPr>
        <p:cNvGrpSpPr/>
        <p:nvPr/>
      </p:nvGrpSpPr>
      <p:grpSpPr>
        <a:xfrm>
          <a:off x="0" y="0"/>
          <a:ext cx="0" cy="0"/>
          <a:chOff x="0" y="0"/>
          <a:chExt cx="0" cy="0"/>
        </a:xfrm>
      </p:grpSpPr>
      <p:pic>
        <p:nvPicPr>
          <p:cNvPr id="9" name="Picture 8" descr="A graph with green and blue bars&#10;&#10;Description automatically generated">
            <a:extLst>
              <a:ext uri="{FF2B5EF4-FFF2-40B4-BE49-F238E27FC236}">
                <a16:creationId xmlns:a16="http://schemas.microsoft.com/office/drawing/2014/main" id="{6A0918AA-1947-5DA0-65B0-DF24374CC352}"/>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32FB0ED-8E01-F204-71DF-644E017E8EBD}"/>
              </a:ext>
            </a:extLst>
          </p:cNvPr>
          <p:cNvSpPr/>
          <p:nvPr/>
        </p:nvSpPr>
        <p:spPr>
          <a:xfrm>
            <a:off x="10024731" y="4745504"/>
            <a:ext cx="1704109" cy="546386"/>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Duluth</a:t>
            </a:r>
          </a:p>
          <a:p>
            <a:pPr algn="ctr"/>
            <a:r>
              <a:rPr lang="en-US">
                <a:solidFill>
                  <a:schemeClr val="bg2"/>
                </a:solidFill>
              </a:rPr>
              <a:t>CFIS Ducts In Attic</a:t>
            </a:r>
          </a:p>
        </p:txBody>
      </p:sp>
      <p:cxnSp>
        <p:nvCxnSpPr>
          <p:cNvPr id="5" name="Straight Arrow Connector 4">
            <a:extLst>
              <a:ext uri="{FF2B5EF4-FFF2-40B4-BE49-F238E27FC236}">
                <a16:creationId xmlns:a16="http://schemas.microsoft.com/office/drawing/2014/main" id="{876A53F4-B0A2-BEC1-018A-B754F5CA6718}"/>
              </a:ext>
            </a:extLst>
          </p:cNvPr>
          <p:cNvCxnSpPr>
            <a:cxnSpLocks/>
            <a:stCxn id="4" idx="2"/>
          </p:cNvCxnSpPr>
          <p:nvPr/>
        </p:nvCxnSpPr>
        <p:spPr>
          <a:xfrm>
            <a:off x="10876786" y="5291890"/>
            <a:ext cx="606377" cy="460324"/>
          </a:xfrm>
          <a:prstGeom prst="straightConnector1">
            <a:avLst/>
          </a:prstGeom>
          <a:ln w="19050">
            <a:solidFill>
              <a:schemeClr val="bg2"/>
            </a:solidFill>
            <a:tailEnd type="triangle" w="med" len="med"/>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EA28584-810C-5324-82F2-99A9E883DCD3}"/>
              </a:ext>
            </a:extLst>
          </p:cNvPr>
          <p:cNvSpPr/>
          <p:nvPr/>
        </p:nvSpPr>
        <p:spPr>
          <a:xfrm>
            <a:off x="7220638" y="3629139"/>
            <a:ext cx="2812470" cy="644075"/>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Changes due to </a:t>
            </a:r>
          </a:p>
          <a:p>
            <a:pPr algn="ctr"/>
            <a:r>
              <a:rPr lang="en-US">
                <a:solidFill>
                  <a:schemeClr val="bg2"/>
                </a:solidFill>
              </a:rPr>
              <a:t>MINHERS Add. 76 Changes</a:t>
            </a:r>
          </a:p>
        </p:txBody>
      </p:sp>
    </p:spTree>
    <p:extLst>
      <p:ext uri="{BB962C8B-B14F-4D97-AF65-F5344CB8AC3E}">
        <p14:creationId xmlns:p14="http://schemas.microsoft.com/office/powerpoint/2010/main" val="121385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showing the number of different types of air quality&#10;&#10;Description automatically generated with medium confidence">
            <a:extLst>
              <a:ext uri="{FF2B5EF4-FFF2-40B4-BE49-F238E27FC236}">
                <a16:creationId xmlns:a16="http://schemas.microsoft.com/office/drawing/2014/main" id="{24F9FF21-D11B-7C9F-64C9-4C24ABD759D3}"/>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59D1C0A-0837-1B0D-2066-4E747021DD4C}"/>
              </a:ext>
            </a:extLst>
          </p:cNvPr>
          <p:cNvSpPr txBox="1"/>
          <p:nvPr/>
        </p:nvSpPr>
        <p:spPr>
          <a:xfrm>
            <a:off x="1094140" y="0"/>
            <a:ext cx="10003720" cy="1292662"/>
          </a:xfrm>
          <a:prstGeom prst="rect">
            <a:avLst/>
          </a:prstGeom>
          <a:solidFill>
            <a:schemeClr val="bg1"/>
          </a:solidFill>
        </p:spPr>
        <p:txBody>
          <a:bodyPr wrap="square" rtlCol="0">
            <a:spAutoFit/>
          </a:bodyPr>
          <a:lstStyle/>
          <a:p>
            <a:pPr algn="ctr"/>
            <a:r>
              <a:rPr lang="en-US" sz="2600">
                <a:latin typeface="Verdana" panose="020B0604030504040204" pitchFamily="34" charset="0"/>
                <a:ea typeface="Verdana" panose="020B0604030504040204" pitchFamily="34" charset="0"/>
              </a:rPr>
              <a:t>CFIS Ducts In Attic – CFIS Ducts In Conditioned Space</a:t>
            </a:r>
          </a:p>
          <a:p>
            <a:pPr algn="ctr"/>
            <a:r>
              <a:rPr lang="en-US" sz="2600">
                <a:latin typeface="Verdana" panose="020B0604030504040204" pitchFamily="34" charset="0"/>
                <a:ea typeface="Verdana" panose="020B0604030504040204" pitchFamily="34" charset="0"/>
              </a:rPr>
              <a:t>Ekotrope</a:t>
            </a:r>
          </a:p>
          <a:p>
            <a:pPr algn="ctr"/>
            <a:r>
              <a:rPr lang="en-US" sz="2600">
                <a:latin typeface="Verdana" panose="020B0604030504040204" pitchFamily="34" charset="0"/>
                <a:ea typeface="Verdana" panose="020B0604030504040204" pitchFamily="34" charset="0"/>
              </a:rPr>
              <a:t>Select Versions</a:t>
            </a:r>
          </a:p>
        </p:txBody>
      </p:sp>
      <p:sp>
        <p:nvSpPr>
          <p:cNvPr id="6" name="Rectangle 5">
            <a:extLst>
              <a:ext uri="{FF2B5EF4-FFF2-40B4-BE49-F238E27FC236}">
                <a16:creationId xmlns:a16="http://schemas.microsoft.com/office/drawing/2014/main" id="{F679717B-9F7D-DE04-9841-3237FD27A312}"/>
              </a:ext>
            </a:extLst>
          </p:cNvPr>
          <p:cNvSpPr/>
          <p:nvPr/>
        </p:nvSpPr>
        <p:spPr>
          <a:xfrm>
            <a:off x="4570899" y="1548408"/>
            <a:ext cx="1704109" cy="831014"/>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Accounting for Duct Losses During Ventilation</a:t>
            </a:r>
          </a:p>
        </p:txBody>
      </p:sp>
      <p:cxnSp>
        <p:nvCxnSpPr>
          <p:cNvPr id="7" name="Straight Arrow Connector 6">
            <a:extLst>
              <a:ext uri="{FF2B5EF4-FFF2-40B4-BE49-F238E27FC236}">
                <a16:creationId xmlns:a16="http://schemas.microsoft.com/office/drawing/2014/main" id="{293766E0-4846-2C1B-25B2-AB036F2C9F54}"/>
              </a:ext>
            </a:extLst>
          </p:cNvPr>
          <p:cNvCxnSpPr>
            <a:cxnSpLocks/>
          </p:cNvCxnSpPr>
          <p:nvPr/>
        </p:nvCxnSpPr>
        <p:spPr>
          <a:xfrm>
            <a:off x="9064368" y="2525202"/>
            <a:ext cx="0" cy="1373403"/>
          </a:xfrm>
          <a:prstGeom prst="straightConnector1">
            <a:avLst/>
          </a:prstGeom>
          <a:ln w="19050">
            <a:solidFill>
              <a:schemeClr val="bg2"/>
            </a:solidFill>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CECFEDF-4065-0ED4-AF98-3D3D679E6B9E}"/>
              </a:ext>
            </a:extLst>
          </p:cNvPr>
          <p:cNvCxnSpPr>
            <a:cxnSpLocks/>
          </p:cNvCxnSpPr>
          <p:nvPr/>
        </p:nvCxnSpPr>
        <p:spPr>
          <a:xfrm flipH="1">
            <a:off x="8647809" y="2525202"/>
            <a:ext cx="822960" cy="0"/>
          </a:xfrm>
          <a:prstGeom prst="straightConnector1">
            <a:avLst/>
          </a:prstGeom>
          <a:ln w="19050">
            <a:solidFill>
              <a:schemeClr val="bg2"/>
            </a:solidFill>
            <a:prstDash val="dash"/>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738A993-D89B-3962-0D70-E1B3EAF6CC90}"/>
              </a:ext>
            </a:extLst>
          </p:cNvPr>
          <p:cNvCxnSpPr>
            <a:cxnSpLocks/>
          </p:cNvCxnSpPr>
          <p:nvPr/>
        </p:nvCxnSpPr>
        <p:spPr>
          <a:xfrm>
            <a:off x="7139875" y="3094043"/>
            <a:ext cx="0" cy="1097280"/>
          </a:xfrm>
          <a:prstGeom prst="straightConnector1">
            <a:avLst/>
          </a:prstGeom>
          <a:ln w="19050">
            <a:solidFill>
              <a:schemeClr val="bg2"/>
            </a:solidFill>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5BDC826-7FC5-B523-93D7-41FB32098932}"/>
              </a:ext>
            </a:extLst>
          </p:cNvPr>
          <p:cNvCxnSpPr>
            <a:cxnSpLocks/>
          </p:cNvCxnSpPr>
          <p:nvPr/>
        </p:nvCxnSpPr>
        <p:spPr>
          <a:xfrm flipH="1">
            <a:off x="6723316" y="3094043"/>
            <a:ext cx="822960" cy="0"/>
          </a:xfrm>
          <a:prstGeom prst="straightConnector1">
            <a:avLst/>
          </a:prstGeom>
          <a:ln w="19050">
            <a:solidFill>
              <a:schemeClr val="bg2"/>
            </a:solidFill>
            <a:prstDash val="dash"/>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C76C276-D765-99A7-9290-98008679CD73}"/>
              </a:ext>
            </a:extLst>
          </p:cNvPr>
          <p:cNvCxnSpPr>
            <a:cxnSpLocks/>
          </p:cNvCxnSpPr>
          <p:nvPr/>
        </p:nvCxnSpPr>
        <p:spPr>
          <a:xfrm>
            <a:off x="5247506" y="4678295"/>
            <a:ext cx="0" cy="457200"/>
          </a:xfrm>
          <a:prstGeom prst="straightConnector1">
            <a:avLst/>
          </a:prstGeom>
          <a:ln w="19050">
            <a:solidFill>
              <a:schemeClr val="bg2"/>
            </a:solidFill>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73A2FCD-1B57-D78A-2CDE-8490C45D3F13}"/>
              </a:ext>
            </a:extLst>
          </p:cNvPr>
          <p:cNvCxnSpPr>
            <a:cxnSpLocks/>
          </p:cNvCxnSpPr>
          <p:nvPr/>
        </p:nvCxnSpPr>
        <p:spPr>
          <a:xfrm flipH="1">
            <a:off x="4784647" y="4678295"/>
            <a:ext cx="822960" cy="0"/>
          </a:xfrm>
          <a:prstGeom prst="straightConnector1">
            <a:avLst/>
          </a:prstGeom>
          <a:ln w="19050">
            <a:solidFill>
              <a:schemeClr val="bg2"/>
            </a:solidFill>
            <a:prstDash val="dash"/>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CE29011-C083-B0A9-C7D9-66645CC33D81}"/>
              </a:ext>
            </a:extLst>
          </p:cNvPr>
          <p:cNvCxnSpPr>
            <a:cxnSpLocks/>
          </p:cNvCxnSpPr>
          <p:nvPr/>
        </p:nvCxnSpPr>
        <p:spPr>
          <a:xfrm>
            <a:off x="3287345" y="3466183"/>
            <a:ext cx="0" cy="713232"/>
          </a:xfrm>
          <a:prstGeom prst="straightConnector1">
            <a:avLst/>
          </a:prstGeom>
          <a:ln w="19050">
            <a:solidFill>
              <a:schemeClr val="bg2"/>
            </a:solidFill>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4980D77-89B7-40EF-95F8-A996AEDEA0EF}"/>
              </a:ext>
            </a:extLst>
          </p:cNvPr>
          <p:cNvCxnSpPr>
            <a:cxnSpLocks/>
          </p:cNvCxnSpPr>
          <p:nvPr/>
        </p:nvCxnSpPr>
        <p:spPr>
          <a:xfrm flipH="1">
            <a:off x="2870786" y="3466183"/>
            <a:ext cx="822960" cy="0"/>
          </a:xfrm>
          <a:prstGeom prst="straightConnector1">
            <a:avLst/>
          </a:prstGeom>
          <a:ln w="19050">
            <a:solidFill>
              <a:schemeClr val="bg2"/>
            </a:solidFill>
            <a:prstDash val="dash"/>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786B75B-CE18-0D63-29A3-7EF96DFF2D76}"/>
              </a:ext>
            </a:extLst>
          </p:cNvPr>
          <p:cNvCxnSpPr>
            <a:cxnSpLocks/>
          </p:cNvCxnSpPr>
          <p:nvPr/>
        </p:nvCxnSpPr>
        <p:spPr>
          <a:xfrm>
            <a:off x="1359308" y="3331503"/>
            <a:ext cx="0" cy="1097280"/>
          </a:xfrm>
          <a:prstGeom prst="straightConnector1">
            <a:avLst/>
          </a:prstGeom>
          <a:ln w="19050">
            <a:solidFill>
              <a:schemeClr val="bg2"/>
            </a:solidFill>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24163DA-F3C9-DE79-48DB-09EBA20A31AB}"/>
              </a:ext>
            </a:extLst>
          </p:cNvPr>
          <p:cNvCxnSpPr>
            <a:cxnSpLocks/>
          </p:cNvCxnSpPr>
          <p:nvPr/>
        </p:nvCxnSpPr>
        <p:spPr>
          <a:xfrm flipH="1">
            <a:off x="942749" y="3331503"/>
            <a:ext cx="822960" cy="0"/>
          </a:xfrm>
          <a:prstGeom prst="straightConnector1">
            <a:avLst/>
          </a:prstGeom>
          <a:ln w="19050">
            <a:solidFill>
              <a:schemeClr val="bg2"/>
            </a:solidFill>
            <a:prstDash val="dash"/>
            <a:headEnd type="none"/>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891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EF697-108F-4D5D-8842-C4AE12880D4F}"/>
            </a:ext>
          </a:extLst>
        </p:cNvPr>
        <p:cNvGrpSpPr/>
        <p:nvPr/>
      </p:nvGrpSpPr>
      <p:grpSpPr>
        <a:xfrm>
          <a:off x="0" y="0"/>
          <a:ext cx="0" cy="0"/>
          <a:chOff x="0" y="0"/>
          <a:chExt cx="0" cy="0"/>
        </a:xfrm>
      </p:grpSpPr>
      <p:pic>
        <p:nvPicPr>
          <p:cNvPr id="6" name="Picture 5" descr="A graph of the number of ducts&#10;&#10;Description automatically generated with medium confidence">
            <a:extLst>
              <a:ext uri="{FF2B5EF4-FFF2-40B4-BE49-F238E27FC236}">
                <a16:creationId xmlns:a16="http://schemas.microsoft.com/office/drawing/2014/main" id="{3DC93EB7-858F-AA83-DAAB-0D234A3B124A}"/>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D3FE929-C527-36B3-76D7-E38D1A5A70C9}"/>
              </a:ext>
            </a:extLst>
          </p:cNvPr>
          <p:cNvSpPr txBox="1"/>
          <p:nvPr/>
        </p:nvSpPr>
        <p:spPr>
          <a:xfrm>
            <a:off x="1094140" y="0"/>
            <a:ext cx="10003720" cy="1292662"/>
          </a:xfrm>
          <a:prstGeom prst="rect">
            <a:avLst/>
          </a:prstGeom>
          <a:solidFill>
            <a:schemeClr val="bg1"/>
          </a:solidFill>
        </p:spPr>
        <p:txBody>
          <a:bodyPr wrap="square" rtlCol="0">
            <a:spAutoFit/>
          </a:bodyPr>
          <a:lstStyle/>
          <a:p>
            <a:pPr algn="ctr"/>
            <a:r>
              <a:rPr lang="en-US" sz="2600">
                <a:latin typeface="Verdana" panose="020B0604030504040204" pitchFamily="34" charset="0"/>
                <a:ea typeface="Verdana" panose="020B0604030504040204" pitchFamily="34" charset="0"/>
              </a:rPr>
              <a:t>CFIS Ducts In Attic – CFIS Ducts In Conditioned Space</a:t>
            </a:r>
          </a:p>
          <a:p>
            <a:pPr algn="ctr"/>
            <a:r>
              <a:rPr lang="en-US" sz="2600">
                <a:latin typeface="Verdana" panose="020B0604030504040204" pitchFamily="34" charset="0"/>
                <a:ea typeface="Verdana" panose="020B0604030504040204" pitchFamily="34" charset="0"/>
              </a:rPr>
              <a:t>EnergyGauge USA</a:t>
            </a:r>
          </a:p>
          <a:p>
            <a:pPr algn="ctr"/>
            <a:r>
              <a:rPr lang="en-US" sz="2600">
                <a:latin typeface="Verdana" panose="020B0604030504040204" pitchFamily="34" charset="0"/>
                <a:ea typeface="Verdana" panose="020B0604030504040204" pitchFamily="34" charset="0"/>
              </a:rPr>
              <a:t>Select Versions</a:t>
            </a:r>
          </a:p>
        </p:txBody>
      </p:sp>
    </p:spTree>
    <p:extLst>
      <p:ext uri="{BB962C8B-B14F-4D97-AF65-F5344CB8AC3E}">
        <p14:creationId xmlns:p14="http://schemas.microsoft.com/office/powerpoint/2010/main" val="29512304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5070F-DA9C-DED5-3BC6-BE614071FCA9}"/>
            </a:ext>
          </a:extLst>
        </p:cNvPr>
        <p:cNvGrpSpPr/>
        <p:nvPr/>
      </p:nvGrpSpPr>
      <p:grpSpPr>
        <a:xfrm>
          <a:off x="0" y="0"/>
          <a:ext cx="0" cy="0"/>
          <a:chOff x="0" y="0"/>
          <a:chExt cx="0" cy="0"/>
        </a:xfrm>
      </p:grpSpPr>
      <p:pic>
        <p:nvPicPr>
          <p:cNvPr id="6" name="Picture 5" descr="A graph of a number of red bars&#10;&#10;Description automatically generated with medium confidence">
            <a:extLst>
              <a:ext uri="{FF2B5EF4-FFF2-40B4-BE49-F238E27FC236}">
                <a16:creationId xmlns:a16="http://schemas.microsoft.com/office/drawing/2014/main" id="{A680BA96-CB13-082D-345F-69976F0A89D2}"/>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83A9DF-02EE-33D9-422C-55FCA832C893}"/>
              </a:ext>
            </a:extLst>
          </p:cNvPr>
          <p:cNvSpPr txBox="1"/>
          <p:nvPr/>
        </p:nvSpPr>
        <p:spPr>
          <a:xfrm>
            <a:off x="1094140" y="0"/>
            <a:ext cx="10003720" cy="1292662"/>
          </a:xfrm>
          <a:prstGeom prst="rect">
            <a:avLst/>
          </a:prstGeom>
          <a:solidFill>
            <a:schemeClr val="bg1"/>
          </a:solidFill>
        </p:spPr>
        <p:txBody>
          <a:bodyPr wrap="square" rtlCol="0">
            <a:spAutoFit/>
          </a:bodyPr>
          <a:lstStyle/>
          <a:p>
            <a:pPr algn="ctr"/>
            <a:r>
              <a:rPr lang="en-US" sz="2600">
                <a:latin typeface="Verdana" panose="020B0604030504040204" pitchFamily="34" charset="0"/>
                <a:ea typeface="Verdana" panose="020B0604030504040204" pitchFamily="34" charset="0"/>
              </a:rPr>
              <a:t>CFIS Ducts In Attic – CFIS Ducts In Conditioned Space</a:t>
            </a:r>
          </a:p>
          <a:p>
            <a:pPr algn="ctr"/>
            <a:r>
              <a:rPr lang="en-US" sz="2600">
                <a:latin typeface="Verdana" panose="020B0604030504040204" pitchFamily="34" charset="0"/>
                <a:ea typeface="Verdana" panose="020B0604030504040204" pitchFamily="34" charset="0"/>
              </a:rPr>
              <a:t>REM/Rate</a:t>
            </a:r>
          </a:p>
          <a:p>
            <a:pPr algn="ctr"/>
            <a:r>
              <a:rPr lang="en-US" sz="2600">
                <a:latin typeface="Verdana" panose="020B0604030504040204" pitchFamily="34" charset="0"/>
                <a:ea typeface="Verdana" panose="020B0604030504040204" pitchFamily="34" charset="0"/>
              </a:rPr>
              <a:t>Select Versions</a:t>
            </a:r>
          </a:p>
        </p:txBody>
      </p:sp>
    </p:spTree>
    <p:extLst>
      <p:ext uri="{BB962C8B-B14F-4D97-AF65-F5344CB8AC3E}">
        <p14:creationId xmlns:p14="http://schemas.microsoft.com/office/powerpoint/2010/main" val="36152516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91">
          <a:extLst>
            <a:ext uri="{FF2B5EF4-FFF2-40B4-BE49-F238E27FC236}">
              <a16:creationId xmlns:a16="http://schemas.microsoft.com/office/drawing/2014/main" id="{F1EEEC37-CA1B-1EFA-6ADE-F02276687FF0}"/>
            </a:ext>
          </a:extLst>
        </p:cNvPr>
        <p:cNvGrpSpPr/>
        <p:nvPr/>
      </p:nvGrpSpPr>
      <p:grpSpPr>
        <a:xfrm>
          <a:off x="0" y="0"/>
          <a:ext cx="0" cy="0"/>
          <a:chOff x="0" y="0"/>
          <a:chExt cx="0" cy="0"/>
        </a:xfrm>
      </p:grpSpPr>
      <p:sp>
        <p:nvSpPr>
          <p:cNvPr id="31" name="Google Shape;398;p28">
            <a:extLst>
              <a:ext uri="{FF2B5EF4-FFF2-40B4-BE49-F238E27FC236}">
                <a16:creationId xmlns:a16="http://schemas.microsoft.com/office/drawing/2014/main" id="{CC3F7852-3D3D-F2F8-38E8-1F6F9C65B3EA}"/>
              </a:ext>
            </a:extLst>
          </p:cNvPr>
          <p:cNvSpPr txBox="1"/>
          <p:nvPr/>
        </p:nvSpPr>
        <p:spPr>
          <a:xfrm>
            <a:off x="415953" y="408778"/>
            <a:ext cx="1136009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bg2"/>
                </a:solidFill>
                <a:latin typeface="Roboto" panose="02000000000000000000" pitchFamily="2" charset="0"/>
                <a:ea typeface="Roboto" panose="02000000000000000000" pitchFamily="2" charset="0"/>
                <a:cs typeface="Roboto" panose="02000000000000000000" pitchFamily="2" charset="0"/>
                <a:sym typeface="Roboto"/>
              </a:rPr>
              <a:t>Standard- vs Raised-Heel Truss</a:t>
            </a:r>
            <a:endParaRPr lang="en-US" sz="4800">
              <a:solidFill>
                <a:schemeClr val="bg2"/>
              </a:solidFill>
              <a:latin typeface="Roboto" panose="02000000000000000000" pitchFamily="2" charset="0"/>
              <a:ea typeface="Roboto" panose="02000000000000000000" pitchFamily="2" charset="0"/>
              <a:cs typeface="Roboto" panose="02000000000000000000" pitchFamily="2" charset="0"/>
            </a:endParaRPr>
          </a:p>
        </p:txBody>
      </p:sp>
      <p:pic>
        <p:nvPicPr>
          <p:cNvPr id="3" name="Picture 2" descr="A diagram of a roof&#10;&#10;Description automatically generated">
            <a:extLst>
              <a:ext uri="{FF2B5EF4-FFF2-40B4-BE49-F238E27FC236}">
                <a16:creationId xmlns:a16="http://schemas.microsoft.com/office/drawing/2014/main" id="{23C4A55C-D9EE-C52E-605A-21D3D3DE06E9}"/>
              </a:ext>
            </a:extLst>
          </p:cNvPr>
          <p:cNvPicPr>
            <a:picLocks noChangeAspect="1"/>
          </p:cNvPicPr>
          <p:nvPr/>
        </p:nvPicPr>
        <p:blipFill>
          <a:blip r:embed="rId3"/>
          <a:stretch>
            <a:fillRect/>
          </a:stretch>
        </p:blipFill>
        <p:spPr>
          <a:xfrm>
            <a:off x="987929" y="2180670"/>
            <a:ext cx="5276272" cy="3683178"/>
          </a:xfrm>
          <a:prstGeom prst="rect">
            <a:avLst/>
          </a:prstGeom>
        </p:spPr>
      </p:pic>
      <p:pic>
        <p:nvPicPr>
          <p:cNvPr id="4" name="Picture 3" descr="A diagram of a rectangular object&#10;&#10;Description automatically generated">
            <a:extLst>
              <a:ext uri="{FF2B5EF4-FFF2-40B4-BE49-F238E27FC236}">
                <a16:creationId xmlns:a16="http://schemas.microsoft.com/office/drawing/2014/main" id="{AB71AF26-6C35-62B5-3FC1-A9321CF0939D}"/>
              </a:ext>
            </a:extLst>
          </p:cNvPr>
          <p:cNvPicPr>
            <a:picLocks noChangeAspect="1"/>
          </p:cNvPicPr>
          <p:nvPr/>
        </p:nvPicPr>
        <p:blipFill>
          <a:blip r:embed="rId4"/>
          <a:stretch>
            <a:fillRect/>
          </a:stretch>
        </p:blipFill>
        <p:spPr>
          <a:xfrm>
            <a:off x="6351617" y="1722248"/>
            <a:ext cx="5276272" cy="4152418"/>
          </a:xfrm>
          <a:prstGeom prst="rect">
            <a:avLst/>
          </a:prstGeom>
        </p:spPr>
      </p:pic>
      <p:sp>
        <p:nvSpPr>
          <p:cNvPr id="5" name="Rectangle 4">
            <a:extLst>
              <a:ext uri="{FF2B5EF4-FFF2-40B4-BE49-F238E27FC236}">
                <a16:creationId xmlns:a16="http://schemas.microsoft.com/office/drawing/2014/main" id="{4B792F39-BA5F-E161-8497-40C1C9E00CD9}"/>
              </a:ext>
            </a:extLst>
          </p:cNvPr>
          <p:cNvSpPr/>
          <p:nvPr/>
        </p:nvSpPr>
        <p:spPr>
          <a:xfrm>
            <a:off x="2337392" y="1449055"/>
            <a:ext cx="2169042" cy="546386"/>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Standard-Heel Truss</a:t>
            </a:r>
          </a:p>
        </p:txBody>
      </p:sp>
      <p:sp>
        <p:nvSpPr>
          <p:cNvPr id="6" name="Rectangle 5">
            <a:extLst>
              <a:ext uri="{FF2B5EF4-FFF2-40B4-BE49-F238E27FC236}">
                <a16:creationId xmlns:a16="http://schemas.microsoft.com/office/drawing/2014/main" id="{BFBB4D38-0916-3256-CC87-81E654395CF4}"/>
              </a:ext>
            </a:extLst>
          </p:cNvPr>
          <p:cNvSpPr/>
          <p:nvPr/>
        </p:nvSpPr>
        <p:spPr>
          <a:xfrm>
            <a:off x="7685568" y="1449055"/>
            <a:ext cx="2169042" cy="546386"/>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Raised-Heel Truss</a:t>
            </a:r>
          </a:p>
        </p:txBody>
      </p:sp>
      <p:sp>
        <p:nvSpPr>
          <p:cNvPr id="8" name="Rectangle 7">
            <a:extLst>
              <a:ext uri="{FF2B5EF4-FFF2-40B4-BE49-F238E27FC236}">
                <a16:creationId xmlns:a16="http://schemas.microsoft.com/office/drawing/2014/main" id="{C1E0FF27-6F2A-531B-4670-E06CA60FF213}"/>
              </a:ext>
            </a:extLst>
          </p:cNvPr>
          <p:cNvSpPr/>
          <p:nvPr/>
        </p:nvSpPr>
        <p:spPr>
          <a:xfrm>
            <a:off x="2337392" y="5968856"/>
            <a:ext cx="2169042" cy="546386"/>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Less Insulation </a:t>
            </a:r>
          </a:p>
          <a:p>
            <a:pPr algn="ctr"/>
            <a:r>
              <a:rPr lang="en-US">
                <a:solidFill>
                  <a:schemeClr val="bg2"/>
                </a:solidFill>
              </a:rPr>
              <a:t>Along Attic Perimeter</a:t>
            </a:r>
          </a:p>
        </p:txBody>
      </p:sp>
      <p:sp>
        <p:nvSpPr>
          <p:cNvPr id="9" name="Rectangle 8">
            <a:extLst>
              <a:ext uri="{FF2B5EF4-FFF2-40B4-BE49-F238E27FC236}">
                <a16:creationId xmlns:a16="http://schemas.microsoft.com/office/drawing/2014/main" id="{EE540FC7-8BB3-8DB7-B238-4735510D4069}"/>
              </a:ext>
            </a:extLst>
          </p:cNvPr>
          <p:cNvSpPr/>
          <p:nvPr/>
        </p:nvSpPr>
        <p:spPr>
          <a:xfrm>
            <a:off x="7685568" y="5968856"/>
            <a:ext cx="2169042" cy="546386"/>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More Insulation </a:t>
            </a:r>
          </a:p>
          <a:p>
            <a:pPr algn="ctr"/>
            <a:r>
              <a:rPr lang="en-US">
                <a:solidFill>
                  <a:schemeClr val="bg2"/>
                </a:solidFill>
              </a:rPr>
              <a:t>Along Attic Perimeter</a:t>
            </a:r>
          </a:p>
        </p:txBody>
      </p:sp>
    </p:spTree>
    <p:extLst>
      <p:ext uri="{BB962C8B-B14F-4D97-AF65-F5344CB8AC3E}">
        <p14:creationId xmlns:p14="http://schemas.microsoft.com/office/powerpoint/2010/main" val="36232234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20043-1ADB-F1BC-FE0D-704EF4DC16A3}"/>
            </a:ext>
          </a:extLst>
        </p:cNvPr>
        <p:cNvGrpSpPr/>
        <p:nvPr/>
      </p:nvGrpSpPr>
      <p:grpSpPr>
        <a:xfrm>
          <a:off x="0" y="0"/>
          <a:ext cx="0" cy="0"/>
          <a:chOff x="0" y="0"/>
          <a:chExt cx="0" cy="0"/>
        </a:xfrm>
      </p:grpSpPr>
      <p:pic>
        <p:nvPicPr>
          <p:cNvPr id="3" name="Picture 2" descr="A graph of different colored bars&#10;&#10;Description automatically generated">
            <a:extLst>
              <a:ext uri="{FF2B5EF4-FFF2-40B4-BE49-F238E27FC236}">
                <a16:creationId xmlns:a16="http://schemas.microsoft.com/office/drawing/2014/main" id="{A4F7C55F-08AF-4734-28B0-8AA06A4691DA}"/>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422F362-6A00-EBFE-6CCB-CC3A9BF3699B}"/>
              </a:ext>
            </a:extLst>
          </p:cNvPr>
          <p:cNvSpPr/>
          <p:nvPr/>
        </p:nvSpPr>
        <p:spPr>
          <a:xfrm>
            <a:off x="9728792" y="4541714"/>
            <a:ext cx="2169042" cy="546386"/>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No results for</a:t>
            </a:r>
          </a:p>
          <a:p>
            <a:pPr algn="ctr"/>
            <a:r>
              <a:rPr lang="en-US">
                <a:solidFill>
                  <a:schemeClr val="bg2"/>
                </a:solidFill>
              </a:rPr>
              <a:t>REM/Rate</a:t>
            </a:r>
          </a:p>
        </p:txBody>
      </p:sp>
      <p:sp>
        <p:nvSpPr>
          <p:cNvPr id="2" name="TextBox 1">
            <a:extLst>
              <a:ext uri="{FF2B5EF4-FFF2-40B4-BE49-F238E27FC236}">
                <a16:creationId xmlns:a16="http://schemas.microsoft.com/office/drawing/2014/main" id="{1F98EBE0-FA10-6ADE-025B-477F09A8A58D}"/>
              </a:ext>
            </a:extLst>
          </p:cNvPr>
          <p:cNvSpPr txBox="1"/>
          <p:nvPr/>
        </p:nvSpPr>
        <p:spPr>
          <a:xfrm>
            <a:off x="1094140" y="0"/>
            <a:ext cx="10003720" cy="892552"/>
          </a:xfrm>
          <a:prstGeom prst="rect">
            <a:avLst/>
          </a:prstGeom>
          <a:solidFill>
            <a:schemeClr val="bg1"/>
          </a:solidFill>
        </p:spPr>
        <p:txBody>
          <a:bodyPr wrap="square" rtlCol="0">
            <a:spAutoFit/>
          </a:bodyPr>
          <a:lstStyle/>
          <a:p>
            <a:pPr algn="ctr"/>
            <a:r>
              <a:rPr lang="en-US" sz="2600">
                <a:latin typeface="Verdana" panose="020B0604030504040204" pitchFamily="34" charset="0"/>
                <a:ea typeface="Verdana" panose="020B0604030504040204" pitchFamily="34" charset="0"/>
              </a:rPr>
              <a:t>Standard-Heel Truss - Raised-Heel Truss</a:t>
            </a:r>
          </a:p>
          <a:p>
            <a:pPr algn="ctr"/>
            <a:r>
              <a:rPr lang="en-US" sz="2600">
                <a:latin typeface="Verdana" panose="020B0604030504040204" pitchFamily="34" charset="0"/>
                <a:ea typeface="Verdana" panose="020B0604030504040204" pitchFamily="34" charset="0"/>
              </a:rPr>
              <a:t>Beta Version</a:t>
            </a:r>
          </a:p>
        </p:txBody>
      </p:sp>
    </p:spTree>
    <p:extLst>
      <p:ext uri="{BB962C8B-B14F-4D97-AF65-F5344CB8AC3E}">
        <p14:creationId xmlns:p14="http://schemas.microsoft.com/office/powerpoint/2010/main" val="15808357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3078B89-AF60-F780-AF05-11ABAD8ED4E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A0B39F9-B303-BBA1-7F3E-291193BE0D1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901952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00105FA-9CCC-893F-3867-19F7527B68F9}"/>
            </a:ext>
          </a:extLst>
        </p:cNvPr>
        <p:cNvGrpSpPr/>
        <p:nvPr/>
      </p:nvGrpSpPr>
      <p:grpSpPr>
        <a:xfrm>
          <a:off x="0" y="0"/>
          <a:ext cx="0" cy="0"/>
          <a:chOff x="0" y="0"/>
          <a:chExt cx="0" cy="0"/>
        </a:xfrm>
      </p:grpSpPr>
      <p:pic>
        <p:nvPicPr>
          <p:cNvPr id="3" name="Picture 2" descr="A graph with blue squares&#10;&#10;Description automatically generated">
            <a:extLst>
              <a:ext uri="{FF2B5EF4-FFF2-40B4-BE49-F238E27FC236}">
                <a16:creationId xmlns:a16="http://schemas.microsoft.com/office/drawing/2014/main" id="{2D06D501-F2D0-B0A6-417B-E23082D5D401}"/>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449553B-96BD-1AD9-6418-6AFACE78F315}"/>
              </a:ext>
            </a:extLst>
          </p:cNvPr>
          <p:cNvSpPr/>
          <p:nvPr/>
        </p:nvSpPr>
        <p:spPr>
          <a:xfrm>
            <a:off x="9728792" y="4541714"/>
            <a:ext cx="2169042" cy="546386"/>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No results for</a:t>
            </a:r>
          </a:p>
          <a:p>
            <a:pPr algn="ctr"/>
            <a:r>
              <a:rPr lang="en-US">
                <a:solidFill>
                  <a:schemeClr val="bg2"/>
                </a:solidFill>
              </a:rPr>
              <a:t>REM/Rate</a:t>
            </a:r>
          </a:p>
        </p:txBody>
      </p:sp>
    </p:spTree>
    <p:extLst>
      <p:ext uri="{BB962C8B-B14F-4D97-AF65-F5344CB8AC3E}">
        <p14:creationId xmlns:p14="http://schemas.microsoft.com/office/powerpoint/2010/main" val="57778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97C82535-CA45-C0F7-83AF-06187C365A89}"/>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A6D9D529-F888-822B-9B86-041BA7D30284}"/>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bg2"/>
                </a:solidFill>
                <a:latin typeface="Roboto" panose="02000000000000000000" pitchFamily="2" charset="0"/>
                <a:ea typeface="Roboto" panose="02000000000000000000" pitchFamily="2" charset="0"/>
                <a:cs typeface="Roboto" panose="02000000000000000000" pitchFamily="2" charset="0"/>
                <a:sym typeface="Roboto"/>
              </a:rPr>
              <a:t>Default Framing Fractions</a:t>
            </a:r>
            <a:endParaRPr lang="en-US" sz="4800">
              <a:solidFill>
                <a:schemeClr val="bg2"/>
              </a:solidFill>
              <a:latin typeface="Roboto" panose="02000000000000000000" pitchFamily="2" charset="0"/>
              <a:ea typeface="Roboto" panose="02000000000000000000" pitchFamily="2" charset="0"/>
              <a:cs typeface="Roboto" panose="02000000000000000000" pitchFamily="2" charset="0"/>
            </a:endParaRPr>
          </a:p>
        </p:txBody>
      </p:sp>
      <p:graphicFrame>
        <p:nvGraphicFramePr>
          <p:cNvPr id="3" name="Table 2">
            <a:extLst>
              <a:ext uri="{FF2B5EF4-FFF2-40B4-BE49-F238E27FC236}">
                <a16:creationId xmlns:a16="http://schemas.microsoft.com/office/drawing/2014/main" id="{4E685C74-09F3-6B5D-19EA-16BEEC88857F}"/>
              </a:ext>
            </a:extLst>
          </p:cNvPr>
          <p:cNvGraphicFramePr>
            <a:graphicFrameLocks noGrp="1"/>
          </p:cNvGraphicFramePr>
          <p:nvPr/>
        </p:nvGraphicFramePr>
        <p:xfrm>
          <a:off x="1158240" y="2144060"/>
          <a:ext cx="9875520" cy="2569880"/>
        </p:xfrm>
        <a:graphic>
          <a:graphicData uri="http://schemas.openxmlformats.org/drawingml/2006/table">
            <a:tbl>
              <a:tblPr>
                <a:tableStyleId>{5DA37D80-6434-44D0-A028-1B22A696006F}</a:tableStyleId>
              </a:tblPr>
              <a:tblGrid>
                <a:gridCol w="3291840">
                  <a:extLst>
                    <a:ext uri="{9D8B030D-6E8A-4147-A177-3AD203B41FA5}">
                      <a16:colId xmlns:a16="http://schemas.microsoft.com/office/drawing/2014/main" val="4290146108"/>
                    </a:ext>
                  </a:extLst>
                </a:gridCol>
                <a:gridCol w="3291840">
                  <a:extLst>
                    <a:ext uri="{9D8B030D-6E8A-4147-A177-3AD203B41FA5}">
                      <a16:colId xmlns:a16="http://schemas.microsoft.com/office/drawing/2014/main" val="2125441841"/>
                    </a:ext>
                  </a:extLst>
                </a:gridCol>
                <a:gridCol w="3291840">
                  <a:extLst>
                    <a:ext uri="{9D8B030D-6E8A-4147-A177-3AD203B41FA5}">
                      <a16:colId xmlns:a16="http://schemas.microsoft.com/office/drawing/2014/main" val="884713456"/>
                    </a:ext>
                  </a:extLst>
                </a:gridCol>
              </a:tblGrid>
              <a:tr h="642470">
                <a:tc>
                  <a:txBody>
                    <a:bodyPr/>
                    <a:lstStyle/>
                    <a:p>
                      <a:pPr algn="ctr" rtl="0" fontAlgn="base">
                        <a:lnSpc>
                          <a:spcPts val="1275"/>
                        </a:lnSpc>
                      </a:pPr>
                      <a:r>
                        <a:rPr lang="en-US" sz="2400" b="1">
                          <a:effectLst/>
                        </a:rPr>
                        <a:t>Structure </a:t>
                      </a:r>
                      <a:endParaRPr lang="en-US" sz="2700" b="1" i="0">
                        <a:effectLst/>
                      </a:endParaRPr>
                    </a:p>
                  </a:txBody>
                  <a:tcPr marL="228991" marR="228991" marT="114496" marB="114496" anchor="b"/>
                </a:tc>
                <a:tc>
                  <a:txBody>
                    <a:bodyPr/>
                    <a:lstStyle/>
                    <a:p>
                      <a:pPr algn="ctr" rtl="0" fontAlgn="base">
                        <a:lnSpc>
                          <a:spcPts val="1275"/>
                        </a:lnSpc>
                      </a:pPr>
                      <a:r>
                        <a:rPr lang="en-US" sz="2400" b="1">
                          <a:effectLst/>
                        </a:rPr>
                        <a:t>301-2019 </a:t>
                      </a:r>
                      <a:endParaRPr lang="en-US" sz="2700" b="1" i="0">
                        <a:effectLst/>
                      </a:endParaRPr>
                    </a:p>
                  </a:txBody>
                  <a:tcPr marL="228991" marR="228991" marT="114496" marB="114496" anchor="b"/>
                </a:tc>
                <a:tc>
                  <a:txBody>
                    <a:bodyPr/>
                    <a:lstStyle/>
                    <a:p>
                      <a:pPr algn="ctr" rtl="0" fontAlgn="base">
                        <a:lnSpc>
                          <a:spcPts val="1275"/>
                        </a:lnSpc>
                      </a:pPr>
                      <a:r>
                        <a:rPr lang="en-US" sz="2400" b="1">
                          <a:effectLst/>
                        </a:rPr>
                        <a:t>301-2022 </a:t>
                      </a:r>
                      <a:endParaRPr lang="en-US" sz="2700" b="1" i="0">
                        <a:effectLst/>
                      </a:endParaRPr>
                    </a:p>
                  </a:txBody>
                  <a:tcPr marL="228991" marR="228991" marT="114496" marB="114496" anchor="b"/>
                </a:tc>
                <a:extLst>
                  <a:ext uri="{0D108BD9-81ED-4DB2-BD59-A6C34878D82A}">
                    <a16:rowId xmlns:a16="http://schemas.microsoft.com/office/drawing/2014/main" val="2152125194"/>
                  </a:ext>
                </a:extLst>
              </a:tr>
              <a:tr h="642470">
                <a:tc>
                  <a:txBody>
                    <a:bodyPr/>
                    <a:lstStyle/>
                    <a:p>
                      <a:pPr algn="ctr" rtl="0" fontAlgn="base">
                        <a:lnSpc>
                          <a:spcPts val="1275"/>
                        </a:lnSpc>
                      </a:pPr>
                      <a:r>
                        <a:rPr lang="en-US" sz="2400" b="0">
                          <a:effectLst/>
                        </a:rPr>
                        <a:t>Ceiling </a:t>
                      </a:r>
                      <a:endParaRPr lang="en-US" sz="2700" b="0" i="0">
                        <a:effectLst/>
                      </a:endParaRPr>
                    </a:p>
                  </a:txBody>
                  <a:tcPr marL="228991" marR="228991" marT="114496" marB="114496" anchor="b"/>
                </a:tc>
                <a:tc>
                  <a:txBody>
                    <a:bodyPr/>
                    <a:lstStyle/>
                    <a:p>
                      <a:pPr algn="ctr" rtl="0" fontAlgn="base">
                        <a:lnSpc>
                          <a:spcPts val="1275"/>
                        </a:lnSpc>
                      </a:pPr>
                      <a:r>
                        <a:rPr lang="en-US" sz="2400" b="0">
                          <a:effectLst/>
                        </a:rPr>
                        <a:t>11% </a:t>
                      </a:r>
                      <a:endParaRPr lang="en-US" sz="2700" b="0" i="0">
                        <a:effectLst/>
                      </a:endParaRPr>
                    </a:p>
                  </a:txBody>
                  <a:tcPr marL="228991" marR="228991" marT="114496" marB="114496" anchor="b"/>
                </a:tc>
                <a:tc>
                  <a:txBody>
                    <a:bodyPr/>
                    <a:lstStyle/>
                    <a:p>
                      <a:pPr algn="ctr" rtl="0" fontAlgn="base">
                        <a:lnSpc>
                          <a:spcPts val="1275"/>
                        </a:lnSpc>
                      </a:pPr>
                      <a:r>
                        <a:rPr lang="en-US" sz="2400" b="0">
                          <a:effectLst/>
                        </a:rPr>
                        <a:t>7% </a:t>
                      </a:r>
                      <a:endParaRPr lang="en-US" sz="2700" b="0" i="0">
                        <a:effectLst/>
                      </a:endParaRPr>
                    </a:p>
                  </a:txBody>
                  <a:tcPr marL="228991" marR="228991" marT="114496" marB="114496" anchor="b"/>
                </a:tc>
                <a:extLst>
                  <a:ext uri="{0D108BD9-81ED-4DB2-BD59-A6C34878D82A}">
                    <a16:rowId xmlns:a16="http://schemas.microsoft.com/office/drawing/2014/main" val="3865277882"/>
                  </a:ext>
                </a:extLst>
              </a:tr>
              <a:tr h="642470">
                <a:tc>
                  <a:txBody>
                    <a:bodyPr/>
                    <a:lstStyle/>
                    <a:p>
                      <a:pPr algn="ctr" rtl="0" fontAlgn="base">
                        <a:lnSpc>
                          <a:spcPts val="1275"/>
                        </a:lnSpc>
                      </a:pPr>
                      <a:r>
                        <a:rPr lang="en-US" sz="2400" b="0">
                          <a:effectLst/>
                        </a:rPr>
                        <a:t>Wall </a:t>
                      </a:r>
                      <a:endParaRPr lang="en-US" sz="2700" b="0" i="0">
                        <a:effectLst/>
                      </a:endParaRPr>
                    </a:p>
                  </a:txBody>
                  <a:tcPr marL="228991" marR="228991" marT="114496" marB="114496" anchor="b"/>
                </a:tc>
                <a:tc>
                  <a:txBody>
                    <a:bodyPr/>
                    <a:lstStyle/>
                    <a:p>
                      <a:pPr algn="ctr" rtl="0" fontAlgn="base">
                        <a:lnSpc>
                          <a:spcPts val="1275"/>
                        </a:lnSpc>
                      </a:pPr>
                      <a:r>
                        <a:rPr lang="en-US" sz="2400" b="0">
                          <a:effectLst/>
                        </a:rPr>
                        <a:t>23% </a:t>
                      </a:r>
                      <a:endParaRPr lang="en-US" sz="2700" b="0" i="0">
                        <a:effectLst/>
                      </a:endParaRPr>
                    </a:p>
                  </a:txBody>
                  <a:tcPr marL="228991" marR="228991" marT="114496" marB="114496" anchor="b"/>
                </a:tc>
                <a:tc>
                  <a:txBody>
                    <a:bodyPr/>
                    <a:lstStyle/>
                    <a:p>
                      <a:pPr algn="ctr" rtl="0" fontAlgn="base">
                        <a:lnSpc>
                          <a:spcPts val="1275"/>
                        </a:lnSpc>
                      </a:pPr>
                      <a:r>
                        <a:rPr lang="en-US" sz="2400" b="0">
                          <a:effectLst/>
                        </a:rPr>
                        <a:t>25% </a:t>
                      </a:r>
                      <a:endParaRPr lang="en-US" sz="2700" b="0" i="0">
                        <a:effectLst/>
                      </a:endParaRPr>
                    </a:p>
                  </a:txBody>
                  <a:tcPr marL="228991" marR="228991" marT="114496" marB="114496" anchor="b"/>
                </a:tc>
                <a:extLst>
                  <a:ext uri="{0D108BD9-81ED-4DB2-BD59-A6C34878D82A}">
                    <a16:rowId xmlns:a16="http://schemas.microsoft.com/office/drawing/2014/main" val="1410451386"/>
                  </a:ext>
                </a:extLst>
              </a:tr>
              <a:tr h="642470">
                <a:tc>
                  <a:txBody>
                    <a:bodyPr/>
                    <a:lstStyle/>
                    <a:p>
                      <a:pPr algn="ctr" rtl="0" fontAlgn="base">
                        <a:lnSpc>
                          <a:spcPts val="1275"/>
                        </a:lnSpc>
                      </a:pPr>
                      <a:r>
                        <a:rPr lang="en-US" sz="2400" b="0">
                          <a:effectLst/>
                        </a:rPr>
                        <a:t>Floor </a:t>
                      </a:r>
                      <a:endParaRPr lang="en-US" sz="2700" b="0" i="0">
                        <a:effectLst/>
                      </a:endParaRPr>
                    </a:p>
                  </a:txBody>
                  <a:tcPr marL="228991" marR="228991" marT="114496" marB="114496" anchor="b"/>
                </a:tc>
                <a:tc>
                  <a:txBody>
                    <a:bodyPr/>
                    <a:lstStyle/>
                    <a:p>
                      <a:pPr algn="ctr" rtl="0" fontAlgn="base">
                        <a:lnSpc>
                          <a:spcPts val="1275"/>
                        </a:lnSpc>
                      </a:pPr>
                      <a:r>
                        <a:rPr lang="en-US" sz="2400" b="0">
                          <a:effectLst/>
                        </a:rPr>
                        <a:t>13% </a:t>
                      </a:r>
                      <a:endParaRPr lang="en-US" sz="2700" b="0" i="0">
                        <a:effectLst/>
                      </a:endParaRPr>
                    </a:p>
                  </a:txBody>
                  <a:tcPr marL="228991" marR="228991" marT="114496" marB="114496" anchor="b"/>
                </a:tc>
                <a:tc>
                  <a:txBody>
                    <a:bodyPr/>
                    <a:lstStyle/>
                    <a:p>
                      <a:pPr algn="ctr" rtl="0" fontAlgn="base">
                        <a:lnSpc>
                          <a:spcPts val="1275"/>
                        </a:lnSpc>
                      </a:pPr>
                      <a:r>
                        <a:rPr lang="en-US" sz="2400" b="0">
                          <a:effectLst/>
                        </a:rPr>
                        <a:t>13% </a:t>
                      </a:r>
                      <a:endParaRPr lang="en-US" sz="2700" b="0" i="0">
                        <a:effectLst/>
                      </a:endParaRPr>
                    </a:p>
                  </a:txBody>
                  <a:tcPr marL="228991" marR="228991" marT="114496" marB="114496" anchor="b"/>
                </a:tc>
                <a:extLst>
                  <a:ext uri="{0D108BD9-81ED-4DB2-BD59-A6C34878D82A}">
                    <a16:rowId xmlns:a16="http://schemas.microsoft.com/office/drawing/2014/main" val="2899860004"/>
                  </a:ext>
                </a:extLst>
              </a:tr>
            </a:tbl>
          </a:graphicData>
        </a:graphic>
      </p:graphicFrame>
      <p:sp>
        <p:nvSpPr>
          <p:cNvPr id="4" name="Rectangle 3">
            <a:extLst>
              <a:ext uri="{FF2B5EF4-FFF2-40B4-BE49-F238E27FC236}">
                <a16:creationId xmlns:a16="http://schemas.microsoft.com/office/drawing/2014/main" id="{F68EE4F9-F61F-3DA8-2083-B71972E06E1C}"/>
              </a:ext>
            </a:extLst>
          </p:cNvPr>
          <p:cNvSpPr/>
          <p:nvPr/>
        </p:nvSpPr>
        <p:spPr>
          <a:xfrm>
            <a:off x="4115203" y="5445481"/>
            <a:ext cx="3961593" cy="546386"/>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Changes in Default Framing Fractions resulted in negligible changes in the HERS Index</a:t>
            </a:r>
          </a:p>
        </p:txBody>
      </p:sp>
    </p:spTree>
    <p:extLst>
      <p:ext uri="{BB962C8B-B14F-4D97-AF65-F5344CB8AC3E}">
        <p14:creationId xmlns:p14="http://schemas.microsoft.com/office/powerpoint/2010/main" val="284431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a:extLst>
            <a:ext uri="{FF2B5EF4-FFF2-40B4-BE49-F238E27FC236}">
              <a16:creationId xmlns:a16="http://schemas.microsoft.com/office/drawing/2014/main" id="{53087872-327B-44C6-21A0-886949AC44AC}"/>
            </a:ext>
          </a:extLst>
        </p:cNvPr>
        <p:cNvGrpSpPr/>
        <p:nvPr/>
      </p:nvGrpSpPr>
      <p:grpSpPr>
        <a:xfrm>
          <a:off x="0" y="0"/>
          <a:ext cx="0" cy="0"/>
          <a:chOff x="0" y="0"/>
          <a:chExt cx="0" cy="0"/>
        </a:xfrm>
      </p:grpSpPr>
      <p:sp>
        <p:nvSpPr>
          <p:cNvPr id="151" name="Google Shape;151;p5">
            <a:extLst>
              <a:ext uri="{FF2B5EF4-FFF2-40B4-BE49-F238E27FC236}">
                <a16:creationId xmlns:a16="http://schemas.microsoft.com/office/drawing/2014/main" id="{C444D05C-450F-016C-C003-0CC931418D40}"/>
              </a:ext>
            </a:extLst>
          </p:cNvPr>
          <p:cNvSpPr txBox="1"/>
          <p:nvPr/>
        </p:nvSpPr>
        <p:spPr>
          <a:xfrm>
            <a:off x="415953" y="414595"/>
            <a:ext cx="1136009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0" i="0" u="none" strike="noStrike" cap="none">
                <a:solidFill>
                  <a:srgbClr val="263248"/>
                </a:solidFill>
                <a:latin typeface="Roboto"/>
                <a:ea typeface="Roboto"/>
                <a:cs typeface="Roboto"/>
                <a:sym typeface="Roboto"/>
              </a:rPr>
              <a:t>HERS</a:t>
            </a:r>
            <a:r>
              <a:rPr lang="en-US" sz="5400" b="0" i="0" u="none" strike="noStrike" cap="none" baseline="30000">
                <a:solidFill>
                  <a:srgbClr val="263248"/>
                </a:solidFill>
                <a:latin typeface="Roboto"/>
                <a:ea typeface="Roboto"/>
                <a:cs typeface="Roboto"/>
                <a:sym typeface="Roboto"/>
              </a:rPr>
              <a:t>®</a:t>
            </a:r>
            <a:r>
              <a:rPr lang="en-US" sz="5400" b="0" i="0" u="none" strike="noStrike" cap="none">
                <a:solidFill>
                  <a:srgbClr val="263248"/>
                </a:solidFill>
                <a:latin typeface="Roboto"/>
                <a:ea typeface="Roboto"/>
                <a:cs typeface="Roboto"/>
                <a:sym typeface="Roboto"/>
              </a:rPr>
              <a:t> Software Consistency</a:t>
            </a:r>
            <a:endParaRPr/>
          </a:p>
        </p:txBody>
      </p:sp>
      <p:grpSp>
        <p:nvGrpSpPr>
          <p:cNvPr id="21" name="Group 20">
            <a:extLst>
              <a:ext uri="{FF2B5EF4-FFF2-40B4-BE49-F238E27FC236}">
                <a16:creationId xmlns:a16="http://schemas.microsoft.com/office/drawing/2014/main" id="{C4474EAC-C0BB-D0C9-F359-E0B2671F5FB2}"/>
              </a:ext>
            </a:extLst>
          </p:cNvPr>
          <p:cNvGrpSpPr/>
          <p:nvPr/>
        </p:nvGrpSpPr>
        <p:grpSpPr>
          <a:xfrm>
            <a:off x="6521666" y="1620066"/>
            <a:ext cx="2215935" cy="2476952"/>
            <a:chOff x="4760686" y="2093686"/>
            <a:chExt cx="1792514" cy="2003655"/>
          </a:xfrm>
        </p:grpSpPr>
        <p:grpSp>
          <p:nvGrpSpPr>
            <p:cNvPr id="16" name="Group 15">
              <a:extLst>
                <a:ext uri="{FF2B5EF4-FFF2-40B4-BE49-F238E27FC236}">
                  <a16:creationId xmlns:a16="http://schemas.microsoft.com/office/drawing/2014/main" id="{EEE0AC78-21DB-78DF-5420-DF812F76F1EF}"/>
                </a:ext>
              </a:extLst>
            </p:cNvPr>
            <p:cNvGrpSpPr/>
            <p:nvPr/>
          </p:nvGrpSpPr>
          <p:grpSpPr>
            <a:xfrm>
              <a:off x="4760686" y="2093686"/>
              <a:ext cx="1792514" cy="1792514"/>
              <a:chOff x="4760686" y="2093686"/>
              <a:chExt cx="1792514" cy="1792514"/>
            </a:xfrm>
          </p:grpSpPr>
          <p:pic>
            <p:nvPicPr>
              <p:cNvPr id="9" name="Graphic 8" descr="Monitor outline">
                <a:extLst>
                  <a:ext uri="{FF2B5EF4-FFF2-40B4-BE49-F238E27FC236}">
                    <a16:creationId xmlns:a16="http://schemas.microsoft.com/office/drawing/2014/main" id="{188F02B7-E685-05B7-27C7-70CB78C9B3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0686" y="2093686"/>
                <a:ext cx="1792514" cy="1792514"/>
              </a:xfrm>
              <a:prstGeom prst="rect">
                <a:avLst/>
              </a:prstGeom>
            </p:spPr>
          </p:pic>
          <p:pic>
            <p:nvPicPr>
              <p:cNvPr id="11" name="Graphic 10" descr="Cmd Terminal outline">
                <a:extLst>
                  <a:ext uri="{FF2B5EF4-FFF2-40B4-BE49-F238E27FC236}">
                    <a16:creationId xmlns:a16="http://schemas.microsoft.com/office/drawing/2014/main" id="{476526B4-2AD0-95D1-EF50-E9FEA23A0C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07214" y="2325916"/>
                <a:ext cx="1099457" cy="1099457"/>
              </a:xfrm>
              <a:prstGeom prst="rect">
                <a:avLst/>
              </a:prstGeom>
            </p:spPr>
          </p:pic>
        </p:grpSp>
        <p:sp>
          <p:nvSpPr>
            <p:cNvPr id="13" name="TextBox 12">
              <a:extLst>
                <a:ext uri="{FF2B5EF4-FFF2-40B4-BE49-F238E27FC236}">
                  <a16:creationId xmlns:a16="http://schemas.microsoft.com/office/drawing/2014/main" id="{3376036D-0857-426E-1264-F34B14022CBC}"/>
                </a:ext>
              </a:extLst>
            </p:cNvPr>
            <p:cNvSpPr txBox="1"/>
            <p:nvPr/>
          </p:nvSpPr>
          <p:spPr>
            <a:xfrm>
              <a:off x="4906584" y="3716503"/>
              <a:ext cx="1500717" cy="380838"/>
            </a:xfrm>
            <a:prstGeom prst="rect">
              <a:avLst/>
            </a:prstGeom>
            <a:noFill/>
            <a:ln>
              <a:noFill/>
            </a:ln>
          </p:spPr>
          <p:txBody>
            <a:bodyPr wrap="none" rtlCol="0">
              <a:spAutoFit/>
            </a:bodyPr>
            <a:lstStyle/>
            <a:p>
              <a:pPr algn="ctr"/>
              <a:r>
                <a:rPr lang="en-US" sz="2800" b="1">
                  <a:solidFill>
                    <a:schemeClr val="bg2">
                      <a:lumMod val="75000"/>
                      <a:lumOff val="25000"/>
                    </a:schemeClr>
                  </a:solidFill>
                </a:rPr>
                <a:t>Software A</a:t>
              </a:r>
            </a:p>
          </p:txBody>
        </p:sp>
      </p:grpSp>
      <p:grpSp>
        <p:nvGrpSpPr>
          <p:cNvPr id="2" name="Group 1">
            <a:extLst>
              <a:ext uri="{FF2B5EF4-FFF2-40B4-BE49-F238E27FC236}">
                <a16:creationId xmlns:a16="http://schemas.microsoft.com/office/drawing/2014/main" id="{4E1F36E3-82B6-15E1-4E73-844BA7288032}"/>
              </a:ext>
            </a:extLst>
          </p:cNvPr>
          <p:cNvGrpSpPr/>
          <p:nvPr/>
        </p:nvGrpSpPr>
        <p:grpSpPr>
          <a:xfrm>
            <a:off x="6510820" y="4227572"/>
            <a:ext cx="2215935" cy="2476952"/>
            <a:chOff x="4760686" y="2093686"/>
            <a:chExt cx="1792514" cy="2003655"/>
          </a:xfrm>
        </p:grpSpPr>
        <p:grpSp>
          <p:nvGrpSpPr>
            <p:cNvPr id="3" name="Group 2">
              <a:extLst>
                <a:ext uri="{FF2B5EF4-FFF2-40B4-BE49-F238E27FC236}">
                  <a16:creationId xmlns:a16="http://schemas.microsoft.com/office/drawing/2014/main" id="{31DEB7FF-9AD9-5EEB-300E-A505778918DB}"/>
                </a:ext>
              </a:extLst>
            </p:cNvPr>
            <p:cNvGrpSpPr/>
            <p:nvPr/>
          </p:nvGrpSpPr>
          <p:grpSpPr>
            <a:xfrm>
              <a:off x="4760686" y="2093686"/>
              <a:ext cx="1792514" cy="1792514"/>
              <a:chOff x="4760686" y="2093686"/>
              <a:chExt cx="1792514" cy="1792514"/>
            </a:xfrm>
          </p:grpSpPr>
          <p:pic>
            <p:nvPicPr>
              <p:cNvPr id="6" name="Graphic 5" descr="Monitor outline">
                <a:extLst>
                  <a:ext uri="{FF2B5EF4-FFF2-40B4-BE49-F238E27FC236}">
                    <a16:creationId xmlns:a16="http://schemas.microsoft.com/office/drawing/2014/main" id="{1518C903-1E67-7C4B-567E-CE9783156C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60686" y="2093686"/>
                <a:ext cx="1792514" cy="1792514"/>
              </a:xfrm>
              <a:prstGeom prst="rect">
                <a:avLst/>
              </a:prstGeom>
            </p:spPr>
          </p:pic>
          <p:pic>
            <p:nvPicPr>
              <p:cNvPr id="8" name="Graphic 7" descr="Cmd Terminal outline">
                <a:extLst>
                  <a:ext uri="{FF2B5EF4-FFF2-40B4-BE49-F238E27FC236}">
                    <a16:creationId xmlns:a16="http://schemas.microsoft.com/office/drawing/2014/main" id="{15E5B54B-C9AA-5339-5E44-19463959F3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07214" y="2325916"/>
                <a:ext cx="1099457" cy="1099457"/>
              </a:xfrm>
              <a:prstGeom prst="rect">
                <a:avLst/>
              </a:prstGeom>
            </p:spPr>
          </p:pic>
        </p:grpSp>
        <p:sp>
          <p:nvSpPr>
            <p:cNvPr id="4" name="TextBox 3">
              <a:extLst>
                <a:ext uri="{FF2B5EF4-FFF2-40B4-BE49-F238E27FC236}">
                  <a16:creationId xmlns:a16="http://schemas.microsoft.com/office/drawing/2014/main" id="{2137A8A5-0024-09A6-C4F8-A386B7A8750D}"/>
                </a:ext>
              </a:extLst>
            </p:cNvPr>
            <p:cNvSpPr txBox="1"/>
            <p:nvPr/>
          </p:nvSpPr>
          <p:spPr>
            <a:xfrm>
              <a:off x="4906584" y="3716503"/>
              <a:ext cx="1500717" cy="380838"/>
            </a:xfrm>
            <a:prstGeom prst="rect">
              <a:avLst/>
            </a:prstGeom>
            <a:noFill/>
            <a:ln>
              <a:noFill/>
            </a:ln>
          </p:spPr>
          <p:txBody>
            <a:bodyPr wrap="none" rtlCol="0">
              <a:spAutoFit/>
            </a:bodyPr>
            <a:lstStyle/>
            <a:p>
              <a:pPr algn="ctr"/>
              <a:r>
                <a:rPr lang="en-US" sz="2800" b="1">
                  <a:solidFill>
                    <a:schemeClr val="accent3">
                      <a:lumMod val="75000"/>
                    </a:schemeClr>
                  </a:solidFill>
                </a:rPr>
                <a:t>Software B</a:t>
              </a:r>
            </a:p>
          </p:txBody>
        </p:sp>
      </p:grpSp>
      <p:grpSp>
        <p:nvGrpSpPr>
          <p:cNvPr id="25" name="Group 24">
            <a:extLst>
              <a:ext uri="{FF2B5EF4-FFF2-40B4-BE49-F238E27FC236}">
                <a16:creationId xmlns:a16="http://schemas.microsoft.com/office/drawing/2014/main" id="{C64CE626-F100-3E4E-0ADA-12A5EEA94359}"/>
              </a:ext>
            </a:extLst>
          </p:cNvPr>
          <p:cNvGrpSpPr/>
          <p:nvPr/>
        </p:nvGrpSpPr>
        <p:grpSpPr>
          <a:xfrm>
            <a:off x="3367618" y="2984196"/>
            <a:ext cx="2232046" cy="2527463"/>
            <a:chOff x="1189265" y="1984259"/>
            <a:chExt cx="1897744" cy="2148916"/>
          </a:xfrm>
        </p:grpSpPr>
        <p:pic>
          <p:nvPicPr>
            <p:cNvPr id="26" name="Graphic 25" descr="User outline">
              <a:extLst>
                <a:ext uri="{FF2B5EF4-FFF2-40B4-BE49-F238E27FC236}">
                  <a16:creationId xmlns:a16="http://schemas.microsoft.com/office/drawing/2014/main" id="{F7DF9C78-BFF4-0A90-12A0-7F13F063A39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89266" y="1984259"/>
              <a:ext cx="1897743" cy="1897743"/>
            </a:xfrm>
            <a:prstGeom prst="rect">
              <a:avLst/>
            </a:prstGeom>
          </p:spPr>
        </p:pic>
        <p:sp>
          <p:nvSpPr>
            <p:cNvPr id="27" name="TextBox 26">
              <a:extLst>
                <a:ext uri="{FF2B5EF4-FFF2-40B4-BE49-F238E27FC236}">
                  <a16:creationId xmlns:a16="http://schemas.microsoft.com/office/drawing/2014/main" id="{9AF7D8F5-78C8-BE59-154B-C298177AB470}"/>
                </a:ext>
              </a:extLst>
            </p:cNvPr>
            <p:cNvSpPr txBox="1"/>
            <p:nvPr/>
          </p:nvSpPr>
          <p:spPr>
            <a:xfrm>
              <a:off x="1189265" y="3688320"/>
              <a:ext cx="1897743" cy="444855"/>
            </a:xfrm>
            <a:prstGeom prst="rect">
              <a:avLst/>
            </a:prstGeom>
            <a:noFill/>
          </p:spPr>
          <p:txBody>
            <a:bodyPr wrap="square" rtlCol="0">
              <a:spAutoFit/>
            </a:bodyPr>
            <a:lstStyle/>
            <a:p>
              <a:pPr algn="ctr"/>
              <a:r>
                <a:rPr lang="en-US" sz="2800" b="1">
                  <a:solidFill>
                    <a:schemeClr val="tx1">
                      <a:lumMod val="50000"/>
                    </a:schemeClr>
                  </a:solidFill>
                </a:rPr>
                <a:t>Modeler</a:t>
              </a:r>
            </a:p>
          </p:txBody>
        </p:sp>
      </p:grpSp>
      <p:pic>
        <p:nvPicPr>
          <p:cNvPr id="5" name="Picture 2" descr="Boulder Smart Regs - Boulder Real Estate News">
            <a:extLst>
              <a:ext uri="{FF2B5EF4-FFF2-40B4-BE49-F238E27FC236}">
                <a16:creationId xmlns:a16="http://schemas.microsoft.com/office/drawing/2014/main" id="{711FBD8D-C740-B17C-752A-09F2D6B94DD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5387" r="9109" b="19866"/>
          <a:stretch/>
        </p:blipFill>
        <p:spPr bwMode="auto">
          <a:xfrm>
            <a:off x="163421" y="3520415"/>
            <a:ext cx="2293040" cy="1414313"/>
          </a:xfrm>
          <a:prstGeom prst="rect">
            <a:avLst/>
          </a:prstGeom>
          <a:noFill/>
          <a:ln w="19050">
            <a:solidFill>
              <a:srgbClr val="000000"/>
            </a:solidFill>
          </a:ln>
          <a:extLst>
            <a:ext uri="{909E8E84-426E-40DD-AFC4-6F175D3DCCD1}">
              <a14:hiddenFill xmlns:a14="http://schemas.microsoft.com/office/drawing/2010/main">
                <a:solidFill>
                  <a:srgbClr val="FFFFFF"/>
                </a:solidFill>
              </a14:hiddenFill>
            </a:ext>
          </a:extLst>
        </p:spPr>
      </p:pic>
      <p:cxnSp>
        <p:nvCxnSpPr>
          <p:cNvPr id="7" name="Elbow Connector 6">
            <a:extLst>
              <a:ext uri="{FF2B5EF4-FFF2-40B4-BE49-F238E27FC236}">
                <a16:creationId xmlns:a16="http://schemas.microsoft.com/office/drawing/2014/main" id="{42F0BC81-61AF-1374-3605-82F80278D32C}"/>
              </a:ext>
            </a:extLst>
          </p:cNvPr>
          <p:cNvCxnSpPr>
            <a:cxnSpLocks/>
            <a:stCxn id="5" idx="3"/>
            <a:endCxn id="18" idx="1"/>
          </p:cNvCxnSpPr>
          <p:nvPr/>
        </p:nvCxnSpPr>
        <p:spPr>
          <a:xfrm>
            <a:off x="2456461" y="4227572"/>
            <a:ext cx="911156" cy="7727"/>
          </a:xfrm>
          <a:prstGeom prst="bentConnector3">
            <a:avLst>
              <a:gd name="adj1" fmla="val 50000"/>
            </a:avLst>
          </a:prstGeom>
          <a:ln w="38100">
            <a:solidFill>
              <a:schemeClr val="bg2"/>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BC39A7F-3169-FBD8-8081-4C8B7DB80B44}"/>
              </a:ext>
            </a:extLst>
          </p:cNvPr>
          <p:cNvSpPr/>
          <p:nvPr/>
        </p:nvSpPr>
        <p:spPr>
          <a:xfrm>
            <a:off x="3367617" y="2853569"/>
            <a:ext cx="2232045" cy="27634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31C0D47-1337-D904-9906-153F244159F7}"/>
              </a:ext>
            </a:extLst>
          </p:cNvPr>
          <p:cNvSpPr/>
          <p:nvPr/>
        </p:nvSpPr>
        <p:spPr>
          <a:xfrm>
            <a:off x="6444961" y="1482844"/>
            <a:ext cx="2232045" cy="27634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71CD089-E0CC-680D-D865-0A4993B67024}"/>
              </a:ext>
            </a:extLst>
          </p:cNvPr>
          <p:cNvSpPr/>
          <p:nvPr/>
        </p:nvSpPr>
        <p:spPr>
          <a:xfrm>
            <a:off x="6451168" y="4094540"/>
            <a:ext cx="2232045" cy="27634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Elbow Connector 34">
            <a:extLst>
              <a:ext uri="{FF2B5EF4-FFF2-40B4-BE49-F238E27FC236}">
                <a16:creationId xmlns:a16="http://schemas.microsoft.com/office/drawing/2014/main" id="{BAF2E1AF-BBC0-9ED0-6527-E8E953B30059}"/>
              </a:ext>
            </a:extLst>
          </p:cNvPr>
          <p:cNvCxnSpPr>
            <a:cxnSpLocks/>
            <a:stCxn id="18" idx="3"/>
            <a:endCxn id="33" idx="1"/>
          </p:cNvCxnSpPr>
          <p:nvPr/>
        </p:nvCxnSpPr>
        <p:spPr>
          <a:xfrm flipV="1">
            <a:off x="5599662" y="2864574"/>
            <a:ext cx="845299" cy="1370725"/>
          </a:xfrm>
          <a:prstGeom prst="bentConnector3">
            <a:avLst>
              <a:gd name="adj1" fmla="val 50000"/>
            </a:avLst>
          </a:prstGeom>
          <a:ln w="38100">
            <a:solidFill>
              <a:schemeClr val="bg2"/>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DA366388-9931-5769-B190-E1825DEA309B}"/>
              </a:ext>
            </a:extLst>
          </p:cNvPr>
          <p:cNvCxnSpPr>
            <a:cxnSpLocks/>
            <a:stCxn id="33" idx="3"/>
            <a:endCxn id="41" idx="1"/>
          </p:cNvCxnSpPr>
          <p:nvPr/>
        </p:nvCxnSpPr>
        <p:spPr>
          <a:xfrm flipV="1">
            <a:off x="8677006" y="2858925"/>
            <a:ext cx="1014990" cy="5649"/>
          </a:xfrm>
          <a:prstGeom prst="bentConnector3">
            <a:avLst>
              <a:gd name="adj1" fmla="val 50000"/>
            </a:avLst>
          </a:prstGeom>
          <a:ln w="38100">
            <a:solidFill>
              <a:schemeClr val="bg2"/>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898004F1-088D-6DEC-E8A4-9F36BC795322}"/>
              </a:ext>
            </a:extLst>
          </p:cNvPr>
          <p:cNvSpPr/>
          <p:nvPr/>
        </p:nvSpPr>
        <p:spPr>
          <a:xfrm>
            <a:off x="9691996" y="2052294"/>
            <a:ext cx="1788805" cy="16132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Elbow Connector 42">
            <a:extLst>
              <a:ext uri="{FF2B5EF4-FFF2-40B4-BE49-F238E27FC236}">
                <a16:creationId xmlns:a16="http://schemas.microsoft.com/office/drawing/2014/main" id="{3686987C-00D7-E51C-98E6-1B8C315D01E1}"/>
              </a:ext>
            </a:extLst>
          </p:cNvPr>
          <p:cNvCxnSpPr>
            <a:cxnSpLocks/>
            <a:stCxn id="34" idx="3"/>
            <a:endCxn id="37" idx="1"/>
          </p:cNvCxnSpPr>
          <p:nvPr/>
        </p:nvCxnSpPr>
        <p:spPr>
          <a:xfrm>
            <a:off x="8683213" y="5476270"/>
            <a:ext cx="1052325" cy="1277"/>
          </a:xfrm>
          <a:prstGeom prst="bentConnector3">
            <a:avLst>
              <a:gd name="adj1" fmla="val 50000"/>
            </a:avLst>
          </a:prstGeom>
          <a:ln w="38100">
            <a:solidFill>
              <a:schemeClr val="bg2"/>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46" name="Elbow Connector 45">
            <a:extLst>
              <a:ext uri="{FF2B5EF4-FFF2-40B4-BE49-F238E27FC236}">
                <a16:creationId xmlns:a16="http://schemas.microsoft.com/office/drawing/2014/main" id="{1C0D1702-8B08-8B50-9F07-360BD5A2E838}"/>
              </a:ext>
            </a:extLst>
          </p:cNvPr>
          <p:cNvCxnSpPr>
            <a:cxnSpLocks/>
            <a:stCxn id="18" idx="3"/>
            <a:endCxn id="34" idx="1"/>
          </p:cNvCxnSpPr>
          <p:nvPr/>
        </p:nvCxnSpPr>
        <p:spPr>
          <a:xfrm>
            <a:off x="5599662" y="4235299"/>
            <a:ext cx="851506" cy="1240971"/>
          </a:xfrm>
          <a:prstGeom prst="bentConnector3">
            <a:avLst>
              <a:gd name="adj1" fmla="val 50000"/>
            </a:avLst>
          </a:prstGeom>
          <a:ln w="38100">
            <a:solidFill>
              <a:schemeClr val="bg2"/>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4" name="Google Shape;242;p16">
            <a:extLst>
              <a:ext uri="{FF2B5EF4-FFF2-40B4-BE49-F238E27FC236}">
                <a16:creationId xmlns:a16="http://schemas.microsoft.com/office/drawing/2014/main" id="{569C3250-6F89-C941-A1B6-DAB68715044E}"/>
              </a:ext>
            </a:extLst>
          </p:cNvPr>
          <p:cNvSpPr>
            <a:spLocks noChangeAspect="1"/>
          </p:cNvSpPr>
          <p:nvPr/>
        </p:nvSpPr>
        <p:spPr>
          <a:xfrm>
            <a:off x="9821522" y="2161033"/>
            <a:ext cx="1478792" cy="1232326"/>
          </a:xfrm>
          <a:custGeom>
            <a:avLst/>
            <a:gdLst/>
            <a:ahLst/>
            <a:cxnLst/>
            <a:rect l="l" t="t" r="r" b="b"/>
            <a:pathLst>
              <a:path w="2459421" h="2049517" extrusionOk="0">
                <a:moveTo>
                  <a:pt x="261258" y="990975"/>
                </a:moveTo>
                <a:lnTo>
                  <a:pt x="130629" y="1085568"/>
                </a:lnTo>
                <a:lnTo>
                  <a:pt x="0" y="1018002"/>
                </a:lnTo>
                <a:lnTo>
                  <a:pt x="27027" y="887373"/>
                </a:lnTo>
                <a:lnTo>
                  <a:pt x="387382" y="608098"/>
                </a:lnTo>
                <a:cubicBezTo>
                  <a:pt x="388883" y="472965"/>
                  <a:pt x="390385" y="337832"/>
                  <a:pt x="391886" y="202699"/>
                </a:cubicBezTo>
                <a:lnTo>
                  <a:pt x="743232" y="207204"/>
                </a:lnTo>
                <a:lnTo>
                  <a:pt x="738727" y="369363"/>
                </a:lnTo>
                <a:lnTo>
                  <a:pt x="1238720" y="0"/>
                </a:lnTo>
                <a:lnTo>
                  <a:pt x="2459421" y="909895"/>
                </a:lnTo>
                <a:lnTo>
                  <a:pt x="2454917" y="1049533"/>
                </a:lnTo>
                <a:lnTo>
                  <a:pt x="2328793" y="1090073"/>
                </a:lnTo>
                <a:lnTo>
                  <a:pt x="2193660" y="995479"/>
                </a:lnTo>
                <a:lnTo>
                  <a:pt x="2207173" y="2049517"/>
                </a:lnTo>
                <a:lnTo>
                  <a:pt x="261258" y="2049517"/>
                </a:lnTo>
                <a:lnTo>
                  <a:pt x="261258" y="990975"/>
                </a:lnTo>
                <a:close/>
              </a:path>
            </a:pathLst>
          </a:custGeom>
          <a:solidFill>
            <a:schemeClr val="bg2">
              <a:lumMod val="75000"/>
              <a:lumOff val="25000"/>
            </a:schemeClr>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6000" b="1">
                <a:solidFill>
                  <a:schemeClr val="lt1"/>
                </a:solidFill>
                <a:latin typeface="Candara"/>
                <a:ea typeface="Candara"/>
                <a:cs typeface="Candara"/>
                <a:sym typeface="Candara"/>
              </a:rPr>
              <a:t>65</a:t>
            </a:r>
            <a:endParaRPr sz="6000"/>
          </a:p>
        </p:txBody>
      </p:sp>
      <p:sp>
        <p:nvSpPr>
          <p:cNvPr id="15" name="Google Shape;242;p16">
            <a:extLst>
              <a:ext uri="{FF2B5EF4-FFF2-40B4-BE49-F238E27FC236}">
                <a16:creationId xmlns:a16="http://schemas.microsoft.com/office/drawing/2014/main" id="{865B9CF5-0FD2-7F79-43A9-51759762C665}"/>
              </a:ext>
            </a:extLst>
          </p:cNvPr>
          <p:cNvSpPr>
            <a:spLocks noChangeAspect="1"/>
          </p:cNvSpPr>
          <p:nvPr/>
        </p:nvSpPr>
        <p:spPr>
          <a:xfrm>
            <a:off x="9865064" y="4832651"/>
            <a:ext cx="1478792" cy="1232326"/>
          </a:xfrm>
          <a:custGeom>
            <a:avLst/>
            <a:gdLst/>
            <a:ahLst/>
            <a:cxnLst/>
            <a:rect l="l" t="t" r="r" b="b"/>
            <a:pathLst>
              <a:path w="2459421" h="2049517" extrusionOk="0">
                <a:moveTo>
                  <a:pt x="261258" y="990975"/>
                </a:moveTo>
                <a:lnTo>
                  <a:pt x="130629" y="1085568"/>
                </a:lnTo>
                <a:lnTo>
                  <a:pt x="0" y="1018002"/>
                </a:lnTo>
                <a:lnTo>
                  <a:pt x="27027" y="887373"/>
                </a:lnTo>
                <a:lnTo>
                  <a:pt x="387382" y="608098"/>
                </a:lnTo>
                <a:cubicBezTo>
                  <a:pt x="388883" y="472965"/>
                  <a:pt x="390385" y="337832"/>
                  <a:pt x="391886" y="202699"/>
                </a:cubicBezTo>
                <a:lnTo>
                  <a:pt x="743232" y="207204"/>
                </a:lnTo>
                <a:lnTo>
                  <a:pt x="738727" y="369363"/>
                </a:lnTo>
                <a:lnTo>
                  <a:pt x="1238720" y="0"/>
                </a:lnTo>
                <a:lnTo>
                  <a:pt x="2459421" y="909895"/>
                </a:lnTo>
                <a:lnTo>
                  <a:pt x="2454917" y="1049533"/>
                </a:lnTo>
                <a:lnTo>
                  <a:pt x="2328793" y="1090073"/>
                </a:lnTo>
                <a:lnTo>
                  <a:pt x="2193660" y="995479"/>
                </a:lnTo>
                <a:lnTo>
                  <a:pt x="2207173" y="2049517"/>
                </a:lnTo>
                <a:lnTo>
                  <a:pt x="261258" y="2049517"/>
                </a:lnTo>
                <a:lnTo>
                  <a:pt x="261258" y="990975"/>
                </a:lnTo>
                <a:close/>
              </a:path>
            </a:pathLst>
          </a:custGeom>
          <a:solidFill>
            <a:schemeClr val="accent3">
              <a:lumMod val="75000"/>
            </a:schemeClr>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6000" b="1">
                <a:solidFill>
                  <a:schemeClr val="lt1"/>
                </a:solidFill>
                <a:latin typeface="Candara"/>
                <a:ea typeface="Candara"/>
                <a:cs typeface="Candara"/>
                <a:sym typeface="Candara"/>
              </a:rPr>
              <a:t>61</a:t>
            </a:r>
            <a:endParaRPr sz="6000"/>
          </a:p>
        </p:txBody>
      </p:sp>
      <p:sp>
        <p:nvSpPr>
          <p:cNvPr id="37" name="Rectangle 36">
            <a:extLst>
              <a:ext uri="{FF2B5EF4-FFF2-40B4-BE49-F238E27FC236}">
                <a16:creationId xmlns:a16="http://schemas.microsoft.com/office/drawing/2014/main" id="{8680D8F6-5A86-4CAE-C182-0123D98B53D8}"/>
              </a:ext>
            </a:extLst>
          </p:cNvPr>
          <p:cNvSpPr/>
          <p:nvPr/>
        </p:nvSpPr>
        <p:spPr>
          <a:xfrm>
            <a:off x="9735538" y="4670916"/>
            <a:ext cx="1788805" cy="16132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46920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Shape 171"/>
        <p:cNvGrpSpPr/>
        <p:nvPr/>
      </p:nvGrpSpPr>
      <p:grpSpPr>
        <a:xfrm>
          <a:off x="0" y="0"/>
          <a:ext cx="0" cy="0"/>
          <a:chOff x="0" y="0"/>
          <a:chExt cx="0" cy="0"/>
        </a:xfrm>
      </p:grpSpPr>
      <p:pic>
        <p:nvPicPr>
          <p:cNvPr id="3" name="Picture 2" descr="A graph showing different colored bars&#10;&#10;Description automatically generated">
            <a:extLst>
              <a:ext uri="{FF2B5EF4-FFF2-40B4-BE49-F238E27FC236}">
                <a16:creationId xmlns:a16="http://schemas.microsoft.com/office/drawing/2014/main" id="{4307FB70-756F-41FD-1E71-3A7DA88FA2F7}"/>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0921860-B0B7-854D-57DB-031A95C4307A}"/>
              </a:ext>
            </a:extLst>
          </p:cNvPr>
          <p:cNvSpPr/>
          <p:nvPr/>
        </p:nvSpPr>
        <p:spPr>
          <a:xfrm>
            <a:off x="135816" y="6413839"/>
            <a:ext cx="3252425" cy="44416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noFill/>
              </a:rPr>
              <a:t>Duct Losses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Shape 171">
          <a:extLst>
            <a:ext uri="{FF2B5EF4-FFF2-40B4-BE49-F238E27FC236}">
              <a16:creationId xmlns:a16="http://schemas.microsoft.com/office/drawing/2014/main" id="{127CC833-77CB-4C83-4308-CEEA331C05E7}"/>
            </a:ext>
          </a:extLst>
        </p:cNvPr>
        <p:cNvGrpSpPr/>
        <p:nvPr/>
      </p:nvGrpSpPr>
      <p:grpSpPr>
        <a:xfrm>
          <a:off x="0" y="0"/>
          <a:ext cx="0" cy="0"/>
          <a:chOff x="0" y="0"/>
          <a:chExt cx="0" cy="0"/>
        </a:xfrm>
      </p:grpSpPr>
      <p:pic>
        <p:nvPicPr>
          <p:cNvPr id="10" name="Picture 9" descr="A graph showing the average hers index&#10;&#10;Description automatically generated">
            <a:extLst>
              <a:ext uri="{FF2B5EF4-FFF2-40B4-BE49-F238E27FC236}">
                <a16:creationId xmlns:a16="http://schemas.microsoft.com/office/drawing/2014/main" id="{FF06731D-74EE-CA73-055A-D7F9ADFFA1E3}"/>
              </a:ext>
            </a:extLst>
          </p:cNvPr>
          <p:cNvPicPr>
            <a:picLocks noChangeAspect="1"/>
          </p:cNvPicPr>
          <p:nvPr/>
        </p:nvPicPr>
        <p:blipFill>
          <a:blip r:embed="rId3"/>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27384E3F-C1A5-B439-B106-3421572FCAF1}"/>
              </a:ext>
            </a:extLst>
          </p:cNvPr>
          <p:cNvSpPr/>
          <p:nvPr/>
        </p:nvSpPr>
        <p:spPr>
          <a:xfrm>
            <a:off x="135816" y="6413839"/>
            <a:ext cx="3252425" cy="44416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noFill/>
              </a:rPr>
              <a:t>Duct Losses</a:t>
            </a:r>
          </a:p>
        </p:txBody>
      </p:sp>
    </p:spTree>
    <p:extLst>
      <p:ext uri="{BB962C8B-B14F-4D97-AF65-F5344CB8AC3E}">
        <p14:creationId xmlns:p14="http://schemas.microsoft.com/office/powerpoint/2010/main" val="344494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Shape 171">
          <a:extLst>
            <a:ext uri="{FF2B5EF4-FFF2-40B4-BE49-F238E27FC236}">
              <a16:creationId xmlns:a16="http://schemas.microsoft.com/office/drawing/2014/main" id="{F408BD29-39EF-7A66-B94D-66F8D92C47BD}"/>
            </a:ext>
          </a:extLst>
        </p:cNvPr>
        <p:cNvGrpSpPr/>
        <p:nvPr/>
      </p:nvGrpSpPr>
      <p:grpSpPr>
        <a:xfrm>
          <a:off x="0" y="0"/>
          <a:ext cx="0" cy="0"/>
          <a:chOff x="0" y="0"/>
          <a:chExt cx="0" cy="0"/>
        </a:xfrm>
      </p:grpSpPr>
      <p:pic>
        <p:nvPicPr>
          <p:cNvPr id="4" name="Picture 3" descr="A graph of different colored squares&#10;&#10;Description automatically generated">
            <a:extLst>
              <a:ext uri="{FF2B5EF4-FFF2-40B4-BE49-F238E27FC236}">
                <a16:creationId xmlns:a16="http://schemas.microsoft.com/office/drawing/2014/main" id="{3ADB92DC-ECC4-B241-0826-1CD833D1F7C0}"/>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4" descr="bell-curve - Inn8ly">
            <a:extLst>
              <a:ext uri="{FF2B5EF4-FFF2-40B4-BE49-F238E27FC236}">
                <a16:creationId xmlns:a16="http://schemas.microsoft.com/office/drawing/2014/main" id="{20D7FC92-11B4-8332-A835-6A557EE67C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883" b="15123"/>
          <a:stretch/>
        </p:blipFill>
        <p:spPr bwMode="auto">
          <a:xfrm>
            <a:off x="1444385" y="226383"/>
            <a:ext cx="6343650" cy="5821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3149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g29351125e61_0_65"/>
          <p:cNvSpPr txBox="1"/>
          <p:nvPr/>
        </p:nvSpPr>
        <p:spPr>
          <a:xfrm>
            <a:off x="0" y="0"/>
            <a:ext cx="12192000" cy="6858000"/>
          </a:xfrm>
          <a:prstGeom prst="rect">
            <a:avLst/>
          </a:prstGeom>
          <a:noFill/>
          <a:ln>
            <a:noFill/>
          </a:ln>
          <a:effectLst>
            <a:reflection dist="38100" dir="5400000" fadeDir="5400012" sy="-100000" algn="bl" rotWithShape="0"/>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600"/>
              <a:buFont typeface="Arial"/>
              <a:buNone/>
            </a:pPr>
            <a:r>
              <a:rPr lang="en-US" sz="9600" b="1" i="0" u="none" strike="noStrike" cap="none">
                <a:solidFill>
                  <a:schemeClr val="bg2"/>
                </a:solidFill>
                <a:latin typeface="Arial (Body)"/>
                <a:ea typeface="Candara"/>
                <a:cs typeface="Candara"/>
                <a:sym typeface="Candara"/>
              </a:rPr>
              <a:t>HERS Diagnostic </a:t>
            </a:r>
          </a:p>
          <a:p>
            <a:pPr marL="0" marR="0" lvl="0" indent="0" algn="ctr" rtl="0">
              <a:lnSpc>
                <a:spcPct val="100000"/>
              </a:lnSpc>
              <a:spcBef>
                <a:spcPts val="0"/>
              </a:spcBef>
              <a:spcAft>
                <a:spcPts val="0"/>
              </a:spcAft>
              <a:buClr>
                <a:srgbClr val="000000"/>
              </a:buClr>
              <a:buSzPts val="9600"/>
              <a:buFont typeface="Arial"/>
              <a:buNone/>
            </a:pPr>
            <a:r>
              <a:rPr lang="en-US" sz="9600" b="1" i="0" u="none" strike="noStrike" cap="none">
                <a:solidFill>
                  <a:schemeClr val="bg2"/>
                </a:solidFill>
                <a:latin typeface="Arial (Body)"/>
                <a:ea typeface="Candara"/>
                <a:cs typeface="Candara"/>
                <a:sym typeface="Candara"/>
              </a:rPr>
              <a:t>Output Schema</a:t>
            </a:r>
          </a:p>
        </p:txBody>
      </p:sp>
    </p:spTree>
    <p:extLst>
      <p:ext uri="{BB962C8B-B14F-4D97-AF65-F5344CB8AC3E}">
        <p14:creationId xmlns:p14="http://schemas.microsoft.com/office/powerpoint/2010/main" val="6255517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E0E3B2F2-5FBF-9574-96C9-36D3317CF5A1}"/>
              </a:ext>
            </a:extLst>
          </p:cNvPr>
          <p:cNvSpPr/>
          <p:nvPr/>
        </p:nvSpPr>
        <p:spPr>
          <a:xfrm>
            <a:off x="3449851" y="5609085"/>
            <a:ext cx="1523714" cy="444161"/>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Software A</a:t>
            </a:r>
          </a:p>
        </p:txBody>
      </p:sp>
      <p:sp>
        <p:nvSpPr>
          <p:cNvPr id="61" name="Rectangle 60">
            <a:extLst>
              <a:ext uri="{FF2B5EF4-FFF2-40B4-BE49-F238E27FC236}">
                <a16:creationId xmlns:a16="http://schemas.microsoft.com/office/drawing/2014/main" id="{61F45519-C349-3B9F-2028-1BC547F2B318}"/>
              </a:ext>
            </a:extLst>
          </p:cNvPr>
          <p:cNvSpPr/>
          <p:nvPr/>
        </p:nvSpPr>
        <p:spPr>
          <a:xfrm>
            <a:off x="7472490" y="5604556"/>
            <a:ext cx="1523714" cy="444161"/>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Software B</a:t>
            </a:r>
          </a:p>
        </p:txBody>
      </p:sp>
      <p:sp>
        <p:nvSpPr>
          <p:cNvPr id="62" name="Google Shape;398;p28">
            <a:extLst>
              <a:ext uri="{FF2B5EF4-FFF2-40B4-BE49-F238E27FC236}">
                <a16:creationId xmlns:a16="http://schemas.microsoft.com/office/drawing/2014/main" id="{026CEE33-AFBC-F5D9-49A9-2292D1C1EA9F}"/>
              </a:ext>
            </a:extLst>
          </p:cNvPr>
          <p:cNvSpPr txBox="1"/>
          <p:nvPr/>
        </p:nvSpPr>
        <p:spPr>
          <a:xfrm>
            <a:off x="415953" y="408778"/>
            <a:ext cx="1136009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bg2"/>
                </a:solidFill>
                <a:latin typeface="Roboto" panose="02000000000000000000" pitchFamily="2" charset="0"/>
                <a:ea typeface="Roboto" panose="02000000000000000000" pitchFamily="2" charset="0"/>
                <a:cs typeface="Roboto" panose="02000000000000000000" pitchFamily="2" charset="0"/>
                <a:sym typeface="Roboto"/>
              </a:rPr>
              <a:t>HERS Index</a:t>
            </a:r>
            <a:endParaRPr lang="en-US" sz="4800">
              <a:solidFill>
                <a:schemeClr val="bg2"/>
              </a:solidFill>
              <a:latin typeface="Roboto" panose="02000000000000000000" pitchFamily="2" charset="0"/>
              <a:ea typeface="Roboto" panose="02000000000000000000" pitchFamily="2" charset="0"/>
              <a:cs typeface="Roboto" panose="02000000000000000000" pitchFamily="2" charset="0"/>
            </a:endParaRPr>
          </a:p>
        </p:txBody>
      </p:sp>
      <p:sp>
        <p:nvSpPr>
          <p:cNvPr id="63" name="Google Shape;242;p16">
            <a:extLst>
              <a:ext uri="{FF2B5EF4-FFF2-40B4-BE49-F238E27FC236}">
                <a16:creationId xmlns:a16="http://schemas.microsoft.com/office/drawing/2014/main" id="{9B3BB7F3-3D78-87BB-89D7-3DBB7EA50013}"/>
              </a:ext>
            </a:extLst>
          </p:cNvPr>
          <p:cNvSpPr>
            <a:spLocks noChangeAspect="1"/>
          </p:cNvSpPr>
          <p:nvPr/>
        </p:nvSpPr>
        <p:spPr>
          <a:xfrm>
            <a:off x="3023855" y="2656579"/>
            <a:ext cx="2377440" cy="1981199"/>
          </a:xfrm>
          <a:custGeom>
            <a:avLst/>
            <a:gdLst/>
            <a:ahLst/>
            <a:cxnLst/>
            <a:rect l="l" t="t" r="r" b="b"/>
            <a:pathLst>
              <a:path w="2459421" h="2049517" extrusionOk="0">
                <a:moveTo>
                  <a:pt x="261258" y="990975"/>
                </a:moveTo>
                <a:lnTo>
                  <a:pt x="130629" y="1085568"/>
                </a:lnTo>
                <a:lnTo>
                  <a:pt x="0" y="1018002"/>
                </a:lnTo>
                <a:lnTo>
                  <a:pt x="27027" y="887373"/>
                </a:lnTo>
                <a:lnTo>
                  <a:pt x="387382" y="608098"/>
                </a:lnTo>
                <a:cubicBezTo>
                  <a:pt x="388883" y="472965"/>
                  <a:pt x="390385" y="337832"/>
                  <a:pt x="391886" y="202699"/>
                </a:cubicBezTo>
                <a:lnTo>
                  <a:pt x="743232" y="207204"/>
                </a:lnTo>
                <a:lnTo>
                  <a:pt x="738727" y="369363"/>
                </a:lnTo>
                <a:lnTo>
                  <a:pt x="1238720" y="0"/>
                </a:lnTo>
                <a:lnTo>
                  <a:pt x="2459421" y="909895"/>
                </a:lnTo>
                <a:lnTo>
                  <a:pt x="2454917" y="1049533"/>
                </a:lnTo>
                <a:lnTo>
                  <a:pt x="2328793" y="1090073"/>
                </a:lnTo>
                <a:lnTo>
                  <a:pt x="2193660" y="995479"/>
                </a:lnTo>
                <a:lnTo>
                  <a:pt x="2207173" y="2049517"/>
                </a:lnTo>
                <a:lnTo>
                  <a:pt x="261258" y="2049517"/>
                </a:lnTo>
                <a:lnTo>
                  <a:pt x="261258" y="990975"/>
                </a:lnTo>
                <a:close/>
              </a:path>
            </a:pathLst>
          </a:custGeom>
          <a:solidFill>
            <a:schemeClr val="bg2"/>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8800" b="1">
                <a:solidFill>
                  <a:schemeClr val="lt1"/>
                </a:solidFill>
                <a:latin typeface="Candara"/>
                <a:ea typeface="Candara"/>
                <a:cs typeface="Candara"/>
                <a:sym typeface="Candara"/>
              </a:rPr>
              <a:t>80</a:t>
            </a:r>
            <a:endParaRPr sz="1200"/>
          </a:p>
        </p:txBody>
      </p:sp>
      <p:sp>
        <p:nvSpPr>
          <p:cNvPr id="1024" name="Google Shape;242;p16">
            <a:extLst>
              <a:ext uri="{FF2B5EF4-FFF2-40B4-BE49-F238E27FC236}">
                <a16:creationId xmlns:a16="http://schemas.microsoft.com/office/drawing/2014/main" id="{97BBD956-AD78-E369-7A63-E1B54954FC49}"/>
              </a:ext>
            </a:extLst>
          </p:cNvPr>
          <p:cNvSpPr>
            <a:spLocks noChangeAspect="1"/>
          </p:cNvSpPr>
          <p:nvPr/>
        </p:nvSpPr>
        <p:spPr>
          <a:xfrm>
            <a:off x="7045627" y="2656578"/>
            <a:ext cx="2377440" cy="1981199"/>
          </a:xfrm>
          <a:custGeom>
            <a:avLst/>
            <a:gdLst/>
            <a:ahLst/>
            <a:cxnLst/>
            <a:rect l="l" t="t" r="r" b="b"/>
            <a:pathLst>
              <a:path w="2459421" h="2049517" extrusionOk="0">
                <a:moveTo>
                  <a:pt x="261258" y="990975"/>
                </a:moveTo>
                <a:lnTo>
                  <a:pt x="130629" y="1085568"/>
                </a:lnTo>
                <a:lnTo>
                  <a:pt x="0" y="1018002"/>
                </a:lnTo>
                <a:lnTo>
                  <a:pt x="27027" y="887373"/>
                </a:lnTo>
                <a:lnTo>
                  <a:pt x="387382" y="608098"/>
                </a:lnTo>
                <a:cubicBezTo>
                  <a:pt x="388883" y="472965"/>
                  <a:pt x="390385" y="337832"/>
                  <a:pt x="391886" y="202699"/>
                </a:cubicBezTo>
                <a:lnTo>
                  <a:pt x="743232" y="207204"/>
                </a:lnTo>
                <a:lnTo>
                  <a:pt x="738727" y="369363"/>
                </a:lnTo>
                <a:lnTo>
                  <a:pt x="1238720" y="0"/>
                </a:lnTo>
                <a:lnTo>
                  <a:pt x="2459421" y="909895"/>
                </a:lnTo>
                <a:lnTo>
                  <a:pt x="2454917" y="1049533"/>
                </a:lnTo>
                <a:lnTo>
                  <a:pt x="2328793" y="1090073"/>
                </a:lnTo>
                <a:lnTo>
                  <a:pt x="2193660" y="995479"/>
                </a:lnTo>
                <a:lnTo>
                  <a:pt x="2207173" y="2049517"/>
                </a:lnTo>
                <a:lnTo>
                  <a:pt x="261258" y="2049517"/>
                </a:lnTo>
                <a:lnTo>
                  <a:pt x="261258" y="990975"/>
                </a:lnTo>
                <a:close/>
              </a:path>
            </a:pathLst>
          </a:custGeom>
          <a:solidFill>
            <a:schemeClr val="bg2"/>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9600" b="1">
                <a:solidFill>
                  <a:schemeClr val="lt1"/>
                </a:solidFill>
                <a:latin typeface="Candara"/>
                <a:ea typeface="Candara"/>
                <a:cs typeface="Candara"/>
                <a:sym typeface="Candara"/>
              </a:rPr>
              <a:t>65</a:t>
            </a:r>
            <a:endParaRPr sz="1100"/>
          </a:p>
        </p:txBody>
      </p:sp>
    </p:spTree>
    <p:extLst>
      <p:ext uri="{BB962C8B-B14F-4D97-AF65-F5344CB8AC3E}">
        <p14:creationId xmlns:p14="http://schemas.microsoft.com/office/powerpoint/2010/main" val="9749829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185D3-5E87-9E14-BBA1-B5375B8FAF73}"/>
            </a:ext>
          </a:extLst>
        </p:cNvPr>
        <p:cNvGrpSpPr/>
        <p:nvPr/>
      </p:nvGrpSpPr>
      <p:grpSpPr>
        <a:xfrm>
          <a:off x="0" y="0"/>
          <a:ext cx="0" cy="0"/>
          <a:chOff x="0" y="0"/>
          <a:chExt cx="0" cy="0"/>
        </a:xfrm>
      </p:grpSpPr>
      <p:grpSp>
        <p:nvGrpSpPr>
          <p:cNvPr id="37" name="Group 36">
            <a:extLst>
              <a:ext uri="{FF2B5EF4-FFF2-40B4-BE49-F238E27FC236}">
                <a16:creationId xmlns:a16="http://schemas.microsoft.com/office/drawing/2014/main" id="{150A70CF-BFF6-FBE3-F65A-73B021BAE6A1}"/>
              </a:ext>
            </a:extLst>
          </p:cNvPr>
          <p:cNvGrpSpPr/>
          <p:nvPr/>
        </p:nvGrpSpPr>
        <p:grpSpPr>
          <a:xfrm>
            <a:off x="7162800" y="1500187"/>
            <a:ext cx="2146300" cy="3857625"/>
            <a:chOff x="7162800" y="1500187"/>
            <a:chExt cx="2146300" cy="3857625"/>
          </a:xfrm>
        </p:grpSpPr>
        <p:pic>
          <p:nvPicPr>
            <p:cNvPr id="2" name="Picture 2" descr="Fracture x ray concept X ray of arm fracture with red pain point and inflammination. Broken hand with open type of fracture. Human skeleton anatomy concept. Medical banner for clinic or hospital. Flat vector illustration broken bone xray stock illustrations">
              <a:extLst>
                <a:ext uri="{FF2B5EF4-FFF2-40B4-BE49-F238E27FC236}">
                  <a16:creationId xmlns:a16="http://schemas.microsoft.com/office/drawing/2014/main" id="{CB692F24-8139-1D77-0EA5-20F94D4116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396" r="10784"/>
            <a:stretch/>
          </p:blipFill>
          <p:spPr bwMode="auto">
            <a:xfrm>
              <a:off x="7162800" y="1500187"/>
              <a:ext cx="2146300" cy="3857625"/>
            </a:xfrm>
            <a:prstGeom prst="rect">
              <a:avLst/>
            </a:prstGeom>
            <a:solidFill>
              <a:schemeClr val="lt1"/>
            </a:solidFill>
            <a:ln>
              <a:noFill/>
            </a:ln>
          </p:spPr>
        </p:pic>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5D0C847C-F331-220D-A9F5-1AF0112BFC19}"/>
                    </a:ext>
                  </a:extLst>
                </p14:cNvPr>
                <p14:cNvContentPartPr/>
                <p14:nvPr/>
              </p14:nvContentPartPr>
              <p14:xfrm>
                <a:off x="7794067" y="2904080"/>
                <a:ext cx="191520" cy="746640"/>
              </p14:xfrm>
            </p:contentPart>
          </mc:Choice>
          <mc:Fallback>
            <p:pic>
              <p:nvPicPr>
                <p:cNvPr id="6" name="Ink 5">
                  <a:extLst>
                    <a:ext uri="{FF2B5EF4-FFF2-40B4-BE49-F238E27FC236}">
                      <a16:creationId xmlns:a16="http://schemas.microsoft.com/office/drawing/2014/main" id="{5D0C847C-F331-220D-A9F5-1AF0112BFC19}"/>
                    </a:ext>
                  </a:extLst>
                </p:cNvPr>
                <p:cNvPicPr/>
                <p:nvPr/>
              </p:nvPicPr>
              <p:blipFill>
                <a:blip r:embed="rId5"/>
                <a:stretch>
                  <a:fillRect/>
                </a:stretch>
              </p:blipFill>
              <p:spPr>
                <a:xfrm>
                  <a:off x="7758135" y="2868080"/>
                  <a:ext cx="263026" cy="8182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7" name="Ink 6">
                  <a:extLst>
                    <a:ext uri="{FF2B5EF4-FFF2-40B4-BE49-F238E27FC236}">
                      <a16:creationId xmlns:a16="http://schemas.microsoft.com/office/drawing/2014/main" id="{F8771773-1562-1951-93DF-ACF788F820E8}"/>
                    </a:ext>
                  </a:extLst>
                </p14:cNvPr>
                <p14:cNvContentPartPr/>
                <p14:nvPr/>
              </p14:nvContentPartPr>
              <p14:xfrm>
                <a:off x="7959667" y="2834960"/>
                <a:ext cx="226080" cy="773640"/>
              </p14:xfrm>
            </p:contentPart>
          </mc:Choice>
          <mc:Fallback>
            <p:pic>
              <p:nvPicPr>
                <p:cNvPr id="7" name="Ink 6">
                  <a:extLst>
                    <a:ext uri="{FF2B5EF4-FFF2-40B4-BE49-F238E27FC236}">
                      <a16:creationId xmlns:a16="http://schemas.microsoft.com/office/drawing/2014/main" id="{F8771773-1562-1951-93DF-ACF788F820E8}"/>
                    </a:ext>
                  </a:extLst>
                </p:cNvPr>
                <p:cNvPicPr/>
                <p:nvPr/>
              </p:nvPicPr>
              <p:blipFill>
                <a:blip r:embed="rId7"/>
                <a:stretch>
                  <a:fillRect/>
                </a:stretch>
              </p:blipFill>
              <p:spPr>
                <a:xfrm>
                  <a:off x="7923667" y="2798960"/>
                  <a:ext cx="297720" cy="8452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1" name="Ink 10">
                  <a:extLst>
                    <a:ext uri="{FF2B5EF4-FFF2-40B4-BE49-F238E27FC236}">
                      <a16:creationId xmlns:a16="http://schemas.microsoft.com/office/drawing/2014/main" id="{69E990BB-C37C-8196-7FAC-D55E1D2E17C1}"/>
                    </a:ext>
                  </a:extLst>
                </p14:cNvPr>
                <p14:cNvContentPartPr/>
                <p14:nvPr/>
              </p14:nvContentPartPr>
              <p14:xfrm>
                <a:off x="7896667" y="1932108"/>
                <a:ext cx="450000" cy="1451520"/>
              </p14:xfrm>
            </p:contentPart>
          </mc:Choice>
          <mc:Fallback>
            <p:pic>
              <p:nvPicPr>
                <p:cNvPr id="11" name="Ink 10">
                  <a:extLst>
                    <a:ext uri="{FF2B5EF4-FFF2-40B4-BE49-F238E27FC236}">
                      <a16:creationId xmlns:a16="http://schemas.microsoft.com/office/drawing/2014/main" id="{69E990BB-C37C-8196-7FAC-D55E1D2E17C1}"/>
                    </a:ext>
                  </a:extLst>
                </p:cNvPr>
                <p:cNvPicPr/>
                <p:nvPr/>
              </p:nvPicPr>
              <p:blipFill>
                <a:blip r:embed="rId9"/>
                <a:stretch>
                  <a:fillRect/>
                </a:stretch>
              </p:blipFill>
              <p:spPr>
                <a:xfrm>
                  <a:off x="7860667" y="1896108"/>
                  <a:ext cx="521640" cy="15231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2" name="Ink 11">
                  <a:extLst>
                    <a:ext uri="{FF2B5EF4-FFF2-40B4-BE49-F238E27FC236}">
                      <a16:creationId xmlns:a16="http://schemas.microsoft.com/office/drawing/2014/main" id="{AC66B530-C62E-972B-172B-1816117AB383}"/>
                    </a:ext>
                  </a:extLst>
                </p14:cNvPr>
                <p14:cNvContentPartPr/>
                <p14:nvPr/>
              </p14:nvContentPartPr>
              <p14:xfrm>
                <a:off x="7655827" y="2236308"/>
                <a:ext cx="270720" cy="973080"/>
              </p14:xfrm>
            </p:contentPart>
          </mc:Choice>
          <mc:Fallback>
            <p:pic>
              <p:nvPicPr>
                <p:cNvPr id="12" name="Ink 11">
                  <a:extLst>
                    <a:ext uri="{FF2B5EF4-FFF2-40B4-BE49-F238E27FC236}">
                      <a16:creationId xmlns:a16="http://schemas.microsoft.com/office/drawing/2014/main" id="{AC66B530-C62E-972B-172B-1816117AB383}"/>
                    </a:ext>
                  </a:extLst>
                </p:cNvPr>
                <p:cNvPicPr/>
                <p:nvPr/>
              </p:nvPicPr>
              <p:blipFill>
                <a:blip r:embed="rId11"/>
                <a:stretch>
                  <a:fillRect/>
                </a:stretch>
              </p:blipFill>
              <p:spPr>
                <a:xfrm>
                  <a:off x="7619779" y="2200308"/>
                  <a:ext cx="342455" cy="10447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4" name="Ink 13">
                  <a:extLst>
                    <a:ext uri="{FF2B5EF4-FFF2-40B4-BE49-F238E27FC236}">
                      <a16:creationId xmlns:a16="http://schemas.microsoft.com/office/drawing/2014/main" id="{093D0B37-D944-A4CC-8DDC-FE8636392022}"/>
                    </a:ext>
                  </a:extLst>
                </p14:cNvPr>
                <p14:cNvContentPartPr/>
                <p14:nvPr/>
              </p14:nvContentPartPr>
              <p14:xfrm>
                <a:off x="8346307" y="1921308"/>
                <a:ext cx="265680" cy="1599840"/>
              </p14:xfrm>
            </p:contentPart>
          </mc:Choice>
          <mc:Fallback>
            <p:pic>
              <p:nvPicPr>
                <p:cNvPr id="14" name="Ink 13">
                  <a:extLst>
                    <a:ext uri="{FF2B5EF4-FFF2-40B4-BE49-F238E27FC236}">
                      <a16:creationId xmlns:a16="http://schemas.microsoft.com/office/drawing/2014/main" id="{093D0B37-D944-A4CC-8DDC-FE8636392022}"/>
                    </a:ext>
                  </a:extLst>
                </p:cNvPr>
                <p:cNvPicPr/>
                <p:nvPr/>
              </p:nvPicPr>
              <p:blipFill>
                <a:blip r:embed="rId13"/>
                <a:stretch>
                  <a:fillRect/>
                </a:stretch>
              </p:blipFill>
              <p:spPr>
                <a:xfrm>
                  <a:off x="8310356" y="1885308"/>
                  <a:ext cx="337223" cy="167148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5" name="Ink 14">
                  <a:extLst>
                    <a:ext uri="{FF2B5EF4-FFF2-40B4-BE49-F238E27FC236}">
                      <a16:creationId xmlns:a16="http://schemas.microsoft.com/office/drawing/2014/main" id="{C917F45D-19F7-AEAF-B15F-68FBBC4FA066}"/>
                    </a:ext>
                  </a:extLst>
                </p14:cNvPr>
                <p14:cNvContentPartPr/>
                <p14:nvPr/>
              </p14:nvContentPartPr>
              <p14:xfrm>
                <a:off x="7950307" y="2771988"/>
                <a:ext cx="1145160" cy="984960"/>
              </p14:xfrm>
            </p:contentPart>
          </mc:Choice>
          <mc:Fallback>
            <p:pic>
              <p:nvPicPr>
                <p:cNvPr id="15" name="Ink 14">
                  <a:extLst>
                    <a:ext uri="{FF2B5EF4-FFF2-40B4-BE49-F238E27FC236}">
                      <a16:creationId xmlns:a16="http://schemas.microsoft.com/office/drawing/2014/main" id="{C917F45D-19F7-AEAF-B15F-68FBBC4FA066}"/>
                    </a:ext>
                  </a:extLst>
                </p:cNvPr>
                <p:cNvPicPr/>
                <p:nvPr/>
              </p:nvPicPr>
              <p:blipFill>
                <a:blip r:embed="rId15"/>
                <a:stretch>
                  <a:fillRect/>
                </a:stretch>
              </p:blipFill>
              <p:spPr>
                <a:xfrm>
                  <a:off x="7914307" y="2735988"/>
                  <a:ext cx="1216800" cy="10566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8" name="Ink 17">
                  <a:extLst>
                    <a:ext uri="{FF2B5EF4-FFF2-40B4-BE49-F238E27FC236}">
                      <a16:creationId xmlns:a16="http://schemas.microsoft.com/office/drawing/2014/main" id="{750046EE-7A6C-DE33-C837-DC39779542C7}"/>
                    </a:ext>
                  </a:extLst>
                </p14:cNvPr>
                <p14:cNvContentPartPr/>
                <p14:nvPr/>
              </p14:nvContentPartPr>
              <p14:xfrm>
                <a:off x="7989547" y="3603525"/>
                <a:ext cx="39960" cy="1258560"/>
              </p14:xfrm>
            </p:contentPart>
          </mc:Choice>
          <mc:Fallback>
            <p:pic>
              <p:nvPicPr>
                <p:cNvPr id="18" name="Ink 17">
                  <a:extLst>
                    <a:ext uri="{FF2B5EF4-FFF2-40B4-BE49-F238E27FC236}">
                      <a16:creationId xmlns:a16="http://schemas.microsoft.com/office/drawing/2014/main" id="{750046EE-7A6C-DE33-C837-DC39779542C7}"/>
                    </a:ext>
                  </a:extLst>
                </p:cNvPr>
                <p:cNvPicPr/>
                <p:nvPr/>
              </p:nvPicPr>
              <p:blipFill>
                <a:blip r:embed="rId17"/>
                <a:stretch>
                  <a:fillRect/>
                </a:stretch>
              </p:blipFill>
              <p:spPr>
                <a:xfrm>
                  <a:off x="7953547" y="3567515"/>
                  <a:ext cx="111600" cy="133022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5" name="Ink 24">
                  <a:extLst>
                    <a:ext uri="{FF2B5EF4-FFF2-40B4-BE49-F238E27FC236}">
                      <a16:creationId xmlns:a16="http://schemas.microsoft.com/office/drawing/2014/main" id="{C802EB5B-3E44-A79B-8B78-CBDD07F14157}"/>
                    </a:ext>
                  </a:extLst>
                </p14:cNvPr>
                <p14:cNvContentPartPr/>
                <p14:nvPr/>
              </p14:nvContentPartPr>
              <p14:xfrm>
                <a:off x="7984507" y="3549885"/>
                <a:ext cx="522000" cy="1707120"/>
              </p14:xfrm>
            </p:contentPart>
          </mc:Choice>
          <mc:Fallback>
            <p:pic>
              <p:nvPicPr>
                <p:cNvPr id="25" name="Ink 24">
                  <a:extLst>
                    <a:ext uri="{FF2B5EF4-FFF2-40B4-BE49-F238E27FC236}">
                      <a16:creationId xmlns:a16="http://schemas.microsoft.com/office/drawing/2014/main" id="{C802EB5B-3E44-A79B-8B78-CBDD07F14157}"/>
                    </a:ext>
                  </a:extLst>
                </p:cNvPr>
                <p:cNvPicPr/>
                <p:nvPr/>
              </p:nvPicPr>
              <p:blipFill>
                <a:blip r:embed="rId19"/>
                <a:stretch>
                  <a:fillRect/>
                </a:stretch>
              </p:blipFill>
              <p:spPr>
                <a:xfrm>
                  <a:off x="7921550" y="3486885"/>
                  <a:ext cx="647553" cy="183276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8" name="Ink 7">
                  <a:extLst>
                    <a:ext uri="{FF2B5EF4-FFF2-40B4-BE49-F238E27FC236}">
                      <a16:creationId xmlns:a16="http://schemas.microsoft.com/office/drawing/2014/main" id="{65916437-330B-9A89-7CBF-C20DC5D228D5}"/>
                    </a:ext>
                  </a:extLst>
                </p14:cNvPr>
                <p14:cNvContentPartPr/>
                <p14:nvPr/>
              </p14:nvContentPartPr>
              <p14:xfrm>
                <a:off x="8190067" y="1774788"/>
                <a:ext cx="44280" cy="1027800"/>
              </p14:xfrm>
            </p:contentPart>
          </mc:Choice>
          <mc:Fallback>
            <p:pic>
              <p:nvPicPr>
                <p:cNvPr id="8" name="Ink 7">
                  <a:extLst>
                    <a:ext uri="{FF2B5EF4-FFF2-40B4-BE49-F238E27FC236}">
                      <a16:creationId xmlns:a16="http://schemas.microsoft.com/office/drawing/2014/main" id="{65916437-330B-9A89-7CBF-C20DC5D228D5}"/>
                    </a:ext>
                  </a:extLst>
                </p:cNvPr>
                <p:cNvPicPr/>
                <p:nvPr/>
              </p:nvPicPr>
              <p:blipFill>
                <a:blip r:embed="rId21"/>
                <a:stretch>
                  <a:fillRect/>
                </a:stretch>
              </p:blipFill>
              <p:spPr>
                <a:xfrm>
                  <a:off x="8154067" y="1738788"/>
                  <a:ext cx="115920" cy="109944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9" name="Ink 8">
                  <a:extLst>
                    <a:ext uri="{FF2B5EF4-FFF2-40B4-BE49-F238E27FC236}">
                      <a16:creationId xmlns:a16="http://schemas.microsoft.com/office/drawing/2014/main" id="{287FF088-DA2A-08BB-FBAF-74840ECCCAD1}"/>
                    </a:ext>
                  </a:extLst>
                </p14:cNvPr>
                <p14:cNvContentPartPr/>
                <p14:nvPr/>
              </p14:nvContentPartPr>
              <p14:xfrm>
                <a:off x="8277907" y="1882428"/>
                <a:ext cx="25200" cy="1076760"/>
              </p14:xfrm>
            </p:contentPart>
          </mc:Choice>
          <mc:Fallback>
            <p:pic>
              <p:nvPicPr>
                <p:cNvPr id="9" name="Ink 8">
                  <a:extLst>
                    <a:ext uri="{FF2B5EF4-FFF2-40B4-BE49-F238E27FC236}">
                      <a16:creationId xmlns:a16="http://schemas.microsoft.com/office/drawing/2014/main" id="{287FF088-DA2A-08BB-FBAF-74840ECCCAD1}"/>
                    </a:ext>
                  </a:extLst>
                </p:cNvPr>
                <p:cNvPicPr/>
                <p:nvPr/>
              </p:nvPicPr>
              <p:blipFill>
                <a:blip r:embed="rId23"/>
                <a:stretch>
                  <a:fillRect/>
                </a:stretch>
              </p:blipFill>
              <p:spPr>
                <a:xfrm>
                  <a:off x="8241907" y="1846428"/>
                  <a:ext cx="96840" cy="11484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0" name="Ink 9">
                  <a:extLst>
                    <a:ext uri="{FF2B5EF4-FFF2-40B4-BE49-F238E27FC236}">
                      <a16:creationId xmlns:a16="http://schemas.microsoft.com/office/drawing/2014/main" id="{4139BCF1-5DB6-D38D-7B1A-9998AD576A4F}"/>
                    </a:ext>
                  </a:extLst>
                </p14:cNvPr>
                <p14:cNvContentPartPr/>
                <p14:nvPr/>
              </p14:nvContentPartPr>
              <p14:xfrm>
                <a:off x="8238307" y="2645268"/>
                <a:ext cx="45000" cy="928800"/>
              </p14:xfrm>
            </p:contentPart>
          </mc:Choice>
          <mc:Fallback>
            <p:pic>
              <p:nvPicPr>
                <p:cNvPr id="10" name="Ink 9">
                  <a:extLst>
                    <a:ext uri="{FF2B5EF4-FFF2-40B4-BE49-F238E27FC236}">
                      <a16:creationId xmlns:a16="http://schemas.microsoft.com/office/drawing/2014/main" id="{4139BCF1-5DB6-D38D-7B1A-9998AD576A4F}"/>
                    </a:ext>
                  </a:extLst>
                </p:cNvPr>
                <p:cNvPicPr/>
                <p:nvPr/>
              </p:nvPicPr>
              <p:blipFill>
                <a:blip r:embed="rId25"/>
                <a:stretch>
                  <a:fillRect/>
                </a:stretch>
              </p:blipFill>
              <p:spPr>
                <a:xfrm>
                  <a:off x="8202307" y="2609282"/>
                  <a:ext cx="116640" cy="1000412"/>
                </a:xfrm>
                <a:prstGeom prst="rect">
                  <a:avLst/>
                </a:prstGeom>
              </p:spPr>
            </p:pic>
          </mc:Fallback>
        </mc:AlternateContent>
        <p:grpSp>
          <p:nvGrpSpPr>
            <p:cNvPr id="34" name="Group 33">
              <a:extLst>
                <a:ext uri="{FF2B5EF4-FFF2-40B4-BE49-F238E27FC236}">
                  <a16:creationId xmlns:a16="http://schemas.microsoft.com/office/drawing/2014/main" id="{085DF5DB-2C2F-B324-BC34-38E705962B09}"/>
                </a:ext>
              </a:extLst>
            </p:cNvPr>
            <p:cNvGrpSpPr/>
            <p:nvPr/>
          </p:nvGrpSpPr>
          <p:grpSpPr>
            <a:xfrm>
              <a:off x="7945267" y="3549885"/>
              <a:ext cx="555120" cy="1780560"/>
              <a:chOff x="7945267" y="3549885"/>
              <a:chExt cx="555120" cy="1780560"/>
            </a:xfrm>
          </p:grpSpPr>
          <mc:AlternateContent xmlns:mc="http://schemas.openxmlformats.org/markup-compatibility/2006">
            <mc:Choice xmlns:p14="http://schemas.microsoft.com/office/powerpoint/2010/main" Requires="p14">
              <p:contentPart p14:bwMode="auto" r:id="rId26">
                <p14:nvContentPartPr>
                  <p14:cNvPr id="31" name="Ink 30">
                    <a:extLst>
                      <a:ext uri="{FF2B5EF4-FFF2-40B4-BE49-F238E27FC236}">
                        <a16:creationId xmlns:a16="http://schemas.microsoft.com/office/drawing/2014/main" id="{32E4F9E6-C839-C204-7F8E-1B53001B893C}"/>
                      </a:ext>
                    </a:extLst>
                  </p14:cNvPr>
                  <p14:cNvContentPartPr/>
                  <p14:nvPr/>
                </p14:nvContentPartPr>
                <p14:xfrm>
                  <a:off x="8254147" y="5212365"/>
                  <a:ext cx="157680" cy="118080"/>
                </p14:xfrm>
              </p:contentPart>
            </mc:Choice>
            <mc:Fallback>
              <p:pic>
                <p:nvPicPr>
                  <p:cNvPr id="31" name="Ink 30">
                    <a:extLst>
                      <a:ext uri="{FF2B5EF4-FFF2-40B4-BE49-F238E27FC236}">
                        <a16:creationId xmlns:a16="http://schemas.microsoft.com/office/drawing/2014/main" id="{32E4F9E6-C839-C204-7F8E-1B53001B893C}"/>
                      </a:ext>
                    </a:extLst>
                  </p:cNvPr>
                  <p:cNvPicPr/>
                  <p:nvPr/>
                </p:nvPicPr>
                <p:blipFill>
                  <a:blip r:embed="rId27"/>
                  <a:stretch>
                    <a:fillRect/>
                  </a:stretch>
                </p:blipFill>
                <p:spPr>
                  <a:xfrm>
                    <a:off x="8236106" y="5194365"/>
                    <a:ext cx="193402" cy="15372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19" name="Ink 18">
                    <a:extLst>
                      <a:ext uri="{FF2B5EF4-FFF2-40B4-BE49-F238E27FC236}">
                        <a16:creationId xmlns:a16="http://schemas.microsoft.com/office/drawing/2014/main" id="{3339F20E-3A33-4DEA-E5CB-4D0528B11352}"/>
                      </a:ext>
                    </a:extLst>
                  </p14:cNvPr>
                  <p14:cNvContentPartPr/>
                  <p14:nvPr/>
                </p14:nvContentPartPr>
                <p14:xfrm>
                  <a:off x="8043187" y="3588765"/>
                  <a:ext cx="142560" cy="1633680"/>
                </p14:xfrm>
              </p:contentPart>
            </mc:Choice>
            <mc:Fallback>
              <p:pic>
                <p:nvPicPr>
                  <p:cNvPr id="19" name="Ink 18">
                    <a:extLst>
                      <a:ext uri="{FF2B5EF4-FFF2-40B4-BE49-F238E27FC236}">
                        <a16:creationId xmlns:a16="http://schemas.microsoft.com/office/drawing/2014/main" id="{3339F20E-3A33-4DEA-E5CB-4D0528B11352}"/>
                      </a:ext>
                    </a:extLst>
                  </p:cNvPr>
                  <p:cNvPicPr/>
                  <p:nvPr/>
                </p:nvPicPr>
                <p:blipFill>
                  <a:blip r:embed="rId29"/>
                  <a:stretch>
                    <a:fillRect/>
                  </a:stretch>
                </p:blipFill>
                <p:spPr>
                  <a:xfrm>
                    <a:off x="7980028" y="3525765"/>
                    <a:ext cx="268518" cy="175932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0" name="Ink 19">
                    <a:extLst>
                      <a:ext uri="{FF2B5EF4-FFF2-40B4-BE49-F238E27FC236}">
                        <a16:creationId xmlns:a16="http://schemas.microsoft.com/office/drawing/2014/main" id="{70B45A4F-AB63-C408-CE24-4C3B13520FB1}"/>
                      </a:ext>
                    </a:extLst>
                  </p14:cNvPr>
                  <p14:cNvContentPartPr/>
                  <p14:nvPr/>
                </p14:nvContentPartPr>
                <p14:xfrm>
                  <a:off x="7992787" y="4625565"/>
                  <a:ext cx="85320" cy="367560"/>
                </p14:xfrm>
              </p:contentPart>
            </mc:Choice>
            <mc:Fallback>
              <p:pic>
                <p:nvPicPr>
                  <p:cNvPr id="20" name="Ink 19">
                    <a:extLst>
                      <a:ext uri="{FF2B5EF4-FFF2-40B4-BE49-F238E27FC236}">
                        <a16:creationId xmlns:a16="http://schemas.microsoft.com/office/drawing/2014/main" id="{70B45A4F-AB63-C408-CE24-4C3B13520FB1}"/>
                      </a:ext>
                    </a:extLst>
                  </p:cNvPr>
                  <p:cNvPicPr/>
                  <p:nvPr/>
                </p:nvPicPr>
                <p:blipFill>
                  <a:blip r:embed="rId31"/>
                  <a:stretch>
                    <a:fillRect/>
                  </a:stretch>
                </p:blipFill>
                <p:spPr>
                  <a:xfrm>
                    <a:off x="7929787" y="4562503"/>
                    <a:ext cx="210960" cy="493323"/>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1" name="Ink 20">
                    <a:extLst>
                      <a:ext uri="{FF2B5EF4-FFF2-40B4-BE49-F238E27FC236}">
                        <a16:creationId xmlns:a16="http://schemas.microsoft.com/office/drawing/2014/main" id="{2F64A1E5-6DF2-1375-EA44-859DCD8A3779}"/>
                      </a:ext>
                    </a:extLst>
                  </p14:cNvPr>
                  <p14:cNvContentPartPr/>
                  <p14:nvPr/>
                </p14:nvContentPartPr>
                <p14:xfrm>
                  <a:off x="8190067" y="3622965"/>
                  <a:ext cx="68760" cy="1310760"/>
                </p14:xfrm>
              </p:contentPart>
            </mc:Choice>
            <mc:Fallback>
              <p:pic>
                <p:nvPicPr>
                  <p:cNvPr id="21" name="Ink 20">
                    <a:extLst>
                      <a:ext uri="{FF2B5EF4-FFF2-40B4-BE49-F238E27FC236}">
                        <a16:creationId xmlns:a16="http://schemas.microsoft.com/office/drawing/2014/main" id="{2F64A1E5-6DF2-1375-EA44-859DCD8A3779}"/>
                      </a:ext>
                    </a:extLst>
                  </p:cNvPr>
                  <p:cNvPicPr/>
                  <p:nvPr/>
                </p:nvPicPr>
                <p:blipFill>
                  <a:blip r:embed="rId33"/>
                  <a:stretch>
                    <a:fillRect/>
                  </a:stretch>
                </p:blipFill>
                <p:spPr>
                  <a:xfrm>
                    <a:off x="8127067" y="3559982"/>
                    <a:ext cx="194400" cy="1436366"/>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2" name="Ink 21">
                    <a:extLst>
                      <a:ext uri="{FF2B5EF4-FFF2-40B4-BE49-F238E27FC236}">
                        <a16:creationId xmlns:a16="http://schemas.microsoft.com/office/drawing/2014/main" id="{7BB38233-0392-C651-C7CF-01E104A7B29E}"/>
                      </a:ext>
                    </a:extLst>
                  </p14:cNvPr>
                  <p14:cNvContentPartPr/>
                  <p14:nvPr/>
                </p14:nvContentPartPr>
                <p14:xfrm>
                  <a:off x="8287627" y="3549885"/>
                  <a:ext cx="88560" cy="1551240"/>
                </p14:xfrm>
              </p:contentPart>
            </mc:Choice>
            <mc:Fallback>
              <p:pic>
                <p:nvPicPr>
                  <p:cNvPr id="22" name="Ink 21">
                    <a:extLst>
                      <a:ext uri="{FF2B5EF4-FFF2-40B4-BE49-F238E27FC236}">
                        <a16:creationId xmlns:a16="http://schemas.microsoft.com/office/drawing/2014/main" id="{7BB38233-0392-C651-C7CF-01E104A7B29E}"/>
                      </a:ext>
                    </a:extLst>
                  </p:cNvPr>
                  <p:cNvPicPr/>
                  <p:nvPr/>
                </p:nvPicPr>
                <p:blipFill>
                  <a:blip r:embed="rId35"/>
                  <a:stretch>
                    <a:fillRect/>
                  </a:stretch>
                </p:blipFill>
                <p:spPr>
                  <a:xfrm>
                    <a:off x="8224627" y="3486885"/>
                    <a:ext cx="214200" cy="167688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7" name="Ink 26">
                    <a:extLst>
                      <a:ext uri="{FF2B5EF4-FFF2-40B4-BE49-F238E27FC236}">
                        <a16:creationId xmlns:a16="http://schemas.microsoft.com/office/drawing/2014/main" id="{382A0D2C-9488-CE3F-5B7D-751A0E50723B}"/>
                      </a:ext>
                    </a:extLst>
                  </p14:cNvPr>
                  <p14:cNvContentPartPr/>
                  <p14:nvPr/>
                </p14:nvContentPartPr>
                <p14:xfrm>
                  <a:off x="7945267" y="3750045"/>
                  <a:ext cx="29880" cy="973080"/>
                </p14:xfrm>
              </p:contentPart>
            </mc:Choice>
            <mc:Fallback>
              <p:pic>
                <p:nvPicPr>
                  <p:cNvPr id="27" name="Ink 26">
                    <a:extLst>
                      <a:ext uri="{FF2B5EF4-FFF2-40B4-BE49-F238E27FC236}">
                        <a16:creationId xmlns:a16="http://schemas.microsoft.com/office/drawing/2014/main" id="{382A0D2C-9488-CE3F-5B7D-751A0E50723B}"/>
                      </a:ext>
                    </a:extLst>
                  </p:cNvPr>
                  <p:cNvPicPr/>
                  <p:nvPr/>
                </p:nvPicPr>
                <p:blipFill>
                  <a:blip r:embed="rId37"/>
                  <a:stretch>
                    <a:fillRect/>
                  </a:stretch>
                </p:blipFill>
                <p:spPr>
                  <a:xfrm>
                    <a:off x="7927267" y="3732045"/>
                    <a:ext cx="65520" cy="100872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9" name="Ink 28">
                    <a:extLst>
                      <a:ext uri="{FF2B5EF4-FFF2-40B4-BE49-F238E27FC236}">
                        <a16:creationId xmlns:a16="http://schemas.microsoft.com/office/drawing/2014/main" id="{937E6B1A-AA4F-E1CB-DDA4-C116D2D5A247}"/>
                      </a:ext>
                    </a:extLst>
                  </p14:cNvPr>
                  <p14:cNvContentPartPr/>
                  <p14:nvPr/>
                </p14:nvContentPartPr>
                <p14:xfrm>
                  <a:off x="8478067" y="3838245"/>
                  <a:ext cx="22320" cy="147240"/>
                </p14:xfrm>
              </p:contentPart>
            </mc:Choice>
            <mc:Fallback>
              <p:pic>
                <p:nvPicPr>
                  <p:cNvPr id="29" name="Ink 28">
                    <a:extLst>
                      <a:ext uri="{FF2B5EF4-FFF2-40B4-BE49-F238E27FC236}">
                        <a16:creationId xmlns:a16="http://schemas.microsoft.com/office/drawing/2014/main" id="{937E6B1A-AA4F-E1CB-DDA4-C116D2D5A247}"/>
                      </a:ext>
                    </a:extLst>
                  </p:cNvPr>
                  <p:cNvPicPr/>
                  <p:nvPr/>
                </p:nvPicPr>
                <p:blipFill>
                  <a:blip r:embed="rId39"/>
                  <a:stretch>
                    <a:fillRect/>
                  </a:stretch>
                </p:blipFill>
                <p:spPr>
                  <a:xfrm>
                    <a:off x="8460067" y="3820245"/>
                    <a:ext cx="57960" cy="182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0">
              <p14:nvContentPartPr>
                <p14:cNvPr id="32" name="Ink 31">
                  <a:extLst>
                    <a:ext uri="{FF2B5EF4-FFF2-40B4-BE49-F238E27FC236}">
                      <a16:creationId xmlns:a16="http://schemas.microsoft.com/office/drawing/2014/main" id="{3D03742E-DAD4-E43C-27F5-0D3B460237F3}"/>
                    </a:ext>
                  </a:extLst>
                </p14:cNvPr>
                <p14:cNvContentPartPr/>
                <p14:nvPr/>
              </p14:nvContentPartPr>
              <p14:xfrm>
                <a:off x="7900987" y="5186445"/>
                <a:ext cx="173520" cy="146880"/>
              </p14:xfrm>
            </p:contentPart>
          </mc:Choice>
          <mc:Fallback>
            <p:pic>
              <p:nvPicPr>
                <p:cNvPr id="32" name="Ink 31">
                  <a:extLst>
                    <a:ext uri="{FF2B5EF4-FFF2-40B4-BE49-F238E27FC236}">
                      <a16:creationId xmlns:a16="http://schemas.microsoft.com/office/drawing/2014/main" id="{3D03742E-DAD4-E43C-27F5-0D3B460237F3}"/>
                    </a:ext>
                  </a:extLst>
                </p:cNvPr>
                <p:cNvPicPr/>
                <p:nvPr/>
              </p:nvPicPr>
              <p:blipFill>
                <a:blip r:embed="rId41"/>
                <a:stretch>
                  <a:fillRect/>
                </a:stretch>
              </p:blipFill>
              <p:spPr>
                <a:xfrm>
                  <a:off x="7883024" y="5168445"/>
                  <a:ext cx="209086" cy="182520"/>
                </a:xfrm>
                <a:prstGeom prst="rect">
                  <a:avLst/>
                </a:prstGeom>
              </p:spPr>
            </p:pic>
          </mc:Fallback>
        </mc:AlternateContent>
      </p:grpSp>
      <p:pic>
        <p:nvPicPr>
          <p:cNvPr id="35" name="Picture 2" descr="Fracture x ray concept X ray of arm fracture with red pain point and inflammination. Broken hand with open type of fracture. Human skeleton anatomy concept. Medical banner for clinic or hospital. Flat vector illustration broken bone xray stock illustrations">
            <a:extLst>
              <a:ext uri="{FF2B5EF4-FFF2-40B4-BE49-F238E27FC236}">
                <a16:creationId xmlns:a16="http://schemas.microsoft.com/office/drawing/2014/main" id="{7777149E-5BE2-D7E3-4FB5-0B64E705A7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91" r="54358"/>
          <a:stretch/>
        </p:blipFill>
        <p:spPr bwMode="auto">
          <a:xfrm>
            <a:off x="3352801" y="1500187"/>
            <a:ext cx="1955800" cy="3857625"/>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82945569-7384-AB56-266E-C72678B66999}"/>
              </a:ext>
            </a:extLst>
          </p:cNvPr>
          <p:cNvGrpSpPr/>
          <p:nvPr/>
        </p:nvGrpSpPr>
        <p:grpSpPr>
          <a:xfrm>
            <a:off x="3162301" y="1500187"/>
            <a:ext cx="2146300" cy="3857625"/>
            <a:chOff x="7162800" y="1500187"/>
            <a:chExt cx="2146300" cy="3857625"/>
          </a:xfrm>
        </p:grpSpPr>
        <p:pic>
          <p:nvPicPr>
            <p:cNvPr id="39" name="Picture 2" descr="Fracture x ray concept X ray of arm fracture with red pain point and inflammination. Broken hand with open type of fracture. Human skeleton anatomy concept. Medical banner for clinic or hospital. Flat vector illustration broken bone xray stock illustrations">
              <a:extLst>
                <a:ext uri="{FF2B5EF4-FFF2-40B4-BE49-F238E27FC236}">
                  <a16:creationId xmlns:a16="http://schemas.microsoft.com/office/drawing/2014/main" id="{6EB7993A-9862-1A25-8242-5810666712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396" r="10784"/>
            <a:stretch/>
          </p:blipFill>
          <p:spPr bwMode="auto">
            <a:xfrm>
              <a:off x="7162800" y="1500187"/>
              <a:ext cx="2146300" cy="3857625"/>
            </a:xfrm>
            <a:prstGeom prst="rect">
              <a:avLst/>
            </a:prstGeom>
            <a:solidFill>
              <a:schemeClr val="lt1"/>
            </a:solidFill>
            <a:ln>
              <a:noFill/>
            </a:ln>
          </p:spPr>
        </p:pic>
        <mc:AlternateContent xmlns:mc="http://schemas.openxmlformats.org/markup-compatibility/2006">
          <mc:Choice xmlns:p14="http://schemas.microsoft.com/office/powerpoint/2010/main" Requires="p14">
            <p:contentPart p14:bwMode="auto" r:id="rId42">
              <p14:nvContentPartPr>
                <p14:cNvPr id="40" name="Ink 39">
                  <a:extLst>
                    <a:ext uri="{FF2B5EF4-FFF2-40B4-BE49-F238E27FC236}">
                      <a16:creationId xmlns:a16="http://schemas.microsoft.com/office/drawing/2014/main" id="{2AC197B7-C901-5F49-1477-1BA4787A711F}"/>
                    </a:ext>
                  </a:extLst>
                </p14:cNvPr>
                <p14:cNvContentPartPr/>
                <p14:nvPr/>
              </p14:nvContentPartPr>
              <p14:xfrm>
                <a:off x="7794067" y="2904080"/>
                <a:ext cx="191520" cy="746640"/>
              </p14:xfrm>
            </p:contentPart>
          </mc:Choice>
          <mc:Fallback>
            <p:pic>
              <p:nvPicPr>
                <p:cNvPr id="40" name="Ink 39">
                  <a:extLst>
                    <a:ext uri="{FF2B5EF4-FFF2-40B4-BE49-F238E27FC236}">
                      <a16:creationId xmlns:a16="http://schemas.microsoft.com/office/drawing/2014/main" id="{2AC197B7-C901-5F49-1477-1BA4787A711F}"/>
                    </a:ext>
                  </a:extLst>
                </p:cNvPr>
                <p:cNvPicPr/>
                <p:nvPr/>
              </p:nvPicPr>
              <p:blipFill>
                <a:blip r:embed="rId5"/>
                <a:stretch>
                  <a:fillRect/>
                </a:stretch>
              </p:blipFill>
              <p:spPr>
                <a:xfrm>
                  <a:off x="7758135" y="2868080"/>
                  <a:ext cx="263026" cy="81828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41" name="Ink 40">
                  <a:extLst>
                    <a:ext uri="{FF2B5EF4-FFF2-40B4-BE49-F238E27FC236}">
                      <a16:creationId xmlns:a16="http://schemas.microsoft.com/office/drawing/2014/main" id="{31B65F76-0B7B-F8E5-1234-8811DA9D0622}"/>
                    </a:ext>
                  </a:extLst>
                </p14:cNvPr>
                <p14:cNvContentPartPr/>
                <p14:nvPr/>
              </p14:nvContentPartPr>
              <p14:xfrm>
                <a:off x="7959667" y="2834960"/>
                <a:ext cx="226080" cy="773640"/>
              </p14:xfrm>
            </p:contentPart>
          </mc:Choice>
          <mc:Fallback>
            <p:pic>
              <p:nvPicPr>
                <p:cNvPr id="41" name="Ink 40">
                  <a:extLst>
                    <a:ext uri="{FF2B5EF4-FFF2-40B4-BE49-F238E27FC236}">
                      <a16:creationId xmlns:a16="http://schemas.microsoft.com/office/drawing/2014/main" id="{31B65F76-0B7B-F8E5-1234-8811DA9D0622}"/>
                    </a:ext>
                  </a:extLst>
                </p:cNvPr>
                <p:cNvPicPr/>
                <p:nvPr/>
              </p:nvPicPr>
              <p:blipFill>
                <a:blip r:embed="rId7"/>
                <a:stretch>
                  <a:fillRect/>
                </a:stretch>
              </p:blipFill>
              <p:spPr>
                <a:xfrm>
                  <a:off x="7923667" y="2798960"/>
                  <a:ext cx="297720" cy="84528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42" name="Ink 41">
                  <a:extLst>
                    <a:ext uri="{FF2B5EF4-FFF2-40B4-BE49-F238E27FC236}">
                      <a16:creationId xmlns:a16="http://schemas.microsoft.com/office/drawing/2014/main" id="{6D5D57CC-721A-1000-9455-4F7BE5DD860A}"/>
                    </a:ext>
                  </a:extLst>
                </p14:cNvPr>
                <p14:cNvContentPartPr/>
                <p14:nvPr/>
              </p14:nvContentPartPr>
              <p14:xfrm>
                <a:off x="7896667" y="1932108"/>
                <a:ext cx="450000" cy="1451520"/>
              </p14:xfrm>
            </p:contentPart>
          </mc:Choice>
          <mc:Fallback>
            <p:pic>
              <p:nvPicPr>
                <p:cNvPr id="42" name="Ink 41">
                  <a:extLst>
                    <a:ext uri="{FF2B5EF4-FFF2-40B4-BE49-F238E27FC236}">
                      <a16:creationId xmlns:a16="http://schemas.microsoft.com/office/drawing/2014/main" id="{6D5D57CC-721A-1000-9455-4F7BE5DD860A}"/>
                    </a:ext>
                  </a:extLst>
                </p:cNvPr>
                <p:cNvPicPr/>
                <p:nvPr/>
              </p:nvPicPr>
              <p:blipFill>
                <a:blip r:embed="rId9"/>
                <a:stretch>
                  <a:fillRect/>
                </a:stretch>
              </p:blipFill>
              <p:spPr>
                <a:xfrm>
                  <a:off x="7860667" y="1896108"/>
                  <a:ext cx="521640" cy="152316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43" name="Ink 42">
                  <a:extLst>
                    <a:ext uri="{FF2B5EF4-FFF2-40B4-BE49-F238E27FC236}">
                      <a16:creationId xmlns:a16="http://schemas.microsoft.com/office/drawing/2014/main" id="{C1660003-B96C-DD0A-B992-96FD0B84E124}"/>
                    </a:ext>
                  </a:extLst>
                </p14:cNvPr>
                <p14:cNvContentPartPr/>
                <p14:nvPr/>
              </p14:nvContentPartPr>
              <p14:xfrm>
                <a:off x="7655827" y="2236308"/>
                <a:ext cx="270720" cy="973080"/>
              </p14:xfrm>
            </p:contentPart>
          </mc:Choice>
          <mc:Fallback>
            <p:pic>
              <p:nvPicPr>
                <p:cNvPr id="43" name="Ink 42">
                  <a:extLst>
                    <a:ext uri="{FF2B5EF4-FFF2-40B4-BE49-F238E27FC236}">
                      <a16:creationId xmlns:a16="http://schemas.microsoft.com/office/drawing/2014/main" id="{C1660003-B96C-DD0A-B992-96FD0B84E124}"/>
                    </a:ext>
                  </a:extLst>
                </p:cNvPr>
                <p:cNvPicPr/>
                <p:nvPr/>
              </p:nvPicPr>
              <p:blipFill>
                <a:blip r:embed="rId11"/>
                <a:stretch>
                  <a:fillRect/>
                </a:stretch>
              </p:blipFill>
              <p:spPr>
                <a:xfrm>
                  <a:off x="7619779" y="2200308"/>
                  <a:ext cx="342455" cy="104472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44" name="Ink 43">
                  <a:extLst>
                    <a:ext uri="{FF2B5EF4-FFF2-40B4-BE49-F238E27FC236}">
                      <a16:creationId xmlns:a16="http://schemas.microsoft.com/office/drawing/2014/main" id="{3A2FFA72-CCC8-0A11-9521-4DC515D8C56D}"/>
                    </a:ext>
                  </a:extLst>
                </p14:cNvPr>
                <p14:cNvContentPartPr/>
                <p14:nvPr/>
              </p14:nvContentPartPr>
              <p14:xfrm>
                <a:off x="8346307" y="1921308"/>
                <a:ext cx="265680" cy="1599840"/>
              </p14:xfrm>
            </p:contentPart>
          </mc:Choice>
          <mc:Fallback>
            <p:pic>
              <p:nvPicPr>
                <p:cNvPr id="44" name="Ink 43">
                  <a:extLst>
                    <a:ext uri="{FF2B5EF4-FFF2-40B4-BE49-F238E27FC236}">
                      <a16:creationId xmlns:a16="http://schemas.microsoft.com/office/drawing/2014/main" id="{3A2FFA72-CCC8-0A11-9521-4DC515D8C56D}"/>
                    </a:ext>
                  </a:extLst>
                </p:cNvPr>
                <p:cNvPicPr/>
                <p:nvPr/>
              </p:nvPicPr>
              <p:blipFill>
                <a:blip r:embed="rId13"/>
                <a:stretch>
                  <a:fillRect/>
                </a:stretch>
              </p:blipFill>
              <p:spPr>
                <a:xfrm>
                  <a:off x="8310356" y="1885308"/>
                  <a:ext cx="337223" cy="167148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45" name="Ink 44">
                  <a:extLst>
                    <a:ext uri="{FF2B5EF4-FFF2-40B4-BE49-F238E27FC236}">
                      <a16:creationId xmlns:a16="http://schemas.microsoft.com/office/drawing/2014/main" id="{7337BB78-21F0-119A-ADC3-A37B61491751}"/>
                    </a:ext>
                  </a:extLst>
                </p14:cNvPr>
                <p14:cNvContentPartPr/>
                <p14:nvPr/>
              </p14:nvContentPartPr>
              <p14:xfrm>
                <a:off x="7950307" y="2771988"/>
                <a:ext cx="1145160" cy="984960"/>
              </p14:xfrm>
            </p:contentPart>
          </mc:Choice>
          <mc:Fallback>
            <p:pic>
              <p:nvPicPr>
                <p:cNvPr id="45" name="Ink 44">
                  <a:extLst>
                    <a:ext uri="{FF2B5EF4-FFF2-40B4-BE49-F238E27FC236}">
                      <a16:creationId xmlns:a16="http://schemas.microsoft.com/office/drawing/2014/main" id="{7337BB78-21F0-119A-ADC3-A37B61491751}"/>
                    </a:ext>
                  </a:extLst>
                </p:cNvPr>
                <p:cNvPicPr/>
                <p:nvPr/>
              </p:nvPicPr>
              <p:blipFill>
                <a:blip r:embed="rId15"/>
                <a:stretch>
                  <a:fillRect/>
                </a:stretch>
              </p:blipFill>
              <p:spPr>
                <a:xfrm>
                  <a:off x="7914307" y="2735988"/>
                  <a:ext cx="1216800" cy="105660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46" name="Ink 45">
                  <a:extLst>
                    <a:ext uri="{FF2B5EF4-FFF2-40B4-BE49-F238E27FC236}">
                      <a16:creationId xmlns:a16="http://schemas.microsoft.com/office/drawing/2014/main" id="{EF2A8D57-C65D-ECD3-58B2-BD38DA08591C}"/>
                    </a:ext>
                  </a:extLst>
                </p14:cNvPr>
                <p14:cNvContentPartPr/>
                <p14:nvPr/>
              </p14:nvContentPartPr>
              <p14:xfrm>
                <a:off x="7989547" y="3603525"/>
                <a:ext cx="39960" cy="1258560"/>
              </p14:xfrm>
            </p:contentPart>
          </mc:Choice>
          <mc:Fallback>
            <p:pic>
              <p:nvPicPr>
                <p:cNvPr id="46" name="Ink 45">
                  <a:extLst>
                    <a:ext uri="{FF2B5EF4-FFF2-40B4-BE49-F238E27FC236}">
                      <a16:creationId xmlns:a16="http://schemas.microsoft.com/office/drawing/2014/main" id="{EF2A8D57-C65D-ECD3-58B2-BD38DA08591C}"/>
                    </a:ext>
                  </a:extLst>
                </p:cNvPr>
                <p:cNvPicPr/>
                <p:nvPr/>
              </p:nvPicPr>
              <p:blipFill>
                <a:blip r:embed="rId17"/>
                <a:stretch>
                  <a:fillRect/>
                </a:stretch>
              </p:blipFill>
              <p:spPr>
                <a:xfrm>
                  <a:off x="7953547" y="3567515"/>
                  <a:ext cx="111600" cy="133022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47" name="Ink 46">
                  <a:extLst>
                    <a:ext uri="{FF2B5EF4-FFF2-40B4-BE49-F238E27FC236}">
                      <a16:creationId xmlns:a16="http://schemas.microsoft.com/office/drawing/2014/main" id="{B29AA385-9E30-CDCF-A097-6BB9FDB941DA}"/>
                    </a:ext>
                  </a:extLst>
                </p14:cNvPr>
                <p14:cNvContentPartPr/>
                <p14:nvPr/>
              </p14:nvContentPartPr>
              <p14:xfrm>
                <a:off x="7984507" y="3549885"/>
                <a:ext cx="522000" cy="1707120"/>
              </p14:xfrm>
            </p:contentPart>
          </mc:Choice>
          <mc:Fallback>
            <p:pic>
              <p:nvPicPr>
                <p:cNvPr id="47" name="Ink 46">
                  <a:extLst>
                    <a:ext uri="{FF2B5EF4-FFF2-40B4-BE49-F238E27FC236}">
                      <a16:creationId xmlns:a16="http://schemas.microsoft.com/office/drawing/2014/main" id="{B29AA385-9E30-CDCF-A097-6BB9FDB941DA}"/>
                    </a:ext>
                  </a:extLst>
                </p:cNvPr>
                <p:cNvPicPr/>
                <p:nvPr/>
              </p:nvPicPr>
              <p:blipFill>
                <a:blip r:embed="rId19"/>
                <a:stretch>
                  <a:fillRect/>
                </a:stretch>
              </p:blipFill>
              <p:spPr>
                <a:xfrm>
                  <a:off x="7921550" y="3486885"/>
                  <a:ext cx="647553" cy="183276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48" name="Ink 47">
                  <a:extLst>
                    <a:ext uri="{FF2B5EF4-FFF2-40B4-BE49-F238E27FC236}">
                      <a16:creationId xmlns:a16="http://schemas.microsoft.com/office/drawing/2014/main" id="{9B24A3F6-D336-6D66-9435-98A8115A8364}"/>
                    </a:ext>
                  </a:extLst>
                </p14:cNvPr>
                <p14:cNvContentPartPr/>
                <p14:nvPr/>
              </p14:nvContentPartPr>
              <p14:xfrm>
                <a:off x="8190067" y="1774788"/>
                <a:ext cx="44280" cy="1027800"/>
              </p14:xfrm>
            </p:contentPart>
          </mc:Choice>
          <mc:Fallback>
            <p:pic>
              <p:nvPicPr>
                <p:cNvPr id="48" name="Ink 47">
                  <a:extLst>
                    <a:ext uri="{FF2B5EF4-FFF2-40B4-BE49-F238E27FC236}">
                      <a16:creationId xmlns:a16="http://schemas.microsoft.com/office/drawing/2014/main" id="{9B24A3F6-D336-6D66-9435-98A8115A8364}"/>
                    </a:ext>
                  </a:extLst>
                </p:cNvPr>
                <p:cNvPicPr/>
                <p:nvPr/>
              </p:nvPicPr>
              <p:blipFill>
                <a:blip r:embed="rId21"/>
                <a:stretch>
                  <a:fillRect/>
                </a:stretch>
              </p:blipFill>
              <p:spPr>
                <a:xfrm>
                  <a:off x="8154067" y="1738788"/>
                  <a:ext cx="115920" cy="109944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49" name="Ink 48">
                  <a:extLst>
                    <a:ext uri="{FF2B5EF4-FFF2-40B4-BE49-F238E27FC236}">
                      <a16:creationId xmlns:a16="http://schemas.microsoft.com/office/drawing/2014/main" id="{9F7B2A70-FDA4-285E-DD79-FFBA5E3AF844}"/>
                    </a:ext>
                  </a:extLst>
                </p14:cNvPr>
                <p14:cNvContentPartPr/>
                <p14:nvPr/>
              </p14:nvContentPartPr>
              <p14:xfrm>
                <a:off x="8277907" y="1882428"/>
                <a:ext cx="25200" cy="1076760"/>
              </p14:xfrm>
            </p:contentPart>
          </mc:Choice>
          <mc:Fallback>
            <p:pic>
              <p:nvPicPr>
                <p:cNvPr id="49" name="Ink 48">
                  <a:extLst>
                    <a:ext uri="{FF2B5EF4-FFF2-40B4-BE49-F238E27FC236}">
                      <a16:creationId xmlns:a16="http://schemas.microsoft.com/office/drawing/2014/main" id="{9F7B2A70-FDA4-285E-DD79-FFBA5E3AF844}"/>
                    </a:ext>
                  </a:extLst>
                </p:cNvPr>
                <p:cNvPicPr/>
                <p:nvPr/>
              </p:nvPicPr>
              <p:blipFill>
                <a:blip r:embed="rId23"/>
                <a:stretch>
                  <a:fillRect/>
                </a:stretch>
              </p:blipFill>
              <p:spPr>
                <a:xfrm>
                  <a:off x="8241907" y="1846428"/>
                  <a:ext cx="96840" cy="114840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50" name="Ink 49">
                  <a:extLst>
                    <a:ext uri="{FF2B5EF4-FFF2-40B4-BE49-F238E27FC236}">
                      <a16:creationId xmlns:a16="http://schemas.microsoft.com/office/drawing/2014/main" id="{DB9227CB-AF12-9D0C-F2A0-82F8581A2846}"/>
                    </a:ext>
                  </a:extLst>
                </p14:cNvPr>
                <p14:cNvContentPartPr/>
                <p14:nvPr/>
              </p14:nvContentPartPr>
              <p14:xfrm>
                <a:off x="8238307" y="2645268"/>
                <a:ext cx="45000" cy="928800"/>
              </p14:xfrm>
            </p:contentPart>
          </mc:Choice>
          <mc:Fallback>
            <p:pic>
              <p:nvPicPr>
                <p:cNvPr id="50" name="Ink 49">
                  <a:extLst>
                    <a:ext uri="{FF2B5EF4-FFF2-40B4-BE49-F238E27FC236}">
                      <a16:creationId xmlns:a16="http://schemas.microsoft.com/office/drawing/2014/main" id="{DB9227CB-AF12-9D0C-F2A0-82F8581A2846}"/>
                    </a:ext>
                  </a:extLst>
                </p:cNvPr>
                <p:cNvPicPr/>
                <p:nvPr/>
              </p:nvPicPr>
              <p:blipFill>
                <a:blip r:embed="rId25"/>
                <a:stretch>
                  <a:fillRect/>
                </a:stretch>
              </p:blipFill>
              <p:spPr>
                <a:xfrm>
                  <a:off x="8202307" y="2609282"/>
                  <a:ext cx="116640" cy="1000412"/>
                </a:xfrm>
                <a:prstGeom prst="rect">
                  <a:avLst/>
                </a:prstGeom>
              </p:spPr>
            </p:pic>
          </mc:Fallback>
        </mc:AlternateContent>
        <p:grpSp>
          <p:nvGrpSpPr>
            <p:cNvPr id="51" name="Group 50">
              <a:extLst>
                <a:ext uri="{FF2B5EF4-FFF2-40B4-BE49-F238E27FC236}">
                  <a16:creationId xmlns:a16="http://schemas.microsoft.com/office/drawing/2014/main" id="{68FD9159-E64C-160F-2F1E-F15E045E2C35}"/>
                </a:ext>
              </a:extLst>
            </p:cNvPr>
            <p:cNvGrpSpPr/>
            <p:nvPr/>
          </p:nvGrpSpPr>
          <p:grpSpPr>
            <a:xfrm>
              <a:off x="7945267" y="3549885"/>
              <a:ext cx="555120" cy="1780560"/>
              <a:chOff x="7945267" y="3549885"/>
              <a:chExt cx="555120" cy="1780560"/>
            </a:xfrm>
          </p:grpSpPr>
          <mc:AlternateContent xmlns:mc="http://schemas.openxmlformats.org/markup-compatibility/2006">
            <mc:Choice xmlns:p14="http://schemas.microsoft.com/office/powerpoint/2010/main" Requires="p14">
              <p:contentPart p14:bwMode="auto" r:id="rId53">
                <p14:nvContentPartPr>
                  <p14:cNvPr id="53" name="Ink 52">
                    <a:extLst>
                      <a:ext uri="{FF2B5EF4-FFF2-40B4-BE49-F238E27FC236}">
                        <a16:creationId xmlns:a16="http://schemas.microsoft.com/office/drawing/2014/main" id="{773B16CC-CD86-DCDF-C82C-B524AEE182CC}"/>
                      </a:ext>
                    </a:extLst>
                  </p14:cNvPr>
                  <p14:cNvContentPartPr/>
                  <p14:nvPr/>
                </p14:nvContentPartPr>
                <p14:xfrm>
                  <a:off x="8254147" y="5212365"/>
                  <a:ext cx="157680" cy="118080"/>
                </p14:xfrm>
              </p:contentPart>
            </mc:Choice>
            <mc:Fallback>
              <p:pic>
                <p:nvPicPr>
                  <p:cNvPr id="53" name="Ink 52">
                    <a:extLst>
                      <a:ext uri="{FF2B5EF4-FFF2-40B4-BE49-F238E27FC236}">
                        <a16:creationId xmlns:a16="http://schemas.microsoft.com/office/drawing/2014/main" id="{773B16CC-CD86-DCDF-C82C-B524AEE182CC}"/>
                      </a:ext>
                    </a:extLst>
                  </p:cNvPr>
                  <p:cNvPicPr/>
                  <p:nvPr/>
                </p:nvPicPr>
                <p:blipFill>
                  <a:blip r:embed="rId27"/>
                  <a:stretch>
                    <a:fillRect/>
                  </a:stretch>
                </p:blipFill>
                <p:spPr>
                  <a:xfrm>
                    <a:off x="8236106" y="5194365"/>
                    <a:ext cx="193402" cy="15372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54" name="Ink 53">
                    <a:extLst>
                      <a:ext uri="{FF2B5EF4-FFF2-40B4-BE49-F238E27FC236}">
                        <a16:creationId xmlns:a16="http://schemas.microsoft.com/office/drawing/2014/main" id="{339EC96A-E9CC-E9BB-97E7-CF1FB918C1D1}"/>
                      </a:ext>
                    </a:extLst>
                  </p14:cNvPr>
                  <p14:cNvContentPartPr/>
                  <p14:nvPr/>
                </p14:nvContentPartPr>
                <p14:xfrm>
                  <a:off x="8043187" y="3588765"/>
                  <a:ext cx="142560" cy="1633680"/>
                </p14:xfrm>
              </p:contentPart>
            </mc:Choice>
            <mc:Fallback>
              <p:pic>
                <p:nvPicPr>
                  <p:cNvPr id="54" name="Ink 53">
                    <a:extLst>
                      <a:ext uri="{FF2B5EF4-FFF2-40B4-BE49-F238E27FC236}">
                        <a16:creationId xmlns:a16="http://schemas.microsoft.com/office/drawing/2014/main" id="{339EC96A-E9CC-E9BB-97E7-CF1FB918C1D1}"/>
                      </a:ext>
                    </a:extLst>
                  </p:cNvPr>
                  <p:cNvPicPr/>
                  <p:nvPr/>
                </p:nvPicPr>
                <p:blipFill>
                  <a:blip r:embed="rId29"/>
                  <a:stretch>
                    <a:fillRect/>
                  </a:stretch>
                </p:blipFill>
                <p:spPr>
                  <a:xfrm>
                    <a:off x="7980028" y="3525765"/>
                    <a:ext cx="268518" cy="175932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55" name="Ink 54">
                    <a:extLst>
                      <a:ext uri="{FF2B5EF4-FFF2-40B4-BE49-F238E27FC236}">
                        <a16:creationId xmlns:a16="http://schemas.microsoft.com/office/drawing/2014/main" id="{865D99F3-5398-EA95-42EC-3076EB29CC44}"/>
                      </a:ext>
                    </a:extLst>
                  </p14:cNvPr>
                  <p14:cNvContentPartPr/>
                  <p14:nvPr/>
                </p14:nvContentPartPr>
                <p14:xfrm>
                  <a:off x="7992787" y="4625565"/>
                  <a:ext cx="85320" cy="367560"/>
                </p14:xfrm>
              </p:contentPart>
            </mc:Choice>
            <mc:Fallback>
              <p:pic>
                <p:nvPicPr>
                  <p:cNvPr id="55" name="Ink 54">
                    <a:extLst>
                      <a:ext uri="{FF2B5EF4-FFF2-40B4-BE49-F238E27FC236}">
                        <a16:creationId xmlns:a16="http://schemas.microsoft.com/office/drawing/2014/main" id="{865D99F3-5398-EA95-42EC-3076EB29CC44}"/>
                      </a:ext>
                    </a:extLst>
                  </p:cNvPr>
                  <p:cNvPicPr/>
                  <p:nvPr/>
                </p:nvPicPr>
                <p:blipFill>
                  <a:blip r:embed="rId31"/>
                  <a:stretch>
                    <a:fillRect/>
                  </a:stretch>
                </p:blipFill>
                <p:spPr>
                  <a:xfrm>
                    <a:off x="7929787" y="4562503"/>
                    <a:ext cx="210960" cy="493323"/>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56" name="Ink 55">
                    <a:extLst>
                      <a:ext uri="{FF2B5EF4-FFF2-40B4-BE49-F238E27FC236}">
                        <a16:creationId xmlns:a16="http://schemas.microsoft.com/office/drawing/2014/main" id="{543088D5-6144-A662-5A63-43EFF15EDAE9}"/>
                      </a:ext>
                    </a:extLst>
                  </p14:cNvPr>
                  <p14:cNvContentPartPr/>
                  <p14:nvPr/>
                </p14:nvContentPartPr>
                <p14:xfrm>
                  <a:off x="8190067" y="3622965"/>
                  <a:ext cx="68760" cy="1310760"/>
                </p14:xfrm>
              </p:contentPart>
            </mc:Choice>
            <mc:Fallback>
              <p:pic>
                <p:nvPicPr>
                  <p:cNvPr id="56" name="Ink 55">
                    <a:extLst>
                      <a:ext uri="{FF2B5EF4-FFF2-40B4-BE49-F238E27FC236}">
                        <a16:creationId xmlns:a16="http://schemas.microsoft.com/office/drawing/2014/main" id="{543088D5-6144-A662-5A63-43EFF15EDAE9}"/>
                      </a:ext>
                    </a:extLst>
                  </p:cNvPr>
                  <p:cNvPicPr/>
                  <p:nvPr/>
                </p:nvPicPr>
                <p:blipFill>
                  <a:blip r:embed="rId33"/>
                  <a:stretch>
                    <a:fillRect/>
                  </a:stretch>
                </p:blipFill>
                <p:spPr>
                  <a:xfrm>
                    <a:off x="8127067" y="3559982"/>
                    <a:ext cx="194400" cy="1436366"/>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57" name="Ink 56">
                    <a:extLst>
                      <a:ext uri="{FF2B5EF4-FFF2-40B4-BE49-F238E27FC236}">
                        <a16:creationId xmlns:a16="http://schemas.microsoft.com/office/drawing/2014/main" id="{7FD6C1E4-CA59-9E08-91A6-3BFDB8562420}"/>
                      </a:ext>
                    </a:extLst>
                  </p14:cNvPr>
                  <p14:cNvContentPartPr/>
                  <p14:nvPr/>
                </p14:nvContentPartPr>
                <p14:xfrm>
                  <a:off x="8287627" y="3549885"/>
                  <a:ext cx="88560" cy="1551240"/>
                </p14:xfrm>
              </p:contentPart>
            </mc:Choice>
            <mc:Fallback>
              <p:pic>
                <p:nvPicPr>
                  <p:cNvPr id="57" name="Ink 56">
                    <a:extLst>
                      <a:ext uri="{FF2B5EF4-FFF2-40B4-BE49-F238E27FC236}">
                        <a16:creationId xmlns:a16="http://schemas.microsoft.com/office/drawing/2014/main" id="{7FD6C1E4-CA59-9E08-91A6-3BFDB8562420}"/>
                      </a:ext>
                    </a:extLst>
                  </p:cNvPr>
                  <p:cNvPicPr/>
                  <p:nvPr/>
                </p:nvPicPr>
                <p:blipFill>
                  <a:blip r:embed="rId35"/>
                  <a:stretch>
                    <a:fillRect/>
                  </a:stretch>
                </p:blipFill>
                <p:spPr>
                  <a:xfrm>
                    <a:off x="8224627" y="3486885"/>
                    <a:ext cx="214200" cy="167688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58" name="Ink 57">
                    <a:extLst>
                      <a:ext uri="{FF2B5EF4-FFF2-40B4-BE49-F238E27FC236}">
                        <a16:creationId xmlns:a16="http://schemas.microsoft.com/office/drawing/2014/main" id="{E7683ECB-1A7E-A8D7-B121-4D84DCDBFB6B}"/>
                      </a:ext>
                    </a:extLst>
                  </p14:cNvPr>
                  <p14:cNvContentPartPr/>
                  <p14:nvPr/>
                </p14:nvContentPartPr>
                <p14:xfrm>
                  <a:off x="7945267" y="3750045"/>
                  <a:ext cx="29880" cy="973080"/>
                </p14:xfrm>
              </p:contentPart>
            </mc:Choice>
            <mc:Fallback>
              <p:pic>
                <p:nvPicPr>
                  <p:cNvPr id="58" name="Ink 57">
                    <a:extLst>
                      <a:ext uri="{FF2B5EF4-FFF2-40B4-BE49-F238E27FC236}">
                        <a16:creationId xmlns:a16="http://schemas.microsoft.com/office/drawing/2014/main" id="{E7683ECB-1A7E-A8D7-B121-4D84DCDBFB6B}"/>
                      </a:ext>
                    </a:extLst>
                  </p:cNvPr>
                  <p:cNvPicPr/>
                  <p:nvPr/>
                </p:nvPicPr>
                <p:blipFill>
                  <a:blip r:embed="rId37"/>
                  <a:stretch>
                    <a:fillRect/>
                  </a:stretch>
                </p:blipFill>
                <p:spPr>
                  <a:xfrm>
                    <a:off x="7927267" y="3732045"/>
                    <a:ext cx="65520" cy="100872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59" name="Ink 58">
                    <a:extLst>
                      <a:ext uri="{FF2B5EF4-FFF2-40B4-BE49-F238E27FC236}">
                        <a16:creationId xmlns:a16="http://schemas.microsoft.com/office/drawing/2014/main" id="{B2169CE1-AE0E-C5C4-75B4-8B820F6A6F4C}"/>
                      </a:ext>
                    </a:extLst>
                  </p14:cNvPr>
                  <p14:cNvContentPartPr/>
                  <p14:nvPr/>
                </p14:nvContentPartPr>
                <p14:xfrm>
                  <a:off x="8478067" y="3838245"/>
                  <a:ext cx="22320" cy="147240"/>
                </p14:xfrm>
              </p:contentPart>
            </mc:Choice>
            <mc:Fallback>
              <p:pic>
                <p:nvPicPr>
                  <p:cNvPr id="59" name="Ink 58">
                    <a:extLst>
                      <a:ext uri="{FF2B5EF4-FFF2-40B4-BE49-F238E27FC236}">
                        <a16:creationId xmlns:a16="http://schemas.microsoft.com/office/drawing/2014/main" id="{B2169CE1-AE0E-C5C4-75B4-8B820F6A6F4C}"/>
                      </a:ext>
                    </a:extLst>
                  </p:cNvPr>
                  <p:cNvPicPr/>
                  <p:nvPr/>
                </p:nvPicPr>
                <p:blipFill>
                  <a:blip r:embed="rId39"/>
                  <a:stretch>
                    <a:fillRect/>
                  </a:stretch>
                </p:blipFill>
                <p:spPr>
                  <a:xfrm>
                    <a:off x="8460067" y="3820245"/>
                    <a:ext cx="57960" cy="182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0">
              <p14:nvContentPartPr>
                <p14:cNvPr id="52" name="Ink 51">
                  <a:extLst>
                    <a:ext uri="{FF2B5EF4-FFF2-40B4-BE49-F238E27FC236}">
                      <a16:creationId xmlns:a16="http://schemas.microsoft.com/office/drawing/2014/main" id="{0B00B549-1036-BC54-D798-2C023CFF0060}"/>
                    </a:ext>
                  </a:extLst>
                </p14:cNvPr>
                <p14:cNvContentPartPr/>
                <p14:nvPr/>
              </p14:nvContentPartPr>
              <p14:xfrm>
                <a:off x="7900987" y="5186445"/>
                <a:ext cx="173520" cy="146880"/>
              </p14:xfrm>
            </p:contentPart>
          </mc:Choice>
          <mc:Fallback>
            <p:pic>
              <p:nvPicPr>
                <p:cNvPr id="52" name="Ink 51">
                  <a:extLst>
                    <a:ext uri="{FF2B5EF4-FFF2-40B4-BE49-F238E27FC236}">
                      <a16:creationId xmlns:a16="http://schemas.microsoft.com/office/drawing/2014/main" id="{0B00B549-1036-BC54-D798-2C023CFF0060}"/>
                    </a:ext>
                  </a:extLst>
                </p:cNvPr>
                <p:cNvPicPr/>
                <p:nvPr/>
              </p:nvPicPr>
              <p:blipFill>
                <a:blip r:embed="rId41"/>
                <a:stretch>
                  <a:fillRect/>
                </a:stretch>
              </p:blipFill>
              <p:spPr>
                <a:xfrm>
                  <a:off x="7883024" y="5168445"/>
                  <a:ext cx="209086" cy="182520"/>
                </a:xfrm>
                <a:prstGeom prst="rect">
                  <a:avLst/>
                </a:prstGeom>
              </p:spPr>
            </p:pic>
          </mc:Fallback>
        </mc:AlternateContent>
      </p:grpSp>
      <p:sp>
        <p:nvSpPr>
          <p:cNvPr id="60" name="Rectangle 59">
            <a:extLst>
              <a:ext uri="{FF2B5EF4-FFF2-40B4-BE49-F238E27FC236}">
                <a16:creationId xmlns:a16="http://schemas.microsoft.com/office/drawing/2014/main" id="{46B24212-A5A5-DB75-6F96-6657FDD0687B}"/>
              </a:ext>
            </a:extLst>
          </p:cNvPr>
          <p:cNvSpPr/>
          <p:nvPr/>
        </p:nvSpPr>
        <p:spPr>
          <a:xfrm>
            <a:off x="3449851" y="5609085"/>
            <a:ext cx="1523714" cy="444161"/>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Software A</a:t>
            </a:r>
          </a:p>
        </p:txBody>
      </p:sp>
      <p:sp>
        <p:nvSpPr>
          <p:cNvPr id="61" name="Rectangle 60">
            <a:extLst>
              <a:ext uri="{FF2B5EF4-FFF2-40B4-BE49-F238E27FC236}">
                <a16:creationId xmlns:a16="http://schemas.microsoft.com/office/drawing/2014/main" id="{7986165B-EADC-1056-CBF7-465AAEC3AB52}"/>
              </a:ext>
            </a:extLst>
          </p:cNvPr>
          <p:cNvSpPr/>
          <p:nvPr/>
        </p:nvSpPr>
        <p:spPr>
          <a:xfrm>
            <a:off x="7472490" y="5604556"/>
            <a:ext cx="1523714" cy="444161"/>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Software B</a:t>
            </a:r>
          </a:p>
        </p:txBody>
      </p:sp>
      <p:sp>
        <p:nvSpPr>
          <p:cNvPr id="62" name="Google Shape;398;p28">
            <a:extLst>
              <a:ext uri="{FF2B5EF4-FFF2-40B4-BE49-F238E27FC236}">
                <a16:creationId xmlns:a16="http://schemas.microsoft.com/office/drawing/2014/main" id="{D3B98129-73B7-D94B-83F3-BB386F107AA9}"/>
              </a:ext>
            </a:extLst>
          </p:cNvPr>
          <p:cNvSpPr txBox="1"/>
          <p:nvPr/>
        </p:nvSpPr>
        <p:spPr>
          <a:xfrm>
            <a:off x="415953" y="408778"/>
            <a:ext cx="1136009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bg2"/>
                </a:solidFill>
                <a:latin typeface="Roboto" panose="02000000000000000000" pitchFamily="2" charset="0"/>
                <a:ea typeface="Roboto" panose="02000000000000000000" pitchFamily="2" charset="0"/>
                <a:cs typeface="Roboto" panose="02000000000000000000" pitchFamily="2" charset="0"/>
                <a:sym typeface="Roboto"/>
              </a:rPr>
              <a:t>HERS Index</a:t>
            </a:r>
            <a:endParaRPr lang="en-US" sz="4800">
              <a:solidFill>
                <a:schemeClr val="bg2"/>
              </a:solidFill>
              <a:latin typeface="Roboto" panose="02000000000000000000" pitchFamily="2" charset="0"/>
              <a:ea typeface="Roboto" panose="02000000000000000000" pitchFamily="2" charset="0"/>
              <a:cs typeface="Roboto" panose="02000000000000000000" pitchFamily="2" charset="0"/>
            </a:endParaRPr>
          </a:p>
        </p:txBody>
      </p:sp>
      <p:sp>
        <p:nvSpPr>
          <p:cNvPr id="63" name="Google Shape;242;p16">
            <a:extLst>
              <a:ext uri="{FF2B5EF4-FFF2-40B4-BE49-F238E27FC236}">
                <a16:creationId xmlns:a16="http://schemas.microsoft.com/office/drawing/2014/main" id="{23D1C8AB-DA4F-E677-84B8-16E33B32DD45}"/>
              </a:ext>
            </a:extLst>
          </p:cNvPr>
          <p:cNvSpPr>
            <a:spLocks noChangeAspect="1"/>
          </p:cNvSpPr>
          <p:nvPr/>
        </p:nvSpPr>
        <p:spPr>
          <a:xfrm>
            <a:off x="4635680" y="4473535"/>
            <a:ext cx="1054869" cy="879057"/>
          </a:xfrm>
          <a:custGeom>
            <a:avLst/>
            <a:gdLst/>
            <a:ahLst/>
            <a:cxnLst/>
            <a:rect l="l" t="t" r="r" b="b"/>
            <a:pathLst>
              <a:path w="2459421" h="2049517" extrusionOk="0">
                <a:moveTo>
                  <a:pt x="261258" y="990975"/>
                </a:moveTo>
                <a:lnTo>
                  <a:pt x="130629" y="1085568"/>
                </a:lnTo>
                <a:lnTo>
                  <a:pt x="0" y="1018002"/>
                </a:lnTo>
                <a:lnTo>
                  <a:pt x="27027" y="887373"/>
                </a:lnTo>
                <a:lnTo>
                  <a:pt x="387382" y="608098"/>
                </a:lnTo>
                <a:cubicBezTo>
                  <a:pt x="388883" y="472965"/>
                  <a:pt x="390385" y="337832"/>
                  <a:pt x="391886" y="202699"/>
                </a:cubicBezTo>
                <a:lnTo>
                  <a:pt x="743232" y="207204"/>
                </a:lnTo>
                <a:lnTo>
                  <a:pt x="738727" y="369363"/>
                </a:lnTo>
                <a:lnTo>
                  <a:pt x="1238720" y="0"/>
                </a:lnTo>
                <a:lnTo>
                  <a:pt x="2459421" y="909895"/>
                </a:lnTo>
                <a:lnTo>
                  <a:pt x="2454917" y="1049533"/>
                </a:lnTo>
                <a:lnTo>
                  <a:pt x="2328793" y="1090073"/>
                </a:lnTo>
                <a:lnTo>
                  <a:pt x="2193660" y="995479"/>
                </a:lnTo>
                <a:lnTo>
                  <a:pt x="2207173" y="2049517"/>
                </a:lnTo>
                <a:lnTo>
                  <a:pt x="261258" y="2049517"/>
                </a:lnTo>
                <a:lnTo>
                  <a:pt x="261258" y="990975"/>
                </a:lnTo>
                <a:close/>
              </a:path>
            </a:pathLst>
          </a:custGeom>
          <a:solidFill>
            <a:schemeClr val="bg2"/>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4400" b="1">
                <a:solidFill>
                  <a:schemeClr val="lt1"/>
                </a:solidFill>
                <a:latin typeface="Candara"/>
                <a:ea typeface="Candara"/>
                <a:cs typeface="Candara"/>
                <a:sym typeface="Candara"/>
              </a:rPr>
              <a:t>80</a:t>
            </a:r>
            <a:endParaRPr sz="600"/>
          </a:p>
        </p:txBody>
      </p:sp>
      <p:sp>
        <p:nvSpPr>
          <p:cNvPr id="1024" name="Google Shape;242;p16">
            <a:extLst>
              <a:ext uri="{FF2B5EF4-FFF2-40B4-BE49-F238E27FC236}">
                <a16:creationId xmlns:a16="http://schemas.microsoft.com/office/drawing/2014/main" id="{9B4FD520-C76A-AFAF-C4F1-F6B1D28492E8}"/>
              </a:ext>
            </a:extLst>
          </p:cNvPr>
          <p:cNvSpPr>
            <a:spLocks noChangeAspect="1"/>
          </p:cNvSpPr>
          <p:nvPr/>
        </p:nvSpPr>
        <p:spPr>
          <a:xfrm>
            <a:off x="8655527" y="4469881"/>
            <a:ext cx="1054869" cy="879057"/>
          </a:xfrm>
          <a:custGeom>
            <a:avLst/>
            <a:gdLst/>
            <a:ahLst/>
            <a:cxnLst/>
            <a:rect l="l" t="t" r="r" b="b"/>
            <a:pathLst>
              <a:path w="2459421" h="2049517" extrusionOk="0">
                <a:moveTo>
                  <a:pt x="261258" y="990975"/>
                </a:moveTo>
                <a:lnTo>
                  <a:pt x="130629" y="1085568"/>
                </a:lnTo>
                <a:lnTo>
                  <a:pt x="0" y="1018002"/>
                </a:lnTo>
                <a:lnTo>
                  <a:pt x="27027" y="887373"/>
                </a:lnTo>
                <a:lnTo>
                  <a:pt x="387382" y="608098"/>
                </a:lnTo>
                <a:cubicBezTo>
                  <a:pt x="388883" y="472965"/>
                  <a:pt x="390385" y="337832"/>
                  <a:pt x="391886" y="202699"/>
                </a:cubicBezTo>
                <a:lnTo>
                  <a:pt x="743232" y="207204"/>
                </a:lnTo>
                <a:lnTo>
                  <a:pt x="738727" y="369363"/>
                </a:lnTo>
                <a:lnTo>
                  <a:pt x="1238720" y="0"/>
                </a:lnTo>
                <a:lnTo>
                  <a:pt x="2459421" y="909895"/>
                </a:lnTo>
                <a:lnTo>
                  <a:pt x="2454917" y="1049533"/>
                </a:lnTo>
                <a:lnTo>
                  <a:pt x="2328793" y="1090073"/>
                </a:lnTo>
                <a:lnTo>
                  <a:pt x="2193660" y="995479"/>
                </a:lnTo>
                <a:lnTo>
                  <a:pt x="2207173" y="2049517"/>
                </a:lnTo>
                <a:lnTo>
                  <a:pt x="261258" y="2049517"/>
                </a:lnTo>
                <a:lnTo>
                  <a:pt x="261258" y="990975"/>
                </a:lnTo>
                <a:close/>
              </a:path>
            </a:pathLst>
          </a:custGeom>
          <a:solidFill>
            <a:schemeClr val="bg2"/>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4400" b="1">
                <a:solidFill>
                  <a:schemeClr val="lt1"/>
                </a:solidFill>
                <a:latin typeface="Candara"/>
                <a:ea typeface="Candara"/>
                <a:cs typeface="Candara"/>
                <a:sym typeface="Candara"/>
              </a:rPr>
              <a:t>65</a:t>
            </a:r>
            <a:endParaRPr sz="600"/>
          </a:p>
        </p:txBody>
      </p:sp>
    </p:spTree>
    <p:extLst>
      <p:ext uri="{BB962C8B-B14F-4D97-AF65-F5344CB8AC3E}">
        <p14:creationId xmlns:p14="http://schemas.microsoft.com/office/powerpoint/2010/main" val="31459711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1A06C-B912-ADEA-7852-65B7A14EF0B9}"/>
            </a:ext>
          </a:extLst>
        </p:cNvPr>
        <p:cNvGrpSpPr/>
        <p:nvPr/>
      </p:nvGrpSpPr>
      <p:grpSpPr>
        <a:xfrm>
          <a:off x="0" y="0"/>
          <a:ext cx="0" cy="0"/>
          <a:chOff x="0" y="0"/>
          <a:chExt cx="0" cy="0"/>
        </a:xfrm>
      </p:grpSpPr>
      <p:pic>
        <p:nvPicPr>
          <p:cNvPr id="1026" name="Picture 2" descr="Fracture x ray concept X ray of arm fracture with red pain point and inflammination. Broken hand with open type of fracture. Human skeleton anatomy concept. Medical banner for clinic or hospital. Flat vector illustration broken bone xray stock illustrations">
            <a:extLst>
              <a:ext uri="{FF2B5EF4-FFF2-40B4-BE49-F238E27FC236}">
                <a16:creationId xmlns:a16="http://schemas.microsoft.com/office/drawing/2014/main" id="{E3EBD1CD-B103-1EC9-A876-23F7A18B52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91" r="54358"/>
          <a:stretch/>
        </p:blipFill>
        <p:spPr bwMode="auto">
          <a:xfrm>
            <a:off x="3352801" y="1500187"/>
            <a:ext cx="1955800" cy="38576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Fracture x ray concept X ray of arm fracture with red pain point and inflammination. Broken hand with open type of fracture. Human skeleton anatomy concept. Medical banner for clinic or hospital. Flat vector illustration broken bone xray stock illustrations">
            <a:extLst>
              <a:ext uri="{FF2B5EF4-FFF2-40B4-BE49-F238E27FC236}">
                <a16:creationId xmlns:a16="http://schemas.microsoft.com/office/drawing/2014/main" id="{0E25DCF4-35C5-91C4-3E05-AD8C3CEAE7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396" r="10784"/>
          <a:stretch/>
        </p:blipFill>
        <p:spPr bwMode="auto">
          <a:xfrm>
            <a:off x="7162800" y="1500187"/>
            <a:ext cx="2146300" cy="38576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98A768C-5D2F-218D-3A5D-E473B21CB2EE}"/>
              </a:ext>
            </a:extLst>
          </p:cNvPr>
          <p:cNvSpPr/>
          <p:nvPr/>
        </p:nvSpPr>
        <p:spPr>
          <a:xfrm>
            <a:off x="3449851" y="5609085"/>
            <a:ext cx="1523714" cy="444161"/>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Software A</a:t>
            </a:r>
          </a:p>
        </p:txBody>
      </p:sp>
      <p:sp>
        <p:nvSpPr>
          <p:cNvPr id="4" name="Rectangle 3">
            <a:extLst>
              <a:ext uri="{FF2B5EF4-FFF2-40B4-BE49-F238E27FC236}">
                <a16:creationId xmlns:a16="http://schemas.microsoft.com/office/drawing/2014/main" id="{6E9C4820-3330-F028-FC5A-974A81FA5673}"/>
              </a:ext>
            </a:extLst>
          </p:cNvPr>
          <p:cNvSpPr/>
          <p:nvPr/>
        </p:nvSpPr>
        <p:spPr>
          <a:xfrm>
            <a:off x="7472490" y="5604556"/>
            <a:ext cx="1523714" cy="444161"/>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Software B</a:t>
            </a:r>
          </a:p>
        </p:txBody>
      </p:sp>
      <p:sp>
        <p:nvSpPr>
          <p:cNvPr id="5" name="Google Shape;242;p16">
            <a:extLst>
              <a:ext uri="{FF2B5EF4-FFF2-40B4-BE49-F238E27FC236}">
                <a16:creationId xmlns:a16="http://schemas.microsoft.com/office/drawing/2014/main" id="{2762E8EF-0D1F-F10B-DA7A-8BB22054463F}"/>
              </a:ext>
            </a:extLst>
          </p:cNvPr>
          <p:cNvSpPr>
            <a:spLocks noChangeAspect="1"/>
          </p:cNvSpPr>
          <p:nvPr/>
        </p:nvSpPr>
        <p:spPr>
          <a:xfrm>
            <a:off x="4635680" y="4473535"/>
            <a:ext cx="1054869" cy="879057"/>
          </a:xfrm>
          <a:custGeom>
            <a:avLst/>
            <a:gdLst/>
            <a:ahLst/>
            <a:cxnLst/>
            <a:rect l="l" t="t" r="r" b="b"/>
            <a:pathLst>
              <a:path w="2459421" h="2049517" extrusionOk="0">
                <a:moveTo>
                  <a:pt x="261258" y="990975"/>
                </a:moveTo>
                <a:lnTo>
                  <a:pt x="130629" y="1085568"/>
                </a:lnTo>
                <a:lnTo>
                  <a:pt x="0" y="1018002"/>
                </a:lnTo>
                <a:lnTo>
                  <a:pt x="27027" y="887373"/>
                </a:lnTo>
                <a:lnTo>
                  <a:pt x="387382" y="608098"/>
                </a:lnTo>
                <a:cubicBezTo>
                  <a:pt x="388883" y="472965"/>
                  <a:pt x="390385" y="337832"/>
                  <a:pt x="391886" y="202699"/>
                </a:cubicBezTo>
                <a:lnTo>
                  <a:pt x="743232" y="207204"/>
                </a:lnTo>
                <a:lnTo>
                  <a:pt x="738727" y="369363"/>
                </a:lnTo>
                <a:lnTo>
                  <a:pt x="1238720" y="0"/>
                </a:lnTo>
                <a:lnTo>
                  <a:pt x="2459421" y="909895"/>
                </a:lnTo>
                <a:lnTo>
                  <a:pt x="2454917" y="1049533"/>
                </a:lnTo>
                <a:lnTo>
                  <a:pt x="2328793" y="1090073"/>
                </a:lnTo>
                <a:lnTo>
                  <a:pt x="2193660" y="995479"/>
                </a:lnTo>
                <a:lnTo>
                  <a:pt x="2207173" y="2049517"/>
                </a:lnTo>
                <a:lnTo>
                  <a:pt x="261258" y="2049517"/>
                </a:lnTo>
                <a:lnTo>
                  <a:pt x="261258" y="990975"/>
                </a:lnTo>
                <a:close/>
              </a:path>
            </a:pathLst>
          </a:custGeom>
          <a:solidFill>
            <a:schemeClr val="bg2"/>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4400" b="1">
                <a:solidFill>
                  <a:schemeClr val="lt1"/>
                </a:solidFill>
                <a:latin typeface="Candara"/>
                <a:ea typeface="Candara"/>
                <a:cs typeface="Candara"/>
                <a:sym typeface="Candara"/>
              </a:rPr>
              <a:t>80</a:t>
            </a:r>
            <a:endParaRPr sz="600"/>
          </a:p>
        </p:txBody>
      </p:sp>
      <p:sp>
        <p:nvSpPr>
          <p:cNvPr id="6" name="Google Shape;242;p16">
            <a:extLst>
              <a:ext uri="{FF2B5EF4-FFF2-40B4-BE49-F238E27FC236}">
                <a16:creationId xmlns:a16="http://schemas.microsoft.com/office/drawing/2014/main" id="{22B4CE2A-DAFD-F48E-3501-326A34D28282}"/>
              </a:ext>
            </a:extLst>
          </p:cNvPr>
          <p:cNvSpPr>
            <a:spLocks noChangeAspect="1"/>
          </p:cNvSpPr>
          <p:nvPr/>
        </p:nvSpPr>
        <p:spPr>
          <a:xfrm>
            <a:off x="8655527" y="4469881"/>
            <a:ext cx="1054869" cy="879057"/>
          </a:xfrm>
          <a:custGeom>
            <a:avLst/>
            <a:gdLst/>
            <a:ahLst/>
            <a:cxnLst/>
            <a:rect l="l" t="t" r="r" b="b"/>
            <a:pathLst>
              <a:path w="2459421" h="2049517" extrusionOk="0">
                <a:moveTo>
                  <a:pt x="261258" y="990975"/>
                </a:moveTo>
                <a:lnTo>
                  <a:pt x="130629" y="1085568"/>
                </a:lnTo>
                <a:lnTo>
                  <a:pt x="0" y="1018002"/>
                </a:lnTo>
                <a:lnTo>
                  <a:pt x="27027" y="887373"/>
                </a:lnTo>
                <a:lnTo>
                  <a:pt x="387382" y="608098"/>
                </a:lnTo>
                <a:cubicBezTo>
                  <a:pt x="388883" y="472965"/>
                  <a:pt x="390385" y="337832"/>
                  <a:pt x="391886" y="202699"/>
                </a:cubicBezTo>
                <a:lnTo>
                  <a:pt x="743232" y="207204"/>
                </a:lnTo>
                <a:lnTo>
                  <a:pt x="738727" y="369363"/>
                </a:lnTo>
                <a:lnTo>
                  <a:pt x="1238720" y="0"/>
                </a:lnTo>
                <a:lnTo>
                  <a:pt x="2459421" y="909895"/>
                </a:lnTo>
                <a:lnTo>
                  <a:pt x="2454917" y="1049533"/>
                </a:lnTo>
                <a:lnTo>
                  <a:pt x="2328793" y="1090073"/>
                </a:lnTo>
                <a:lnTo>
                  <a:pt x="2193660" y="995479"/>
                </a:lnTo>
                <a:lnTo>
                  <a:pt x="2207173" y="2049517"/>
                </a:lnTo>
                <a:lnTo>
                  <a:pt x="261258" y="2049517"/>
                </a:lnTo>
                <a:lnTo>
                  <a:pt x="261258" y="990975"/>
                </a:lnTo>
                <a:close/>
              </a:path>
            </a:pathLst>
          </a:custGeom>
          <a:solidFill>
            <a:schemeClr val="bg2"/>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4400" b="1">
                <a:solidFill>
                  <a:schemeClr val="lt1"/>
                </a:solidFill>
                <a:latin typeface="Candara"/>
                <a:ea typeface="Candara"/>
                <a:cs typeface="Candara"/>
                <a:sym typeface="Candara"/>
              </a:rPr>
              <a:t>65</a:t>
            </a:r>
            <a:endParaRPr sz="600"/>
          </a:p>
        </p:txBody>
      </p:sp>
      <p:sp>
        <p:nvSpPr>
          <p:cNvPr id="7" name="Google Shape;398;p28">
            <a:extLst>
              <a:ext uri="{FF2B5EF4-FFF2-40B4-BE49-F238E27FC236}">
                <a16:creationId xmlns:a16="http://schemas.microsoft.com/office/drawing/2014/main" id="{BA57AB7E-AA68-F3CA-4578-5C7993406C72}"/>
              </a:ext>
            </a:extLst>
          </p:cNvPr>
          <p:cNvSpPr txBox="1"/>
          <p:nvPr/>
        </p:nvSpPr>
        <p:spPr>
          <a:xfrm>
            <a:off x="415953" y="408778"/>
            <a:ext cx="1136009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bg2"/>
                </a:solidFill>
                <a:latin typeface="Roboto" panose="02000000000000000000" pitchFamily="2" charset="0"/>
                <a:ea typeface="Roboto" panose="02000000000000000000" pitchFamily="2" charset="0"/>
                <a:cs typeface="Roboto" panose="02000000000000000000" pitchFamily="2" charset="0"/>
                <a:sym typeface="Roboto"/>
              </a:rPr>
              <a:t>HERS Diagnostic Output Schema</a:t>
            </a:r>
            <a:endParaRPr lang="en-US" sz="4800">
              <a:solidFill>
                <a:schemeClr val="bg2"/>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635012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6">
          <a:extLst>
            <a:ext uri="{FF2B5EF4-FFF2-40B4-BE49-F238E27FC236}">
              <a16:creationId xmlns:a16="http://schemas.microsoft.com/office/drawing/2014/main" id="{AE8B17A7-198F-37E1-02F0-C4F6700C1EF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3B79FE0-53C0-2183-ABE5-B1E97B8A558E}"/>
              </a:ext>
            </a:extLst>
          </p:cNvPr>
          <p:cNvPicPr>
            <a:picLocks noChangeAspect="1"/>
          </p:cNvPicPr>
          <p:nvPr/>
        </p:nvPicPr>
        <p:blipFill>
          <a:blip r:embed="rId3"/>
          <a:stretch>
            <a:fillRect/>
          </a:stretch>
        </p:blipFill>
        <p:spPr>
          <a:xfrm>
            <a:off x="8321749" y="1872465"/>
            <a:ext cx="3508745" cy="3113065"/>
          </a:xfrm>
          <a:prstGeom prst="rect">
            <a:avLst/>
          </a:prstGeom>
        </p:spPr>
      </p:pic>
      <p:pic>
        <p:nvPicPr>
          <p:cNvPr id="8" name="Picture 7">
            <a:extLst>
              <a:ext uri="{FF2B5EF4-FFF2-40B4-BE49-F238E27FC236}">
                <a16:creationId xmlns:a16="http://schemas.microsoft.com/office/drawing/2014/main" id="{F5C492F8-78C9-AB23-EC42-EBD2C7CA125D}"/>
              </a:ext>
            </a:extLst>
          </p:cNvPr>
          <p:cNvPicPr>
            <a:picLocks noChangeAspect="1"/>
          </p:cNvPicPr>
          <p:nvPr/>
        </p:nvPicPr>
        <p:blipFill>
          <a:blip r:embed="rId4"/>
          <a:srcRect b="5503"/>
          <a:stretch/>
        </p:blipFill>
        <p:spPr>
          <a:xfrm>
            <a:off x="675812" y="1414033"/>
            <a:ext cx="2642153" cy="4029934"/>
          </a:xfrm>
          <a:prstGeom prst="rect">
            <a:avLst/>
          </a:prstGeom>
        </p:spPr>
      </p:pic>
      <p:sp>
        <p:nvSpPr>
          <p:cNvPr id="9" name="Google Shape;398;p28">
            <a:extLst>
              <a:ext uri="{FF2B5EF4-FFF2-40B4-BE49-F238E27FC236}">
                <a16:creationId xmlns:a16="http://schemas.microsoft.com/office/drawing/2014/main" id="{3D6D6D87-8377-D579-0821-BC1E2DEEC2C8}"/>
              </a:ext>
            </a:extLst>
          </p:cNvPr>
          <p:cNvSpPr txBox="1"/>
          <p:nvPr/>
        </p:nvSpPr>
        <p:spPr>
          <a:xfrm>
            <a:off x="415953" y="408778"/>
            <a:ext cx="1136009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bg2"/>
                </a:solidFill>
                <a:latin typeface="Roboto" panose="02000000000000000000" pitchFamily="2" charset="0"/>
                <a:ea typeface="Roboto" panose="02000000000000000000" pitchFamily="2" charset="0"/>
                <a:cs typeface="Roboto" panose="02000000000000000000" pitchFamily="2" charset="0"/>
                <a:sym typeface="Roboto"/>
              </a:rPr>
              <a:t>Current Software Tool Outputs</a:t>
            </a:r>
            <a:endParaRPr lang="en-US" sz="4800">
              <a:solidFill>
                <a:schemeClr val="bg2"/>
              </a:solidFill>
              <a:latin typeface="Roboto" panose="02000000000000000000" pitchFamily="2" charset="0"/>
              <a:ea typeface="Roboto" panose="02000000000000000000" pitchFamily="2" charset="0"/>
              <a:cs typeface="Roboto" panose="02000000000000000000" pitchFamily="2" charset="0"/>
            </a:endParaRPr>
          </a:p>
        </p:txBody>
      </p:sp>
      <p:pic>
        <p:nvPicPr>
          <p:cNvPr id="11" name="Picture 10">
            <a:extLst>
              <a:ext uri="{FF2B5EF4-FFF2-40B4-BE49-F238E27FC236}">
                <a16:creationId xmlns:a16="http://schemas.microsoft.com/office/drawing/2014/main" id="{6757D52A-7093-1168-DBB1-2F76568A3163}"/>
              </a:ext>
            </a:extLst>
          </p:cNvPr>
          <p:cNvPicPr>
            <a:picLocks noChangeAspect="1"/>
          </p:cNvPicPr>
          <p:nvPr/>
        </p:nvPicPr>
        <p:blipFill>
          <a:blip r:embed="rId5"/>
          <a:stretch>
            <a:fillRect/>
          </a:stretch>
        </p:blipFill>
        <p:spPr>
          <a:xfrm>
            <a:off x="3902320" y="2426878"/>
            <a:ext cx="4387358" cy="2004237"/>
          </a:xfrm>
          <a:prstGeom prst="rect">
            <a:avLst/>
          </a:prstGeom>
        </p:spPr>
      </p:pic>
      <p:pic>
        <p:nvPicPr>
          <p:cNvPr id="2" name="Google Shape;123;p4">
            <a:extLst>
              <a:ext uri="{FF2B5EF4-FFF2-40B4-BE49-F238E27FC236}">
                <a16:creationId xmlns:a16="http://schemas.microsoft.com/office/drawing/2014/main" id="{2AED432B-6578-C934-2498-36A2B9497AA2}"/>
              </a:ext>
            </a:extLst>
          </p:cNvPr>
          <p:cNvPicPr preferRelativeResize="0"/>
          <p:nvPr/>
        </p:nvPicPr>
        <p:blipFill rotWithShape="1">
          <a:blip r:embed="rId6">
            <a:alphaModFix/>
          </a:blip>
          <a:srcRect/>
          <a:stretch/>
        </p:blipFill>
        <p:spPr>
          <a:xfrm>
            <a:off x="1040075" y="5872220"/>
            <a:ext cx="1921162" cy="329647"/>
          </a:xfrm>
          <a:prstGeom prst="rect">
            <a:avLst/>
          </a:prstGeom>
          <a:noFill/>
          <a:ln>
            <a:noFill/>
          </a:ln>
        </p:spPr>
      </p:pic>
      <p:pic>
        <p:nvPicPr>
          <p:cNvPr id="7" name="Google Shape;125;p4">
            <a:extLst>
              <a:ext uri="{FF2B5EF4-FFF2-40B4-BE49-F238E27FC236}">
                <a16:creationId xmlns:a16="http://schemas.microsoft.com/office/drawing/2014/main" id="{29B3A09A-7B12-7D0D-E5F4-E8EBA70EC4A9}"/>
              </a:ext>
            </a:extLst>
          </p:cNvPr>
          <p:cNvPicPr preferRelativeResize="0"/>
          <p:nvPr/>
        </p:nvPicPr>
        <p:blipFill rotWithShape="1">
          <a:blip r:embed="rId7">
            <a:alphaModFix/>
          </a:blip>
          <a:srcRect/>
          <a:stretch/>
        </p:blipFill>
        <p:spPr>
          <a:xfrm>
            <a:off x="9230761" y="5756412"/>
            <a:ext cx="1690722" cy="546667"/>
          </a:xfrm>
          <a:prstGeom prst="rect">
            <a:avLst/>
          </a:prstGeom>
          <a:noFill/>
          <a:ln>
            <a:noFill/>
          </a:ln>
        </p:spPr>
      </p:pic>
      <p:pic>
        <p:nvPicPr>
          <p:cNvPr id="10" name="Google Shape;124;p4">
            <a:extLst>
              <a:ext uri="{FF2B5EF4-FFF2-40B4-BE49-F238E27FC236}">
                <a16:creationId xmlns:a16="http://schemas.microsoft.com/office/drawing/2014/main" id="{AE502BE6-4A1A-E2DD-F842-166E8F6D3E11}"/>
              </a:ext>
            </a:extLst>
          </p:cNvPr>
          <p:cNvPicPr preferRelativeResize="0"/>
          <p:nvPr/>
        </p:nvPicPr>
        <p:blipFill rotWithShape="1">
          <a:blip r:embed="rId8">
            <a:alphaModFix/>
          </a:blip>
          <a:srcRect/>
          <a:stretch/>
        </p:blipFill>
        <p:spPr>
          <a:xfrm>
            <a:off x="5138407" y="5877484"/>
            <a:ext cx="1915184" cy="425595"/>
          </a:xfrm>
          <a:prstGeom prst="rect">
            <a:avLst/>
          </a:prstGeom>
          <a:noFill/>
          <a:ln>
            <a:noFill/>
          </a:ln>
        </p:spPr>
      </p:pic>
    </p:spTree>
    <p:extLst>
      <p:ext uri="{BB962C8B-B14F-4D97-AF65-F5344CB8AC3E}">
        <p14:creationId xmlns:p14="http://schemas.microsoft.com/office/powerpoint/2010/main" val="19001060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6">
          <a:extLst>
            <a:ext uri="{FF2B5EF4-FFF2-40B4-BE49-F238E27FC236}">
              <a16:creationId xmlns:a16="http://schemas.microsoft.com/office/drawing/2014/main" id="{F427EDE8-D0B5-1B64-E228-0A89E1974567}"/>
            </a:ext>
          </a:extLst>
        </p:cNvPr>
        <p:cNvGrpSpPr/>
        <p:nvPr/>
      </p:nvGrpSpPr>
      <p:grpSpPr>
        <a:xfrm>
          <a:off x="0" y="0"/>
          <a:ext cx="0" cy="0"/>
          <a:chOff x="0" y="0"/>
          <a:chExt cx="0" cy="0"/>
        </a:xfrm>
      </p:grpSpPr>
      <p:pic>
        <p:nvPicPr>
          <p:cNvPr id="4" name="Google Shape;123;p4">
            <a:extLst>
              <a:ext uri="{FF2B5EF4-FFF2-40B4-BE49-F238E27FC236}">
                <a16:creationId xmlns:a16="http://schemas.microsoft.com/office/drawing/2014/main" id="{0550F283-B507-DFE5-8D9C-96F68F1608EC}"/>
              </a:ext>
            </a:extLst>
          </p:cNvPr>
          <p:cNvPicPr preferRelativeResize="0"/>
          <p:nvPr/>
        </p:nvPicPr>
        <p:blipFill rotWithShape="1">
          <a:blip r:embed="rId3">
            <a:alphaModFix/>
          </a:blip>
          <a:srcRect/>
          <a:stretch/>
        </p:blipFill>
        <p:spPr>
          <a:xfrm>
            <a:off x="1040075" y="5872220"/>
            <a:ext cx="1921162" cy="329647"/>
          </a:xfrm>
          <a:prstGeom prst="rect">
            <a:avLst/>
          </a:prstGeom>
          <a:noFill/>
          <a:ln>
            <a:noFill/>
          </a:ln>
        </p:spPr>
      </p:pic>
      <p:pic>
        <p:nvPicPr>
          <p:cNvPr id="5" name="Google Shape;125;p4">
            <a:extLst>
              <a:ext uri="{FF2B5EF4-FFF2-40B4-BE49-F238E27FC236}">
                <a16:creationId xmlns:a16="http://schemas.microsoft.com/office/drawing/2014/main" id="{12BBA63A-7CFD-808E-AC23-2961EC7A1CD3}"/>
              </a:ext>
            </a:extLst>
          </p:cNvPr>
          <p:cNvPicPr preferRelativeResize="0"/>
          <p:nvPr/>
        </p:nvPicPr>
        <p:blipFill rotWithShape="1">
          <a:blip r:embed="rId4">
            <a:alphaModFix/>
          </a:blip>
          <a:srcRect/>
          <a:stretch/>
        </p:blipFill>
        <p:spPr>
          <a:xfrm>
            <a:off x="9230761" y="5756412"/>
            <a:ext cx="1690722" cy="546667"/>
          </a:xfrm>
          <a:prstGeom prst="rect">
            <a:avLst/>
          </a:prstGeom>
          <a:noFill/>
          <a:ln>
            <a:noFill/>
          </a:ln>
        </p:spPr>
      </p:pic>
      <p:pic>
        <p:nvPicPr>
          <p:cNvPr id="6" name="Google Shape;124;p4">
            <a:extLst>
              <a:ext uri="{FF2B5EF4-FFF2-40B4-BE49-F238E27FC236}">
                <a16:creationId xmlns:a16="http://schemas.microsoft.com/office/drawing/2014/main" id="{5D68836B-517C-35B8-F680-708EC05B9314}"/>
              </a:ext>
            </a:extLst>
          </p:cNvPr>
          <p:cNvPicPr preferRelativeResize="0"/>
          <p:nvPr/>
        </p:nvPicPr>
        <p:blipFill rotWithShape="1">
          <a:blip r:embed="rId5">
            <a:alphaModFix/>
          </a:blip>
          <a:srcRect/>
          <a:stretch/>
        </p:blipFill>
        <p:spPr>
          <a:xfrm>
            <a:off x="5138407" y="5877484"/>
            <a:ext cx="1915184" cy="425595"/>
          </a:xfrm>
          <a:prstGeom prst="rect">
            <a:avLst/>
          </a:prstGeom>
          <a:noFill/>
          <a:ln>
            <a:noFill/>
          </a:ln>
        </p:spPr>
      </p:pic>
      <p:sp>
        <p:nvSpPr>
          <p:cNvPr id="9" name="Google Shape;398;p28">
            <a:extLst>
              <a:ext uri="{FF2B5EF4-FFF2-40B4-BE49-F238E27FC236}">
                <a16:creationId xmlns:a16="http://schemas.microsoft.com/office/drawing/2014/main" id="{156C1F80-2878-6816-9DC1-B6C7908293B4}"/>
              </a:ext>
            </a:extLst>
          </p:cNvPr>
          <p:cNvSpPr txBox="1"/>
          <p:nvPr/>
        </p:nvSpPr>
        <p:spPr>
          <a:xfrm>
            <a:off x="415953" y="408778"/>
            <a:ext cx="1136009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bg2"/>
                </a:solidFill>
                <a:latin typeface="Roboto" panose="02000000000000000000" pitchFamily="2" charset="0"/>
                <a:ea typeface="Roboto" panose="02000000000000000000" pitchFamily="2" charset="0"/>
                <a:cs typeface="Roboto" panose="02000000000000000000" pitchFamily="2" charset="0"/>
                <a:sym typeface="Roboto"/>
              </a:rPr>
              <a:t>Future Software Tool Outputs</a:t>
            </a:r>
            <a:endParaRPr lang="en-US" sz="4800">
              <a:solidFill>
                <a:schemeClr val="bg2"/>
              </a:solidFill>
              <a:latin typeface="Roboto" panose="02000000000000000000" pitchFamily="2" charset="0"/>
              <a:ea typeface="Roboto" panose="02000000000000000000" pitchFamily="2" charset="0"/>
              <a:cs typeface="Roboto" panose="02000000000000000000" pitchFamily="2" charset="0"/>
            </a:endParaRPr>
          </a:p>
        </p:txBody>
      </p:sp>
      <p:graphicFrame>
        <p:nvGraphicFramePr>
          <p:cNvPr id="2" name="Table 1">
            <a:extLst>
              <a:ext uri="{FF2B5EF4-FFF2-40B4-BE49-F238E27FC236}">
                <a16:creationId xmlns:a16="http://schemas.microsoft.com/office/drawing/2014/main" id="{4EAFB961-A482-089D-3C03-62619584F476}"/>
              </a:ext>
            </a:extLst>
          </p:cNvPr>
          <p:cNvGraphicFramePr>
            <a:graphicFrameLocks noGrp="1"/>
          </p:cNvGraphicFramePr>
          <p:nvPr/>
        </p:nvGraphicFramePr>
        <p:xfrm>
          <a:off x="483239" y="2265468"/>
          <a:ext cx="11225521" cy="2799080"/>
        </p:xfrm>
        <a:graphic>
          <a:graphicData uri="http://schemas.openxmlformats.org/drawingml/2006/table">
            <a:tbl>
              <a:tblPr firstRow="1" bandRow="1">
                <a:tableStyleId>{5C22544A-7EE6-4342-B048-85BDC9FD1C3A}</a:tableStyleId>
              </a:tblPr>
              <a:tblGrid>
                <a:gridCol w="2011680">
                  <a:extLst>
                    <a:ext uri="{9D8B030D-6E8A-4147-A177-3AD203B41FA5}">
                      <a16:colId xmlns:a16="http://schemas.microsoft.com/office/drawing/2014/main" val="2526816835"/>
                    </a:ext>
                  </a:extLst>
                </a:gridCol>
                <a:gridCol w="2011680">
                  <a:extLst>
                    <a:ext uri="{9D8B030D-6E8A-4147-A177-3AD203B41FA5}">
                      <a16:colId xmlns:a16="http://schemas.microsoft.com/office/drawing/2014/main" val="3875762590"/>
                    </a:ext>
                  </a:extLst>
                </a:gridCol>
                <a:gridCol w="2011680">
                  <a:extLst>
                    <a:ext uri="{9D8B030D-6E8A-4147-A177-3AD203B41FA5}">
                      <a16:colId xmlns:a16="http://schemas.microsoft.com/office/drawing/2014/main" val="4029897121"/>
                    </a:ext>
                  </a:extLst>
                </a:gridCol>
                <a:gridCol w="1167121">
                  <a:extLst>
                    <a:ext uri="{9D8B030D-6E8A-4147-A177-3AD203B41FA5}">
                      <a16:colId xmlns:a16="http://schemas.microsoft.com/office/drawing/2014/main" val="1577394774"/>
                    </a:ext>
                  </a:extLst>
                </a:gridCol>
                <a:gridCol w="2011680">
                  <a:extLst>
                    <a:ext uri="{9D8B030D-6E8A-4147-A177-3AD203B41FA5}">
                      <a16:colId xmlns:a16="http://schemas.microsoft.com/office/drawing/2014/main" val="4210305573"/>
                    </a:ext>
                  </a:extLst>
                </a:gridCol>
                <a:gridCol w="2011680">
                  <a:extLst>
                    <a:ext uri="{9D8B030D-6E8A-4147-A177-3AD203B41FA5}">
                      <a16:colId xmlns:a16="http://schemas.microsoft.com/office/drawing/2014/main" val="2992209167"/>
                    </a:ext>
                  </a:extLst>
                </a:gridCol>
              </a:tblGrid>
              <a:tr h="370840">
                <a:tc>
                  <a:txBody>
                    <a:bodyPr/>
                    <a:lstStyle/>
                    <a:p>
                      <a:pPr algn="ctr"/>
                      <a:r>
                        <a:rPr lang="en-US"/>
                        <a:t>Time</a:t>
                      </a:r>
                    </a:p>
                  </a:txBody>
                  <a:tcPr anchor="ctr"/>
                </a:tc>
                <a:tc>
                  <a:txBody>
                    <a:bodyPr/>
                    <a:lstStyle/>
                    <a:p>
                      <a:pPr algn="ctr"/>
                      <a:r>
                        <a:rPr lang="en-US"/>
                        <a:t>Rated Home</a:t>
                      </a:r>
                    </a:p>
                    <a:p>
                      <a:pPr algn="ctr"/>
                      <a:r>
                        <a:rPr lang="en-US"/>
                        <a:t>Space Cooling Energy Use</a:t>
                      </a:r>
                    </a:p>
                    <a:p>
                      <a:pPr algn="ctr"/>
                      <a:r>
                        <a:rPr lang="en-US"/>
                        <a:t>(kBtu)</a:t>
                      </a:r>
                    </a:p>
                  </a:txBody>
                  <a:tcPr anchor="ctr"/>
                </a:tc>
                <a:tc>
                  <a:txBody>
                    <a:bodyPr/>
                    <a:lstStyle/>
                    <a:p>
                      <a:pPr algn="ctr"/>
                      <a:r>
                        <a:rPr lang="en-US"/>
                        <a:t>Rated Home</a:t>
                      </a:r>
                    </a:p>
                    <a:p>
                      <a:pPr algn="ctr"/>
                      <a:r>
                        <a:rPr lang="en-US"/>
                        <a:t>Space Heating Energy Use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t>(kBtu)</a:t>
                      </a:r>
                    </a:p>
                  </a:txBody>
                  <a:tcPr anchor="ctr"/>
                </a:tc>
                <a:tc>
                  <a:txBody>
                    <a:bodyPr/>
                    <a:lstStyle/>
                    <a:p>
                      <a:pPr algn="ctr"/>
                      <a:r>
                        <a:rPr lang="en-US"/>
                        <a:t>…</a:t>
                      </a:r>
                    </a:p>
                  </a:txBody>
                  <a:tcPr anchor="ctr"/>
                </a:tc>
                <a:tc>
                  <a:txBody>
                    <a:bodyPr/>
                    <a:lstStyle/>
                    <a:p>
                      <a:pPr algn="ctr"/>
                      <a:r>
                        <a:rPr lang="en-US"/>
                        <a:t>Reference Home </a:t>
                      </a:r>
                    </a:p>
                    <a:p>
                      <a:pPr algn="ctr"/>
                      <a:r>
                        <a:rPr lang="en-US"/>
                        <a:t>Lighting &amp; Appliance</a:t>
                      </a:r>
                    </a:p>
                    <a:p>
                      <a:pPr algn="ctr"/>
                      <a:r>
                        <a:rPr lang="en-US"/>
                        <a:t>Energy Use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t>(kBtu)</a:t>
                      </a:r>
                    </a:p>
                  </a:txBody>
                  <a:tcPr anchor="ctr"/>
                </a:tc>
                <a:tc>
                  <a:txBody>
                    <a:bodyPr/>
                    <a:lstStyle/>
                    <a:p>
                      <a:pPr algn="ctr"/>
                      <a:r>
                        <a:rPr lang="en-US"/>
                        <a:t>Reference Home Ventilation </a:t>
                      </a:r>
                    </a:p>
                    <a:p>
                      <a:pPr algn="ctr"/>
                      <a:r>
                        <a:rPr lang="en-US"/>
                        <a:t>Energy Use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t>(kBtu)</a:t>
                      </a:r>
                    </a:p>
                  </a:txBody>
                  <a:tcPr anchor="ctr"/>
                </a:tc>
                <a:extLst>
                  <a:ext uri="{0D108BD9-81ED-4DB2-BD59-A6C34878D82A}">
                    <a16:rowId xmlns:a16="http://schemas.microsoft.com/office/drawing/2014/main" val="3625432327"/>
                  </a:ext>
                </a:extLst>
              </a:tr>
              <a:tr h="370840">
                <a:tc>
                  <a:txBody>
                    <a:bodyPr/>
                    <a:lstStyle/>
                    <a:p>
                      <a:pPr algn="ctr"/>
                      <a:r>
                        <a:rPr lang="en-US"/>
                        <a:t>Jan-01 00:00</a:t>
                      </a:r>
                    </a:p>
                  </a:txBody>
                  <a:tcPr/>
                </a:tc>
                <a:tc>
                  <a:txBody>
                    <a:bodyPr/>
                    <a:lstStyle/>
                    <a:p>
                      <a:pPr algn="ctr"/>
                      <a:r>
                        <a:rPr lang="en-US"/>
                        <a:t>0.00</a:t>
                      </a:r>
                    </a:p>
                  </a:txBody>
                  <a:tcPr/>
                </a:tc>
                <a:tc>
                  <a:txBody>
                    <a:bodyPr/>
                    <a:lstStyle/>
                    <a:p>
                      <a:pPr algn="ctr"/>
                      <a:r>
                        <a:rPr lang="en-US"/>
                        <a:t>0.71</a:t>
                      </a:r>
                    </a:p>
                  </a:txBody>
                  <a:tcPr/>
                </a:tc>
                <a:tc>
                  <a:txBody>
                    <a:bodyPr/>
                    <a:lstStyle/>
                    <a:p>
                      <a:pPr algn="ctr"/>
                      <a:r>
                        <a:rPr lang="en-US"/>
                        <a:t>…</a:t>
                      </a:r>
                    </a:p>
                  </a:txBody>
                  <a:tcPr/>
                </a:tc>
                <a:tc>
                  <a:txBody>
                    <a:bodyPr/>
                    <a:lstStyle/>
                    <a:p>
                      <a:pPr algn="ctr"/>
                      <a:r>
                        <a:rPr lang="en-US"/>
                        <a:t>1.70</a:t>
                      </a:r>
                    </a:p>
                  </a:txBody>
                  <a:tcPr/>
                </a:tc>
                <a:tc>
                  <a:txBody>
                    <a:bodyPr/>
                    <a:lstStyle/>
                    <a:p>
                      <a:pPr algn="ctr"/>
                      <a:r>
                        <a:rPr lang="en-US"/>
                        <a:t>0.00</a:t>
                      </a:r>
                    </a:p>
                  </a:txBody>
                  <a:tcPr/>
                </a:tc>
                <a:extLst>
                  <a:ext uri="{0D108BD9-81ED-4DB2-BD59-A6C34878D82A}">
                    <a16:rowId xmlns:a16="http://schemas.microsoft.com/office/drawing/2014/main" val="2643809781"/>
                  </a:ext>
                </a:extLst>
              </a:tr>
              <a:tr h="3708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t>Jan-01 01:00</a:t>
                      </a:r>
                    </a:p>
                  </a:txBody>
                  <a:tcPr/>
                </a:tc>
                <a:tc>
                  <a:txBody>
                    <a:bodyPr/>
                    <a:lstStyle/>
                    <a:p>
                      <a:pPr algn="ctr"/>
                      <a:r>
                        <a:rPr lang="en-US"/>
                        <a:t>0.00</a:t>
                      </a:r>
                    </a:p>
                  </a:txBody>
                  <a:tcPr/>
                </a:tc>
                <a:tc>
                  <a:txBody>
                    <a:bodyPr/>
                    <a:lstStyle/>
                    <a:p>
                      <a:pPr algn="ctr"/>
                      <a:r>
                        <a:rPr lang="en-US"/>
                        <a:t>0.76</a:t>
                      </a:r>
                    </a:p>
                  </a:txBody>
                  <a:tcPr/>
                </a:tc>
                <a:tc>
                  <a:txBody>
                    <a:bodyPr/>
                    <a:lstStyle/>
                    <a:p>
                      <a:pPr algn="ctr"/>
                      <a:r>
                        <a:rPr lang="en-US"/>
                        <a:t>…</a:t>
                      </a:r>
                    </a:p>
                  </a:txBody>
                  <a:tcPr/>
                </a:tc>
                <a:tc>
                  <a:txBody>
                    <a:bodyPr/>
                    <a:lstStyle/>
                    <a:p>
                      <a:pPr algn="ctr"/>
                      <a:r>
                        <a:rPr lang="en-US"/>
                        <a:t>1.55</a:t>
                      </a:r>
                    </a:p>
                  </a:txBody>
                  <a:tcPr/>
                </a:tc>
                <a:tc>
                  <a:txBody>
                    <a:bodyPr/>
                    <a:lstStyle/>
                    <a:p>
                      <a:pPr algn="ctr"/>
                      <a:r>
                        <a:rPr lang="en-US"/>
                        <a:t>0.00</a:t>
                      </a:r>
                    </a:p>
                  </a:txBody>
                  <a:tcPr/>
                </a:tc>
                <a:extLst>
                  <a:ext uri="{0D108BD9-81ED-4DB2-BD59-A6C34878D82A}">
                    <a16:rowId xmlns:a16="http://schemas.microsoft.com/office/drawing/2014/main" val="2557437164"/>
                  </a:ext>
                </a:extLst>
              </a:tr>
              <a:tr h="370840">
                <a:tc>
                  <a:txBody>
                    <a:bodyPr/>
                    <a:lstStyle/>
                    <a:p>
                      <a:pPr algn="ctr"/>
                      <a:r>
                        <a:rPr lang="en-US"/>
                        <a:t>…</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t>…</a:t>
                      </a:r>
                    </a:p>
                  </a:txBody>
                  <a:tcPr/>
                </a:tc>
                <a:tc>
                  <a:txBody>
                    <a:bodyPr/>
                    <a:lstStyle/>
                    <a:p>
                      <a:pPr algn="ctr"/>
                      <a:r>
                        <a:rPr lang="en-US"/>
                        <a:t>…</a:t>
                      </a:r>
                    </a:p>
                  </a:txBody>
                  <a:tcPr/>
                </a:tc>
                <a:tc>
                  <a:txBody>
                    <a:bodyPr/>
                    <a:lstStyle/>
                    <a:p>
                      <a:pPr algn="ctr"/>
                      <a:r>
                        <a:rPr lang="en-US"/>
                        <a:t>…</a:t>
                      </a:r>
                    </a:p>
                  </a:txBody>
                  <a:tcPr/>
                </a:tc>
                <a:tc>
                  <a:txBody>
                    <a:bodyPr/>
                    <a:lstStyle/>
                    <a:p>
                      <a:pPr algn="ctr"/>
                      <a:r>
                        <a:rPr lang="en-US"/>
                        <a:t>…</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t>…</a:t>
                      </a:r>
                    </a:p>
                  </a:txBody>
                  <a:tcPr/>
                </a:tc>
                <a:extLst>
                  <a:ext uri="{0D108BD9-81ED-4DB2-BD59-A6C34878D82A}">
                    <a16:rowId xmlns:a16="http://schemas.microsoft.com/office/drawing/2014/main" val="3293401260"/>
                  </a:ext>
                </a:extLst>
              </a:tr>
              <a:tr h="370840">
                <a:tc>
                  <a:txBody>
                    <a:bodyPr/>
                    <a:lstStyle/>
                    <a:p>
                      <a:pPr algn="ctr"/>
                      <a:r>
                        <a:rPr lang="en-US"/>
                        <a:t>Dec-31 22:00</a:t>
                      </a:r>
                    </a:p>
                  </a:txBody>
                  <a:tcPr/>
                </a:tc>
                <a:tc>
                  <a:txBody>
                    <a:bodyPr/>
                    <a:lstStyle/>
                    <a:p>
                      <a:pPr algn="ctr"/>
                      <a:r>
                        <a:rPr lang="en-US"/>
                        <a:t>0.00</a:t>
                      </a:r>
                    </a:p>
                  </a:txBody>
                  <a:tcPr/>
                </a:tc>
                <a:tc>
                  <a:txBody>
                    <a:bodyPr/>
                    <a:lstStyle/>
                    <a:p>
                      <a:pPr algn="ctr"/>
                      <a:r>
                        <a:rPr lang="en-US"/>
                        <a:t>1.06</a:t>
                      </a:r>
                    </a:p>
                  </a:txBody>
                  <a:tcPr/>
                </a:tc>
                <a:tc>
                  <a:txBody>
                    <a:bodyPr/>
                    <a:lstStyle/>
                    <a:p>
                      <a:pPr algn="ctr"/>
                      <a:r>
                        <a:rPr lang="en-US"/>
                        <a:t>…</a:t>
                      </a:r>
                    </a:p>
                  </a:txBody>
                  <a:tcPr/>
                </a:tc>
                <a:tc>
                  <a:txBody>
                    <a:bodyPr/>
                    <a:lstStyle/>
                    <a:p>
                      <a:pPr algn="ctr"/>
                      <a:r>
                        <a:rPr lang="en-US"/>
                        <a:t>3.40</a:t>
                      </a:r>
                    </a:p>
                  </a:txBody>
                  <a:tcPr/>
                </a:tc>
                <a:tc>
                  <a:txBody>
                    <a:bodyPr/>
                    <a:lstStyle/>
                    <a:p>
                      <a:pPr algn="ctr"/>
                      <a:r>
                        <a:rPr lang="en-US"/>
                        <a:t>0.00</a:t>
                      </a:r>
                    </a:p>
                  </a:txBody>
                  <a:tcPr/>
                </a:tc>
                <a:extLst>
                  <a:ext uri="{0D108BD9-81ED-4DB2-BD59-A6C34878D82A}">
                    <a16:rowId xmlns:a16="http://schemas.microsoft.com/office/drawing/2014/main" val="829531782"/>
                  </a:ext>
                </a:extLst>
              </a:tr>
              <a:tr h="370840">
                <a:tc>
                  <a:txBody>
                    <a:bodyPr/>
                    <a:lstStyle/>
                    <a:p>
                      <a:pPr algn="ctr"/>
                      <a:r>
                        <a:rPr lang="en-US"/>
                        <a:t>Dec-31 23:00</a:t>
                      </a:r>
                    </a:p>
                  </a:txBody>
                  <a:tcPr/>
                </a:tc>
                <a:tc>
                  <a:txBody>
                    <a:bodyPr/>
                    <a:lstStyle/>
                    <a:p>
                      <a:pPr algn="ctr"/>
                      <a:r>
                        <a:rPr lang="en-US"/>
                        <a:t>0.00</a:t>
                      </a:r>
                    </a:p>
                  </a:txBody>
                  <a:tcPr/>
                </a:tc>
                <a:tc>
                  <a:txBody>
                    <a:bodyPr/>
                    <a:lstStyle/>
                    <a:p>
                      <a:pPr algn="ctr"/>
                      <a:r>
                        <a:rPr lang="en-US"/>
                        <a:t>1.12</a:t>
                      </a:r>
                    </a:p>
                  </a:txBody>
                  <a:tcPr/>
                </a:tc>
                <a:tc>
                  <a:txBody>
                    <a:bodyPr/>
                    <a:lstStyle/>
                    <a:p>
                      <a:pPr algn="ctr"/>
                      <a:r>
                        <a:rPr lang="en-US"/>
                        <a:t>…</a:t>
                      </a:r>
                    </a:p>
                  </a:txBody>
                  <a:tcPr/>
                </a:tc>
                <a:tc>
                  <a:txBody>
                    <a:bodyPr/>
                    <a:lstStyle/>
                    <a:p>
                      <a:pPr algn="ctr"/>
                      <a:r>
                        <a:rPr lang="en-US"/>
                        <a:t>2.20</a:t>
                      </a:r>
                    </a:p>
                  </a:txBody>
                  <a:tcPr/>
                </a:tc>
                <a:tc>
                  <a:txBody>
                    <a:bodyPr/>
                    <a:lstStyle/>
                    <a:p>
                      <a:pPr algn="ctr"/>
                      <a:r>
                        <a:rPr lang="en-US"/>
                        <a:t>0.00</a:t>
                      </a:r>
                    </a:p>
                  </a:txBody>
                  <a:tcPr/>
                </a:tc>
                <a:extLst>
                  <a:ext uri="{0D108BD9-81ED-4DB2-BD59-A6C34878D82A}">
                    <a16:rowId xmlns:a16="http://schemas.microsoft.com/office/drawing/2014/main" val="1685341092"/>
                  </a:ext>
                </a:extLst>
              </a:tr>
            </a:tbl>
          </a:graphicData>
        </a:graphic>
      </p:graphicFrame>
    </p:spTree>
    <p:extLst>
      <p:ext uri="{BB962C8B-B14F-4D97-AF65-F5344CB8AC3E}">
        <p14:creationId xmlns:p14="http://schemas.microsoft.com/office/powerpoint/2010/main" val="21222013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Google Shape;242;p16">
            <a:extLst>
              <a:ext uri="{FF2B5EF4-FFF2-40B4-BE49-F238E27FC236}">
                <a16:creationId xmlns:a16="http://schemas.microsoft.com/office/drawing/2014/main" id="{F2CC2C12-86D3-EEDB-874C-5F6F19ECE11C}"/>
              </a:ext>
            </a:extLst>
          </p:cNvPr>
          <p:cNvSpPr/>
          <p:nvPr/>
        </p:nvSpPr>
        <p:spPr>
          <a:xfrm>
            <a:off x="1310909" y="2442613"/>
            <a:ext cx="2367329" cy="1972774"/>
          </a:xfrm>
          <a:custGeom>
            <a:avLst/>
            <a:gdLst/>
            <a:ahLst/>
            <a:cxnLst/>
            <a:rect l="l" t="t" r="r" b="b"/>
            <a:pathLst>
              <a:path w="2459421" h="2049517" extrusionOk="0">
                <a:moveTo>
                  <a:pt x="261258" y="990975"/>
                </a:moveTo>
                <a:lnTo>
                  <a:pt x="130629" y="1085568"/>
                </a:lnTo>
                <a:lnTo>
                  <a:pt x="0" y="1018002"/>
                </a:lnTo>
                <a:lnTo>
                  <a:pt x="27027" y="887373"/>
                </a:lnTo>
                <a:lnTo>
                  <a:pt x="387382" y="608098"/>
                </a:lnTo>
                <a:cubicBezTo>
                  <a:pt x="388883" y="472965"/>
                  <a:pt x="390385" y="337832"/>
                  <a:pt x="391886" y="202699"/>
                </a:cubicBezTo>
                <a:lnTo>
                  <a:pt x="743232" y="207204"/>
                </a:lnTo>
                <a:lnTo>
                  <a:pt x="738727" y="369363"/>
                </a:lnTo>
                <a:lnTo>
                  <a:pt x="1238720" y="0"/>
                </a:lnTo>
                <a:lnTo>
                  <a:pt x="2459421" y="909895"/>
                </a:lnTo>
                <a:lnTo>
                  <a:pt x="2454917" y="1049533"/>
                </a:lnTo>
                <a:lnTo>
                  <a:pt x="2328793" y="1090073"/>
                </a:lnTo>
                <a:lnTo>
                  <a:pt x="2193660" y="995479"/>
                </a:lnTo>
                <a:lnTo>
                  <a:pt x="2207173" y="2049517"/>
                </a:lnTo>
                <a:lnTo>
                  <a:pt x="261258" y="2049517"/>
                </a:lnTo>
                <a:lnTo>
                  <a:pt x="261258" y="990975"/>
                </a:lnTo>
                <a:close/>
              </a:path>
            </a:pathLst>
          </a:custGeom>
          <a:solidFill>
            <a:schemeClr val="bg2"/>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9600" b="1">
                <a:solidFill>
                  <a:schemeClr val="lt1"/>
                </a:solidFill>
                <a:latin typeface="Candara"/>
                <a:ea typeface="Candara"/>
                <a:cs typeface="Candara"/>
                <a:sym typeface="Candara"/>
              </a:rPr>
              <a:t>67</a:t>
            </a:r>
            <a:endParaRPr/>
          </a:p>
        </p:txBody>
      </p:sp>
      <p:sp>
        <p:nvSpPr>
          <p:cNvPr id="7" name="Google Shape;431;p31">
            <a:extLst>
              <a:ext uri="{FF2B5EF4-FFF2-40B4-BE49-F238E27FC236}">
                <a16:creationId xmlns:a16="http://schemas.microsoft.com/office/drawing/2014/main" id="{AA62C753-5158-6B03-6774-B8E7F2E05782}"/>
              </a:ext>
            </a:extLst>
          </p:cNvPr>
          <p:cNvSpPr txBox="1"/>
          <p:nvPr/>
        </p:nvSpPr>
        <p:spPr>
          <a:xfrm>
            <a:off x="5649240" y="1254168"/>
            <a:ext cx="6154453" cy="5032331"/>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600"/>
              </a:spcBef>
              <a:spcAft>
                <a:spcPts val="0"/>
              </a:spcAft>
              <a:buClr>
                <a:srgbClr val="C7D3E6"/>
              </a:buClr>
              <a:buSzPts val="2400"/>
              <a:buFont typeface="Roboto Light"/>
              <a:buChar char="▰"/>
            </a:pPr>
            <a:r>
              <a:rPr lang="en-US" sz="3600" b="0" i="0" u="none" strike="noStrike" cap="none">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Reference Home:</a:t>
            </a:r>
            <a:endParaRPr lang="en-US" sz="3600">
              <a:solidFill>
                <a:schemeClr val="tx1">
                  <a:lumMod val="50000"/>
                </a:schemeClr>
              </a:solidFill>
              <a:latin typeface="Roboto" panose="02000000000000000000" pitchFamily="2" charset="0"/>
              <a:ea typeface="Roboto" panose="02000000000000000000" pitchFamily="2" charset="0"/>
              <a:cs typeface="Roboto" panose="02000000000000000000" pitchFamily="2" charset="0"/>
            </a:endParaRPr>
          </a:p>
          <a:p>
            <a:pPr marL="914400" marR="0" lvl="1" indent="-381000" algn="l" rtl="0">
              <a:lnSpc>
                <a:spcPct val="100000"/>
              </a:lnSpc>
              <a:spcBef>
                <a:spcPts val="1000"/>
              </a:spcBef>
              <a:spcAft>
                <a:spcPts val="0"/>
              </a:spcAft>
              <a:buClr>
                <a:srgbClr val="C7D3E6"/>
              </a:buClr>
              <a:buSzPts val="2400"/>
              <a:buFont typeface="Roboto Light"/>
              <a:buChar char="▻"/>
            </a:pPr>
            <a:r>
              <a:rPr lang="en-US" sz="3600" b="0" i="0" u="none" strike="noStrike" cap="none">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Loads</a:t>
            </a:r>
          </a:p>
          <a:p>
            <a:pPr marL="914400" lvl="3" indent="-381000">
              <a:spcBef>
                <a:spcPts val="1000"/>
              </a:spcBef>
              <a:buClr>
                <a:srgbClr val="C7D3E6"/>
              </a:buClr>
              <a:buSzPts val="2400"/>
              <a:buFont typeface="Arial" panose="020B0604020202020204" pitchFamily="34" charset="0"/>
              <a:buChar char="•"/>
            </a:pPr>
            <a:r>
              <a:rPr kumimoji="0" lang="en-US" sz="2400" b="0" i="0" u="none" strike="noStrike" kern="0" cap="none" spc="0" normalizeH="0" baseline="0" noProof="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Heat, Cool, HW</a:t>
            </a:r>
            <a:endParaRPr lang="en-US" sz="3600" b="0" i="0" u="none" strike="noStrike" cap="none">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endParaRPr>
          </a:p>
          <a:p>
            <a:pPr marL="914400" marR="0" lvl="1" indent="-381000" algn="l" rtl="0">
              <a:lnSpc>
                <a:spcPct val="100000"/>
              </a:lnSpc>
              <a:spcBef>
                <a:spcPts val="1000"/>
              </a:spcBef>
              <a:spcAft>
                <a:spcPts val="0"/>
              </a:spcAft>
              <a:buClr>
                <a:srgbClr val="C7D3E6"/>
              </a:buClr>
              <a:buSzPts val="2400"/>
              <a:buFont typeface="Roboto Light"/>
              <a:buChar char="▻"/>
            </a:pPr>
            <a:r>
              <a:rPr lang="en-US" sz="360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Energy</a:t>
            </a:r>
          </a:p>
          <a:p>
            <a:pPr marL="914400" lvl="1" indent="-381000">
              <a:spcBef>
                <a:spcPts val="1000"/>
              </a:spcBef>
              <a:buClr>
                <a:srgbClr val="C7D3E6"/>
              </a:buClr>
              <a:buSzPts val="2400"/>
              <a:buFont typeface="Arial" panose="020B0604020202020204" pitchFamily="34" charset="0"/>
              <a:buChar char="•"/>
            </a:pPr>
            <a:r>
              <a:rPr kumimoji="0" lang="en-US" sz="2400" b="0" i="0" u="none" strike="noStrike" kern="0" cap="none" spc="0" normalizeH="0" baseline="0" noProof="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Heat, Cool, HW, LA, Vent, DH</a:t>
            </a:r>
            <a:endParaRPr lang="en-US" sz="3600">
              <a:solidFill>
                <a:schemeClr val="tx1">
                  <a:lumMod val="50000"/>
                </a:schemeClr>
              </a:solidFill>
              <a:latin typeface="Roboto" panose="02000000000000000000" pitchFamily="2" charset="0"/>
              <a:ea typeface="Roboto" panose="02000000000000000000" pitchFamily="2" charset="0"/>
              <a:cs typeface="Roboto" panose="02000000000000000000" pitchFamily="2" charset="0"/>
            </a:endParaRPr>
          </a:p>
          <a:p>
            <a:pPr marL="457200" marR="0" lvl="0" indent="-381000" algn="l" rtl="0">
              <a:lnSpc>
                <a:spcPct val="100000"/>
              </a:lnSpc>
              <a:spcBef>
                <a:spcPts val="600"/>
              </a:spcBef>
              <a:spcAft>
                <a:spcPts val="0"/>
              </a:spcAft>
              <a:buClr>
                <a:srgbClr val="C7D3E6"/>
              </a:buClr>
              <a:buSzPts val="2400"/>
              <a:buFont typeface="Roboto Light"/>
              <a:buChar char="▰"/>
            </a:pPr>
            <a:r>
              <a:rPr lang="en-US" sz="3600" b="0" i="0" u="none" strike="noStrike" cap="none">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Rated Home:</a:t>
            </a:r>
            <a:endParaRPr lang="en-US" sz="3600">
              <a:solidFill>
                <a:schemeClr val="tx1">
                  <a:lumMod val="50000"/>
                </a:schemeClr>
              </a:solidFill>
              <a:latin typeface="Roboto" panose="02000000000000000000" pitchFamily="2" charset="0"/>
              <a:ea typeface="Roboto" panose="02000000000000000000" pitchFamily="2" charset="0"/>
              <a:cs typeface="Roboto" panose="02000000000000000000" pitchFamily="2" charset="0"/>
            </a:endParaRPr>
          </a:p>
          <a:p>
            <a:pPr marL="914400" marR="0" lvl="1" indent="-381000" algn="l" rtl="0">
              <a:lnSpc>
                <a:spcPct val="100000"/>
              </a:lnSpc>
              <a:spcBef>
                <a:spcPts val="1000"/>
              </a:spcBef>
              <a:spcAft>
                <a:spcPts val="0"/>
              </a:spcAft>
              <a:buClr>
                <a:srgbClr val="C7D3E6"/>
              </a:buClr>
              <a:buSzPts val="2400"/>
              <a:buFont typeface="Roboto Light"/>
              <a:buChar char="▻"/>
            </a:pPr>
            <a:r>
              <a:rPr lang="en-US" sz="3600" b="0" i="0" u="none" strike="noStrike" cap="none">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Energy</a:t>
            </a:r>
          </a:p>
          <a:p>
            <a:pPr marL="914400" marR="0" lvl="1" indent="-381000" algn="l" defTabSz="914400" rtl="0" eaLnBrk="1" fontAlgn="auto" latinLnBrk="0" hangingPunct="1">
              <a:lnSpc>
                <a:spcPct val="100000"/>
              </a:lnSpc>
              <a:spcBef>
                <a:spcPts val="1000"/>
              </a:spcBef>
              <a:spcAft>
                <a:spcPts val="0"/>
              </a:spcAft>
              <a:buClr>
                <a:srgbClr val="C7D3E6"/>
              </a:buClr>
              <a:buSzPts val="2400"/>
              <a:buFont typeface="Arial" panose="020B0604020202020204" pitchFamily="34" charset="0"/>
              <a:buChar char="•"/>
              <a:tabLst/>
              <a:defRPr/>
            </a:pPr>
            <a:r>
              <a:rPr kumimoji="0" lang="en-US" sz="2400" b="0" i="0" u="none" strike="noStrike" kern="0" cap="none" spc="0" normalizeH="0" baseline="0" noProof="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Heat, Cool, HW, LA, Vent, DH, OPP</a:t>
            </a:r>
            <a:endParaRPr lang="en-US" sz="3600" b="0" i="0" u="none" strike="noStrike" cap="none">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endParaRPr>
          </a:p>
          <a:p>
            <a:pPr marL="533400" marR="0" lvl="1" algn="l" defTabSz="457200" rtl="0">
              <a:lnSpc>
                <a:spcPct val="100000"/>
              </a:lnSpc>
              <a:spcBef>
                <a:spcPts val="1000"/>
              </a:spcBef>
              <a:spcAft>
                <a:spcPts val="0"/>
              </a:spcAft>
              <a:buClr>
                <a:srgbClr val="C7D3E6"/>
              </a:buClr>
              <a:buSzPts val="2400"/>
              <a:tabLst>
                <a:tab pos="0" algn="l"/>
                <a:tab pos="457200" algn="l"/>
                <a:tab pos="914400" algn="l"/>
              </a:tabLst>
            </a:pPr>
            <a:endParaRPr lang="en-US" sz="360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10" name="Right Brace 9">
            <a:extLst>
              <a:ext uri="{FF2B5EF4-FFF2-40B4-BE49-F238E27FC236}">
                <a16:creationId xmlns:a16="http://schemas.microsoft.com/office/drawing/2014/main" id="{33ACAB1A-999E-3916-3EAA-644B54725BBD}"/>
              </a:ext>
            </a:extLst>
          </p:cNvPr>
          <p:cNvSpPr/>
          <p:nvPr/>
        </p:nvSpPr>
        <p:spPr>
          <a:xfrm flipH="1">
            <a:off x="4286852" y="1515648"/>
            <a:ext cx="1129549" cy="4509370"/>
          </a:xfrm>
          <a:prstGeom prst="rightBrace">
            <a:avLst>
              <a:gd name="adj1" fmla="val 57222"/>
              <a:gd name="adj2" fmla="val 50000"/>
            </a:avLst>
          </a:prstGeom>
          <a:ln w="142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800240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a:extLst>
            <a:ext uri="{FF2B5EF4-FFF2-40B4-BE49-F238E27FC236}">
              <a16:creationId xmlns:a16="http://schemas.microsoft.com/office/drawing/2014/main" id="{8789714E-4542-0E56-B897-7F7A4C859C16}"/>
            </a:ext>
          </a:extLst>
        </p:cNvPr>
        <p:cNvGrpSpPr/>
        <p:nvPr/>
      </p:nvGrpSpPr>
      <p:grpSpPr>
        <a:xfrm>
          <a:off x="0" y="0"/>
          <a:ext cx="0" cy="0"/>
          <a:chOff x="0" y="0"/>
          <a:chExt cx="0" cy="0"/>
        </a:xfrm>
      </p:grpSpPr>
      <p:sp>
        <p:nvSpPr>
          <p:cNvPr id="151" name="Google Shape;151;p5">
            <a:extLst>
              <a:ext uri="{FF2B5EF4-FFF2-40B4-BE49-F238E27FC236}">
                <a16:creationId xmlns:a16="http://schemas.microsoft.com/office/drawing/2014/main" id="{31C34D68-6C7A-1950-AE8B-A2B4C74C1D85}"/>
              </a:ext>
            </a:extLst>
          </p:cNvPr>
          <p:cNvSpPr txBox="1"/>
          <p:nvPr/>
        </p:nvSpPr>
        <p:spPr>
          <a:xfrm>
            <a:off x="415953" y="414595"/>
            <a:ext cx="11360094"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0" i="0" u="none" strike="noStrike" cap="none">
                <a:solidFill>
                  <a:srgbClr val="263248"/>
                </a:solidFill>
                <a:latin typeface="Roboto"/>
                <a:ea typeface="Roboto"/>
                <a:cs typeface="Roboto"/>
                <a:sym typeface="Roboto"/>
              </a:rPr>
              <a:t>SCC Charter</a:t>
            </a:r>
            <a:endParaRPr/>
          </a:p>
        </p:txBody>
      </p:sp>
      <p:sp>
        <p:nvSpPr>
          <p:cNvPr id="2" name="TextBox 1">
            <a:extLst>
              <a:ext uri="{FF2B5EF4-FFF2-40B4-BE49-F238E27FC236}">
                <a16:creationId xmlns:a16="http://schemas.microsoft.com/office/drawing/2014/main" id="{F1999035-2ABA-EF9F-6711-FB82A8100561}"/>
              </a:ext>
            </a:extLst>
          </p:cNvPr>
          <p:cNvSpPr txBox="1"/>
          <p:nvPr/>
        </p:nvSpPr>
        <p:spPr>
          <a:xfrm>
            <a:off x="699541" y="1903752"/>
            <a:ext cx="10792917" cy="4478149"/>
          </a:xfrm>
          <a:prstGeom prst="rect">
            <a:avLst/>
          </a:prstGeom>
          <a:noFill/>
        </p:spPr>
        <p:txBody>
          <a:bodyPr wrap="square" rtlCol="0">
            <a:spAutoFit/>
          </a:bodyPr>
          <a:lstStyle/>
          <a:p>
            <a:pPr marL="571500" indent="-754380">
              <a:spcBef>
                <a:spcPts val="1200"/>
              </a:spcBef>
              <a:buFont typeface="Wingdings" pitchFamily="2" charset="2"/>
              <a:buChar char="q"/>
            </a:pPr>
            <a:r>
              <a:rPr lang="en-US" sz="4800"/>
              <a:t>Transition to hourly calculations</a:t>
            </a:r>
          </a:p>
          <a:p>
            <a:pPr marL="571500" indent="-754380">
              <a:spcBef>
                <a:spcPts val="1200"/>
              </a:spcBef>
              <a:buFont typeface="Wingdings" pitchFamily="2" charset="2"/>
              <a:buChar char="q"/>
            </a:pPr>
            <a:r>
              <a:rPr lang="en-US" sz="4800"/>
              <a:t>Revise accreditation testing criteria</a:t>
            </a:r>
          </a:p>
          <a:p>
            <a:pPr marL="571500" indent="-754380">
              <a:spcBef>
                <a:spcPts val="1200"/>
              </a:spcBef>
              <a:buFont typeface="Wingdings" pitchFamily="2" charset="2"/>
              <a:buChar char="q"/>
            </a:pPr>
            <a:r>
              <a:rPr lang="en-US" sz="4800"/>
              <a:t>Investigate consistency inquiries</a:t>
            </a:r>
          </a:p>
          <a:p>
            <a:pPr marL="571500" indent="-754380">
              <a:spcBef>
                <a:spcPts val="1200"/>
              </a:spcBef>
              <a:spcAft>
                <a:spcPts val="600"/>
              </a:spcAft>
              <a:buFont typeface="Wingdings" pitchFamily="2" charset="2"/>
              <a:buChar char="q"/>
            </a:pPr>
            <a:r>
              <a:rPr lang="en-US" sz="4800"/>
              <a:t>Enhance software tests</a:t>
            </a:r>
          </a:p>
          <a:p>
            <a:pPr marL="571500" indent="-754380">
              <a:spcBef>
                <a:spcPts val="1200"/>
              </a:spcBef>
              <a:buFont typeface="Wingdings" pitchFamily="2" charset="2"/>
              <a:buChar char="q"/>
            </a:pPr>
            <a:r>
              <a:rPr lang="en-US" sz="4800"/>
              <a:t>Recommend standards updates</a:t>
            </a:r>
          </a:p>
        </p:txBody>
      </p:sp>
    </p:spTree>
    <p:extLst>
      <p:ext uri="{BB962C8B-B14F-4D97-AF65-F5344CB8AC3E}">
        <p14:creationId xmlns:p14="http://schemas.microsoft.com/office/powerpoint/2010/main" val="12450565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6">
          <a:extLst>
            <a:ext uri="{FF2B5EF4-FFF2-40B4-BE49-F238E27FC236}">
              <a16:creationId xmlns:a16="http://schemas.microsoft.com/office/drawing/2014/main" id="{535CD477-F812-0D0F-C17B-D228F3899C48}"/>
            </a:ext>
          </a:extLst>
        </p:cNvPr>
        <p:cNvGrpSpPr/>
        <p:nvPr/>
      </p:nvGrpSpPr>
      <p:grpSpPr>
        <a:xfrm>
          <a:off x="0" y="0"/>
          <a:ext cx="0" cy="0"/>
          <a:chOff x="0" y="0"/>
          <a:chExt cx="0" cy="0"/>
        </a:xfrm>
      </p:grpSpPr>
      <p:sp>
        <p:nvSpPr>
          <p:cNvPr id="87" name="Google Shape;87;g29351125e61_0_65">
            <a:extLst>
              <a:ext uri="{FF2B5EF4-FFF2-40B4-BE49-F238E27FC236}">
                <a16:creationId xmlns:a16="http://schemas.microsoft.com/office/drawing/2014/main" id="{AA828612-FDA7-C4E9-D68A-48537CB367E7}"/>
              </a:ext>
            </a:extLst>
          </p:cNvPr>
          <p:cNvSpPr txBox="1"/>
          <p:nvPr/>
        </p:nvSpPr>
        <p:spPr>
          <a:xfrm>
            <a:off x="0" y="0"/>
            <a:ext cx="12192000" cy="6858000"/>
          </a:xfrm>
          <a:prstGeom prst="rect">
            <a:avLst/>
          </a:prstGeom>
          <a:noFill/>
          <a:ln>
            <a:noFill/>
          </a:ln>
          <a:effectLst>
            <a:reflection dist="38100" dir="5400000" fadeDir="5400012" sy="-100000" algn="bl" rotWithShape="0"/>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600"/>
              <a:buFont typeface="Arial"/>
              <a:buNone/>
            </a:pPr>
            <a:r>
              <a:rPr lang="en-US" sz="9600" b="1" i="0" u="none" strike="noStrike" cap="none">
                <a:solidFill>
                  <a:schemeClr val="bg2"/>
                </a:solidFill>
                <a:latin typeface="Arial (Body)"/>
                <a:ea typeface="Candara"/>
                <a:cs typeface="Candara"/>
                <a:sym typeface="Candara"/>
              </a:rPr>
              <a:t>HERS Diagnostic </a:t>
            </a:r>
          </a:p>
          <a:p>
            <a:pPr marL="0" marR="0" lvl="0" indent="0" algn="ctr" rtl="0">
              <a:lnSpc>
                <a:spcPct val="100000"/>
              </a:lnSpc>
              <a:spcBef>
                <a:spcPts val="0"/>
              </a:spcBef>
              <a:spcAft>
                <a:spcPts val="0"/>
              </a:spcAft>
              <a:buClr>
                <a:srgbClr val="000000"/>
              </a:buClr>
              <a:buSzPts val="9600"/>
              <a:buFont typeface="Arial"/>
              <a:buNone/>
            </a:pPr>
            <a:r>
              <a:rPr lang="en-US" sz="9600" b="1" i="0" u="none" strike="noStrike" cap="none">
                <a:solidFill>
                  <a:schemeClr val="bg2"/>
                </a:solidFill>
                <a:latin typeface="Arial (Body)"/>
                <a:ea typeface="Candara"/>
                <a:cs typeface="Candara"/>
                <a:sym typeface="Candara"/>
              </a:rPr>
              <a:t>Output Example</a:t>
            </a:r>
          </a:p>
        </p:txBody>
      </p:sp>
    </p:spTree>
    <p:extLst>
      <p:ext uri="{BB962C8B-B14F-4D97-AF65-F5344CB8AC3E}">
        <p14:creationId xmlns:p14="http://schemas.microsoft.com/office/powerpoint/2010/main" val="7873001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0FB74C2-8751-21AA-68FF-030D8EFC6581}"/>
            </a:ext>
          </a:extLst>
        </p:cNvPr>
        <p:cNvGrpSpPr/>
        <p:nvPr/>
      </p:nvGrpSpPr>
      <p:grpSpPr>
        <a:xfrm>
          <a:off x="0" y="0"/>
          <a:ext cx="0" cy="0"/>
          <a:chOff x="0" y="0"/>
          <a:chExt cx="0" cy="0"/>
        </a:xfrm>
      </p:grpSpPr>
      <p:pic>
        <p:nvPicPr>
          <p:cNvPr id="3" name="Picture 2" descr="A graph showing the temperature of the sun&#10;&#10;Description automatically generated with medium confidence">
            <a:extLst>
              <a:ext uri="{FF2B5EF4-FFF2-40B4-BE49-F238E27FC236}">
                <a16:creationId xmlns:a16="http://schemas.microsoft.com/office/drawing/2014/main" id="{435C0524-8BA8-C6F6-570A-EF4D517ABDDE}"/>
              </a:ext>
            </a:extLst>
          </p:cNvPr>
          <p:cNvPicPr>
            <a:picLocks noChangeAspect="1"/>
          </p:cNvPicPr>
          <p:nvPr/>
        </p:nvPicPr>
        <p:blipFill>
          <a:blip r:embed="rId3"/>
          <a:stretch>
            <a:fillRect/>
          </a:stretch>
        </p:blipFill>
        <p:spPr>
          <a:xfrm>
            <a:off x="0" y="347"/>
            <a:ext cx="12192000" cy="6857305"/>
          </a:xfrm>
          <a:prstGeom prst="rect">
            <a:avLst/>
          </a:prstGeom>
        </p:spPr>
      </p:pic>
    </p:spTree>
    <p:extLst>
      <p:ext uri="{BB962C8B-B14F-4D97-AF65-F5344CB8AC3E}">
        <p14:creationId xmlns:p14="http://schemas.microsoft.com/office/powerpoint/2010/main" val="3300561432"/>
      </p:ext>
    </p:extLst>
  </p:cSld>
  <p:clrMapOvr>
    <a:masterClrMapping/>
  </p:clrMapOvr>
  <mc:AlternateContent xmlns:mc="http://schemas.openxmlformats.org/markup-compatibility/2006">
    <mc:Choice xmlns:p14="http://schemas.microsoft.com/office/powerpoint/2010/main" Requires="p14">
      <p:transition p14:dur="0">
        <p:fade thruBlk="1"/>
      </p:transition>
    </mc:Choice>
    <mc:Fallback>
      <p:transition>
        <p:fade thruBlk="1"/>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0FB74C2-8751-21AA-68FF-030D8EFC6581}"/>
            </a:ext>
          </a:extLst>
        </p:cNvPr>
        <p:cNvGrpSpPr/>
        <p:nvPr/>
      </p:nvGrpSpPr>
      <p:grpSpPr>
        <a:xfrm>
          <a:off x="0" y="0"/>
          <a:ext cx="0" cy="0"/>
          <a:chOff x="0" y="0"/>
          <a:chExt cx="0" cy="0"/>
        </a:xfrm>
      </p:grpSpPr>
      <p:pic>
        <p:nvPicPr>
          <p:cNvPr id="3" name="Picture 2" descr="A graph of a graph showing the temperature of the sun&#10;&#10;Description automatically generated with medium confidence">
            <a:extLst>
              <a:ext uri="{FF2B5EF4-FFF2-40B4-BE49-F238E27FC236}">
                <a16:creationId xmlns:a16="http://schemas.microsoft.com/office/drawing/2014/main" id="{B7491702-FCE0-69DC-3BF1-F63FF5483BC6}"/>
              </a:ext>
            </a:extLst>
          </p:cNvPr>
          <p:cNvPicPr>
            <a:picLocks noChangeAspect="1"/>
          </p:cNvPicPr>
          <p:nvPr/>
        </p:nvPicPr>
        <p:blipFill>
          <a:blip r:embed="rId3"/>
          <a:stretch>
            <a:fillRect/>
          </a:stretch>
        </p:blipFill>
        <p:spPr>
          <a:xfrm>
            <a:off x="0" y="347"/>
            <a:ext cx="12192000" cy="6857305"/>
          </a:xfrm>
          <a:prstGeom prst="rect">
            <a:avLst/>
          </a:prstGeom>
        </p:spPr>
      </p:pic>
    </p:spTree>
    <p:extLst>
      <p:ext uri="{BB962C8B-B14F-4D97-AF65-F5344CB8AC3E}">
        <p14:creationId xmlns:p14="http://schemas.microsoft.com/office/powerpoint/2010/main" val="2775369596"/>
      </p:ext>
    </p:extLst>
  </p:cSld>
  <p:clrMapOvr>
    <a:masterClrMapping/>
  </p:clrMapOvr>
  <mc:AlternateContent xmlns:mc="http://schemas.openxmlformats.org/markup-compatibility/2006">
    <mc:Choice xmlns:p14="http://schemas.microsoft.com/office/powerpoint/2010/main" Requires="p14">
      <p:transition p14:dur="0">
        <p:fade thruBlk="1"/>
      </p:transition>
    </mc:Choice>
    <mc:Fallback>
      <p:transition>
        <p:fade thruBlk="1"/>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E47A4B-534E-3446-8546-B30CCFE6C7C4}"/>
              </a:ext>
            </a:extLst>
          </p:cNvPr>
          <p:cNvSpPr txBox="1"/>
          <p:nvPr/>
        </p:nvSpPr>
        <p:spPr>
          <a:xfrm>
            <a:off x="0" y="0"/>
            <a:ext cx="12192000" cy="6858000"/>
          </a:xfrm>
          <a:prstGeom prst="rect">
            <a:avLst/>
          </a:prstGeom>
          <a:noFill/>
          <a:ln>
            <a:noFill/>
          </a:ln>
        </p:spPr>
        <p:txBody>
          <a:bodyPr wrap="square" rtlCol="0" anchor="ctr">
            <a:no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algn="ctr"/>
            <a:r>
              <a:rPr lang="en-US" sz="9600" b="1" dirty="0">
                <a:solidFill>
                  <a:schemeClr val="bg2"/>
                </a:solidFill>
                <a:latin typeface="+mn-lt"/>
              </a:rPr>
              <a:t>What’s Next?</a:t>
            </a:r>
          </a:p>
        </p:txBody>
      </p:sp>
    </p:spTree>
    <p:extLst>
      <p:ext uri="{BB962C8B-B14F-4D97-AF65-F5344CB8AC3E}">
        <p14:creationId xmlns:p14="http://schemas.microsoft.com/office/powerpoint/2010/main" val="10827268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8"/>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dirty="0">
                <a:solidFill>
                  <a:schemeClr val="bg2"/>
                </a:solidFill>
                <a:latin typeface="Roboto" panose="02000000000000000000" pitchFamily="2" charset="0"/>
                <a:ea typeface="Roboto" panose="02000000000000000000" pitchFamily="2" charset="0"/>
                <a:cs typeface="Roboto" panose="02000000000000000000" pitchFamily="2" charset="0"/>
                <a:sym typeface="Roboto"/>
              </a:rPr>
              <a:t>Upcoming in Standard 301-2025</a:t>
            </a:r>
            <a:endParaRPr lang="en-US" sz="4800" dirty="0">
              <a:solidFill>
                <a:schemeClr val="bg2"/>
              </a:solidFill>
              <a:latin typeface="Roboto" panose="02000000000000000000" pitchFamily="2" charset="0"/>
              <a:ea typeface="Roboto" panose="02000000000000000000" pitchFamily="2" charset="0"/>
              <a:cs typeface="Roboto" panose="02000000000000000000" pitchFamily="2" charset="0"/>
            </a:endParaRPr>
          </a:p>
        </p:txBody>
      </p:sp>
      <p:sp>
        <p:nvSpPr>
          <p:cNvPr id="2" name="Google Shape;431;p31">
            <a:extLst>
              <a:ext uri="{FF2B5EF4-FFF2-40B4-BE49-F238E27FC236}">
                <a16:creationId xmlns:a16="http://schemas.microsoft.com/office/drawing/2014/main" id="{A2D4752C-DFCF-44E7-9966-6690036EB7D3}"/>
              </a:ext>
            </a:extLst>
          </p:cNvPr>
          <p:cNvSpPr txBox="1"/>
          <p:nvPr/>
        </p:nvSpPr>
        <p:spPr>
          <a:xfrm>
            <a:off x="500743" y="1413164"/>
            <a:ext cx="10571809" cy="5313313"/>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600"/>
              </a:spcBef>
              <a:spcAft>
                <a:spcPts val="0"/>
              </a:spcAft>
              <a:buClr>
                <a:srgbClr val="C7D3E6"/>
              </a:buClr>
              <a:buSzPts val="2400"/>
              <a:buFont typeface="Roboto Light"/>
              <a:buChar char="▰"/>
            </a:pPr>
            <a:r>
              <a:rPr lang="en-US" sz="36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Duct Effective R-Values</a:t>
            </a:r>
          </a:p>
          <a:p>
            <a:pPr marL="457200" marR="0" lvl="0" indent="-381000" algn="l" rtl="0">
              <a:lnSpc>
                <a:spcPct val="100000"/>
              </a:lnSpc>
              <a:spcBef>
                <a:spcPts val="600"/>
              </a:spcBef>
              <a:spcAft>
                <a:spcPts val="0"/>
              </a:spcAft>
              <a:buClr>
                <a:srgbClr val="C7D3E6"/>
              </a:buClr>
              <a:buSzPts val="2400"/>
              <a:buFont typeface="Roboto Light"/>
              <a:buChar char="▰"/>
            </a:pPr>
            <a:r>
              <a:rPr lang="en-US" sz="3600" b="0" i="0" u="none" strike="noStrike" cap="none"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Operable Window </a:t>
            </a:r>
            <a:r>
              <a:rPr lang="en-US" sz="36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Area and Natural Ventilation</a:t>
            </a:r>
          </a:p>
          <a:p>
            <a:pPr marL="457200" marR="0" lvl="0" indent="-381000" algn="l" rtl="0">
              <a:lnSpc>
                <a:spcPct val="100000"/>
              </a:lnSpc>
              <a:spcBef>
                <a:spcPts val="600"/>
              </a:spcBef>
              <a:spcAft>
                <a:spcPts val="0"/>
              </a:spcAft>
              <a:buClr>
                <a:srgbClr val="C7D3E6"/>
              </a:buClr>
              <a:buSzPts val="2400"/>
              <a:buFont typeface="Roboto Light"/>
              <a:buChar char="▰"/>
            </a:pPr>
            <a:r>
              <a:rPr lang="en-US" sz="36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CMU R-Values</a:t>
            </a:r>
          </a:p>
          <a:p>
            <a:pPr marL="457200" indent="-381000">
              <a:spcBef>
                <a:spcPts val="600"/>
              </a:spcBef>
              <a:buClr>
                <a:srgbClr val="C7D3E6"/>
              </a:buClr>
              <a:buSzPts val="2400"/>
              <a:buFont typeface="Roboto Light"/>
              <a:buChar char="▰"/>
            </a:pPr>
            <a:r>
              <a:rPr lang="en-US" sz="3600" b="0" i="0" u="none" strike="noStrike" cap="none"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Heat Pump Air Conditioning COP</a:t>
            </a:r>
          </a:p>
        </p:txBody>
      </p:sp>
    </p:spTree>
    <p:extLst>
      <p:ext uri="{BB962C8B-B14F-4D97-AF65-F5344CB8AC3E}">
        <p14:creationId xmlns:p14="http://schemas.microsoft.com/office/powerpoint/2010/main" val="41637858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38DE14D8-0E8C-D982-AFFB-CF6D1C16A6BD}"/>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F78E4AF5-32DF-4073-7F26-615B0D71B3E2}"/>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dirty="0">
                <a:solidFill>
                  <a:schemeClr val="bg2"/>
                </a:solidFill>
                <a:latin typeface="Roboto" panose="02000000000000000000" pitchFamily="2" charset="0"/>
                <a:ea typeface="Roboto" panose="02000000000000000000" pitchFamily="2" charset="0"/>
                <a:cs typeface="Roboto" panose="02000000000000000000" pitchFamily="2" charset="0"/>
                <a:sym typeface="Roboto"/>
              </a:rPr>
              <a:t>MINHERS 82: DX AC/HP Modeling</a:t>
            </a:r>
            <a:endParaRPr lang="en-US" sz="4800" dirty="0">
              <a:solidFill>
                <a:schemeClr val="bg2"/>
              </a:solidFill>
              <a:latin typeface="Roboto" panose="02000000000000000000" pitchFamily="2" charset="0"/>
              <a:ea typeface="Roboto" panose="02000000000000000000" pitchFamily="2" charset="0"/>
              <a:cs typeface="Roboto" panose="02000000000000000000" pitchFamily="2" charset="0"/>
            </a:endParaRPr>
          </a:p>
        </p:txBody>
      </p:sp>
      <p:pic>
        <p:nvPicPr>
          <p:cNvPr id="4" name="Picture 3" descr="Chart, line chart&#10;&#10;Description automatically generated">
            <a:extLst>
              <a:ext uri="{FF2B5EF4-FFF2-40B4-BE49-F238E27FC236}">
                <a16:creationId xmlns:a16="http://schemas.microsoft.com/office/drawing/2014/main" id="{A8CB6F1F-B4D8-2DD0-6821-383CEDB0D1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94073" y="1358515"/>
            <a:ext cx="8203853" cy="5213039"/>
          </a:xfrm>
          <a:prstGeom prst="rect">
            <a:avLst/>
          </a:prstGeom>
          <a:ln>
            <a:noFill/>
          </a:ln>
        </p:spPr>
      </p:pic>
      <p:sp>
        <p:nvSpPr>
          <p:cNvPr id="5" name="Rectangle 4">
            <a:extLst>
              <a:ext uri="{FF2B5EF4-FFF2-40B4-BE49-F238E27FC236}">
                <a16:creationId xmlns:a16="http://schemas.microsoft.com/office/drawing/2014/main" id="{28424604-C412-4DE7-FC9D-FC31B5F562ED}"/>
              </a:ext>
            </a:extLst>
          </p:cNvPr>
          <p:cNvSpPr/>
          <p:nvPr/>
        </p:nvSpPr>
        <p:spPr>
          <a:xfrm>
            <a:off x="9681591" y="1535248"/>
            <a:ext cx="481458" cy="44197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2F692816-17F4-CC48-FC75-A9FE093FEA24}"/>
              </a:ext>
            </a:extLst>
          </p:cNvPr>
          <p:cNvSpPr/>
          <p:nvPr/>
        </p:nvSpPr>
        <p:spPr>
          <a:xfrm>
            <a:off x="2792688" y="1527696"/>
            <a:ext cx="6836020" cy="4352802"/>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 name="Picture 6" descr="A black square with white lines&#10;&#10;Description automatically generated">
            <a:extLst>
              <a:ext uri="{FF2B5EF4-FFF2-40B4-BE49-F238E27FC236}">
                <a16:creationId xmlns:a16="http://schemas.microsoft.com/office/drawing/2014/main" id="{144A5B3D-7C64-4D50-5D49-2299D7F74AE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62447" y="1685384"/>
            <a:ext cx="5328195" cy="4216053"/>
          </a:xfrm>
          <a:prstGeom prst="rect">
            <a:avLst/>
          </a:prstGeom>
        </p:spPr>
      </p:pic>
      <p:sp>
        <p:nvSpPr>
          <p:cNvPr id="8" name="Oval 7">
            <a:extLst>
              <a:ext uri="{FF2B5EF4-FFF2-40B4-BE49-F238E27FC236}">
                <a16:creationId xmlns:a16="http://schemas.microsoft.com/office/drawing/2014/main" id="{6796717B-ECF1-E67F-BF03-957C7E8874C2}"/>
              </a:ext>
            </a:extLst>
          </p:cNvPr>
          <p:cNvSpPr/>
          <p:nvPr/>
        </p:nvSpPr>
        <p:spPr>
          <a:xfrm>
            <a:off x="7061947" y="2074322"/>
            <a:ext cx="122739" cy="1227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Oval 8">
            <a:extLst>
              <a:ext uri="{FF2B5EF4-FFF2-40B4-BE49-F238E27FC236}">
                <a16:creationId xmlns:a16="http://schemas.microsoft.com/office/drawing/2014/main" id="{C4C54948-E5F9-CC90-DF73-ABC2A65273DC}"/>
              </a:ext>
            </a:extLst>
          </p:cNvPr>
          <p:cNvSpPr/>
          <p:nvPr/>
        </p:nvSpPr>
        <p:spPr>
          <a:xfrm>
            <a:off x="4764343" y="3740772"/>
            <a:ext cx="122739" cy="1227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EDDAA0E7-EAF8-B844-40D8-09455A56D226}"/>
              </a:ext>
            </a:extLst>
          </p:cNvPr>
          <p:cNvSpPr txBox="1"/>
          <p:nvPr/>
        </p:nvSpPr>
        <p:spPr>
          <a:xfrm>
            <a:off x="6789921" y="3574438"/>
            <a:ext cx="1621900" cy="39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0000"/>
                </a:solidFill>
                <a:effectLst/>
                <a:uLnTx/>
                <a:uFillTx/>
                <a:latin typeface="Arial"/>
                <a:cs typeface="Arial"/>
                <a:sym typeface="Arial"/>
              </a:rPr>
              <a:t>HSPF2</a:t>
            </a:r>
          </a:p>
        </p:txBody>
      </p:sp>
    </p:spTree>
    <p:extLst>
      <p:ext uri="{BB962C8B-B14F-4D97-AF65-F5344CB8AC3E}">
        <p14:creationId xmlns:p14="http://schemas.microsoft.com/office/powerpoint/2010/main" val="58024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8"/>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bg2"/>
                </a:solidFill>
                <a:latin typeface="Roboto" panose="02000000000000000000" pitchFamily="2" charset="0"/>
                <a:ea typeface="Roboto" panose="02000000000000000000" pitchFamily="2" charset="0"/>
                <a:cs typeface="Roboto" panose="02000000000000000000" pitchFamily="2" charset="0"/>
                <a:sym typeface="Roboto"/>
              </a:rPr>
              <a:t>Addenda in Progress: PV Systems</a:t>
            </a:r>
            <a:endParaRPr lang="en-US" sz="4800">
              <a:solidFill>
                <a:schemeClr val="bg2"/>
              </a:solidFill>
              <a:latin typeface="Roboto" panose="02000000000000000000" pitchFamily="2" charset="0"/>
              <a:ea typeface="Roboto" panose="02000000000000000000" pitchFamily="2" charset="0"/>
              <a:cs typeface="Roboto" panose="02000000000000000000" pitchFamily="2" charset="0"/>
            </a:endParaRPr>
          </a:p>
        </p:txBody>
      </p:sp>
      <p:sp>
        <p:nvSpPr>
          <p:cNvPr id="2" name="Google Shape;431;p31">
            <a:extLst>
              <a:ext uri="{FF2B5EF4-FFF2-40B4-BE49-F238E27FC236}">
                <a16:creationId xmlns:a16="http://schemas.microsoft.com/office/drawing/2014/main" id="{A2D4752C-DFCF-44E7-9966-6690036EB7D3}"/>
              </a:ext>
            </a:extLst>
          </p:cNvPr>
          <p:cNvSpPr txBox="1"/>
          <p:nvPr/>
        </p:nvSpPr>
        <p:spPr>
          <a:xfrm>
            <a:off x="500743" y="1413164"/>
            <a:ext cx="10571809" cy="5313313"/>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600"/>
              </a:spcBef>
              <a:spcAft>
                <a:spcPts val="0"/>
              </a:spcAft>
              <a:buClr>
                <a:srgbClr val="C7D3E6"/>
              </a:buClr>
              <a:buSzPts val="2400"/>
              <a:buFont typeface="Roboto Light"/>
              <a:buChar char="▰"/>
            </a:pPr>
            <a:r>
              <a:rPr lang="en-US" sz="36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PV system rated features and modeling assumptions</a:t>
            </a:r>
          </a:p>
          <a:p>
            <a:pPr marL="914400" marR="0" lvl="1" indent="-381000" algn="l" defTabSz="914400" rtl="0" eaLnBrk="1" fontAlgn="auto" latinLnBrk="0" hangingPunct="1">
              <a:lnSpc>
                <a:spcPct val="100000"/>
              </a:lnSpc>
              <a:spcBef>
                <a:spcPts val="1000"/>
              </a:spcBef>
              <a:spcAft>
                <a:spcPts val="0"/>
              </a:spcAft>
              <a:buClr>
                <a:srgbClr val="C7D3E6"/>
              </a:buClr>
              <a:buSzPts val="2400"/>
              <a:buFont typeface="Roboto Light"/>
              <a:buChar char="▻"/>
              <a:tabLst/>
              <a:defRPr/>
            </a:pPr>
            <a:r>
              <a:rPr lang="en-US" sz="36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Snow cover</a:t>
            </a:r>
          </a:p>
          <a:p>
            <a:pPr marL="914400" marR="0" lvl="1" indent="-381000" algn="l" defTabSz="914400" rtl="0" eaLnBrk="1" fontAlgn="auto" latinLnBrk="0" hangingPunct="1">
              <a:lnSpc>
                <a:spcPct val="100000"/>
              </a:lnSpc>
              <a:spcBef>
                <a:spcPts val="1000"/>
              </a:spcBef>
              <a:spcAft>
                <a:spcPts val="0"/>
              </a:spcAft>
              <a:buClr>
                <a:srgbClr val="C7D3E6"/>
              </a:buClr>
              <a:buSzPts val="2400"/>
              <a:buFont typeface="Roboto Light"/>
              <a:buChar char="▻"/>
              <a:tabLst/>
              <a:defRPr/>
            </a:pPr>
            <a:r>
              <a:rPr lang="en-US" sz="3600" b="0" i="0" u="none" strike="noStrike" cap="none"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Wiring losses</a:t>
            </a:r>
          </a:p>
          <a:p>
            <a:pPr marL="914400" marR="0" lvl="1" indent="-381000" algn="l" defTabSz="914400" rtl="0" eaLnBrk="1" fontAlgn="auto" latinLnBrk="0" hangingPunct="1">
              <a:lnSpc>
                <a:spcPct val="100000"/>
              </a:lnSpc>
              <a:spcBef>
                <a:spcPts val="1000"/>
              </a:spcBef>
              <a:spcAft>
                <a:spcPts val="0"/>
              </a:spcAft>
              <a:buClr>
                <a:srgbClr val="C7D3E6"/>
              </a:buClr>
              <a:buSzPts val="2400"/>
              <a:buFont typeface="Roboto Light"/>
              <a:buChar char="▻"/>
              <a:tabLst/>
              <a:defRPr/>
            </a:pPr>
            <a:r>
              <a:rPr lang="en-US" sz="36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Dirt</a:t>
            </a:r>
          </a:p>
          <a:p>
            <a:pPr marL="914400" marR="0" lvl="1" indent="-381000" algn="l" defTabSz="914400" rtl="0" eaLnBrk="1" fontAlgn="auto" latinLnBrk="0" hangingPunct="1">
              <a:lnSpc>
                <a:spcPct val="100000"/>
              </a:lnSpc>
              <a:spcBef>
                <a:spcPts val="1000"/>
              </a:spcBef>
              <a:spcAft>
                <a:spcPts val="0"/>
              </a:spcAft>
              <a:buClr>
                <a:srgbClr val="C7D3E6"/>
              </a:buClr>
              <a:buSzPts val="2400"/>
              <a:buFont typeface="Roboto Light"/>
              <a:buChar char="▻"/>
              <a:tabLst/>
              <a:defRPr/>
            </a:pPr>
            <a:r>
              <a:rPr lang="en-US" sz="36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Age degradation</a:t>
            </a:r>
            <a:endParaRPr lang="en-US" sz="3600" b="0" i="0" u="none" strike="noStrike" cap="none"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endParaRPr>
          </a:p>
          <a:p>
            <a:pPr marL="457200" marR="0" lvl="0" indent="-381000" algn="l" rtl="0">
              <a:lnSpc>
                <a:spcPct val="100000"/>
              </a:lnSpc>
              <a:spcBef>
                <a:spcPts val="600"/>
              </a:spcBef>
              <a:spcAft>
                <a:spcPts val="0"/>
              </a:spcAft>
              <a:buClr>
                <a:srgbClr val="C7D3E6"/>
              </a:buClr>
              <a:buSzPts val="2400"/>
              <a:buFont typeface="Roboto Light"/>
              <a:buChar char="▰"/>
            </a:pPr>
            <a:endParaRPr lang="en-US" sz="36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endParaRPr>
          </a:p>
          <a:p>
            <a:pPr marL="457200" marR="0" lvl="0" indent="-381000" algn="l" rtl="0">
              <a:lnSpc>
                <a:spcPct val="100000"/>
              </a:lnSpc>
              <a:spcBef>
                <a:spcPts val="600"/>
              </a:spcBef>
              <a:spcAft>
                <a:spcPts val="0"/>
              </a:spcAft>
              <a:buClr>
                <a:srgbClr val="C7D3E6"/>
              </a:buClr>
              <a:buSzPts val="2400"/>
              <a:buFont typeface="Roboto Light"/>
              <a:buChar char="▰"/>
            </a:pPr>
            <a:endParaRPr lang="en-US" sz="3600" b="0" i="0" u="none" strike="noStrike" cap="none"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endParaRPr>
          </a:p>
        </p:txBody>
      </p:sp>
    </p:spTree>
    <p:extLst>
      <p:ext uri="{BB962C8B-B14F-4D97-AF65-F5344CB8AC3E}">
        <p14:creationId xmlns:p14="http://schemas.microsoft.com/office/powerpoint/2010/main" val="36499534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C423BA80-B697-FD76-FFF8-AB97A3E68075}"/>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3A722154-3644-C0F9-6CB9-FA7887AD90C1}"/>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bg2"/>
                </a:solidFill>
                <a:latin typeface="Roboto" panose="02000000000000000000" pitchFamily="2" charset="0"/>
                <a:ea typeface="Roboto" panose="02000000000000000000" pitchFamily="2" charset="0"/>
                <a:cs typeface="Roboto" panose="02000000000000000000" pitchFamily="2" charset="0"/>
                <a:sym typeface="Roboto"/>
              </a:rPr>
              <a:t>Addenda in Progress: Basement Walls </a:t>
            </a:r>
            <a:endParaRPr lang="en-US" sz="4800">
              <a:solidFill>
                <a:schemeClr val="bg2"/>
              </a:solidFill>
              <a:latin typeface="Roboto" panose="02000000000000000000" pitchFamily="2" charset="0"/>
              <a:ea typeface="Roboto" panose="02000000000000000000" pitchFamily="2" charset="0"/>
              <a:cs typeface="Roboto" panose="02000000000000000000" pitchFamily="2" charset="0"/>
            </a:endParaRPr>
          </a:p>
        </p:txBody>
      </p:sp>
      <p:pic>
        <p:nvPicPr>
          <p:cNvPr id="8194" name="Picture 2">
            <a:extLst>
              <a:ext uri="{FF2B5EF4-FFF2-40B4-BE49-F238E27FC236}">
                <a16:creationId xmlns:a16="http://schemas.microsoft.com/office/drawing/2014/main" id="{A6941DFA-3F21-7E62-F863-1F304D4514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988" y="1413165"/>
            <a:ext cx="6516024" cy="503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3773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8"/>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bg2"/>
                </a:solidFill>
                <a:latin typeface="Roboto" panose="02000000000000000000" pitchFamily="2" charset="0"/>
                <a:ea typeface="Roboto" panose="02000000000000000000" pitchFamily="2" charset="0"/>
                <a:cs typeface="Roboto" panose="02000000000000000000" pitchFamily="2" charset="0"/>
                <a:sym typeface="Roboto"/>
              </a:rPr>
              <a:t>Known Issues</a:t>
            </a:r>
            <a:endParaRPr lang="en-US" sz="4800">
              <a:solidFill>
                <a:schemeClr val="bg2"/>
              </a:solidFill>
              <a:latin typeface="Roboto" panose="02000000000000000000" pitchFamily="2" charset="0"/>
              <a:ea typeface="Roboto" panose="02000000000000000000" pitchFamily="2" charset="0"/>
              <a:cs typeface="Roboto" panose="02000000000000000000" pitchFamily="2" charset="0"/>
            </a:endParaRPr>
          </a:p>
        </p:txBody>
      </p:sp>
      <p:sp>
        <p:nvSpPr>
          <p:cNvPr id="2" name="Google Shape;431;p31">
            <a:extLst>
              <a:ext uri="{FF2B5EF4-FFF2-40B4-BE49-F238E27FC236}">
                <a16:creationId xmlns:a16="http://schemas.microsoft.com/office/drawing/2014/main" id="{A2D4752C-DFCF-44E7-9966-6690036EB7D3}"/>
              </a:ext>
            </a:extLst>
          </p:cNvPr>
          <p:cNvSpPr txBox="1"/>
          <p:nvPr/>
        </p:nvSpPr>
        <p:spPr>
          <a:xfrm>
            <a:off x="500743" y="1413164"/>
            <a:ext cx="10571809" cy="5313313"/>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600"/>
              </a:spcBef>
              <a:spcAft>
                <a:spcPts val="0"/>
              </a:spcAft>
              <a:buClr>
                <a:srgbClr val="C7D3E6"/>
              </a:buClr>
              <a:buSzPts val="2400"/>
              <a:buFont typeface="Roboto Light"/>
              <a:buChar char="▰"/>
            </a:pPr>
            <a:r>
              <a:rPr lang="en-US" sz="3600" b="0" i="0" u="none" strike="noStrike" cap="none"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Default design airflow for HVAC grading</a:t>
            </a:r>
          </a:p>
          <a:p>
            <a:pPr marL="457200" marR="0" lvl="0" indent="-381000" algn="l" rtl="0">
              <a:lnSpc>
                <a:spcPct val="100000"/>
              </a:lnSpc>
              <a:spcBef>
                <a:spcPts val="600"/>
              </a:spcBef>
              <a:spcAft>
                <a:spcPts val="0"/>
              </a:spcAft>
              <a:buClr>
                <a:srgbClr val="C7D3E6"/>
              </a:buClr>
              <a:buSzPts val="2400"/>
              <a:buFont typeface="Roboto Light"/>
              <a:buChar char="▰"/>
            </a:pPr>
            <a:r>
              <a:rPr lang="en-US" sz="3600" b="0" i="0" u="none" strike="noStrike" cap="none"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Infiltration volume with open attic hatches or basement doors</a:t>
            </a:r>
          </a:p>
          <a:p>
            <a:pPr marL="457200" marR="0" lvl="0" indent="-381000" algn="l" rtl="0">
              <a:lnSpc>
                <a:spcPct val="100000"/>
              </a:lnSpc>
              <a:spcBef>
                <a:spcPts val="600"/>
              </a:spcBef>
              <a:spcAft>
                <a:spcPts val="0"/>
              </a:spcAft>
              <a:buClr>
                <a:srgbClr val="C7D3E6"/>
              </a:buClr>
              <a:buSzPts val="2400"/>
              <a:buFont typeface="Roboto Light"/>
              <a:buChar char="▰"/>
            </a:pPr>
            <a:r>
              <a:rPr lang="en-US" sz="3600" b="0" i="0" u="none" strike="noStrike" cap="none"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Weather file mapping</a:t>
            </a:r>
          </a:p>
          <a:p>
            <a:pPr marL="457200" indent="-381000">
              <a:spcBef>
                <a:spcPts val="600"/>
              </a:spcBef>
              <a:buClr>
                <a:srgbClr val="C7D3E6"/>
              </a:buClr>
              <a:buSzPts val="2400"/>
              <a:buFont typeface="Roboto Light"/>
              <a:buChar char="▰"/>
            </a:pPr>
            <a:r>
              <a:rPr lang="en-US" sz="3600" b="0" i="0" u="none" strike="noStrike" cap="none"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Evaporative coolers</a:t>
            </a:r>
          </a:p>
          <a:p>
            <a:pPr marL="457200" marR="0" lvl="0" indent="-381000" algn="l" rtl="0">
              <a:lnSpc>
                <a:spcPct val="100000"/>
              </a:lnSpc>
              <a:spcBef>
                <a:spcPts val="600"/>
              </a:spcBef>
              <a:spcAft>
                <a:spcPts val="0"/>
              </a:spcAft>
              <a:buClr>
                <a:srgbClr val="C7D3E6"/>
              </a:buClr>
              <a:buSzPts val="2400"/>
              <a:buFont typeface="Roboto Light"/>
              <a:buChar char="▰"/>
            </a:pPr>
            <a:r>
              <a:rPr lang="en-US" sz="3600" b="0" i="0" u="none" strike="noStrike" cap="none"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Combined space/water heating</a:t>
            </a:r>
          </a:p>
          <a:p>
            <a:pPr marL="457200" marR="0" lvl="0" indent="-381000" algn="l" rtl="0">
              <a:lnSpc>
                <a:spcPct val="100000"/>
              </a:lnSpc>
              <a:spcBef>
                <a:spcPts val="600"/>
              </a:spcBef>
              <a:spcAft>
                <a:spcPts val="0"/>
              </a:spcAft>
              <a:buClr>
                <a:srgbClr val="C7D3E6"/>
              </a:buClr>
              <a:buSzPts val="2400"/>
              <a:buFont typeface="Roboto Light"/>
              <a:buChar char="▰"/>
            </a:pPr>
            <a:r>
              <a:rPr lang="en-US" sz="3600" b="0" i="0" u="none" strike="noStrike" cap="none"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PTHP/PTAC modeling</a:t>
            </a:r>
          </a:p>
        </p:txBody>
      </p:sp>
    </p:spTree>
    <p:extLst>
      <p:ext uri="{BB962C8B-B14F-4D97-AF65-F5344CB8AC3E}">
        <p14:creationId xmlns:p14="http://schemas.microsoft.com/office/powerpoint/2010/main" val="8162600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8"/>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bg2"/>
                </a:solidFill>
                <a:latin typeface="Roboto" panose="02000000000000000000" pitchFamily="2" charset="0"/>
                <a:ea typeface="Roboto" panose="02000000000000000000" pitchFamily="2" charset="0"/>
                <a:cs typeface="Roboto" panose="02000000000000000000" pitchFamily="2" charset="0"/>
                <a:sym typeface="Roboto"/>
              </a:rPr>
              <a:t>Publication 002 Working Draft</a:t>
            </a:r>
            <a:endParaRPr lang="en-US" sz="4800">
              <a:solidFill>
                <a:schemeClr val="bg2"/>
              </a:solidFill>
              <a:latin typeface="Roboto" panose="02000000000000000000" pitchFamily="2" charset="0"/>
              <a:ea typeface="Roboto" panose="02000000000000000000" pitchFamily="2" charset="0"/>
              <a:cs typeface="Roboto" panose="02000000000000000000" pitchFamily="2" charset="0"/>
            </a:endParaRPr>
          </a:p>
        </p:txBody>
      </p:sp>
      <p:sp>
        <p:nvSpPr>
          <p:cNvPr id="2" name="Google Shape;431;p31">
            <a:extLst>
              <a:ext uri="{FF2B5EF4-FFF2-40B4-BE49-F238E27FC236}">
                <a16:creationId xmlns:a16="http://schemas.microsoft.com/office/drawing/2014/main" id="{A2D4752C-DFCF-44E7-9966-6690036EB7D3}"/>
              </a:ext>
            </a:extLst>
          </p:cNvPr>
          <p:cNvSpPr txBox="1"/>
          <p:nvPr/>
        </p:nvSpPr>
        <p:spPr>
          <a:xfrm>
            <a:off x="500743" y="1413164"/>
            <a:ext cx="10571809" cy="5313313"/>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600"/>
              </a:spcBef>
              <a:spcAft>
                <a:spcPts val="0"/>
              </a:spcAft>
              <a:buClr>
                <a:srgbClr val="C7D3E6"/>
              </a:buClr>
              <a:buSzPts val="2400"/>
              <a:buFont typeface="Roboto Light"/>
              <a:buChar char="▰"/>
            </a:pPr>
            <a:r>
              <a:rPr lang="en-US" sz="3600" b="0" i="0" u="none" strike="noStrike" cap="none"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Multi-Climate Test Cases</a:t>
            </a:r>
          </a:p>
          <a:p>
            <a:pPr marL="457200" marR="0" lvl="0" indent="-381000" algn="l" rtl="0">
              <a:lnSpc>
                <a:spcPct val="100000"/>
              </a:lnSpc>
              <a:spcBef>
                <a:spcPts val="600"/>
              </a:spcBef>
              <a:spcAft>
                <a:spcPts val="0"/>
              </a:spcAft>
              <a:buClr>
                <a:srgbClr val="C7D3E6"/>
              </a:buClr>
              <a:buSzPts val="2400"/>
              <a:buFont typeface="Roboto Light"/>
              <a:buChar char="▰"/>
            </a:pPr>
            <a:r>
              <a:rPr lang="en-US" sz="36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Improved Distribution System Efficiency (DSE) tests</a:t>
            </a:r>
            <a:endParaRPr lang="en-US" sz="3600" b="0" i="0" u="none" strike="noStrike" cap="none"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endParaRPr>
          </a:p>
          <a:p>
            <a:pPr marL="457200" marR="0" lvl="0" indent="-381000" algn="l" rtl="0">
              <a:lnSpc>
                <a:spcPct val="100000"/>
              </a:lnSpc>
              <a:spcBef>
                <a:spcPts val="600"/>
              </a:spcBef>
              <a:spcAft>
                <a:spcPts val="0"/>
              </a:spcAft>
              <a:buClr>
                <a:srgbClr val="C7D3E6"/>
              </a:buClr>
              <a:buSzPts val="2400"/>
              <a:buFont typeface="Roboto Light"/>
              <a:buChar char="▰"/>
            </a:pPr>
            <a:r>
              <a:rPr lang="en-US" sz="36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General Requirements</a:t>
            </a:r>
          </a:p>
          <a:p>
            <a:pPr marL="914400" marR="0" lvl="1" indent="-381000" algn="l" defTabSz="914400" rtl="0" eaLnBrk="1" fontAlgn="auto" latinLnBrk="0" hangingPunct="1">
              <a:lnSpc>
                <a:spcPct val="100000"/>
              </a:lnSpc>
              <a:spcBef>
                <a:spcPts val="1000"/>
              </a:spcBef>
              <a:spcAft>
                <a:spcPts val="0"/>
              </a:spcAft>
              <a:buClr>
                <a:srgbClr val="C7D3E6"/>
              </a:buClr>
              <a:buSzPts val="2400"/>
              <a:buFont typeface="Roboto Light"/>
              <a:buChar char="▻"/>
              <a:tabLst/>
              <a:defRPr/>
            </a:pPr>
            <a:r>
              <a:rPr lang="en-US" sz="36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HERS Diagnostic Output Schema*</a:t>
            </a:r>
          </a:p>
          <a:p>
            <a:pPr marL="914400" marR="0" lvl="1" indent="-381000" algn="l" defTabSz="914400" rtl="0" eaLnBrk="1" fontAlgn="auto" latinLnBrk="0" hangingPunct="1">
              <a:lnSpc>
                <a:spcPct val="100000"/>
              </a:lnSpc>
              <a:spcBef>
                <a:spcPts val="1000"/>
              </a:spcBef>
              <a:spcAft>
                <a:spcPts val="0"/>
              </a:spcAft>
              <a:buClr>
                <a:srgbClr val="C7D3E6"/>
              </a:buClr>
              <a:buSzPts val="2400"/>
              <a:buFont typeface="Roboto Light"/>
              <a:buChar char="▻"/>
              <a:tabLst/>
              <a:defRPr/>
            </a:pPr>
            <a:r>
              <a:rPr lang="en-US" sz="3600" b="0" i="0" u="none" strike="noStrike" cap="none"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Batch Automation</a:t>
            </a:r>
          </a:p>
          <a:p>
            <a:pPr marL="914400" marR="0" lvl="1" indent="-381000" algn="l" defTabSz="914400" rtl="0" eaLnBrk="1" fontAlgn="auto" latinLnBrk="0" hangingPunct="1">
              <a:lnSpc>
                <a:spcPct val="100000"/>
              </a:lnSpc>
              <a:spcBef>
                <a:spcPts val="1000"/>
              </a:spcBef>
              <a:spcAft>
                <a:spcPts val="0"/>
              </a:spcAft>
              <a:buClr>
                <a:srgbClr val="C7D3E6"/>
              </a:buClr>
              <a:buSzPts val="2400"/>
              <a:buFont typeface="Roboto Light"/>
              <a:buChar char="▻"/>
              <a:tabLst/>
              <a:defRPr/>
            </a:pPr>
            <a:r>
              <a:rPr lang="en-US" sz="36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Reference Home Inputs</a:t>
            </a:r>
            <a:endParaRPr lang="en-US" sz="3600" b="0" i="0" u="none" strike="noStrike" cap="none"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endParaRPr>
          </a:p>
        </p:txBody>
      </p:sp>
    </p:spTree>
    <p:extLst>
      <p:ext uri="{BB962C8B-B14F-4D97-AF65-F5344CB8AC3E}">
        <p14:creationId xmlns:p14="http://schemas.microsoft.com/office/powerpoint/2010/main" val="3202406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7">
          <a:extLst>
            <a:ext uri="{FF2B5EF4-FFF2-40B4-BE49-F238E27FC236}">
              <a16:creationId xmlns:a16="http://schemas.microsoft.com/office/drawing/2014/main" id="{4E0BEDC2-0040-A28E-62E3-CB818CDA3AF6}"/>
            </a:ext>
          </a:extLst>
        </p:cNvPr>
        <p:cNvGrpSpPr/>
        <p:nvPr/>
      </p:nvGrpSpPr>
      <p:grpSpPr>
        <a:xfrm>
          <a:off x="0" y="0"/>
          <a:ext cx="0" cy="0"/>
          <a:chOff x="0" y="0"/>
          <a:chExt cx="0" cy="0"/>
        </a:xfrm>
      </p:grpSpPr>
      <p:sp>
        <p:nvSpPr>
          <p:cNvPr id="308" name="Google Shape;308;p20">
            <a:extLst>
              <a:ext uri="{FF2B5EF4-FFF2-40B4-BE49-F238E27FC236}">
                <a16:creationId xmlns:a16="http://schemas.microsoft.com/office/drawing/2014/main" id="{B77DBF42-1349-AD84-D56D-8C02B3EA8736}"/>
              </a:ext>
            </a:extLst>
          </p:cNvPr>
          <p:cNvSpPr txBox="1"/>
          <p:nvPr/>
        </p:nvSpPr>
        <p:spPr>
          <a:xfrm>
            <a:off x="415953" y="414595"/>
            <a:ext cx="11360094"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263248"/>
                </a:solidFill>
                <a:latin typeface="Roboto"/>
                <a:ea typeface="Roboto"/>
                <a:cs typeface="Roboto"/>
                <a:sym typeface="Roboto"/>
              </a:rPr>
              <a:t>Software Consistency Documents</a:t>
            </a:r>
            <a:endParaRPr sz="5400">
              <a:solidFill>
                <a:srgbClr val="263248"/>
              </a:solidFill>
              <a:latin typeface="Roboto"/>
              <a:ea typeface="Roboto"/>
              <a:cs typeface="Roboto"/>
              <a:sym typeface="Roboto"/>
            </a:endParaRPr>
          </a:p>
        </p:txBody>
      </p:sp>
      <p:sp>
        <p:nvSpPr>
          <p:cNvPr id="3" name="Google Shape;310;p20">
            <a:extLst>
              <a:ext uri="{FF2B5EF4-FFF2-40B4-BE49-F238E27FC236}">
                <a16:creationId xmlns:a16="http://schemas.microsoft.com/office/drawing/2014/main" id="{284B1154-A763-BF7E-C06B-FEE648861908}"/>
              </a:ext>
            </a:extLst>
          </p:cNvPr>
          <p:cNvSpPr txBox="1"/>
          <p:nvPr/>
        </p:nvSpPr>
        <p:spPr>
          <a:xfrm>
            <a:off x="775051" y="6068081"/>
            <a:ext cx="476229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bg2"/>
                </a:solidFill>
                <a:latin typeface="Roboto"/>
                <a:ea typeface="Roboto"/>
                <a:cs typeface="Roboto"/>
                <a:sym typeface="Roboto"/>
              </a:rPr>
              <a:t>Calculation Standard</a:t>
            </a:r>
            <a:endParaRPr>
              <a:solidFill>
                <a:schemeClr val="bg2"/>
              </a:solidFill>
            </a:endParaRPr>
          </a:p>
        </p:txBody>
      </p:sp>
      <p:sp>
        <p:nvSpPr>
          <p:cNvPr id="4" name="Google Shape;311;p20">
            <a:extLst>
              <a:ext uri="{FF2B5EF4-FFF2-40B4-BE49-F238E27FC236}">
                <a16:creationId xmlns:a16="http://schemas.microsoft.com/office/drawing/2014/main" id="{DDA20E17-3413-636C-D819-A0B2AA2AF322}"/>
              </a:ext>
            </a:extLst>
          </p:cNvPr>
          <p:cNvSpPr txBox="1"/>
          <p:nvPr/>
        </p:nvSpPr>
        <p:spPr>
          <a:xfrm>
            <a:off x="6745385" y="6068081"/>
            <a:ext cx="3859155"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bg2"/>
                </a:solidFill>
                <a:latin typeface="Roboto"/>
                <a:ea typeface="Roboto"/>
                <a:cs typeface="Roboto"/>
                <a:sym typeface="Roboto"/>
              </a:rPr>
              <a:t>Testing Procedures</a:t>
            </a:r>
            <a:endParaRPr>
              <a:solidFill>
                <a:schemeClr val="bg2"/>
              </a:solidFill>
            </a:endParaRPr>
          </a:p>
        </p:txBody>
      </p:sp>
      <p:pic>
        <p:nvPicPr>
          <p:cNvPr id="5" name="Google Shape;312;p20">
            <a:extLst>
              <a:ext uri="{FF2B5EF4-FFF2-40B4-BE49-F238E27FC236}">
                <a16:creationId xmlns:a16="http://schemas.microsoft.com/office/drawing/2014/main" id="{4C6325D1-755C-A368-8112-4FD9ECE253E4}"/>
              </a:ext>
            </a:extLst>
          </p:cNvPr>
          <p:cNvPicPr preferRelativeResize="0"/>
          <p:nvPr/>
        </p:nvPicPr>
        <p:blipFill rotWithShape="1">
          <a:blip r:embed="rId3">
            <a:alphaModFix/>
          </a:blip>
          <a:srcRect l="6416" t="8000" r="5865" b="869"/>
          <a:stretch/>
        </p:blipFill>
        <p:spPr>
          <a:xfrm>
            <a:off x="6962935" y="1331865"/>
            <a:ext cx="3424056" cy="4600525"/>
          </a:xfrm>
          <a:prstGeom prst="rect">
            <a:avLst/>
          </a:prstGeom>
          <a:noFill/>
          <a:ln w="19050" cap="flat" cmpd="sng">
            <a:solidFill>
              <a:srgbClr val="00030A"/>
            </a:solidFill>
            <a:prstDash val="solid"/>
            <a:round/>
            <a:headEnd type="none" w="sm" len="sm"/>
            <a:tailEnd type="none" w="sm" len="sm"/>
          </a:ln>
        </p:spPr>
      </p:pic>
      <p:pic>
        <p:nvPicPr>
          <p:cNvPr id="6" name="Picture 2" descr="ANSI/RESNET/ICC 301-2022: Standard for the Calculation and Labeling of the  Energy Performance of Dwelling and Sleeping Units using an Energy Rating  Index">
            <a:extLst>
              <a:ext uri="{FF2B5EF4-FFF2-40B4-BE49-F238E27FC236}">
                <a16:creationId xmlns:a16="http://schemas.microsoft.com/office/drawing/2014/main" id="{FE32AA4F-A472-B18B-8316-D29045BDB9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1875"/>
          <a:stretch/>
        </p:blipFill>
        <p:spPr bwMode="auto">
          <a:xfrm>
            <a:off x="1369911" y="1409923"/>
            <a:ext cx="3572576" cy="4572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0075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FF6964C3-D441-CA8D-086E-2ABCBC0F1D54}"/>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7A4E38FC-34B2-DD0A-D73A-8A506A2FD30B}"/>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bg2"/>
                </a:solidFill>
                <a:latin typeface="Roboto" panose="02000000000000000000" pitchFamily="2" charset="0"/>
                <a:ea typeface="Roboto" panose="02000000000000000000" pitchFamily="2" charset="0"/>
                <a:cs typeface="Roboto" panose="02000000000000000000" pitchFamily="2" charset="0"/>
                <a:sym typeface="Roboto"/>
              </a:rPr>
              <a:t>Future Test Enhancements</a:t>
            </a:r>
            <a:endParaRPr lang="en-US" sz="4800">
              <a:solidFill>
                <a:schemeClr val="bg2"/>
              </a:solidFill>
              <a:latin typeface="Roboto" panose="02000000000000000000" pitchFamily="2" charset="0"/>
              <a:ea typeface="Roboto" panose="02000000000000000000" pitchFamily="2" charset="0"/>
              <a:cs typeface="Roboto" panose="02000000000000000000" pitchFamily="2" charset="0"/>
            </a:endParaRPr>
          </a:p>
        </p:txBody>
      </p:sp>
      <p:sp>
        <p:nvSpPr>
          <p:cNvPr id="2" name="Google Shape;431;p31">
            <a:extLst>
              <a:ext uri="{FF2B5EF4-FFF2-40B4-BE49-F238E27FC236}">
                <a16:creationId xmlns:a16="http://schemas.microsoft.com/office/drawing/2014/main" id="{9A716D5B-69C7-323A-C629-2EFCC5F731AB}"/>
              </a:ext>
            </a:extLst>
          </p:cNvPr>
          <p:cNvSpPr txBox="1"/>
          <p:nvPr/>
        </p:nvSpPr>
        <p:spPr>
          <a:xfrm>
            <a:off x="500743" y="1413164"/>
            <a:ext cx="10571809" cy="5313313"/>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600"/>
              </a:spcBef>
              <a:spcAft>
                <a:spcPts val="0"/>
              </a:spcAft>
              <a:buClr>
                <a:srgbClr val="C7D3E6"/>
              </a:buClr>
              <a:buSzPts val="2400"/>
              <a:buFont typeface="Roboto Light"/>
              <a:buChar char="▰"/>
            </a:pPr>
            <a:r>
              <a:rPr lang="en-US" sz="3600" b="0" i="0" u="none" strike="noStrike" cap="none" dirty="0" err="1">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Multiclimate</a:t>
            </a:r>
            <a:r>
              <a:rPr lang="en-US" sz="3600" b="0" i="0" u="none" strike="noStrike" cap="none"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 cases</a:t>
            </a:r>
          </a:p>
          <a:p>
            <a:pPr marL="914400" marR="0" lvl="1" indent="-381000" algn="l" defTabSz="914400" rtl="0" eaLnBrk="1" fontAlgn="auto" latinLnBrk="0" hangingPunct="1">
              <a:lnSpc>
                <a:spcPct val="100000"/>
              </a:lnSpc>
              <a:spcBef>
                <a:spcPts val="1000"/>
              </a:spcBef>
              <a:spcAft>
                <a:spcPts val="0"/>
              </a:spcAft>
              <a:buClr>
                <a:srgbClr val="C7D3E6"/>
              </a:buClr>
              <a:buSzPts val="2400"/>
              <a:buFont typeface="Roboto Light"/>
              <a:buChar char="▻"/>
              <a:tabLst/>
              <a:defRPr/>
            </a:pPr>
            <a:r>
              <a:rPr lang="en-US" sz="36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PV/Battery</a:t>
            </a:r>
          </a:p>
          <a:p>
            <a:pPr marL="914400" marR="0" lvl="1" indent="-381000" algn="l" defTabSz="914400" rtl="0" eaLnBrk="1" fontAlgn="auto" latinLnBrk="0" hangingPunct="1">
              <a:lnSpc>
                <a:spcPct val="100000"/>
              </a:lnSpc>
              <a:spcBef>
                <a:spcPts val="1000"/>
              </a:spcBef>
              <a:spcAft>
                <a:spcPts val="0"/>
              </a:spcAft>
              <a:buClr>
                <a:srgbClr val="C7D3E6"/>
              </a:buClr>
              <a:buSzPts val="2400"/>
              <a:buFont typeface="Roboto Light"/>
              <a:buChar char="▻"/>
              <a:tabLst/>
              <a:defRPr/>
            </a:pPr>
            <a:r>
              <a:rPr lang="en-US" sz="3600" b="0" i="0" u="none" strike="noStrike" cap="none"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Heat Pump</a:t>
            </a:r>
          </a:p>
          <a:p>
            <a:pPr marL="457200" lvl="1" indent="-381000">
              <a:spcBef>
                <a:spcPts val="600"/>
              </a:spcBef>
              <a:buClr>
                <a:srgbClr val="C7D3E6"/>
              </a:buClr>
              <a:buSzPts val="2400"/>
              <a:buFont typeface="Roboto Light"/>
              <a:buChar char="▰"/>
            </a:pPr>
            <a:r>
              <a:rPr lang="en-US" sz="36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Physics tests</a:t>
            </a:r>
            <a:endParaRPr lang="en-US" sz="3600" b="0" i="0" u="none" strike="noStrike" cap="none"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endParaRPr>
          </a:p>
          <a:p>
            <a:pPr marL="914400" marR="0" lvl="1" indent="-381000" algn="l" defTabSz="914400" rtl="0" eaLnBrk="1" fontAlgn="auto" latinLnBrk="0" hangingPunct="1">
              <a:lnSpc>
                <a:spcPct val="100000"/>
              </a:lnSpc>
              <a:spcBef>
                <a:spcPts val="1000"/>
              </a:spcBef>
              <a:spcAft>
                <a:spcPts val="0"/>
              </a:spcAft>
              <a:buClr>
                <a:srgbClr val="C7D3E6"/>
              </a:buClr>
              <a:buSzPts val="2400"/>
              <a:buFont typeface="Roboto Light"/>
              <a:buChar char="▻"/>
              <a:tabLst/>
              <a:defRPr/>
            </a:pPr>
            <a:r>
              <a:rPr lang="en-US" sz="36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Distribution System Efficiency</a:t>
            </a:r>
          </a:p>
          <a:p>
            <a:pPr marL="914400" marR="0" lvl="1" indent="-381000" algn="l" defTabSz="914400" rtl="0" eaLnBrk="1" fontAlgn="auto" latinLnBrk="0" hangingPunct="1">
              <a:lnSpc>
                <a:spcPct val="100000"/>
              </a:lnSpc>
              <a:spcBef>
                <a:spcPts val="1000"/>
              </a:spcBef>
              <a:spcAft>
                <a:spcPts val="0"/>
              </a:spcAft>
              <a:buClr>
                <a:srgbClr val="C7D3E6"/>
              </a:buClr>
              <a:buSzPts val="2400"/>
              <a:buFont typeface="Roboto Light"/>
              <a:buChar char="▻"/>
              <a:tabLst/>
              <a:defRPr/>
            </a:pPr>
            <a:r>
              <a:rPr lang="en-US" sz="36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rPr>
              <a:t>HVAC</a:t>
            </a:r>
            <a:endParaRPr lang="en-US" sz="3600" b="0" i="0" u="none" strike="noStrike" cap="none"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endParaRPr>
          </a:p>
          <a:p>
            <a:pPr marL="457200" lvl="1" indent="-381000">
              <a:spcBef>
                <a:spcPts val="600"/>
              </a:spcBef>
              <a:buClr>
                <a:srgbClr val="C7D3E6"/>
              </a:buClr>
              <a:buSzPts val="2400"/>
              <a:buFont typeface="Roboto Light"/>
              <a:buChar char="▰"/>
            </a:pPr>
            <a:endParaRPr lang="en-US" sz="3600" b="0" i="0" u="none" strike="noStrike" cap="none"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Light"/>
            </a:endParaRPr>
          </a:p>
        </p:txBody>
      </p:sp>
    </p:spTree>
    <p:extLst>
      <p:ext uri="{BB962C8B-B14F-4D97-AF65-F5344CB8AC3E}">
        <p14:creationId xmlns:p14="http://schemas.microsoft.com/office/powerpoint/2010/main" val="32330428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4" descr="A row of houses&#10;&#10;Description automatically generated with medium confidence"/>
          <p:cNvPicPr preferRelativeResize="0">
            <a:picLocks noGrp="1"/>
          </p:cNvPicPr>
          <p:nvPr>
            <p:ph type="pic" idx="2"/>
          </p:nvPr>
        </p:nvPicPr>
        <p:blipFill rotWithShape="1">
          <a:blip r:embed="rId3">
            <a:alphaModFix/>
          </a:blip>
          <a:srcRect/>
          <a:stretch/>
        </p:blipFill>
        <p:spPr>
          <a:xfrm>
            <a:off x="0" y="0"/>
            <a:ext cx="12192000" cy="6858000"/>
          </a:xfrm>
          <a:prstGeom prst="rect">
            <a:avLst/>
          </a:prstGeom>
          <a:noFill/>
          <a:ln>
            <a:noFill/>
          </a:ln>
        </p:spPr>
      </p:pic>
      <p:sp>
        <p:nvSpPr>
          <p:cNvPr id="255" name="Google Shape;255;p4"/>
          <p:cNvSpPr/>
          <p:nvPr/>
        </p:nvSpPr>
        <p:spPr>
          <a:xfrm>
            <a:off x="-403413" y="416612"/>
            <a:ext cx="6837066" cy="936270"/>
          </a:xfrm>
          <a:prstGeom prst="parallelogram">
            <a:avLst>
              <a:gd name="adj" fmla="val 25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256" name="Google Shape;256;p4"/>
          <p:cNvSpPr txBox="1">
            <a:spLocks noGrp="1"/>
          </p:cNvSpPr>
          <p:nvPr>
            <p:ph type="body" idx="1"/>
          </p:nvPr>
        </p:nvSpPr>
        <p:spPr>
          <a:xfrm>
            <a:off x="562341" y="471390"/>
            <a:ext cx="6735274" cy="82671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None/>
            </a:pPr>
            <a:r>
              <a:rPr lang="en-US" b="1">
                <a:solidFill>
                  <a:schemeClr val="lt1"/>
                </a:solidFill>
              </a:rPr>
              <a:t>Questions?</a:t>
            </a:r>
            <a:endParaRPr/>
          </a:p>
        </p:txBody>
      </p:sp>
      <p:sp>
        <p:nvSpPr>
          <p:cNvPr id="257" name="Google Shape;257;p4"/>
          <p:cNvSpPr/>
          <p:nvPr/>
        </p:nvSpPr>
        <p:spPr>
          <a:xfrm>
            <a:off x="6995994" y="0"/>
            <a:ext cx="5196007"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276" name="Google Shape;276;p4"/>
          <p:cNvSpPr txBox="1"/>
          <p:nvPr/>
        </p:nvSpPr>
        <p:spPr>
          <a:xfrm>
            <a:off x="11415601" y="6238710"/>
            <a:ext cx="456397" cy="26904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200" b="1" i="1">
                <a:solidFill>
                  <a:schemeClr val="lt2"/>
                </a:solidFill>
                <a:latin typeface="Roboto"/>
                <a:ea typeface="Roboto"/>
                <a:cs typeface="Roboto"/>
                <a:sym typeface="Roboto"/>
              </a:rPr>
              <a:t>81</a:t>
            </a:fld>
            <a:endParaRPr sz="1100" b="1" i="1">
              <a:solidFill>
                <a:schemeClr val="lt2"/>
              </a:solidFill>
              <a:latin typeface="Roboto"/>
              <a:ea typeface="Roboto"/>
              <a:cs typeface="Roboto"/>
              <a:sym typeface="Roboto"/>
            </a:endParaRPr>
          </a:p>
        </p:txBody>
      </p:sp>
      <p:sp>
        <p:nvSpPr>
          <p:cNvPr id="3" name="Google Shape;526;p43">
            <a:extLst>
              <a:ext uri="{FF2B5EF4-FFF2-40B4-BE49-F238E27FC236}">
                <a16:creationId xmlns:a16="http://schemas.microsoft.com/office/drawing/2014/main" id="{13E8369D-5C4D-BE63-0BBE-7279200794F4}"/>
              </a:ext>
            </a:extLst>
          </p:cNvPr>
          <p:cNvSpPr/>
          <p:nvPr/>
        </p:nvSpPr>
        <p:spPr>
          <a:xfrm>
            <a:off x="7123566" y="3170370"/>
            <a:ext cx="3093622" cy="50270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000">
                <a:solidFill>
                  <a:schemeClr val="lt2"/>
                </a:solidFill>
                <a:latin typeface="Roboto"/>
                <a:ea typeface="Roboto"/>
                <a:cs typeface="Roboto"/>
                <a:sym typeface="Roboto"/>
              </a:rPr>
              <a:t>Neal Kruis, PhD</a:t>
            </a:r>
            <a:endParaRPr/>
          </a:p>
        </p:txBody>
      </p:sp>
      <p:sp>
        <p:nvSpPr>
          <p:cNvPr id="4" name="Google Shape;527;p43">
            <a:extLst>
              <a:ext uri="{FF2B5EF4-FFF2-40B4-BE49-F238E27FC236}">
                <a16:creationId xmlns:a16="http://schemas.microsoft.com/office/drawing/2014/main" id="{7EA03EF8-8067-BE44-543F-1E3F47EE41EC}"/>
              </a:ext>
            </a:extLst>
          </p:cNvPr>
          <p:cNvSpPr txBox="1"/>
          <p:nvPr/>
        </p:nvSpPr>
        <p:spPr>
          <a:xfrm>
            <a:off x="7713374" y="3953761"/>
            <a:ext cx="4318387" cy="50270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000">
                <a:solidFill>
                  <a:schemeClr val="lt2"/>
                </a:solidFill>
                <a:latin typeface="Roboto"/>
                <a:ea typeface="Roboto"/>
                <a:cs typeface="Roboto"/>
                <a:sym typeface="Roboto"/>
              </a:rPr>
              <a:t>neal.kruis@bigladdersoftware.com</a:t>
            </a:r>
            <a:endParaRPr/>
          </a:p>
        </p:txBody>
      </p:sp>
      <p:grpSp>
        <p:nvGrpSpPr>
          <p:cNvPr id="5" name="Google Shape;528;p43">
            <a:extLst>
              <a:ext uri="{FF2B5EF4-FFF2-40B4-BE49-F238E27FC236}">
                <a16:creationId xmlns:a16="http://schemas.microsoft.com/office/drawing/2014/main" id="{F9433DE5-7DD2-5225-4655-84CCC4E58F93}"/>
              </a:ext>
            </a:extLst>
          </p:cNvPr>
          <p:cNvGrpSpPr/>
          <p:nvPr/>
        </p:nvGrpSpPr>
        <p:grpSpPr>
          <a:xfrm>
            <a:off x="7196860" y="4005717"/>
            <a:ext cx="502702" cy="502702"/>
            <a:chOff x="8538667" y="4125061"/>
            <a:chExt cx="216371" cy="216371"/>
          </a:xfrm>
        </p:grpSpPr>
        <p:sp>
          <p:nvSpPr>
            <p:cNvPr id="6" name="Google Shape;529;p43">
              <a:extLst>
                <a:ext uri="{FF2B5EF4-FFF2-40B4-BE49-F238E27FC236}">
                  <a16:creationId xmlns:a16="http://schemas.microsoft.com/office/drawing/2014/main" id="{B9DDB0B3-F1D4-7336-69A6-7E4581B2CBCA}"/>
                </a:ext>
              </a:extLst>
            </p:cNvPr>
            <p:cNvSpPr/>
            <p:nvPr/>
          </p:nvSpPr>
          <p:spPr>
            <a:xfrm>
              <a:off x="8538667" y="4125061"/>
              <a:ext cx="216371" cy="216371"/>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grpSp>
          <p:nvGrpSpPr>
            <p:cNvPr id="7" name="Google Shape;530;p43">
              <a:extLst>
                <a:ext uri="{FF2B5EF4-FFF2-40B4-BE49-F238E27FC236}">
                  <a16:creationId xmlns:a16="http://schemas.microsoft.com/office/drawing/2014/main" id="{FD7D5101-3404-AD10-8635-02B38A8E1CBB}"/>
                </a:ext>
              </a:extLst>
            </p:cNvPr>
            <p:cNvGrpSpPr/>
            <p:nvPr/>
          </p:nvGrpSpPr>
          <p:grpSpPr>
            <a:xfrm>
              <a:off x="8582816" y="4194314"/>
              <a:ext cx="128074" cy="77863"/>
              <a:chOff x="2301875" y="6188075"/>
              <a:chExt cx="279400" cy="169863"/>
            </a:xfrm>
          </p:grpSpPr>
          <p:sp>
            <p:nvSpPr>
              <p:cNvPr id="8" name="Google Shape;531;p43">
                <a:extLst>
                  <a:ext uri="{FF2B5EF4-FFF2-40B4-BE49-F238E27FC236}">
                    <a16:creationId xmlns:a16="http://schemas.microsoft.com/office/drawing/2014/main" id="{CF0A87AF-1745-707C-7F7E-0C538863B37B}"/>
                  </a:ext>
                </a:extLst>
              </p:cNvPr>
              <p:cNvSpPr/>
              <p:nvPr/>
            </p:nvSpPr>
            <p:spPr>
              <a:xfrm>
                <a:off x="2301875" y="6189663"/>
                <a:ext cx="279400" cy="168275"/>
              </a:xfrm>
              <a:custGeom>
                <a:avLst/>
                <a:gdLst/>
                <a:ahLst/>
                <a:cxnLst/>
                <a:rect l="l" t="t" r="r" b="b"/>
                <a:pathLst>
                  <a:path w="176" h="106" extrusionOk="0">
                    <a:moveTo>
                      <a:pt x="88" y="71"/>
                    </a:moveTo>
                    <a:lnTo>
                      <a:pt x="0" y="0"/>
                    </a:lnTo>
                    <a:lnTo>
                      <a:pt x="0" y="106"/>
                    </a:lnTo>
                    <a:lnTo>
                      <a:pt x="176" y="106"/>
                    </a:lnTo>
                    <a:lnTo>
                      <a:pt x="176" y="4"/>
                    </a:lnTo>
                    <a:lnTo>
                      <a:pt x="88" y="71"/>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Roboto"/>
                  <a:ea typeface="Roboto"/>
                  <a:cs typeface="Roboto"/>
                  <a:sym typeface="Roboto"/>
                </a:endParaRPr>
              </a:p>
            </p:txBody>
          </p:sp>
          <p:sp>
            <p:nvSpPr>
              <p:cNvPr id="9" name="Google Shape;532;p43">
                <a:extLst>
                  <a:ext uri="{FF2B5EF4-FFF2-40B4-BE49-F238E27FC236}">
                    <a16:creationId xmlns:a16="http://schemas.microsoft.com/office/drawing/2014/main" id="{C0C588F5-D109-2360-F738-07C49369B1B2}"/>
                  </a:ext>
                </a:extLst>
              </p:cNvPr>
              <p:cNvSpPr/>
              <p:nvPr/>
            </p:nvSpPr>
            <p:spPr>
              <a:xfrm>
                <a:off x="2320925" y="6188075"/>
                <a:ext cx="249238" cy="93663"/>
              </a:xfrm>
              <a:custGeom>
                <a:avLst/>
                <a:gdLst/>
                <a:ahLst/>
                <a:cxnLst/>
                <a:rect l="l" t="t" r="r" b="b"/>
                <a:pathLst>
                  <a:path w="157" h="59" extrusionOk="0">
                    <a:moveTo>
                      <a:pt x="157" y="0"/>
                    </a:moveTo>
                    <a:lnTo>
                      <a:pt x="0" y="0"/>
                    </a:lnTo>
                    <a:lnTo>
                      <a:pt x="76" y="59"/>
                    </a:lnTo>
                    <a:lnTo>
                      <a:pt x="15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Roboto"/>
                  <a:ea typeface="Roboto"/>
                  <a:cs typeface="Roboto"/>
                  <a:sym typeface="Roboto"/>
                </a:endParaRPr>
              </a:p>
            </p:txBody>
          </p:sp>
        </p:grpSp>
      </p:grpSp>
      <p:pic>
        <p:nvPicPr>
          <p:cNvPr id="10" name="Google Shape;533;p43">
            <a:extLst>
              <a:ext uri="{FF2B5EF4-FFF2-40B4-BE49-F238E27FC236}">
                <a16:creationId xmlns:a16="http://schemas.microsoft.com/office/drawing/2014/main" id="{1FFEE7D2-72F1-7140-E7BB-06CF779D4AE8}"/>
              </a:ext>
            </a:extLst>
          </p:cNvPr>
          <p:cNvPicPr preferRelativeResize="0"/>
          <p:nvPr/>
        </p:nvPicPr>
        <p:blipFill rotWithShape="1">
          <a:blip r:embed="rId4">
            <a:alphaModFix/>
          </a:blip>
          <a:srcRect/>
          <a:stretch/>
        </p:blipFill>
        <p:spPr>
          <a:xfrm>
            <a:off x="7196860" y="2037931"/>
            <a:ext cx="2838168" cy="1103135"/>
          </a:xfrm>
          <a:prstGeom prst="rect">
            <a:avLst/>
          </a:prstGeom>
          <a:noFill/>
          <a:ln>
            <a:noFill/>
          </a:ln>
        </p:spPr>
      </p:pic>
      <p:sp>
        <p:nvSpPr>
          <p:cNvPr id="2" name="Google Shape;526;p43">
            <a:extLst>
              <a:ext uri="{FF2B5EF4-FFF2-40B4-BE49-F238E27FC236}">
                <a16:creationId xmlns:a16="http://schemas.microsoft.com/office/drawing/2014/main" id="{49F0F145-474C-0553-07A1-5BD34C1B9ADF}"/>
              </a:ext>
            </a:extLst>
          </p:cNvPr>
          <p:cNvSpPr/>
          <p:nvPr/>
        </p:nvSpPr>
        <p:spPr>
          <a:xfrm>
            <a:off x="7123566" y="4678562"/>
            <a:ext cx="3093622" cy="55395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000">
                <a:solidFill>
                  <a:schemeClr val="lt2"/>
                </a:solidFill>
                <a:latin typeface="Roboto"/>
                <a:ea typeface="Roboto"/>
                <a:cs typeface="Roboto"/>
                <a:sym typeface="Roboto"/>
              </a:rPr>
              <a:t>Nathan Oliver</a:t>
            </a:r>
            <a:endParaRPr/>
          </a:p>
        </p:txBody>
      </p:sp>
      <p:sp>
        <p:nvSpPr>
          <p:cNvPr id="11" name="Google Shape;527;p43">
            <a:extLst>
              <a:ext uri="{FF2B5EF4-FFF2-40B4-BE49-F238E27FC236}">
                <a16:creationId xmlns:a16="http://schemas.microsoft.com/office/drawing/2014/main" id="{6D06B985-162B-EE2C-AB2E-69EE2BDB7F68}"/>
              </a:ext>
            </a:extLst>
          </p:cNvPr>
          <p:cNvSpPr txBox="1"/>
          <p:nvPr/>
        </p:nvSpPr>
        <p:spPr>
          <a:xfrm>
            <a:off x="7713374" y="5461953"/>
            <a:ext cx="4592464" cy="55395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000">
                <a:solidFill>
                  <a:schemeClr val="lt2"/>
                </a:solidFill>
                <a:latin typeface="Roboto"/>
                <a:ea typeface="Roboto"/>
                <a:cs typeface="Roboto"/>
                <a:sym typeface="Roboto"/>
              </a:rPr>
              <a:t>nathan.oliver@bigladdersoftware.com</a:t>
            </a:r>
            <a:endParaRPr sz="2000"/>
          </a:p>
        </p:txBody>
      </p:sp>
      <p:grpSp>
        <p:nvGrpSpPr>
          <p:cNvPr id="12" name="Google Shape;528;p43">
            <a:extLst>
              <a:ext uri="{FF2B5EF4-FFF2-40B4-BE49-F238E27FC236}">
                <a16:creationId xmlns:a16="http://schemas.microsoft.com/office/drawing/2014/main" id="{573F7A4D-F467-9C4D-D2BA-CE4016726DBB}"/>
              </a:ext>
            </a:extLst>
          </p:cNvPr>
          <p:cNvGrpSpPr/>
          <p:nvPr/>
        </p:nvGrpSpPr>
        <p:grpSpPr>
          <a:xfrm>
            <a:off x="7196860" y="5513909"/>
            <a:ext cx="502702" cy="502702"/>
            <a:chOff x="8538667" y="4125061"/>
            <a:chExt cx="216371" cy="216371"/>
          </a:xfrm>
        </p:grpSpPr>
        <p:sp>
          <p:nvSpPr>
            <p:cNvPr id="13" name="Google Shape;529;p43">
              <a:extLst>
                <a:ext uri="{FF2B5EF4-FFF2-40B4-BE49-F238E27FC236}">
                  <a16:creationId xmlns:a16="http://schemas.microsoft.com/office/drawing/2014/main" id="{D95423E3-E396-18FA-50F3-F543F9B3D18D}"/>
                </a:ext>
              </a:extLst>
            </p:cNvPr>
            <p:cNvSpPr/>
            <p:nvPr/>
          </p:nvSpPr>
          <p:spPr>
            <a:xfrm>
              <a:off x="8538667" y="4125061"/>
              <a:ext cx="216371" cy="216371"/>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grpSp>
          <p:nvGrpSpPr>
            <p:cNvPr id="14" name="Google Shape;530;p43">
              <a:extLst>
                <a:ext uri="{FF2B5EF4-FFF2-40B4-BE49-F238E27FC236}">
                  <a16:creationId xmlns:a16="http://schemas.microsoft.com/office/drawing/2014/main" id="{6ED2414B-9D05-70E0-C6CA-93218E600AAA}"/>
                </a:ext>
              </a:extLst>
            </p:cNvPr>
            <p:cNvGrpSpPr/>
            <p:nvPr/>
          </p:nvGrpSpPr>
          <p:grpSpPr>
            <a:xfrm>
              <a:off x="8582816" y="4194314"/>
              <a:ext cx="128074" cy="77863"/>
              <a:chOff x="2301875" y="6188075"/>
              <a:chExt cx="279400" cy="169863"/>
            </a:xfrm>
          </p:grpSpPr>
          <p:sp>
            <p:nvSpPr>
              <p:cNvPr id="15" name="Google Shape;531;p43">
                <a:extLst>
                  <a:ext uri="{FF2B5EF4-FFF2-40B4-BE49-F238E27FC236}">
                    <a16:creationId xmlns:a16="http://schemas.microsoft.com/office/drawing/2014/main" id="{24B4720E-6276-70C1-7E0E-DB9E76E2E844}"/>
                  </a:ext>
                </a:extLst>
              </p:cNvPr>
              <p:cNvSpPr/>
              <p:nvPr/>
            </p:nvSpPr>
            <p:spPr>
              <a:xfrm>
                <a:off x="2301875" y="6189663"/>
                <a:ext cx="279400" cy="168275"/>
              </a:xfrm>
              <a:custGeom>
                <a:avLst/>
                <a:gdLst/>
                <a:ahLst/>
                <a:cxnLst/>
                <a:rect l="l" t="t" r="r" b="b"/>
                <a:pathLst>
                  <a:path w="176" h="106" extrusionOk="0">
                    <a:moveTo>
                      <a:pt x="88" y="71"/>
                    </a:moveTo>
                    <a:lnTo>
                      <a:pt x="0" y="0"/>
                    </a:lnTo>
                    <a:lnTo>
                      <a:pt x="0" y="106"/>
                    </a:lnTo>
                    <a:lnTo>
                      <a:pt x="176" y="106"/>
                    </a:lnTo>
                    <a:lnTo>
                      <a:pt x="176" y="4"/>
                    </a:lnTo>
                    <a:lnTo>
                      <a:pt x="88" y="71"/>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Roboto"/>
                  <a:ea typeface="Roboto"/>
                  <a:cs typeface="Roboto"/>
                  <a:sym typeface="Roboto"/>
                </a:endParaRPr>
              </a:p>
            </p:txBody>
          </p:sp>
          <p:sp>
            <p:nvSpPr>
              <p:cNvPr id="16" name="Google Shape;532;p43">
                <a:extLst>
                  <a:ext uri="{FF2B5EF4-FFF2-40B4-BE49-F238E27FC236}">
                    <a16:creationId xmlns:a16="http://schemas.microsoft.com/office/drawing/2014/main" id="{2F438B0B-8017-4B77-BE73-66E8043C2C43}"/>
                  </a:ext>
                </a:extLst>
              </p:cNvPr>
              <p:cNvSpPr/>
              <p:nvPr/>
            </p:nvSpPr>
            <p:spPr>
              <a:xfrm>
                <a:off x="2320925" y="6188075"/>
                <a:ext cx="249238" cy="93663"/>
              </a:xfrm>
              <a:custGeom>
                <a:avLst/>
                <a:gdLst/>
                <a:ahLst/>
                <a:cxnLst/>
                <a:rect l="l" t="t" r="r" b="b"/>
                <a:pathLst>
                  <a:path w="157" h="59" extrusionOk="0">
                    <a:moveTo>
                      <a:pt x="157" y="0"/>
                    </a:moveTo>
                    <a:lnTo>
                      <a:pt x="0" y="0"/>
                    </a:lnTo>
                    <a:lnTo>
                      <a:pt x="76" y="59"/>
                    </a:lnTo>
                    <a:lnTo>
                      <a:pt x="15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Roboto"/>
                  <a:ea typeface="Roboto"/>
                  <a:cs typeface="Roboto"/>
                  <a:sym typeface="Roboto"/>
                </a:endParaRPr>
              </a:p>
            </p:txBody>
          </p:sp>
        </p:grpSp>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30"/>
        <p:cNvGrpSpPr/>
        <p:nvPr/>
      </p:nvGrpSpPr>
      <p:grpSpPr>
        <a:xfrm>
          <a:off x="0" y="0"/>
          <a:ext cx="0" cy="0"/>
          <a:chOff x="0" y="0"/>
          <a:chExt cx="0" cy="0"/>
        </a:xfrm>
      </p:grpSpPr>
      <p:pic>
        <p:nvPicPr>
          <p:cNvPr id="231" name="Google Shape;231;p15"/>
          <p:cNvPicPr preferRelativeResize="0"/>
          <p:nvPr/>
        </p:nvPicPr>
        <p:blipFill rotWithShape="1">
          <a:blip r:embed="rId3">
            <a:alphaModFix/>
          </a:blip>
          <a:srcRect/>
          <a:stretch/>
        </p:blipFill>
        <p:spPr>
          <a:xfrm>
            <a:off x="0" y="39478"/>
            <a:ext cx="12192000" cy="6857998"/>
          </a:xfrm>
          <a:prstGeom prst="rect">
            <a:avLst/>
          </a:prstGeom>
          <a:noFill/>
          <a:ln w="9525" cap="flat" cmpd="sng">
            <a:solidFill>
              <a:schemeClr val="dk1"/>
            </a:solidFill>
            <a:prstDash val="solid"/>
            <a:round/>
            <a:headEnd type="none" w="sm" len="sm"/>
            <a:tailEnd type="none" w="sm" len="sm"/>
          </a:ln>
        </p:spPr>
      </p:pic>
      <p:sp>
        <p:nvSpPr>
          <p:cNvPr id="232" name="Google Shape;232;p15"/>
          <p:cNvSpPr txBox="1"/>
          <p:nvPr/>
        </p:nvSpPr>
        <p:spPr>
          <a:xfrm>
            <a:off x="-1" y="-26782"/>
            <a:ext cx="567466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lt1"/>
                </a:solidFill>
                <a:latin typeface="Roboto"/>
                <a:ea typeface="Roboto"/>
                <a:cs typeface="Roboto"/>
                <a:sym typeface="Roboto"/>
              </a:rPr>
              <a:t>“Someone with a watch knows what time it is”</a:t>
            </a:r>
            <a:endParaRPr/>
          </a:p>
        </p:txBody>
      </p:sp>
      <p:sp>
        <p:nvSpPr>
          <p:cNvPr id="233" name="Google Shape;233;p15"/>
          <p:cNvSpPr txBox="1"/>
          <p:nvPr/>
        </p:nvSpPr>
        <p:spPr>
          <a:xfrm>
            <a:off x="3751731" y="5618193"/>
            <a:ext cx="7853082"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lt1"/>
                </a:solidFill>
                <a:latin typeface="Roboto"/>
                <a:ea typeface="Roboto"/>
                <a:cs typeface="Roboto"/>
                <a:sym typeface="Roboto"/>
              </a:rPr>
              <a:t>“Someone with two watches is </a:t>
            </a:r>
            <a:br>
              <a:rPr lang="en-US" sz="3600" b="1">
                <a:solidFill>
                  <a:schemeClr val="lt1"/>
                </a:solidFill>
                <a:latin typeface="Roboto"/>
                <a:ea typeface="Roboto"/>
                <a:cs typeface="Roboto"/>
                <a:sym typeface="Roboto"/>
              </a:rPr>
            </a:br>
            <a:r>
              <a:rPr lang="en-US" sz="3600" b="1">
                <a:solidFill>
                  <a:schemeClr val="lt1"/>
                </a:solidFill>
                <a:latin typeface="Roboto"/>
                <a:ea typeface="Roboto"/>
                <a:cs typeface="Roboto"/>
                <a:sym typeface="Roboto"/>
              </a:rPr>
              <a:t>never sure.” -Segal’s Law</a:t>
            </a:r>
            <a:endParaRPr/>
          </a:p>
        </p:txBody>
      </p:sp>
    </p:spTree>
    <p:extLst>
      <p:ext uri="{BB962C8B-B14F-4D97-AF65-F5344CB8AC3E}">
        <p14:creationId xmlns:p14="http://schemas.microsoft.com/office/powerpoint/2010/main" val="37430806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909090"/>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909090"/>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909090"/>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909090"/>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909090"/>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909090"/>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909090"/>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909090"/>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909090"/>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83</a:t>
            </a:fld>
            <a:endParaRPr/>
          </a:p>
        </p:txBody>
      </p:sp>
      <p:sp>
        <p:nvSpPr>
          <p:cNvPr id="240" name="Google Shape;240;p16"/>
          <p:cNvSpPr txBox="1"/>
          <p:nvPr/>
        </p:nvSpPr>
        <p:spPr>
          <a:xfrm>
            <a:off x="97971" y="976492"/>
            <a:ext cx="11843658" cy="23082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263248"/>
                </a:solidFill>
                <a:latin typeface="Roboto Light"/>
                <a:ea typeface="Roboto Light"/>
                <a:cs typeface="Roboto Light"/>
                <a:sym typeface="Roboto Light"/>
              </a:rPr>
              <a:t>“Someone with three rating software tools is never sure what the HERS index is.”</a:t>
            </a:r>
            <a:endParaRPr/>
          </a:p>
          <a:p>
            <a:pPr marL="0" marR="0" lvl="0" indent="0" algn="r" rtl="0">
              <a:spcBef>
                <a:spcPts val="0"/>
              </a:spcBef>
              <a:spcAft>
                <a:spcPts val="0"/>
              </a:spcAft>
              <a:buNone/>
            </a:pPr>
            <a:r>
              <a:rPr lang="en-US" sz="4800" b="1">
                <a:solidFill>
                  <a:srgbClr val="263248"/>
                </a:solidFill>
                <a:latin typeface="Roboto Light"/>
                <a:ea typeface="Roboto Light"/>
                <a:cs typeface="Roboto Light"/>
                <a:sym typeface="Roboto Light"/>
              </a:rPr>
              <a:t>-</a:t>
            </a:r>
            <a:r>
              <a:rPr lang="en-US" sz="4800" b="1" err="1">
                <a:solidFill>
                  <a:srgbClr val="263248"/>
                </a:solidFill>
                <a:latin typeface="Roboto Light"/>
                <a:ea typeface="Roboto Light"/>
                <a:cs typeface="Roboto Light"/>
                <a:sym typeface="Roboto Light"/>
              </a:rPr>
              <a:t>Kruis’s</a:t>
            </a:r>
            <a:r>
              <a:rPr lang="en-US" sz="4800" b="1">
                <a:solidFill>
                  <a:srgbClr val="263248"/>
                </a:solidFill>
                <a:latin typeface="Roboto Light"/>
                <a:ea typeface="Roboto Light"/>
                <a:cs typeface="Roboto Light"/>
                <a:sym typeface="Roboto Light"/>
              </a:rPr>
              <a:t> Law</a:t>
            </a:r>
            <a:endParaRPr/>
          </a:p>
        </p:txBody>
      </p:sp>
      <p:sp>
        <p:nvSpPr>
          <p:cNvPr id="241" name="Google Shape;241;p16"/>
          <p:cNvSpPr/>
          <p:nvPr/>
        </p:nvSpPr>
        <p:spPr>
          <a:xfrm>
            <a:off x="1331211" y="3868468"/>
            <a:ext cx="2367329" cy="1972774"/>
          </a:xfrm>
          <a:custGeom>
            <a:avLst/>
            <a:gdLst/>
            <a:ahLst/>
            <a:cxnLst/>
            <a:rect l="l" t="t" r="r" b="b"/>
            <a:pathLst>
              <a:path w="2459421" h="2049517" extrusionOk="0">
                <a:moveTo>
                  <a:pt x="261258" y="990975"/>
                </a:moveTo>
                <a:lnTo>
                  <a:pt x="130629" y="1085568"/>
                </a:lnTo>
                <a:lnTo>
                  <a:pt x="0" y="1018002"/>
                </a:lnTo>
                <a:lnTo>
                  <a:pt x="27027" y="887373"/>
                </a:lnTo>
                <a:lnTo>
                  <a:pt x="387382" y="608098"/>
                </a:lnTo>
                <a:cubicBezTo>
                  <a:pt x="388883" y="472965"/>
                  <a:pt x="390385" y="337832"/>
                  <a:pt x="391886" y="202699"/>
                </a:cubicBezTo>
                <a:lnTo>
                  <a:pt x="743232" y="207204"/>
                </a:lnTo>
                <a:lnTo>
                  <a:pt x="738727" y="369363"/>
                </a:lnTo>
                <a:lnTo>
                  <a:pt x="1238720" y="0"/>
                </a:lnTo>
                <a:lnTo>
                  <a:pt x="2459421" y="909895"/>
                </a:lnTo>
                <a:lnTo>
                  <a:pt x="2454917" y="1049533"/>
                </a:lnTo>
                <a:lnTo>
                  <a:pt x="2328793" y="1090073"/>
                </a:lnTo>
                <a:lnTo>
                  <a:pt x="2193660" y="995479"/>
                </a:lnTo>
                <a:lnTo>
                  <a:pt x="2207173" y="2049517"/>
                </a:lnTo>
                <a:lnTo>
                  <a:pt x="261258" y="2049517"/>
                </a:lnTo>
                <a:lnTo>
                  <a:pt x="261258" y="990975"/>
                </a:lnTo>
                <a:close/>
              </a:path>
            </a:pathLst>
          </a:custGeom>
          <a:solidFill>
            <a:srgbClr val="4285F5"/>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9600" b="1">
                <a:solidFill>
                  <a:schemeClr val="lt1"/>
                </a:solidFill>
                <a:latin typeface="Candara"/>
                <a:ea typeface="Candara"/>
                <a:cs typeface="Candara"/>
                <a:sym typeface="Candara"/>
              </a:rPr>
              <a:t>63</a:t>
            </a:r>
            <a:endParaRPr/>
          </a:p>
        </p:txBody>
      </p:sp>
      <p:sp>
        <p:nvSpPr>
          <p:cNvPr id="242" name="Google Shape;242;p16"/>
          <p:cNvSpPr/>
          <p:nvPr/>
        </p:nvSpPr>
        <p:spPr>
          <a:xfrm>
            <a:off x="4994602" y="3868468"/>
            <a:ext cx="2367329" cy="1972774"/>
          </a:xfrm>
          <a:custGeom>
            <a:avLst/>
            <a:gdLst/>
            <a:ahLst/>
            <a:cxnLst/>
            <a:rect l="l" t="t" r="r" b="b"/>
            <a:pathLst>
              <a:path w="2459421" h="2049517" extrusionOk="0">
                <a:moveTo>
                  <a:pt x="261258" y="990975"/>
                </a:moveTo>
                <a:lnTo>
                  <a:pt x="130629" y="1085568"/>
                </a:lnTo>
                <a:lnTo>
                  <a:pt x="0" y="1018002"/>
                </a:lnTo>
                <a:lnTo>
                  <a:pt x="27027" y="887373"/>
                </a:lnTo>
                <a:lnTo>
                  <a:pt x="387382" y="608098"/>
                </a:lnTo>
                <a:cubicBezTo>
                  <a:pt x="388883" y="472965"/>
                  <a:pt x="390385" y="337832"/>
                  <a:pt x="391886" y="202699"/>
                </a:cubicBezTo>
                <a:lnTo>
                  <a:pt x="743232" y="207204"/>
                </a:lnTo>
                <a:lnTo>
                  <a:pt x="738727" y="369363"/>
                </a:lnTo>
                <a:lnTo>
                  <a:pt x="1238720" y="0"/>
                </a:lnTo>
                <a:lnTo>
                  <a:pt x="2459421" y="909895"/>
                </a:lnTo>
                <a:lnTo>
                  <a:pt x="2454917" y="1049533"/>
                </a:lnTo>
                <a:lnTo>
                  <a:pt x="2328793" y="1090073"/>
                </a:lnTo>
                <a:lnTo>
                  <a:pt x="2193660" y="995479"/>
                </a:lnTo>
                <a:lnTo>
                  <a:pt x="2207173" y="2049517"/>
                </a:lnTo>
                <a:lnTo>
                  <a:pt x="261258" y="2049517"/>
                </a:lnTo>
                <a:lnTo>
                  <a:pt x="261258" y="990975"/>
                </a:lnTo>
                <a:close/>
              </a:path>
            </a:pathLst>
          </a:custGeom>
          <a:solidFill>
            <a:srgbClr val="FBBC05"/>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9600" b="1">
                <a:solidFill>
                  <a:schemeClr val="lt1"/>
                </a:solidFill>
                <a:latin typeface="Candara"/>
                <a:ea typeface="Candara"/>
                <a:cs typeface="Candara"/>
                <a:sym typeface="Candara"/>
              </a:rPr>
              <a:t>67</a:t>
            </a:r>
            <a:endParaRPr/>
          </a:p>
        </p:txBody>
      </p:sp>
      <p:sp>
        <p:nvSpPr>
          <p:cNvPr id="243" name="Google Shape;243;p16"/>
          <p:cNvSpPr/>
          <p:nvPr/>
        </p:nvSpPr>
        <p:spPr>
          <a:xfrm>
            <a:off x="8657994" y="3868468"/>
            <a:ext cx="2367329" cy="1972774"/>
          </a:xfrm>
          <a:custGeom>
            <a:avLst/>
            <a:gdLst/>
            <a:ahLst/>
            <a:cxnLst/>
            <a:rect l="l" t="t" r="r" b="b"/>
            <a:pathLst>
              <a:path w="2459421" h="2049517" extrusionOk="0">
                <a:moveTo>
                  <a:pt x="261258" y="990975"/>
                </a:moveTo>
                <a:lnTo>
                  <a:pt x="130629" y="1085568"/>
                </a:lnTo>
                <a:lnTo>
                  <a:pt x="0" y="1018002"/>
                </a:lnTo>
                <a:lnTo>
                  <a:pt x="27027" y="887373"/>
                </a:lnTo>
                <a:lnTo>
                  <a:pt x="387382" y="608098"/>
                </a:lnTo>
                <a:cubicBezTo>
                  <a:pt x="388883" y="472965"/>
                  <a:pt x="390385" y="337832"/>
                  <a:pt x="391886" y="202699"/>
                </a:cubicBezTo>
                <a:lnTo>
                  <a:pt x="743232" y="207204"/>
                </a:lnTo>
                <a:lnTo>
                  <a:pt x="738727" y="369363"/>
                </a:lnTo>
                <a:lnTo>
                  <a:pt x="1238720" y="0"/>
                </a:lnTo>
                <a:lnTo>
                  <a:pt x="2459421" y="909895"/>
                </a:lnTo>
                <a:lnTo>
                  <a:pt x="2454917" y="1049533"/>
                </a:lnTo>
                <a:lnTo>
                  <a:pt x="2328793" y="1090073"/>
                </a:lnTo>
                <a:lnTo>
                  <a:pt x="2193660" y="995479"/>
                </a:lnTo>
                <a:lnTo>
                  <a:pt x="2207173" y="2049517"/>
                </a:lnTo>
                <a:lnTo>
                  <a:pt x="261258" y="2049517"/>
                </a:lnTo>
                <a:lnTo>
                  <a:pt x="261258" y="990975"/>
                </a:lnTo>
                <a:close/>
              </a:path>
            </a:pathLst>
          </a:custGeom>
          <a:solidFill>
            <a:srgbClr val="EA4335"/>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9600" b="1">
                <a:solidFill>
                  <a:schemeClr val="lt1"/>
                </a:solidFill>
                <a:latin typeface="Candara"/>
                <a:ea typeface="Candara"/>
                <a:cs typeface="Candara"/>
                <a:sym typeface="Candara"/>
              </a:rPr>
              <a:t>64</a:t>
            </a:r>
            <a:endParaRPr/>
          </a:p>
        </p:txBody>
      </p:sp>
    </p:spTree>
    <p:extLst>
      <p:ext uri="{BB962C8B-B14F-4D97-AF65-F5344CB8AC3E}">
        <p14:creationId xmlns:p14="http://schemas.microsoft.com/office/powerpoint/2010/main" val="17170564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2" name="Picture 4" descr="Wikipedia logo and symbol, meaning, history, PNG, brand">
            <a:extLst>
              <a:ext uri="{FF2B5EF4-FFF2-40B4-BE49-F238E27FC236}">
                <a16:creationId xmlns:a16="http://schemas.microsoft.com/office/drawing/2014/main" id="{48C4FC47-24E2-0892-6208-AFD4D24F81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500" r="23500"/>
          <a:stretch/>
        </p:blipFill>
        <p:spPr bwMode="auto">
          <a:xfrm>
            <a:off x="367259" y="217917"/>
            <a:ext cx="1528997" cy="16863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74B4204-3117-BD9A-3BA5-FCE4103A105B}"/>
              </a:ext>
            </a:extLst>
          </p:cNvPr>
          <p:cNvSpPr txBox="1"/>
          <p:nvPr/>
        </p:nvSpPr>
        <p:spPr>
          <a:xfrm>
            <a:off x="2043660" y="737950"/>
            <a:ext cx="6097248" cy="646331"/>
          </a:xfrm>
          <a:prstGeom prst="rect">
            <a:avLst/>
          </a:prstGeom>
          <a:noFill/>
        </p:spPr>
        <p:txBody>
          <a:bodyPr wrap="square">
            <a:spAutoFit/>
          </a:bodyPr>
          <a:lstStyle/>
          <a:p>
            <a:pPr algn="l"/>
            <a:r>
              <a:rPr lang="en-US" sz="3600" b="0" i="0">
                <a:solidFill>
                  <a:srgbClr val="000000"/>
                </a:solidFill>
                <a:effectLst/>
                <a:latin typeface="Linux Libertine"/>
              </a:rPr>
              <a:t>Segal's law</a:t>
            </a:r>
          </a:p>
        </p:txBody>
      </p:sp>
      <p:sp>
        <p:nvSpPr>
          <p:cNvPr id="7" name="TextBox 6">
            <a:extLst>
              <a:ext uri="{FF2B5EF4-FFF2-40B4-BE49-F238E27FC236}">
                <a16:creationId xmlns:a16="http://schemas.microsoft.com/office/drawing/2014/main" id="{569BCAE1-F0D4-F584-D20E-647E29FFB5FB}"/>
              </a:ext>
            </a:extLst>
          </p:cNvPr>
          <p:cNvSpPr txBox="1"/>
          <p:nvPr/>
        </p:nvSpPr>
        <p:spPr>
          <a:xfrm>
            <a:off x="2043659" y="1837655"/>
            <a:ext cx="9468163" cy="3785652"/>
          </a:xfrm>
          <a:prstGeom prst="rect">
            <a:avLst/>
          </a:prstGeom>
          <a:noFill/>
        </p:spPr>
        <p:txBody>
          <a:bodyPr wrap="square">
            <a:spAutoFit/>
          </a:bodyPr>
          <a:lstStyle/>
          <a:p>
            <a:pPr algn="l"/>
            <a:r>
              <a:rPr lang="en-US" sz="2400" b="0" i="0">
                <a:solidFill>
                  <a:srgbClr val="202122"/>
                </a:solidFill>
                <a:effectLst/>
                <a:latin typeface="Arial" panose="020B0604020202020204" pitchFamily="34" charset="0"/>
              </a:rPr>
              <a:t>The mood of the saying is </a:t>
            </a:r>
            <a:r>
              <a:rPr lang="en-US" sz="2400" b="0" i="0" u="none" strike="noStrike">
                <a:solidFill>
                  <a:srgbClr val="3366CC"/>
                </a:solidFill>
                <a:effectLst/>
                <a:latin typeface="Arial" panose="020B0604020202020204" pitchFamily="34" charset="0"/>
                <a:hlinkClick r:id="rId4" tooltip="Irony"/>
              </a:rPr>
              <a:t>ironic</a:t>
            </a:r>
            <a:r>
              <a:rPr lang="en-US" sz="2400" b="0" i="0">
                <a:solidFill>
                  <a:srgbClr val="202122"/>
                </a:solidFill>
                <a:effectLst/>
                <a:latin typeface="Arial" panose="020B0604020202020204" pitchFamily="34" charset="0"/>
              </a:rPr>
              <a:t>. While at a surface level it appears to be advocating the simplicity and self-consistency obtained by relying on information from only a single source, the underlying message is to gently question and make fun of such apparent certainty – a man with one watch cannot really be sure he knows the right time, he merely has no way to identify error or uncertainty.</a:t>
            </a:r>
            <a:br>
              <a:rPr lang="en-US" sz="2400" b="0" i="0">
                <a:solidFill>
                  <a:srgbClr val="202122"/>
                </a:solidFill>
                <a:effectLst/>
                <a:latin typeface="Arial" panose="020B0604020202020204" pitchFamily="34" charset="0"/>
              </a:rPr>
            </a:br>
            <a:endParaRPr lang="en-US" sz="2400" b="0" i="0">
              <a:solidFill>
                <a:srgbClr val="202122"/>
              </a:solidFill>
              <a:effectLst/>
              <a:latin typeface="Arial" panose="020B0604020202020204" pitchFamily="34" charset="0"/>
            </a:endParaRPr>
          </a:p>
          <a:p>
            <a:pPr algn="l"/>
            <a:r>
              <a:rPr lang="en-US" sz="2400" b="0" i="0">
                <a:solidFill>
                  <a:srgbClr val="202122"/>
                </a:solidFill>
                <a:effectLst/>
                <a:latin typeface="Arial" panose="020B0604020202020204" pitchFamily="34" charset="0"/>
              </a:rPr>
              <a:t>Nevertheless, the saying is also used in its purely surface sense, to caution against the potential pitfalls of having too much potentially conflicting information when making a decision.</a:t>
            </a:r>
          </a:p>
        </p:txBody>
      </p:sp>
    </p:spTree>
    <p:extLst>
      <p:ext uri="{BB962C8B-B14F-4D97-AF65-F5344CB8AC3E}">
        <p14:creationId xmlns:p14="http://schemas.microsoft.com/office/powerpoint/2010/main" val="11716496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30"/>
        <p:cNvGrpSpPr/>
        <p:nvPr/>
      </p:nvGrpSpPr>
      <p:grpSpPr>
        <a:xfrm>
          <a:off x="0" y="0"/>
          <a:ext cx="0" cy="0"/>
          <a:chOff x="0" y="0"/>
          <a:chExt cx="0" cy="0"/>
        </a:xfrm>
      </p:grpSpPr>
      <p:pic>
        <p:nvPicPr>
          <p:cNvPr id="1026" name="Picture 2" descr="14,000+ Man Arm Watch Stock Photos, Pictures &amp; Royalty-Free Images - iStock">
            <a:extLst>
              <a:ext uri="{FF2B5EF4-FFF2-40B4-BE49-F238E27FC236}">
                <a16:creationId xmlns:a16="http://schemas.microsoft.com/office/drawing/2014/main" id="{69E9DB23-D2BF-109F-A4DF-F96C5E4C179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353" b="76716" l="8824" r="99183">
                        <a14:foregroundMark x1="8824" y1="62255" x2="8824" y2="62255"/>
                        <a14:foregroundMark x1="25490" y1="76716" x2="25490" y2="76716"/>
                        <a14:foregroundMark x1="56373" y1="38235" x2="56373" y2="38235"/>
                        <a14:foregroundMark x1="55556" y1="43627" x2="55556" y2="43627"/>
                        <a14:foregroundMark x1="49510" y1="39461" x2="49510" y2="39461"/>
                        <a14:foregroundMark x1="52288" y1="38971" x2="52288" y2="38971"/>
                        <a14:foregroundMark x1="55065" y1="40441" x2="55065" y2="40441"/>
                        <a14:foregroundMark x1="59314" y1="34314" x2="59314" y2="34314"/>
                        <a14:foregroundMark x1="57353" y1="33578" x2="57353" y2="33578"/>
                        <a14:foregroundMark x1="53758" y1="33578" x2="53758" y2="33578"/>
                        <a14:foregroundMark x1="53105" y1="32598" x2="53105" y2="32598"/>
                        <a14:foregroundMark x1="59804" y1="33333" x2="59804" y2="33333"/>
                        <a14:foregroundMark x1="91503" y1="38480" x2="91503" y2="38480"/>
                        <a14:foregroundMark x1="96405" y1="38725" x2="96405" y2="38725"/>
                        <a14:foregroundMark x1="99183" y1="42647" x2="99183" y2="42647"/>
                        <a14:foregroundMark x1="50980" y1="32108" x2="50980" y2="32108"/>
                        <a14:foregroundMark x1="51307" y1="31127" x2="51307" y2="31127"/>
                      </a14:backgroundRemoval>
                    </a14:imgEffect>
                  </a14:imgLayer>
                </a14:imgProps>
              </a:ext>
              <a:ext uri="{28A0092B-C50C-407E-A947-70E740481C1C}">
                <a14:useLocalDpi xmlns:a14="http://schemas.microsoft.com/office/drawing/2010/main" val="0"/>
              </a:ext>
            </a:extLst>
          </a:blip>
          <a:srcRect l="6389" t="3762" b="1725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2" name="Google Shape;232;p15"/>
          <p:cNvSpPr txBox="1"/>
          <p:nvPr/>
        </p:nvSpPr>
        <p:spPr>
          <a:xfrm>
            <a:off x="1843252" y="213169"/>
            <a:ext cx="9644745"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bg1"/>
                </a:solidFill>
                <a:latin typeface="Roboto"/>
                <a:ea typeface="Roboto"/>
                <a:cs typeface="Roboto"/>
                <a:sym typeface="Roboto"/>
              </a:rPr>
              <a:t>“Someone with one watch cannot really know the right time, they merely have no way to identify error or uncertainty.” </a:t>
            </a:r>
            <a:endParaRPr>
              <a:solidFill>
                <a:schemeClr val="bg1"/>
              </a:solidFill>
            </a:endParaRPr>
          </a:p>
        </p:txBody>
      </p:sp>
      <p:sp>
        <p:nvSpPr>
          <p:cNvPr id="233" name="Google Shape;233;p15"/>
          <p:cNvSpPr txBox="1"/>
          <p:nvPr/>
        </p:nvSpPr>
        <p:spPr>
          <a:xfrm>
            <a:off x="3639350" y="5689196"/>
            <a:ext cx="8222555" cy="64629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600" b="1">
                <a:solidFill>
                  <a:schemeClr val="bg1"/>
                </a:solidFill>
                <a:latin typeface="Roboto"/>
                <a:ea typeface="Roboto"/>
                <a:cs typeface="Roboto"/>
                <a:sym typeface="Roboto"/>
              </a:rPr>
              <a:t>–Corollary to Segal’s Law</a:t>
            </a:r>
            <a:endParaRPr>
              <a:solidFill>
                <a:schemeClr val="bg1"/>
              </a:solidFill>
            </a:endParaRPr>
          </a:p>
        </p:txBody>
      </p:sp>
    </p:spTree>
    <p:extLst>
      <p:ext uri="{BB962C8B-B14F-4D97-AF65-F5344CB8AC3E}">
        <p14:creationId xmlns:p14="http://schemas.microsoft.com/office/powerpoint/2010/main" val="36416024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909090"/>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909090"/>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909090"/>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909090"/>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909090"/>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909090"/>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909090"/>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909090"/>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909090"/>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86</a:t>
            </a:fld>
            <a:endParaRPr/>
          </a:p>
        </p:txBody>
      </p:sp>
      <p:sp>
        <p:nvSpPr>
          <p:cNvPr id="240" name="Google Shape;240;p16"/>
          <p:cNvSpPr txBox="1"/>
          <p:nvPr/>
        </p:nvSpPr>
        <p:spPr>
          <a:xfrm>
            <a:off x="402771" y="976492"/>
            <a:ext cx="11527972" cy="52629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263248"/>
                </a:solidFill>
                <a:latin typeface="Roboto Light"/>
                <a:ea typeface="Roboto Light"/>
                <a:cs typeface="Roboto Light"/>
                <a:sym typeface="Roboto Light"/>
              </a:rPr>
              <a:t>“Someone with one rating software tool cannot really know the right HERS Index, they merely have no way to identify error or uncertainty.”</a:t>
            </a:r>
            <a:endParaRPr/>
          </a:p>
          <a:p>
            <a:pPr marL="0" marR="0" lvl="0" indent="0" algn="r" rtl="0">
              <a:spcBef>
                <a:spcPts val="0"/>
              </a:spcBef>
              <a:spcAft>
                <a:spcPts val="0"/>
              </a:spcAft>
              <a:buNone/>
            </a:pPr>
            <a:br>
              <a:rPr lang="en-US" sz="4800" b="1">
                <a:solidFill>
                  <a:srgbClr val="263248"/>
                </a:solidFill>
                <a:latin typeface="Roboto Light"/>
                <a:ea typeface="Roboto Light"/>
                <a:cs typeface="Roboto Light"/>
                <a:sym typeface="Roboto Light"/>
              </a:rPr>
            </a:br>
            <a:endParaRPr lang="en-US" sz="4800" b="1">
              <a:solidFill>
                <a:srgbClr val="263248"/>
              </a:solidFill>
              <a:latin typeface="Roboto Light"/>
              <a:ea typeface="Roboto Light"/>
              <a:cs typeface="Roboto Light"/>
              <a:sym typeface="Roboto Light"/>
            </a:endParaRPr>
          </a:p>
          <a:p>
            <a:pPr marL="0" marR="0" lvl="0" indent="0" algn="r" rtl="0">
              <a:spcBef>
                <a:spcPts val="0"/>
              </a:spcBef>
              <a:spcAft>
                <a:spcPts val="0"/>
              </a:spcAft>
              <a:buNone/>
            </a:pPr>
            <a:r>
              <a:rPr lang="en-US" sz="4800" b="1">
                <a:solidFill>
                  <a:srgbClr val="263248"/>
                </a:solidFill>
                <a:latin typeface="Roboto Light"/>
                <a:ea typeface="Roboto Light"/>
                <a:cs typeface="Roboto Light"/>
                <a:sym typeface="Roboto Light"/>
              </a:rPr>
              <a:t>-Corollary to </a:t>
            </a:r>
            <a:r>
              <a:rPr lang="en-US" sz="4800" b="1" err="1">
                <a:solidFill>
                  <a:srgbClr val="263248"/>
                </a:solidFill>
                <a:latin typeface="Roboto Light"/>
                <a:ea typeface="Roboto Light"/>
                <a:cs typeface="Roboto Light"/>
                <a:sym typeface="Roboto Light"/>
              </a:rPr>
              <a:t>Kruis’s</a:t>
            </a:r>
            <a:r>
              <a:rPr lang="en-US" sz="4800" b="1">
                <a:solidFill>
                  <a:srgbClr val="263248"/>
                </a:solidFill>
                <a:latin typeface="Roboto Light"/>
                <a:ea typeface="Roboto Light"/>
                <a:cs typeface="Roboto Light"/>
                <a:sym typeface="Roboto Light"/>
              </a:rPr>
              <a:t> Law</a:t>
            </a:r>
            <a:endParaRPr/>
          </a:p>
        </p:txBody>
      </p:sp>
      <p:sp>
        <p:nvSpPr>
          <p:cNvPr id="242" name="Google Shape;242;p16"/>
          <p:cNvSpPr/>
          <p:nvPr/>
        </p:nvSpPr>
        <p:spPr>
          <a:xfrm>
            <a:off x="1260803" y="3803179"/>
            <a:ext cx="2367329" cy="1972774"/>
          </a:xfrm>
          <a:custGeom>
            <a:avLst/>
            <a:gdLst/>
            <a:ahLst/>
            <a:cxnLst/>
            <a:rect l="l" t="t" r="r" b="b"/>
            <a:pathLst>
              <a:path w="2459421" h="2049517" extrusionOk="0">
                <a:moveTo>
                  <a:pt x="261258" y="990975"/>
                </a:moveTo>
                <a:lnTo>
                  <a:pt x="130629" y="1085568"/>
                </a:lnTo>
                <a:lnTo>
                  <a:pt x="0" y="1018002"/>
                </a:lnTo>
                <a:lnTo>
                  <a:pt x="27027" y="887373"/>
                </a:lnTo>
                <a:lnTo>
                  <a:pt x="387382" y="608098"/>
                </a:lnTo>
                <a:cubicBezTo>
                  <a:pt x="388883" y="472965"/>
                  <a:pt x="390385" y="337832"/>
                  <a:pt x="391886" y="202699"/>
                </a:cubicBezTo>
                <a:lnTo>
                  <a:pt x="743232" y="207204"/>
                </a:lnTo>
                <a:lnTo>
                  <a:pt x="738727" y="369363"/>
                </a:lnTo>
                <a:lnTo>
                  <a:pt x="1238720" y="0"/>
                </a:lnTo>
                <a:lnTo>
                  <a:pt x="2459421" y="909895"/>
                </a:lnTo>
                <a:lnTo>
                  <a:pt x="2454917" y="1049533"/>
                </a:lnTo>
                <a:lnTo>
                  <a:pt x="2328793" y="1090073"/>
                </a:lnTo>
                <a:lnTo>
                  <a:pt x="2193660" y="995479"/>
                </a:lnTo>
                <a:lnTo>
                  <a:pt x="2207173" y="2049517"/>
                </a:lnTo>
                <a:lnTo>
                  <a:pt x="261258" y="2049517"/>
                </a:lnTo>
                <a:lnTo>
                  <a:pt x="261258" y="990975"/>
                </a:lnTo>
                <a:close/>
              </a:path>
            </a:pathLst>
          </a:custGeom>
          <a:solidFill>
            <a:srgbClr val="FBBC05"/>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9600" b="1">
                <a:solidFill>
                  <a:schemeClr val="lt1"/>
                </a:solidFill>
                <a:latin typeface="Candara"/>
                <a:ea typeface="Candara"/>
                <a:cs typeface="Candara"/>
                <a:sym typeface="Candara"/>
              </a:rPr>
              <a:t>67</a:t>
            </a:r>
            <a:endParaRPr/>
          </a:p>
        </p:txBody>
      </p:sp>
    </p:spTree>
    <p:extLst>
      <p:ext uri="{BB962C8B-B14F-4D97-AF65-F5344CB8AC3E}">
        <p14:creationId xmlns:p14="http://schemas.microsoft.com/office/powerpoint/2010/main" val="16071050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6439B428-746F-1F47-A44A-BD139CA9EDED}"/>
              </a:ext>
            </a:extLst>
          </p:cNvPr>
          <p:cNvSpPr txBox="1"/>
          <p:nvPr/>
        </p:nvSpPr>
        <p:spPr>
          <a:xfrm>
            <a:off x="415953" y="414595"/>
            <a:ext cx="11360094" cy="923330"/>
          </a:xfrm>
          <a:prstGeom prst="rect">
            <a:avLst/>
          </a:prstGeom>
          <a:noFill/>
          <a:ln>
            <a:noFill/>
          </a:ln>
        </p:spPr>
        <p:txBody>
          <a:bodyPr wrap="squar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r>
              <a:rPr lang="en-US" sz="5400">
                <a:solidFill>
                  <a:schemeClr val="bg2"/>
                </a:solidFill>
                <a:latin typeface="+mn-lt"/>
              </a:rPr>
              <a:t>Software Consistency Over Time</a:t>
            </a:r>
          </a:p>
        </p:txBody>
      </p:sp>
      <p:pic>
        <p:nvPicPr>
          <p:cNvPr id="4" name="Picture 3">
            <a:extLst>
              <a:ext uri="{FF2B5EF4-FFF2-40B4-BE49-F238E27FC236}">
                <a16:creationId xmlns:a16="http://schemas.microsoft.com/office/drawing/2014/main" id="{D913BEF1-995E-E045-B137-2507A962A04E}"/>
              </a:ext>
            </a:extLst>
          </p:cNvPr>
          <p:cNvPicPr>
            <a:picLocks noChangeAspect="1"/>
          </p:cNvPicPr>
          <p:nvPr/>
        </p:nvPicPr>
        <p:blipFill rotWithShape="1">
          <a:blip r:embed="rId3"/>
          <a:srcRect l="6023" t="5089" r="2148" b="6852"/>
          <a:stretch/>
        </p:blipFill>
        <p:spPr>
          <a:xfrm>
            <a:off x="1042416" y="1457325"/>
            <a:ext cx="10733631" cy="4419991"/>
          </a:xfrm>
          <a:prstGeom prst="rect">
            <a:avLst/>
          </a:prstGeom>
        </p:spPr>
      </p:pic>
      <p:sp>
        <p:nvSpPr>
          <p:cNvPr id="6" name="Right Arrow 5">
            <a:extLst>
              <a:ext uri="{FF2B5EF4-FFF2-40B4-BE49-F238E27FC236}">
                <a16:creationId xmlns:a16="http://schemas.microsoft.com/office/drawing/2014/main" id="{2AAA97AF-554F-8B4E-941E-D2741FC1A2AE}"/>
              </a:ext>
            </a:extLst>
          </p:cNvPr>
          <p:cNvSpPr/>
          <p:nvPr/>
        </p:nvSpPr>
        <p:spPr>
          <a:xfrm>
            <a:off x="1042415" y="5800725"/>
            <a:ext cx="10588737" cy="445679"/>
          </a:xfrm>
          <a:prstGeom prst="rightArrow">
            <a:avLst>
              <a:gd name="adj1" fmla="val 42550"/>
              <a:gd name="adj2" fmla="val 120801"/>
            </a:avLst>
          </a:prstGeom>
          <a:solidFill>
            <a:srgbClr val="C7D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7BDA30C-F55F-EE4A-84B1-FA0ACC1B9534}"/>
              </a:ext>
            </a:extLst>
          </p:cNvPr>
          <p:cNvSpPr txBox="1"/>
          <p:nvPr/>
        </p:nvSpPr>
        <p:spPr>
          <a:xfrm>
            <a:off x="4975402" y="6121556"/>
            <a:ext cx="2450747" cy="707886"/>
          </a:xfrm>
          <a:prstGeom prst="rect">
            <a:avLst/>
          </a:prstGeom>
          <a:noFill/>
          <a:ln>
            <a:noFill/>
          </a:ln>
        </p:spPr>
        <p:txBody>
          <a:bodyPr wrap="squar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algn="ctr"/>
            <a:r>
              <a:rPr lang="en-US" sz="4000">
                <a:solidFill>
                  <a:schemeClr val="bg2"/>
                </a:solidFill>
                <a:latin typeface="+mn-lt"/>
              </a:rPr>
              <a:t>Time</a:t>
            </a:r>
          </a:p>
        </p:txBody>
      </p:sp>
      <p:sp>
        <p:nvSpPr>
          <p:cNvPr id="8" name="TextBox 7">
            <a:extLst>
              <a:ext uri="{FF2B5EF4-FFF2-40B4-BE49-F238E27FC236}">
                <a16:creationId xmlns:a16="http://schemas.microsoft.com/office/drawing/2014/main" id="{7A2F57B8-75B9-7146-8ECF-7C00BFBF501E}"/>
              </a:ext>
            </a:extLst>
          </p:cNvPr>
          <p:cNvSpPr txBox="1"/>
          <p:nvPr/>
        </p:nvSpPr>
        <p:spPr>
          <a:xfrm rot="16200000">
            <a:off x="-1109295" y="3313376"/>
            <a:ext cx="3331881" cy="707886"/>
          </a:xfrm>
          <a:prstGeom prst="rect">
            <a:avLst/>
          </a:prstGeom>
          <a:noFill/>
          <a:ln>
            <a:noFill/>
          </a:ln>
        </p:spPr>
        <p:txBody>
          <a:bodyPr wrap="squar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algn="ctr"/>
            <a:r>
              <a:rPr lang="en-US" sz="4000">
                <a:solidFill>
                  <a:schemeClr val="bg2"/>
                </a:solidFill>
                <a:latin typeface="+mn-lt"/>
              </a:rPr>
              <a:t>HERS Index</a:t>
            </a:r>
          </a:p>
        </p:txBody>
      </p:sp>
      <p:sp>
        <p:nvSpPr>
          <p:cNvPr id="22" name="TextBox 21">
            <a:extLst>
              <a:ext uri="{FF2B5EF4-FFF2-40B4-BE49-F238E27FC236}">
                <a16:creationId xmlns:a16="http://schemas.microsoft.com/office/drawing/2014/main" id="{76400F32-40EF-024F-99A7-3AAF21B4385E}"/>
              </a:ext>
            </a:extLst>
          </p:cNvPr>
          <p:cNvSpPr txBox="1"/>
          <p:nvPr/>
        </p:nvSpPr>
        <p:spPr>
          <a:xfrm>
            <a:off x="6028852" y="5354856"/>
            <a:ext cx="5590706" cy="400110"/>
          </a:xfrm>
          <a:prstGeom prst="rect">
            <a:avLst/>
          </a:prstGeom>
          <a:noFill/>
          <a:ln>
            <a:noFill/>
          </a:ln>
        </p:spPr>
        <p:txBody>
          <a:bodyPr wrap="squar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algn="r"/>
            <a:r>
              <a:rPr lang="en-US" sz="2000">
                <a:solidFill>
                  <a:schemeClr val="bg2"/>
                </a:solidFill>
                <a:latin typeface="+mn-lt"/>
              </a:rPr>
              <a:t>*Not real results. For Illustrative purposes only.</a:t>
            </a:r>
          </a:p>
        </p:txBody>
      </p:sp>
      <p:cxnSp>
        <p:nvCxnSpPr>
          <p:cNvPr id="3" name="Straight Connector 2">
            <a:extLst>
              <a:ext uri="{FF2B5EF4-FFF2-40B4-BE49-F238E27FC236}">
                <a16:creationId xmlns:a16="http://schemas.microsoft.com/office/drawing/2014/main" id="{239F96C2-BEE3-C21D-23CF-C9F7613E68FA}"/>
              </a:ext>
            </a:extLst>
          </p:cNvPr>
          <p:cNvCxnSpPr/>
          <p:nvPr/>
        </p:nvCxnSpPr>
        <p:spPr>
          <a:xfrm>
            <a:off x="1042415" y="4339244"/>
            <a:ext cx="10588737" cy="0"/>
          </a:xfrm>
          <a:prstGeom prst="line">
            <a:avLst/>
          </a:prstGeom>
          <a:ln w="76200">
            <a:solidFill>
              <a:srgbClr val="4285F5"/>
            </a:solidFill>
            <a:prstDash val="sys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924A512-95BD-6529-BB98-F0AD239DCA7F}"/>
              </a:ext>
            </a:extLst>
          </p:cNvPr>
          <p:cNvSpPr txBox="1"/>
          <p:nvPr/>
        </p:nvSpPr>
        <p:spPr>
          <a:xfrm>
            <a:off x="7497510" y="2648306"/>
            <a:ext cx="4133642" cy="523220"/>
          </a:xfrm>
          <a:prstGeom prst="rect">
            <a:avLst/>
          </a:prstGeom>
          <a:noFill/>
          <a:ln>
            <a:noFill/>
          </a:ln>
        </p:spPr>
        <p:txBody>
          <a:bodyPr wrap="squar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algn="ctr"/>
            <a:r>
              <a:rPr lang="en-US" sz="2800">
                <a:solidFill>
                  <a:schemeClr val="bg2"/>
                </a:solidFill>
                <a:latin typeface="+mn-lt"/>
              </a:rPr>
              <a:t>Accountable Accuracy</a:t>
            </a:r>
          </a:p>
        </p:txBody>
      </p:sp>
      <p:sp>
        <p:nvSpPr>
          <p:cNvPr id="10" name="TextBox 9">
            <a:extLst>
              <a:ext uri="{FF2B5EF4-FFF2-40B4-BE49-F238E27FC236}">
                <a16:creationId xmlns:a16="http://schemas.microsoft.com/office/drawing/2014/main" id="{001C325A-9510-7BB5-660A-A5CA61BFCDF0}"/>
              </a:ext>
            </a:extLst>
          </p:cNvPr>
          <p:cNvSpPr txBox="1"/>
          <p:nvPr/>
        </p:nvSpPr>
        <p:spPr>
          <a:xfrm>
            <a:off x="7075779" y="4385004"/>
            <a:ext cx="4555373" cy="523220"/>
          </a:xfrm>
          <a:prstGeom prst="rect">
            <a:avLst/>
          </a:prstGeom>
          <a:noFill/>
          <a:ln>
            <a:noFill/>
          </a:ln>
        </p:spPr>
        <p:txBody>
          <a:bodyPr wrap="squar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algn="ctr"/>
            <a:r>
              <a:rPr lang="en-US" sz="2800">
                <a:solidFill>
                  <a:schemeClr val="bg2"/>
                </a:solidFill>
                <a:latin typeface="+mn-lt"/>
              </a:rPr>
              <a:t>Ignorant Self-Consistency</a:t>
            </a:r>
          </a:p>
        </p:txBody>
      </p:sp>
    </p:spTree>
    <p:extLst>
      <p:ext uri="{BB962C8B-B14F-4D97-AF65-F5344CB8AC3E}">
        <p14:creationId xmlns:p14="http://schemas.microsoft.com/office/powerpoint/2010/main" val="236457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a:extLst>
            <a:ext uri="{FF2B5EF4-FFF2-40B4-BE49-F238E27FC236}">
              <a16:creationId xmlns:a16="http://schemas.microsoft.com/office/drawing/2014/main" id="{641BAFCA-3A7D-2250-7E71-E9CF5811BC8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84D704C-80C0-C63F-D7E3-436C8009990F}"/>
              </a:ext>
            </a:extLst>
          </p:cNvPr>
          <p:cNvSpPr txBox="1"/>
          <p:nvPr/>
        </p:nvSpPr>
        <p:spPr>
          <a:xfrm>
            <a:off x="699541" y="1903752"/>
            <a:ext cx="10792917" cy="4478149"/>
          </a:xfrm>
          <a:prstGeom prst="rect">
            <a:avLst/>
          </a:prstGeom>
          <a:noFill/>
        </p:spPr>
        <p:txBody>
          <a:bodyPr wrap="square" rtlCol="0">
            <a:spAutoFit/>
          </a:bodyPr>
          <a:lstStyle/>
          <a:p>
            <a:pPr marL="571500" indent="-754380">
              <a:spcBef>
                <a:spcPts val="1200"/>
              </a:spcBef>
              <a:buFont typeface="Wingdings" pitchFamily="2" charset="2"/>
              <a:buChar char="q"/>
            </a:pPr>
            <a:r>
              <a:rPr lang="en-US" sz="4800"/>
              <a:t>Transition to hourly calculations</a:t>
            </a:r>
          </a:p>
          <a:p>
            <a:pPr marL="571500" indent="-754380">
              <a:spcBef>
                <a:spcPts val="1200"/>
              </a:spcBef>
              <a:buFont typeface="Wingdings" pitchFamily="2" charset="2"/>
              <a:buChar char="q"/>
            </a:pPr>
            <a:r>
              <a:rPr lang="en-US" sz="4800"/>
              <a:t>Revise accreditation testing criteria</a:t>
            </a:r>
          </a:p>
          <a:p>
            <a:pPr marL="571500" indent="-754380">
              <a:spcBef>
                <a:spcPts val="1200"/>
              </a:spcBef>
              <a:buFont typeface="Wingdings" pitchFamily="2" charset="2"/>
              <a:buChar char="q"/>
            </a:pPr>
            <a:r>
              <a:rPr lang="en-US" sz="4800"/>
              <a:t>Investigate consistency inquiries</a:t>
            </a:r>
          </a:p>
          <a:p>
            <a:pPr marL="571500" indent="-754380">
              <a:spcBef>
                <a:spcPts val="1200"/>
              </a:spcBef>
              <a:spcAft>
                <a:spcPts val="600"/>
              </a:spcAft>
              <a:buFont typeface="Wingdings" pitchFamily="2" charset="2"/>
              <a:buChar char="q"/>
            </a:pPr>
            <a:r>
              <a:rPr lang="en-US" sz="4800"/>
              <a:t>Enhance software tests</a:t>
            </a:r>
          </a:p>
          <a:p>
            <a:pPr marL="571500" indent="-754380">
              <a:spcBef>
                <a:spcPts val="1200"/>
              </a:spcBef>
              <a:buFont typeface="Wingdings" pitchFamily="2" charset="2"/>
              <a:buChar char="q"/>
            </a:pPr>
            <a:r>
              <a:rPr lang="en-US" sz="4800"/>
              <a:t>Recommend standards updates</a:t>
            </a:r>
          </a:p>
        </p:txBody>
      </p:sp>
      <p:sp>
        <p:nvSpPr>
          <p:cNvPr id="151" name="Google Shape;151;p5">
            <a:extLst>
              <a:ext uri="{FF2B5EF4-FFF2-40B4-BE49-F238E27FC236}">
                <a16:creationId xmlns:a16="http://schemas.microsoft.com/office/drawing/2014/main" id="{6D426F4C-40B5-6D77-29A0-D42AF7C9DF60}"/>
              </a:ext>
            </a:extLst>
          </p:cNvPr>
          <p:cNvSpPr txBox="1"/>
          <p:nvPr/>
        </p:nvSpPr>
        <p:spPr>
          <a:xfrm>
            <a:off x="415953" y="414595"/>
            <a:ext cx="11360094"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0" i="0" u="none" strike="noStrike" cap="none">
                <a:solidFill>
                  <a:srgbClr val="263248"/>
                </a:solidFill>
                <a:latin typeface="Roboto"/>
                <a:ea typeface="Roboto"/>
                <a:cs typeface="Roboto"/>
                <a:sym typeface="Roboto"/>
              </a:rPr>
              <a:t>SCC Charter</a:t>
            </a:r>
            <a:endParaRPr/>
          </a:p>
        </p:txBody>
      </p:sp>
      <p:sp>
        <p:nvSpPr>
          <p:cNvPr id="3" name="TextBox 2">
            <a:extLst>
              <a:ext uri="{FF2B5EF4-FFF2-40B4-BE49-F238E27FC236}">
                <a16:creationId xmlns:a16="http://schemas.microsoft.com/office/drawing/2014/main" id="{8169DE39-2557-AA29-EBCF-B463936A5DE8}"/>
              </a:ext>
            </a:extLst>
          </p:cNvPr>
          <p:cNvSpPr txBox="1"/>
          <p:nvPr/>
        </p:nvSpPr>
        <p:spPr>
          <a:xfrm>
            <a:off x="699541" y="2071141"/>
            <a:ext cx="697627" cy="707886"/>
          </a:xfrm>
          <a:prstGeom prst="rect">
            <a:avLst/>
          </a:prstGeom>
          <a:noFill/>
        </p:spPr>
        <p:txBody>
          <a:bodyPr wrap="none" rtlCol="0">
            <a:spAutoFit/>
          </a:bodyPr>
          <a:lstStyle/>
          <a:p>
            <a:pPr algn="ctr"/>
            <a:r>
              <a:rPr lang="en-US" sz="4000"/>
              <a:t>✅</a:t>
            </a:r>
          </a:p>
        </p:txBody>
      </p:sp>
    </p:spTree>
    <p:extLst>
      <p:ext uri="{BB962C8B-B14F-4D97-AF65-F5344CB8AC3E}">
        <p14:creationId xmlns:p14="http://schemas.microsoft.com/office/powerpoint/2010/main" val="288820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RESNET">
      <a:dk1>
        <a:srgbClr val="3F3F3F"/>
      </a:dk1>
      <a:lt1>
        <a:srgbClr val="FFFFFF"/>
      </a:lt1>
      <a:dk2>
        <a:srgbClr val="002664"/>
      </a:dk2>
      <a:lt2>
        <a:srgbClr val="FFFFFF"/>
      </a:lt2>
      <a:accent1>
        <a:srgbClr val="5EB6E4"/>
      </a:accent1>
      <a:accent2>
        <a:srgbClr val="00358D"/>
      </a:accent2>
      <a:accent3>
        <a:srgbClr val="D52B1E"/>
      </a:accent3>
      <a:accent4>
        <a:srgbClr val="E98300"/>
      </a:accent4>
      <a:accent5>
        <a:srgbClr val="EEAF00"/>
      </a:accent5>
      <a:accent6>
        <a:srgbClr val="E05206"/>
      </a:accent6>
      <a:hlink>
        <a:srgbClr val="31A8D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5528</Words>
  <Application>Microsoft Macintosh PowerPoint</Application>
  <PresentationFormat>Widescreen</PresentationFormat>
  <Paragraphs>737</Paragraphs>
  <Slides>87</Slides>
  <Notes>85</Notes>
  <HiddenSlides>18</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87</vt:i4>
      </vt:variant>
    </vt:vector>
  </HeadingPairs>
  <TitlesOfParts>
    <vt:vector size="99" baseType="lpstr">
      <vt:lpstr>Calibri</vt:lpstr>
      <vt:lpstr>Roboto Medium</vt:lpstr>
      <vt:lpstr>Wingdings</vt:lpstr>
      <vt:lpstr>Candara</vt:lpstr>
      <vt:lpstr>Verdana</vt:lpstr>
      <vt:lpstr>ADLaM Display</vt:lpstr>
      <vt:lpstr>Arial (Body)</vt:lpstr>
      <vt:lpstr>Linux Libertine</vt:lpstr>
      <vt:lpstr>Roboto Light</vt:lpstr>
      <vt:lpstr>Arial</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Dracarys</dc:creator>
  <cp:lastModifiedBy>Neal Kruis</cp:lastModifiedBy>
  <cp:revision>1</cp:revision>
  <dcterms:created xsi:type="dcterms:W3CDTF">2018-08-29T08:45:47Z</dcterms:created>
  <dcterms:modified xsi:type="dcterms:W3CDTF">2025-01-27T15:51:04Z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0x0101005ACA0A2A6E635C44B9384D7B4942CE22</vt:lpwstr>
  </property>
</Properties>
</file>