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4" r:id="rId5"/>
  </p:sldMasterIdLst>
  <p:notesMasterIdLst>
    <p:notesMasterId r:id="rId51"/>
  </p:notesMasterIdLst>
  <p:sldIdLst>
    <p:sldId id="2981" r:id="rId6"/>
    <p:sldId id="2935" r:id="rId7"/>
    <p:sldId id="2930" r:id="rId8"/>
    <p:sldId id="2965" r:id="rId9"/>
    <p:sldId id="337" r:id="rId10"/>
    <p:sldId id="340" r:id="rId11"/>
    <p:sldId id="3177" r:id="rId12"/>
    <p:sldId id="3191" r:id="rId13"/>
    <p:sldId id="284" r:id="rId14"/>
    <p:sldId id="293" r:id="rId15"/>
    <p:sldId id="298" r:id="rId16"/>
    <p:sldId id="3167" r:id="rId17"/>
    <p:sldId id="3168" r:id="rId18"/>
    <p:sldId id="265" r:id="rId19"/>
    <p:sldId id="310" r:id="rId20"/>
    <p:sldId id="299" r:id="rId21"/>
    <p:sldId id="347" r:id="rId22"/>
    <p:sldId id="3178" r:id="rId23"/>
    <p:sldId id="721" r:id="rId24"/>
    <p:sldId id="302" r:id="rId25"/>
    <p:sldId id="303" r:id="rId26"/>
    <p:sldId id="305" r:id="rId27"/>
    <p:sldId id="304" r:id="rId28"/>
    <p:sldId id="306" r:id="rId29"/>
    <p:sldId id="307" r:id="rId30"/>
    <p:sldId id="308" r:id="rId31"/>
    <p:sldId id="327" r:id="rId32"/>
    <p:sldId id="328" r:id="rId33"/>
    <p:sldId id="329" r:id="rId34"/>
    <p:sldId id="311" r:id="rId35"/>
    <p:sldId id="312" r:id="rId36"/>
    <p:sldId id="313" r:id="rId37"/>
    <p:sldId id="314" r:id="rId38"/>
    <p:sldId id="315" r:id="rId39"/>
    <p:sldId id="262" r:id="rId40"/>
    <p:sldId id="316" r:id="rId41"/>
    <p:sldId id="295" r:id="rId42"/>
    <p:sldId id="271" r:id="rId43"/>
    <p:sldId id="722" r:id="rId44"/>
    <p:sldId id="294" r:id="rId45"/>
    <p:sldId id="318" r:id="rId46"/>
    <p:sldId id="3175" r:id="rId47"/>
    <p:sldId id="3174" r:id="rId48"/>
    <p:sldId id="3173" r:id="rId49"/>
    <p:sldId id="3176"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665"/>
    <a:srgbClr val="1579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37"/>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diagrams/_rels/data5.xml.rels><?xml version="1.0" encoding="UTF-8" standalone="yes"?>
<Relationships xmlns="http://schemas.openxmlformats.org/package/2006/relationships"><Relationship Id="rId8" Type="http://schemas.openxmlformats.org/officeDocument/2006/relationships/hyperlink" Target="http://www.cesnir.com/valutazione-della-qualita-dellaria-degli-ambienti-indoor-un-contributo-nella-direzione-di-un-metodo-condiviso-aidii-2018/" TargetMode="External"/><Relationship Id="rId3" Type="http://schemas.openxmlformats.org/officeDocument/2006/relationships/image" Target="../media/image60.png"/><Relationship Id="rId7" Type="http://schemas.openxmlformats.org/officeDocument/2006/relationships/image" Target="../media/image62.jpg"/><Relationship Id="rId2" Type="http://schemas.openxmlformats.org/officeDocument/2006/relationships/hyperlink" Target="https://budflyer.blog.hu/2019/01/14/a_budapest_airport_megorizte_a_karbonsemleges_minositeset" TargetMode="External"/><Relationship Id="rId1" Type="http://schemas.openxmlformats.org/officeDocument/2006/relationships/image" Target="../media/image59.jpg"/><Relationship Id="rId6" Type="http://schemas.openxmlformats.org/officeDocument/2006/relationships/hyperlink" Target="https://archive.org/details/gov.law.icc.iecc.2009" TargetMode="External"/><Relationship Id="rId5" Type="http://schemas.openxmlformats.org/officeDocument/2006/relationships/image" Target="../media/image61.jpg"/><Relationship Id="rId4" Type="http://schemas.openxmlformats.org/officeDocument/2006/relationships/hyperlink" Target="https://ggwash.org/view/67303/this-vacant-site-could-become-180-affordable-homes-but-it-needs-help" TargetMode="External"/></Relationships>
</file>

<file path=ppt/diagrams/_rels/drawing5.xml.rels><?xml version="1.0" encoding="UTF-8" standalone="yes"?>
<Relationships xmlns="http://schemas.openxmlformats.org/package/2006/relationships"><Relationship Id="rId8" Type="http://schemas.openxmlformats.org/officeDocument/2006/relationships/hyperlink" Target="http://www.cesnir.com/valutazione-della-qualita-dellaria-degli-ambienti-indoor-un-contributo-nella-direzione-di-un-metodo-condiviso-aidii-2018/" TargetMode="External"/><Relationship Id="rId3" Type="http://schemas.openxmlformats.org/officeDocument/2006/relationships/image" Target="../media/image60.png"/><Relationship Id="rId7" Type="http://schemas.openxmlformats.org/officeDocument/2006/relationships/image" Target="../media/image62.jpg"/><Relationship Id="rId2" Type="http://schemas.openxmlformats.org/officeDocument/2006/relationships/hyperlink" Target="https://budflyer.blog.hu/2019/01/14/a_budapest_airport_megorizte_a_karbonsemleges_minositeset" TargetMode="External"/><Relationship Id="rId1" Type="http://schemas.openxmlformats.org/officeDocument/2006/relationships/image" Target="../media/image59.jpg"/><Relationship Id="rId6" Type="http://schemas.openxmlformats.org/officeDocument/2006/relationships/hyperlink" Target="https://archive.org/details/gov.law.icc.iecc.2009" TargetMode="External"/><Relationship Id="rId5" Type="http://schemas.openxmlformats.org/officeDocument/2006/relationships/image" Target="../media/image61.jpg"/><Relationship Id="rId4" Type="http://schemas.openxmlformats.org/officeDocument/2006/relationships/hyperlink" Target="https://ggwash.org/view/67303/this-vacant-site-could-become-180-affordable-homes-but-it-needs-help"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67355C-B41C-4DA3-B700-714B0A47C2B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91F2ED1-EB74-464A-AB51-68E59353DCE4}">
      <dgm:prSet/>
      <dgm:spPr/>
      <dgm:t>
        <a:bodyPr/>
        <a:lstStyle/>
        <a:p>
          <a:r>
            <a:rPr lang="en-US" b="1" i="0" dirty="0">
              <a:solidFill>
                <a:schemeClr val="bg1">
                  <a:lumMod val="95000"/>
                </a:schemeClr>
              </a:solidFill>
            </a:rPr>
            <a:t>What is a HERS Advocacy?</a:t>
          </a:r>
          <a:endParaRPr lang="en-US" dirty="0">
            <a:solidFill>
              <a:schemeClr val="bg1">
                <a:lumMod val="95000"/>
              </a:schemeClr>
            </a:solidFill>
          </a:endParaRPr>
        </a:p>
      </dgm:t>
    </dgm:pt>
    <dgm:pt modelId="{4F498EE7-9156-4EBF-BB65-2A5BFE643F01}" type="parTrans" cxnId="{5D22A190-1EFA-41A7-A6B5-868415E88F63}">
      <dgm:prSet/>
      <dgm:spPr/>
      <dgm:t>
        <a:bodyPr/>
        <a:lstStyle/>
        <a:p>
          <a:endParaRPr lang="en-US"/>
        </a:p>
      </dgm:t>
    </dgm:pt>
    <dgm:pt modelId="{CB6CBA9F-146A-4607-A815-FFF3A59C38BD}" type="sibTrans" cxnId="{5D22A190-1EFA-41A7-A6B5-868415E88F63}">
      <dgm:prSet/>
      <dgm:spPr/>
      <dgm:t>
        <a:bodyPr/>
        <a:lstStyle/>
        <a:p>
          <a:endParaRPr lang="en-US"/>
        </a:p>
      </dgm:t>
    </dgm:pt>
    <dgm:pt modelId="{469C8E19-8756-4F0F-8E2E-9FD929F87736}">
      <dgm:prSet/>
      <dgm:spPr/>
      <dgm:t>
        <a:bodyPr/>
        <a:lstStyle/>
        <a:p>
          <a:r>
            <a:rPr lang="en-US" b="1" i="0" dirty="0">
              <a:solidFill>
                <a:schemeClr val="bg1"/>
              </a:solidFill>
            </a:rPr>
            <a:t>The RESNET HERS Advocacy Group seeks to ensure;</a:t>
          </a:r>
          <a:endParaRPr lang="en-US" dirty="0">
            <a:solidFill>
              <a:schemeClr val="bg1"/>
            </a:solidFill>
          </a:endParaRPr>
        </a:p>
      </dgm:t>
    </dgm:pt>
    <dgm:pt modelId="{AF609019-C004-46C3-921D-81D693468425}" type="parTrans" cxnId="{AF4F7C94-6B6A-4D99-905E-D8FDBEC0D1EC}">
      <dgm:prSet/>
      <dgm:spPr/>
      <dgm:t>
        <a:bodyPr/>
        <a:lstStyle/>
        <a:p>
          <a:endParaRPr lang="en-US"/>
        </a:p>
      </dgm:t>
    </dgm:pt>
    <dgm:pt modelId="{A367CA49-589F-47FB-9D96-FC67CBEB2D33}" type="sibTrans" cxnId="{AF4F7C94-6B6A-4D99-905E-D8FDBEC0D1EC}">
      <dgm:prSet/>
      <dgm:spPr/>
      <dgm:t>
        <a:bodyPr/>
        <a:lstStyle/>
        <a:p>
          <a:endParaRPr lang="en-US"/>
        </a:p>
      </dgm:t>
    </dgm:pt>
    <dgm:pt modelId="{F256B2D5-FA57-40F0-AF0D-7F5543D25B3F}">
      <dgm:prSet custT="1"/>
      <dgm:spPr/>
      <dgm:t>
        <a:bodyPr/>
        <a:lstStyle/>
        <a:p>
          <a:r>
            <a:rPr lang="en-US" sz="2000" b="0" i="1" dirty="0"/>
            <a:t>Our voice is heard on issues that are important to HERS Industry</a:t>
          </a:r>
        </a:p>
      </dgm:t>
    </dgm:pt>
    <dgm:pt modelId="{DD619466-7814-422D-9F28-77A8A2B83FF0}" type="parTrans" cxnId="{5AE3AA99-15FC-4C24-A28C-ABE0AA4CD18D}">
      <dgm:prSet/>
      <dgm:spPr/>
      <dgm:t>
        <a:bodyPr/>
        <a:lstStyle/>
        <a:p>
          <a:endParaRPr lang="en-US"/>
        </a:p>
      </dgm:t>
    </dgm:pt>
    <dgm:pt modelId="{03AE4C46-C951-417D-804C-5B7F708B0F14}" type="sibTrans" cxnId="{5AE3AA99-15FC-4C24-A28C-ABE0AA4CD18D}">
      <dgm:prSet/>
      <dgm:spPr/>
      <dgm:t>
        <a:bodyPr/>
        <a:lstStyle/>
        <a:p>
          <a:endParaRPr lang="en-US"/>
        </a:p>
      </dgm:t>
    </dgm:pt>
    <dgm:pt modelId="{B7113AA9-F4CF-4DFC-848F-3989D9CE243A}">
      <dgm:prSet custT="1"/>
      <dgm:spPr/>
      <dgm:t>
        <a:bodyPr/>
        <a:lstStyle/>
        <a:p>
          <a:r>
            <a:rPr lang="en-US" sz="2000" b="0" i="1" dirty="0"/>
            <a:t>Protect and promote HERS Industry in all States</a:t>
          </a:r>
        </a:p>
      </dgm:t>
    </dgm:pt>
    <dgm:pt modelId="{3E3122FB-DC44-4CB0-9F95-B2EDBC958DE9}" type="parTrans" cxnId="{46B74041-423E-4931-BCBF-228410CEDD3D}">
      <dgm:prSet/>
      <dgm:spPr/>
      <dgm:t>
        <a:bodyPr/>
        <a:lstStyle/>
        <a:p>
          <a:endParaRPr lang="en-US"/>
        </a:p>
      </dgm:t>
    </dgm:pt>
    <dgm:pt modelId="{2C28ED69-D719-48C4-9FD6-90B59B814153}" type="sibTrans" cxnId="{46B74041-423E-4931-BCBF-228410CEDD3D}">
      <dgm:prSet/>
      <dgm:spPr/>
      <dgm:t>
        <a:bodyPr/>
        <a:lstStyle/>
        <a:p>
          <a:endParaRPr lang="en-US"/>
        </a:p>
      </dgm:t>
    </dgm:pt>
    <dgm:pt modelId="{03273CA5-E9AD-4DA5-85B2-6AF6229E2BC8}">
      <dgm:prSet custT="1"/>
      <dgm:spPr/>
      <dgm:t>
        <a:bodyPr/>
        <a:lstStyle/>
        <a:p>
          <a:r>
            <a:rPr lang="en-US" sz="2000" b="0" i="1" dirty="0"/>
            <a:t>Supporting HERS Rating views to be genuinely considered when decisions are being made</a:t>
          </a:r>
          <a:endParaRPr lang="en-US" sz="2000" dirty="0"/>
        </a:p>
      </dgm:t>
    </dgm:pt>
    <dgm:pt modelId="{0738BFE8-A675-483C-9584-7560595D9034}" type="parTrans" cxnId="{FEAB41A0-1D91-4AF0-916F-E9B6811236EE}">
      <dgm:prSet/>
      <dgm:spPr/>
      <dgm:t>
        <a:bodyPr/>
        <a:lstStyle/>
        <a:p>
          <a:endParaRPr lang="en-US"/>
        </a:p>
      </dgm:t>
    </dgm:pt>
    <dgm:pt modelId="{3E881AF8-A9E2-423E-8281-8E9CF31A50BA}" type="sibTrans" cxnId="{FEAB41A0-1D91-4AF0-916F-E9B6811236EE}">
      <dgm:prSet/>
      <dgm:spPr/>
      <dgm:t>
        <a:bodyPr/>
        <a:lstStyle/>
        <a:p>
          <a:endParaRPr lang="en-US"/>
        </a:p>
      </dgm:t>
    </dgm:pt>
    <dgm:pt modelId="{8CBFC952-B56D-4458-BFFA-31D9B51889B7}">
      <dgm:prSet custT="1"/>
      <dgm:spPr/>
      <dgm:t>
        <a:bodyPr/>
        <a:lstStyle/>
        <a:p>
          <a:r>
            <a:rPr lang="en-US" sz="2000" i="1" dirty="0"/>
            <a:t>Supporting 45L Federal Tax Credits &amp; and creating a </a:t>
          </a:r>
          <a:r>
            <a:rPr lang="en-US" sz="2000" i="1" dirty="0" err="1"/>
            <a:t>WaterSense</a:t>
          </a:r>
          <a:r>
            <a:rPr lang="en-US" sz="2000" i="1" dirty="0"/>
            <a:t> Federal Tax Credit </a:t>
          </a:r>
        </a:p>
      </dgm:t>
    </dgm:pt>
    <dgm:pt modelId="{84D4A358-8D7C-46E2-8D93-6927E0AF8DAF}" type="parTrans" cxnId="{85E190C9-CF1B-42EC-8FB2-65CB53E4B65A}">
      <dgm:prSet/>
      <dgm:spPr/>
    </dgm:pt>
    <dgm:pt modelId="{0B4CA81F-A994-4406-BA46-58193FD73909}" type="sibTrans" cxnId="{85E190C9-CF1B-42EC-8FB2-65CB53E4B65A}">
      <dgm:prSet/>
      <dgm:spPr/>
    </dgm:pt>
    <dgm:pt modelId="{0717493F-A4C8-4A5C-A24E-DB55D0181E2E}" type="pres">
      <dgm:prSet presAssocID="{BC67355C-B41C-4DA3-B700-714B0A47C2B1}" presName="linear" presStyleCnt="0">
        <dgm:presLayoutVars>
          <dgm:animLvl val="lvl"/>
          <dgm:resizeHandles val="exact"/>
        </dgm:presLayoutVars>
      </dgm:prSet>
      <dgm:spPr/>
    </dgm:pt>
    <dgm:pt modelId="{59055BD1-23A6-40A3-A1FF-1AC8DC8C6414}" type="pres">
      <dgm:prSet presAssocID="{891F2ED1-EB74-464A-AB51-68E59353DCE4}" presName="parentText" presStyleLbl="node1" presStyleIdx="0" presStyleCnt="2">
        <dgm:presLayoutVars>
          <dgm:chMax val="0"/>
          <dgm:bulletEnabled val="1"/>
        </dgm:presLayoutVars>
      </dgm:prSet>
      <dgm:spPr/>
    </dgm:pt>
    <dgm:pt modelId="{9DE7564F-5904-43B8-8FD4-C9C6F2883AF2}" type="pres">
      <dgm:prSet presAssocID="{CB6CBA9F-146A-4607-A815-FFF3A59C38BD}" presName="spacer" presStyleCnt="0"/>
      <dgm:spPr/>
    </dgm:pt>
    <dgm:pt modelId="{A4C96E3B-27D7-460E-BDD7-CCD2BADCC846}" type="pres">
      <dgm:prSet presAssocID="{469C8E19-8756-4F0F-8E2E-9FD929F87736}" presName="parentText" presStyleLbl="node1" presStyleIdx="1" presStyleCnt="2">
        <dgm:presLayoutVars>
          <dgm:chMax val="0"/>
          <dgm:bulletEnabled val="1"/>
        </dgm:presLayoutVars>
      </dgm:prSet>
      <dgm:spPr/>
    </dgm:pt>
    <dgm:pt modelId="{5563A0A8-C97C-4ACF-90C4-E0C92804AD46}" type="pres">
      <dgm:prSet presAssocID="{469C8E19-8756-4F0F-8E2E-9FD929F87736}" presName="childText" presStyleLbl="revTx" presStyleIdx="0" presStyleCnt="1" custScaleY="115548" custLinFactNeighborY="4188">
        <dgm:presLayoutVars>
          <dgm:bulletEnabled val="1"/>
        </dgm:presLayoutVars>
      </dgm:prSet>
      <dgm:spPr/>
    </dgm:pt>
  </dgm:ptLst>
  <dgm:cxnLst>
    <dgm:cxn modelId="{716D6C0A-68F2-483A-92D3-DCA58C8BF3FE}" type="presOf" srcId="{03273CA5-E9AD-4DA5-85B2-6AF6229E2BC8}" destId="{5563A0A8-C97C-4ACF-90C4-E0C92804AD46}" srcOrd="0" destOrd="2" presId="urn:microsoft.com/office/officeart/2005/8/layout/vList2"/>
    <dgm:cxn modelId="{698A7317-95C6-4456-8798-CC91521089C3}" type="presOf" srcId="{469C8E19-8756-4F0F-8E2E-9FD929F87736}" destId="{A4C96E3B-27D7-460E-BDD7-CCD2BADCC846}" srcOrd="0" destOrd="0" presId="urn:microsoft.com/office/officeart/2005/8/layout/vList2"/>
    <dgm:cxn modelId="{46B74041-423E-4931-BCBF-228410CEDD3D}" srcId="{469C8E19-8756-4F0F-8E2E-9FD929F87736}" destId="{B7113AA9-F4CF-4DFC-848F-3989D9CE243A}" srcOrd="1" destOrd="0" parTransId="{3E3122FB-DC44-4CB0-9F95-B2EDBC958DE9}" sibTransId="{2C28ED69-D719-48C4-9FD6-90B59B814153}"/>
    <dgm:cxn modelId="{EA0C3E48-B08E-4DA3-A627-3AB0D04E3484}" type="presOf" srcId="{8CBFC952-B56D-4458-BFFA-31D9B51889B7}" destId="{5563A0A8-C97C-4ACF-90C4-E0C92804AD46}" srcOrd="0" destOrd="3" presId="urn:microsoft.com/office/officeart/2005/8/layout/vList2"/>
    <dgm:cxn modelId="{4522A74D-221C-407D-B770-00BB8583E84B}" type="presOf" srcId="{BC67355C-B41C-4DA3-B700-714B0A47C2B1}" destId="{0717493F-A4C8-4A5C-A24E-DB55D0181E2E}" srcOrd="0" destOrd="0" presId="urn:microsoft.com/office/officeart/2005/8/layout/vList2"/>
    <dgm:cxn modelId="{5D22A190-1EFA-41A7-A6B5-868415E88F63}" srcId="{BC67355C-B41C-4DA3-B700-714B0A47C2B1}" destId="{891F2ED1-EB74-464A-AB51-68E59353DCE4}" srcOrd="0" destOrd="0" parTransId="{4F498EE7-9156-4EBF-BB65-2A5BFE643F01}" sibTransId="{CB6CBA9F-146A-4607-A815-FFF3A59C38BD}"/>
    <dgm:cxn modelId="{AF4F7C94-6B6A-4D99-905E-D8FDBEC0D1EC}" srcId="{BC67355C-B41C-4DA3-B700-714B0A47C2B1}" destId="{469C8E19-8756-4F0F-8E2E-9FD929F87736}" srcOrd="1" destOrd="0" parTransId="{AF609019-C004-46C3-921D-81D693468425}" sibTransId="{A367CA49-589F-47FB-9D96-FC67CBEB2D33}"/>
    <dgm:cxn modelId="{5AE3AA99-15FC-4C24-A28C-ABE0AA4CD18D}" srcId="{469C8E19-8756-4F0F-8E2E-9FD929F87736}" destId="{F256B2D5-FA57-40F0-AF0D-7F5543D25B3F}" srcOrd="0" destOrd="0" parTransId="{DD619466-7814-422D-9F28-77A8A2B83FF0}" sibTransId="{03AE4C46-C951-417D-804C-5B7F708B0F14}"/>
    <dgm:cxn modelId="{FEAB41A0-1D91-4AF0-916F-E9B6811236EE}" srcId="{469C8E19-8756-4F0F-8E2E-9FD929F87736}" destId="{03273CA5-E9AD-4DA5-85B2-6AF6229E2BC8}" srcOrd="2" destOrd="0" parTransId="{0738BFE8-A675-483C-9584-7560595D9034}" sibTransId="{3E881AF8-A9E2-423E-8281-8E9CF31A50BA}"/>
    <dgm:cxn modelId="{E64DFDA9-D93B-4825-809C-E27EA2FAB036}" type="presOf" srcId="{891F2ED1-EB74-464A-AB51-68E59353DCE4}" destId="{59055BD1-23A6-40A3-A1FF-1AC8DC8C6414}" srcOrd="0" destOrd="0" presId="urn:microsoft.com/office/officeart/2005/8/layout/vList2"/>
    <dgm:cxn modelId="{85E190C9-CF1B-42EC-8FB2-65CB53E4B65A}" srcId="{469C8E19-8756-4F0F-8E2E-9FD929F87736}" destId="{8CBFC952-B56D-4458-BFFA-31D9B51889B7}" srcOrd="3" destOrd="0" parTransId="{84D4A358-8D7C-46E2-8D93-6927E0AF8DAF}" sibTransId="{0B4CA81F-A994-4406-BA46-58193FD73909}"/>
    <dgm:cxn modelId="{94E01FD3-1CD8-416D-B8E2-B1BCB5B93EB7}" type="presOf" srcId="{F256B2D5-FA57-40F0-AF0D-7F5543D25B3F}" destId="{5563A0A8-C97C-4ACF-90C4-E0C92804AD46}" srcOrd="0" destOrd="0" presId="urn:microsoft.com/office/officeart/2005/8/layout/vList2"/>
    <dgm:cxn modelId="{0AD1FEF1-5E1F-42D7-85D7-57BD3A540AF8}" type="presOf" srcId="{B7113AA9-F4CF-4DFC-848F-3989D9CE243A}" destId="{5563A0A8-C97C-4ACF-90C4-E0C92804AD46}" srcOrd="0" destOrd="1" presId="urn:microsoft.com/office/officeart/2005/8/layout/vList2"/>
    <dgm:cxn modelId="{4F0CB28F-3F00-418E-AF4A-8B5591A3370F}" type="presParOf" srcId="{0717493F-A4C8-4A5C-A24E-DB55D0181E2E}" destId="{59055BD1-23A6-40A3-A1FF-1AC8DC8C6414}" srcOrd="0" destOrd="0" presId="urn:microsoft.com/office/officeart/2005/8/layout/vList2"/>
    <dgm:cxn modelId="{2552C749-7772-4EAA-890C-B1CDDD1B8AD9}" type="presParOf" srcId="{0717493F-A4C8-4A5C-A24E-DB55D0181E2E}" destId="{9DE7564F-5904-43B8-8FD4-C9C6F2883AF2}" srcOrd="1" destOrd="0" presId="urn:microsoft.com/office/officeart/2005/8/layout/vList2"/>
    <dgm:cxn modelId="{6F5B46AF-77FA-4C90-A1CF-49F2572060EF}" type="presParOf" srcId="{0717493F-A4C8-4A5C-A24E-DB55D0181E2E}" destId="{A4C96E3B-27D7-460E-BDD7-CCD2BADCC846}" srcOrd="2" destOrd="0" presId="urn:microsoft.com/office/officeart/2005/8/layout/vList2"/>
    <dgm:cxn modelId="{EA6C6681-AC11-45D8-8DE6-BA3BBCFF7792}" type="presParOf" srcId="{0717493F-A4C8-4A5C-A24E-DB55D0181E2E}" destId="{5563A0A8-C97C-4ACF-90C4-E0C92804AD46}" srcOrd="3" destOrd="0" presId="urn:microsoft.com/office/officeart/2005/8/layout/vList2"/>
  </dgm:cxnLst>
  <dgm:bg>
    <a:solidFill>
      <a:schemeClr val="bg1"/>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D376B4-BBB4-4FC1-A577-BF80D68B855D}" type="doc">
      <dgm:prSet loTypeId="urn:microsoft.com/office/officeart/2005/8/layout/chevron2" loCatId="process" qsTypeId="urn:microsoft.com/office/officeart/2005/8/quickstyle/simple1" qsCatId="simple" csTypeId="urn:microsoft.com/office/officeart/2005/8/colors/accent1_2" csCatId="accent1"/>
      <dgm:spPr/>
      <dgm:t>
        <a:bodyPr/>
        <a:lstStyle/>
        <a:p>
          <a:endParaRPr lang="en-US"/>
        </a:p>
      </dgm:t>
    </dgm:pt>
    <dgm:pt modelId="{E3E8AFFD-6E1B-432A-892C-757DE0D5624C}">
      <dgm:prSet/>
      <dgm:spPr/>
      <dgm:t>
        <a:bodyPr/>
        <a:lstStyle/>
        <a:p>
          <a:r>
            <a:rPr lang="en-US" b="1" i="0" dirty="0">
              <a:solidFill>
                <a:schemeClr val="bg1"/>
              </a:solidFill>
            </a:rPr>
            <a:t>Key components of a successful HERS Rater Advocacy </a:t>
          </a:r>
          <a:r>
            <a:rPr lang="en-US" b="1" dirty="0">
              <a:solidFill>
                <a:schemeClr val="bg1"/>
              </a:solidFill>
            </a:rPr>
            <a:t>C</a:t>
          </a:r>
          <a:r>
            <a:rPr lang="en-US" b="1" i="0" dirty="0">
              <a:solidFill>
                <a:schemeClr val="bg1"/>
              </a:solidFill>
            </a:rPr>
            <a:t>ampaign includes the following:</a:t>
          </a:r>
          <a:endParaRPr lang="en-US" dirty="0">
            <a:solidFill>
              <a:schemeClr val="bg1"/>
            </a:solidFill>
          </a:endParaRPr>
        </a:p>
      </dgm:t>
    </dgm:pt>
    <dgm:pt modelId="{3734016A-125E-4F65-8430-5607CE7A4A63}" type="parTrans" cxnId="{649C9423-B66F-4876-8409-CAE16B2E2F1C}">
      <dgm:prSet/>
      <dgm:spPr/>
      <dgm:t>
        <a:bodyPr/>
        <a:lstStyle/>
        <a:p>
          <a:endParaRPr lang="en-US"/>
        </a:p>
      </dgm:t>
    </dgm:pt>
    <dgm:pt modelId="{2B0DEE84-749E-4879-B349-3A3918B64037}" type="sibTrans" cxnId="{649C9423-B66F-4876-8409-CAE16B2E2F1C}">
      <dgm:prSet/>
      <dgm:spPr/>
      <dgm:t>
        <a:bodyPr/>
        <a:lstStyle/>
        <a:p>
          <a:endParaRPr lang="en-US"/>
        </a:p>
      </dgm:t>
    </dgm:pt>
    <dgm:pt modelId="{B5772BC2-DEAC-4AD4-915C-6525080933E1}">
      <dgm:prSet/>
      <dgm:spPr/>
      <dgm:t>
        <a:bodyPr/>
        <a:lstStyle/>
        <a:p>
          <a:r>
            <a:rPr lang="en-US" b="1" i="0" dirty="0"/>
            <a:t>Understand the issues and getting all the facts:</a:t>
          </a:r>
          <a:endParaRPr lang="en-US" dirty="0"/>
        </a:p>
      </dgm:t>
    </dgm:pt>
    <dgm:pt modelId="{A071B9F9-8F3A-4207-9242-D3DC911BCE7F}" type="parTrans" cxnId="{0F277030-FC37-4B2B-ACD8-D71FAA048CC0}">
      <dgm:prSet/>
      <dgm:spPr/>
      <dgm:t>
        <a:bodyPr/>
        <a:lstStyle/>
        <a:p>
          <a:endParaRPr lang="en-US"/>
        </a:p>
      </dgm:t>
    </dgm:pt>
    <dgm:pt modelId="{25F7BE74-3A69-48DA-8BBF-3019F74C8FC3}" type="sibTrans" cxnId="{0F277030-FC37-4B2B-ACD8-D71FAA048CC0}">
      <dgm:prSet/>
      <dgm:spPr/>
      <dgm:t>
        <a:bodyPr/>
        <a:lstStyle/>
        <a:p>
          <a:endParaRPr lang="en-US"/>
        </a:p>
      </dgm:t>
    </dgm:pt>
    <dgm:pt modelId="{5E0682C7-1D1B-49DD-90C4-F4FEB125098D}">
      <dgm:prSet/>
      <dgm:spPr/>
      <dgm:t>
        <a:bodyPr/>
        <a:lstStyle/>
        <a:p>
          <a:r>
            <a:rPr lang="en-US" i="0"/>
            <a:t>About Adopting HERS Index </a:t>
          </a:r>
          <a:r>
            <a:rPr lang="en-US"/>
            <a:t>Pathway as Code Compliance Method</a:t>
          </a:r>
        </a:p>
      </dgm:t>
    </dgm:pt>
    <dgm:pt modelId="{D9B0B886-C945-425A-A53A-5B2860725DB1}" type="parTrans" cxnId="{AE8DC389-F061-4385-B31E-5D452CDEF2F3}">
      <dgm:prSet/>
      <dgm:spPr/>
      <dgm:t>
        <a:bodyPr/>
        <a:lstStyle/>
        <a:p>
          <a:endParaRPr lang="en-US"/>
        </a:p>
      </dgm:t>
    </dgm:pt>
    <dgm:pt modelId="{58E3678A-E2FE-471D-956E-BB59C80563C4}" type="sibTrans" cxnId="{AE8DC389-F061-4385-B31E-5D452CDEF2F3}">
      <dgm:prSet/>
      <dgm:spPr/>
      <dgm:t>
        <a:bodyPr/>
        <a:lstStyle/>
        <a:p>
          <a:endParaRPr lang="en-US"/>
        </a:p>
      </dgm:t>
    </dgm:pt>
    <dgm:pt modelId="{8B81B560-3717-4154-A567-E36587F5DAC1}">
      <dgm:prSet/>
      <dgm:spPr/>
      <dgm:t>
        <a:bodyPr/>
        <a:lstStyle/>
        <a:p>
          <a:r>
            <a:rPr lang="en-US" i="0"/>
            <a:t>About Adopting HERS Index as a Stretch Code Option</a:t>
          </a:r>
          <a:endParaRPr lang="en-US"/>
        </a:p>
      </dgm:t>
    </dgm:pt>
    <dgm:pt modelId="{9C869405-7A28-4507-84E8-770DDDAB927C}" type="parTrans" cxnId="{074E8456-4253-428A-9A32-AC617F15233A}">
      <dgm:prSet/>
      <dgm:spPr/>
      <dgm:t>
        <a:bodyPr/>
        <a:lstStyle/>
        <a:p>
          <a:endParaRPr lang="en-US"/>
        </a:p>
      </dgm:t>
    </dgm:pt>
    <dgm:pt modelId="{0F2468FE-1CC3-4B34-9C7C-288C9D56F6D7}" type="sibTrans" cxnId="{074E8456-4253-428A-9A32-AC617F15233A}">
      <dgm:prSet/>
      <dgm:spPr/>
      <dgm:t>
        <a:bodyPr/>
        <a:lstStyle/>
        <a:p>
          <a:endParaRPr lang="en-US"/>
        </a:p>
      </dgm:t>
    </dgm:pt>
    <dgm:pt modelId="{02EC9DEA-A821-46DA-8FB4-48D5C7F43F54}">
      <dgm:prSet/>
      <dgm:spPr/>
      <dgm:t>
        <a:bodyPr/>
        <a:lstStyle/>
        <a:p>
          <a:r>
            <a:rPr lang="en-US"/>
            <a:t>Adopting amended ERI with QA &amp; Registry requirements  </a:t>
          </a:r>
        </a:p>
      </dgm:t>
    </dgm:pt>
    <dgm:pt modelId="{72045A7A-BCE9-4B11-9FDB-BDFA1942D7CF}" type="parTrans" cxnId="{5F7F3009-CD1D-4310-8186-275965418545}">
      <dgm:prSet/>
      <dgm:spPr/>
      <dgm:t>
        <a:bodyPr/>
        <a:lstStyle/>
        <a:p>
          <a:endParaRPr lang="en-US"/>
        </a:p>
      </dgm:t>
    </dgm:pt>
    <dgm:pt modelId="{CF1444B9-D681-41B8-B0F6-F593B9445C02}" type="sibTrans" cxnId="{5F7F3009-CD1D-4310-8186-275965418545}">
      <dgm:prSet/>
      <dgm:spPr/>
      <dgm:t>
        <a:bodyPr/>
        <a:lstStyle/>
        <a:p>
          <a:endParaRPr lang="en-US"/>
        </a:p>
      </dgm:t>
    </dgm:pt>
    <dgm:pt modelId="{6710CC04-FC3E-4E67-AA54-E103165E8C3F}">
      <dgm:prSet/>
      <dgm:spPr/>
      <dgm:t>
        <a:bodyPr/>
        <a:lstStyle/>
        <a:p>
          <a:r>
            <a:rPr lang="en-US"/>
            <a:t>About RESNET HERS Registry Benefits to States, Cities &amp; Counties</a:t>
          </a:r>
        </a:p>
      </dgm:t>
    </dgm:pt>
    <dgm:pt modelId="{A5482FAA-7A98-45CB-AFC7-51D3CA18AAE4}" type="parTrans" cxnId="{86880001-5EA3-40F7-8E97-3E8A260D6CAC}">
      <dgm:prSet/>
      <dgm:spPr/>
      <dgm:t>
        <a:bodyPr/>
        <a:lstStyle/>
        <a:p>
          <a:endParaRPr lang="en-US"/>
        </a:p>
      </dgm:t>
    </dgm:pt>
    <dgm:pt modelId="{1885451E-94CA-48A1-B2B4-A7FB99A108EC}" type="sibTrans" cxnId="{86880001-5EA3-40F7-8E97-3E8A260D6CAC}">
      <dgm:prSet/>
      <dgm:spPr/>
      <dgm:t>
        <a:bodyPr/>
        <a:lstStyle/>
        <a:p>
          <a:endParaRPr lang="en-US"/>
        </a:p>
      </dgm:t>
    </dgm:pt>
    <dgm:pt modelId="{7EC82F12-E9FD-436F-8EAB-22F34E0303A8}">
      <dgm:prSet/>
      <dgm:spPr/>
      <dgm:t>
        <a:bodyPr/>
        <a:lstStyle/>
        <a:p>
          <a:r>
            <a:rPr lang="en-US" i="0"/>
            <a:t>About Adopting HE</a:t>
          </a:r>
          <a:r>
            <a:rPr lang="en-US"/>
            <a:t>RS H20 &amp; WaterSense in drought affected States</a:t>
          </a:r>
        </a:p>
      </dgm:t>
    </dgm:pt>
    <dgm:pt modelId="{29F293D7-D45A-4DD0-BB05-7D5123D042F4}" type="parTrans" cxnId="{5760FADB-E499-4DD1-ABB5-4AABABE9AF7E}">
      <dgm:prSet/>
      <dgm:spPr/>
      <dgm:t>
        <a:bodyPr/>
        <a:lstStyle/>
        <a:p>
          <a:endParaRPr lang="en-US"/>
        </a:p>
      </dgm:t>
    </dgm:pt>
    <dgm:pt modelId="{BA53BF42-09CD-4085-BD9F-00D4660019BC}" type="sibTrans" cxnId="{5760FADB-E499-4DD1-ABB5-4AABABE9AF7E}">
      <dgm:prSet/>
      <dgm:spPr/>
      <dgm:t>
        <a:bodyPr/>
        <a:lstStyle/>
        <a:p>
          <a:endParaRPr lang="en-US"/>
        </a:p>
      </dgm:t>
    </dgm:pt>
    <dgm:pt modelId="{90B6B746-95F9-4D0D-8600-2677D6DE6936}">
      <dgm:prSet/>
      <dgm:spPr/>
      <dgm:t>
        <a:bodyPr/>
        <a:lstStyle/>
        <a:p>
          <a:r>
            <a:rPr lang="en-US"/>
            <a:t>About how to Support  45L Tax Credit for WaterSense ($2000)</a:t>
          </a:r>
        </a:p>
      </dgm:t>
    </dgm:pt>
    <dgm:pt modelId="{6C8E5C50-80AA-4429-93BC-0A77D1A6A677}" type="parTrans" cxnId="{FF98C258-67A0-4660-A07A-D3365FE70CCE}">
      <dgm:prSet/>
      <dgm:spPr/>
      <dgm:t>
        <a:bodyPr/>
        <a:lstStyle/>
        <a:p>
          <a:endParaRPr lang="en-US"/>
        </a:p>
      </dgm:t>
    </dgm:pt>
    <dgm:pt modelId="{EB3C216F-1499-4F53-A56E-3C852F3AB061}" type="sibTrans" cxnId="{FF98C258-67A0-4660-A07A-D3365FE70CCE}">
      <dgm:prSet/>
      <dgm:spPr/>
      <dgm:t>
        <a:bodyPr/>
        <a:lstStyle/>
        <a:p>
          <a:endParaRPr lang="en-US"/>
        </a:p>
      </dgm:t>
    </dgm:pt>
    <dgm:pt modelId="{DA1B5D66-172A-4994-9CE9-721F28DADDC2}">
      <dgm:prSet/>
      <dgm:spPr/>
      <dgm:t>
        <a:bodyPr/>
        <a:lstStyle/>
        <a:p>
          <a:r>
            <a:rPr lang="en-US" i="0"/>
            <a:t>About the benefits of the HERS Carbon In</a:t>
          </a:r>
          <a:r>
            <a:rPr lang="en-US"/>
            <a:t>dex</a:t>
          </a:r>
        </a:p>
      </dgm:t>
    </dgm:pt>
    <dgm:pt modelId="{99DE6A53-E66F-407D-AF66-E27BA52ED7A7}" type="parTrans" cxnId="{74DDA937-581E-408A-B22B-BAD4F56CFF56}">
      <dgm:prSet/>
      <dgm:spPr/>
      <dgm:t>
        <a:bodyPr/>
        <a:lstStyle/>
        <a:p>
          <a:endParaRPr lang="en-US"/>
        </a:p>
      </dgm:t>
    </dgm:pt>
    <dgm:pt modelId="{143C98BD-DBA6-421B-B186-B6CCC74E35FD}" type="sibTrans" cxnId="{74DDA937-581E-408A-B22B-BAD4F56CFF56}">
      <dgm:prSet/>
      <dgm:spPr/>
      <dgm:t>
        <a:bodyPr/>
        <a:lstStyle/>
        <a:p>
          <a:endParaRPr lang="en-US"/>
        </a:p>
      </dgm:t>
    </dgm:pt>
    <dgm:pt modelId="{715AA93A-A98F-4A7B-8902-768500527402}" type="pres">
      <dgm:prSet presAssocID="{3BD376B4-BBB4-4FC1-A577-BF80D68B855D}" presName="linearFlow" presStyleCnt="0">
        <dgm:presLayoutVars>
          <dgm:dir/>
          <dgm:animLvl val="lvl"/>
          <dgm:resizeHandles val="exact"/>
        </dgm:presLayoutVars>
      </dgm:prSet>
      <dgm:spPr/>
    </dgm:pt>
    <dgm:pt modelId="{3FB5B81B-4FA6-4009-956A-76E2843805C7}" type="pres">
      <dgm:prSet presAssocID="{E3E8AFFD-6E1B-432A-892C-757DE0D5624C}" presName="composite" presStyleCnt="0"/>
      <dgm:spPr/>
    </dgm:pt>
    <dgm:pt modelId="{E077826A-2E97-46EA-916D-BFAC76ABF233}" type="pres">
      <dgm:prSet presAssocID="{E3E8AFFD-6E1B-432A-892C-757DE0D5624C}" presName="parentText" presStyleLbl="alignNode1" presStyleIdx="0" presStyleCnt="1">
        <dgm:presLayoutVars>
          <dgm:chMax val="1"/>
          <dgm:bulletEnabled val="1"/>
        </dgm:presLayoutVars>
      </dgm:prSet>
      <dgm:spPr/>
    </dgm:pt>
    <dgm:pt modelId="{745C3478-4A92-407C-9FC1-0454FB92A288}" type="pres">
      <dgm:prSet presAssocID="{E3E8AFFD-6E1B-432A-892C-757DE0D5624C}" presName="descendantText" presStyleLbl="alignAcc1" presStyleIdx="0" presStyleCnt="1">
        <dgm:presLayoutVars>
          <dgm:bulletEnabled val="1"/>
        </dgm:presLayoutVars>
      </dgm:prSet>
      <dgm:spPr/>
    </dgm:pt>
  </dgm:ptLst>
  <dgm:cxnLst>
    <dgm:cxn modelId="{86880001-5EA3-40F7-8E97-3E8A260D6CAC}" srcId="{B5772BC2-DEAC-4AD4-915C-6525080933E1}" destId="{6710CC04-FC3E-4E67-AA54-E103165E8C3F}" srcOrd="3" destOrd="0" parTransId="{A5482FAA-7A98-45CB-AFC7-51D3CA18AAE4}" sibTransId="{1885451E-94CA-48A1-B2B4-A7FB99A108EC}"/>
    <dgm:cxn modelId="{5F7F3009-CD1D-4310-8186-275965418545}" srcId="{B5772BC2-DEAC-4AD4-915C-6525080933E1}" destId="{02EC9DEA-A821-46DA-8FB4-48D5C7F43F54}" srcOrd="2" destOrd="0" parTransId="{72045A7A-BCE9-4B11-9FDB-BDFA1942D7CF}" sibTransId="{CF1444B9-D681-41B8-B0F6-F593B9445C02}"/>
    <dgm:cxn modelId="{649C9423-B66F-4876-8409-CAE16B2E2F1C}" srcId="{3BD376B4-BBB4-4FC1-A577-BF80D68B855D}" destId="{E3E8AFFD-6E1B-432A-892C-757DE0D5624C}" srcOrd="0" destOrd="0" parTransId="{3734016A-125E-4F65-8430-5607CE7A4A63}" sibTransId="{2B0DEE84-749E-4879-B349-3A3918B64037}"/>
    <dgm:cxn modelId="{1FECDD24-2900-4441-9942-4B6DF3CB73B0}" type="presOf" srcId="{02EC9DEA-A821-46DA-8FB4-48D5C7F43F54}" destId="{745C3478-4A92-407C-9FC1-0454FB92A288}" srcOrd="0" destOrd="3" presId="urn:microsoft.com/office/officeart/2005/8/layout/chevron2"/>
    <dgm:cxn modelId="{0F277030-FC37-4B2B-ACD8-D71FAA048CC0}" srcId="{E3E8AFFD-6E1B-432A-892C-757DE0D5624C}" destId="{B5772BC2-DEAC-4AD4-915C-6525080933E1}" srcOrd="0" destOrd="0" parTransId="{A071B9F9-8F3A-4207-9242-D3DC911BCE7F}" sibTransId="{25F7BE74-3A69-48DA-8BBF-3019F74C8FC3}"/>
    <dgm:cxn modelId="{74DDA937-581E-408A-B22B-BAD4F56CFF56}" srcId="{B5772BC2-DEAC-4AD4-915C-6525080933E1}" destId="{DA1B5D66-172A-4994-9CE9-721F28DADDC2}" srcOrd="6" destOrd="0" parTransId="{99DE6A53-E66F-407D-AF66-E27BA52ED7A7}" sibTransId="{143C98BD-DBA6-421B-B186-B6CCC74E35FD}"/>
    <dgm:cxn modelId="{778F166E-77CF-4A7C-9212-663A3554FE5B}" type="presOf" srcId="{B5772BC2-DEAC-4AD4-915C-6525080933E1}" destId="{745C3478-4A92-407C-9FC1-0454FB92A288}" srcOrd="0" destOrd="0" presId="urn:microsoft.com/office/officeart/2005/8/layout/chevron2"/>
    <dgm:cxn modelId="{074E8456-4253-428A-9A32-AC617F15233A}" srcId="{B5772BC2-DEAC-4AD4-915C-6525080933E1}" destId="{8B81B560-3717-4154-A567-E36587F5DAC1}" srcOrd="1" destOrd="0" parTransId="{9C869405-7A28-4507-84E8-770DDDAB927C}" sibTransId="{0F2468FE-1CC3-4B34-9C7C-288C9D56F6D7}"/>
    <dgm:cxn modelId="{FF98C258-67A0-4660-A07A-D3365FE70CCE}" srcId="{B5772BC2-DEAC-4AD4-915C-6525080933E1}" destId="{90B6B746-95F9-4D0D-8600-2677D6DE6936}" srcOrd="5" destOrd="0" parTransId="{6C8E5C50-80AA-4429-93BC-0A77D1A6A677}" sibTransId="{EB3C216F-1499-4F53-A56E-3C852F3AB061}"/>
    <dgm:cxn modelId="{57666288-0580-42B1-80C5-99F6B460D4E6}" type="presOf" srcId="{3BD376B4-BBB4-4FC1-A577-BF80D68B855D}" destId="{715AA93A-A98F-4A7B-8902-768500527402}" srcOrd="0" destOrd="0" presId="urn:microsoft.com/office/officeart/2005/8/layout/chevron2"/>
    <dgm:cxn modelId="{7E455088-0BFB-463F-9777-AD81B6761E4B}" type="presOf" srcId="{6710CC04-FC3E-4E67-AA54-E103165E8C3F}" destId="{745C3478-4A92-407C-9FC1-0454FB92A288}" srcOrd="0" destOrd="4" presId="urn:microsoft.com/office/officeart/2005/8/layout/chevron2"/>
    <dgm:cxn modelId="{AE8DC389-F061-4385-B31E-5D452CDEF2F3}" srcId="{B5772BC2-DEAC-4AD4-915C-6525080933E1}" destId="{5E0682C7-1D1B-49DD-90C4-F4FEB125098D}" srcOrd="0" destOrd="0" parTransId="{D9B0B886-C945-425A-A53A-5B2860725DB1}" sibTransId="{58E3678A-E2FE-471D-956E-BB59C80563C4}"/>
    <dgm:cxn modelId="{09E89398-493F-498E-8CA2-FA3D169AE67E}" type="presOf" srcId="{8B81B560-3717-4154-A567-E36587F5DAC1}" destId="{745C3478-4A92-407C-9FC1-0454FB92A288}" srcOrd="0" destOrd="2" presId="urn:microsoft.com/office/officeart/2005/8/layout/chevron2"/>
    <dgm:cxn modelId="{5E6FDC9F-9B62-4E2E-82D8-255364594B4E}" type="presOf" srcId="{7EC82F12-E9FD-436F-8EAB-22F34E0303A8}" destId="{745C3478-4A92-407C-9FC1-0454FB92A288}" srcOrd="0" destOrd="5" presId="urn:microsoft.com/office/officeart/2005/8/layout/chevron2"/>
    <dgm:cxn modelId="{5A8474BD-8ED9-4E97-9230-DA8BA09932AE}" type="presOf" srcId="{DA1B5D66-172A-4994-9CE9-721F28DADDC2}" destId="{745C3478-4A92-407C-9FC1-0454FB92A288}" srcOrd="0" destOrd="7" presId="urn:microsoft.com/office/officeart/2005/8/layout/chevron2"/>
    <dgm:cxn modelId="{5CA78CBD-031C-4E36-91F7-8B8DE7876F5A}" type="presOf" srcId="{E3E8AFFD-6E1B-432A-892C-757DE0D5624C}" destId="{E077826A-2E97-46EA-916D-BFAC76ABF233}" srcOrd="0" destOrd="0" presId="urn:microsoft.com/office/officeart/2005/8/layout/chevron2"/>
    <dgm:cxn modelId="{7D3603BE-1E27-4963-8BC7-5A45F722E348}" type="presOf" srcId="{90B6B746-95F9-4D0D-8600-2677D6DE6936}" destId="{745C3478-4A92-407C-9FC1-0454FB92A288}" srcOrd="0" destOrd="6" presId="urn:microsoft.com/office/officeart/2005/8/layout/chevron2"/>
    <dgm:cxn modelId="{5760FADB-E499-4DD1-ABB5-4AABABE9AF7E}" srcId="{B5772BC2-DEAC-4AD4-915C-6525080933E1}" destId="{7EC82F12-E9FD-436F-8EAB-22F34E0303A8}" srcOrd="4" destOrd="0" parTransId="{29F293D7-D45A-4DD0-BB05-7D5123D042F4}" sibTransId="{BA53BF42-09CD-4085-BD9F-00D4660019BC}"/>
    <dgm:cxn modelId="{766497F4-8EEA-441A-99E5-176295128F9B}" type="presOf" srcId="{5E0682C7-1D1B-49DD-90C4-F4FEB125098D}" destId="{745C3478-4A92-407C-9FC1-0454FB92A288}" srcOrd="0" destOrd="1" presId="urn:microsoft.com/office/officeart/2005/8/layout/chevron2"/>
    <dgm:cxn modelId="{58452C53-D00C-49A9-9257-24272167E19F}" type="presParOf" srcId="{715AA93A-A98F-4A7B-8902-768500527402}" destId="{3FB5B81B-4FA6-4009-956A-76E2843805C7}" srcOrd="0" destOrd="0" presId="urn:microsoft.com/office/officeart/2005/8/layout/chevron2"/>
    <dgm:cxn modelId="{C1DC3E98-5816-4B71-8445-49D8F799EC18}" type="presParOf" srcId="{3FB5B81B-4FA6-4009-956A-76E2843805C7}" destId="{E077826A-2E97-46EA-916D-BFAC76ABF233}" srcOrd="0" destOrd="0" presId="urn:microsoft.com/office/officeart/2005/8/layout/chevron2"/>
    <dgm:cxn modelId="{6DA24F1F-6213-4A9E-BEED-EDAD922607C3}" type="presParOf" srcId="{3FB5B81B-4FA6-4009-956A-76E2843805C7}" destId="{745C3478-4A92-407C-9FC1-0454FB92A288}"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B012245-6A74-4467-AFD4-623A8AEEA904}"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BFEB7B18-401F-498B-8729-544C6C7063EB}">
      <dgm:prSet phldrT="[Text]"/>
      <dgm:spPr>
        <a:solidFill>
          <a:srgbClr val="85C446"/>
        </a:solidFill>
      </dgm:spPr>
      <dgm:t>
        <a:bodyPr/>
        <a:lstStyle/>
        <a:p>
          <a:pPr algn="ctr"/>
          <a:r>
            <a:rPr lang="en-US" dirty="0"/>
            <a:t>IECC Mandatory Requirements</a:t>
          </a:r>
        </a:p>
      </dgm:t>
    </dgm:pt>
    <dgm:pt modelId="{C1C8BDDF-CE64-48B9-ACF5-F5E0229F9BC5}" type="parTrans" cxnId="{A3F8116C-2CF1-416B-B31E-1388332448D0}">
      <dgm:prSet/>
      <dgm:spPr/>
      <dgm:t>
        <a:bodyPr/>
        <a:lstStyle/>
        <a:p>
          <a:endParaRPr lang="en-US"/>
        </a:p>
      </dgm:t>
    </dgm:pt>
    <dgm:pt modelId="{49CF70EB-143C-44D5-BC08-F62007555867}" type="sibTrans" cxnId="{A3F8116C-2CF1-416B-B31E-1388332448D0}">
      <dgm:prSet/>
      <dgm:spPr/>
      <dgm:t>
        <a:bodyPr/>
        <a:lstStyle/>
        <a:p>
          <a:endParaRPr lang="en-US"/>
        </a:p>
      </dgm:t>
    </dgm:pt>
    <dgm:pt modelId="{5265B6CD-E14A-4975-9C00-50F5BCFBD245}">
      <dgm:prSet phldrT="[Text]"/>
      <dgm:spPr>
        <a:solidFill>
          <a:srgbClr val="1468B3"/>
        </a:solidFill>
      </dgm:spPr>
      <dgm:t>
        <a:bodyPr/>
        <a:lstStyle/>
        <a:p>
          <a:pPr algn="ctr"/>
          <a:r>
            <a:rPr lang="en-US" dirty="0"/>
            <a:t>Prescriptive Path</a:t>
          </a:r>
        </a:p>
      </dgm:t>
    </dgm:pt>
    <dgm:pt modelId="{A38175C7-8AC3-4710-854C-D1952782F530}" type="parTrans" cxnId="{B9F2DBE5-F5A5-4DD3-B2EB-4726F39DB5DB}">
      <dgm:prSet/>
      <dgm:spPr/>
      <dgm:t>
        <a:bodyPr/>
        <a:lstStyle/>
        <a:p>
          <a:endParaRPr lang="en-US" dirty="0"/>
        </a:p>
      </dgm:t>
    </dgm:pt>
    <dgm:pt modelId="{C4BB6C1A-941A-4FB0-813F-E3DE046D8FA1}" type="sibTrans" cxnId="{B9F2DBE5-F5A5-4DD3-B2EB-4726F39DB5DB}">
      <dgm:prSet/>
      <dgm:spPr/>
      <dgm:t>
        <a:bodyPr/>
        <a:lstStyle/>
        <a:p>
          <a:endParaRPr lang="en-US"/>
        </a:p>
      </dgm:t>
    </dgm:pt>
    <dgm:pt modelId="{20530FCE-8342-49AE-8E38-84E934571462}">
      <dgm:prSet phldrT="[Text]"/>
      <dgm:spPr>
        <a:solidFill>
          <a:srgbClr val="1468B3"/>
        </a:solidFill>
      </dgm:spPr>
      <dgm:t>
        <a:bodyPr/>
        <a:lstStyle/>
        <a:p>
          <a:pPr algn="ctr"/>
          <a:r>
            <a:rPr lang="en-US" dirty="0"/>
            <a:t>Performance Path</a:t>
          </a:r>
        </a:p>
      </dgm:t>
    </dgm:pt>
    <dgm:pt modelId="{345EBBF0-3B82-4D73-B9B7-17B3FB077EFD}" type="parTrans" cxnId="{142AB077-A342-4B44-8AD6-E27E32D8A3EC}">
      <dgm:prSet/>
      <dgm:spPr/>
      <dgm:t>
        <a:bodyPr/>
        <a:lstStyle/>
        <a:p>
          <a:endParaRPr lang="en-US" dirty="0"/>
        </a:p>
      </dgm:t>
    </dgm:pt>
    <dgm:pt modelId="{CFBF0D1B-804E-4872-844C-F79CF23A958D}" type="sibTrans" cxnId="{142AB077-A342-4B44-8AD6-E27E32D8A3EC}">
      <dgm:prSet/>
      <dgm:spPr/>
      <dgm:t>
        <a:bodyPr/>
        <a:lstStyle/>
        <a:p>
          <a:endParaRPr lang="en-US"/>
        </a:p>
      </dgm:t>
    </dgm:pt>
    <dgm:pt modelId="{5E691DE3-0734-4BD8-9BBE-7221C8BB2A0A}">
      <dgm:prSet phldrT="[Text]"/>
      <dgm:spPr>
        <a:solidFill>
          <a:srgbClr val="1468B3"/>
        </a:solidFill>
      </dgm:spPr>
      <dgm:t>
        <a:bodyPr/>
        <a:lstStyle/>
        <a:p>
          <a:pPr algn="ctr"/>
          <a:r>
            <a:rPr lang="en-US" dirty="0"/>
            <a:t>ENERGY STAR Certification</a:t>
          </a:r>
        </a:p>
      </dgm:t>
    </dgm:pt>
    <dgm:pt modelId="{D65EFDF6-08A3-46DE-965A-81A760BFC085}" type="parTrans" cxnId="{09588CE2-61CD-497A-9AD4-29012EE460B5}">
      <dgm:prSet/>
      <dgm:spPr/>
      <dgm:t>
        <a:bodyPr/>
        <a:lstStyle/>
        <a:p>
          <a:endParaRPr lang="en-US" dirty="0"/>
        </a:p>
      </dgm:t>
    </dgm:pt>
    <dgm:pt modelId="{EF252A3B-C701-41F2-B71C-750CBCDDBF0C}" type="sibTrans" cxnId="{09588CE2-61CD-497A-9AD4-29012EE460B5}">
      <dgm:prSet/>
      <dgm:spPr/>
      <dgm:t>
        <a:bodyPr/>
        <a:lstStyle/>
        <a:p>
          <a:endParaRPr lang="en-US"/>
        </a:p>
      </dgm:t>
    </dgm:pt>
    <dgm:pt modelId="{0DB57D74-EF78-474B-BA18-E06192E1F69E}">
      <dgm:prSet phldrT="[Text]" custT="1"/>
      <dgm:spPr>
        <a:solidFill>
          <a:srgbClr val="1468B3"/>
        </a:solidFill>
      </dgm:spPr>
      <dgm:t>
        <a:bodyPr/>
        <a:lstStyle/>
        <a:p>
          <a:pPr algn="ctr"/>
          <a:r>
            <a:rPr lang="en-US" sz="1800" dirty="0"/>
            <a:t>Energy Rating Index Path </a:t>
          </a:r>
          <a:r>
            <a:rPr lang="en-US" sz="1100" dirty="0"/>
            <a:t>(w TX amended Scores)</a:t>
          </a:r>
          <a:endParaRPr lang="en-US" sz="1400" dirty="0"/>
        </a:p>
      </dgm:t>
    </dgm:pt>
    <dgm:pt modelId="{8122842F-33F9-4F12-9E9D-F8A86963DE7A}" type="parTrans" cxnId="{51A25231-AAEF-4E17-908C-FE22AB11D5A4}">
      <dgm:prSet/>
      <dgm:spPr/>
      <dgm:t>
        <a:bodyPr/>
        <a:lstStyle/>
        <a:p>
          <a:endParaRPr lang="en-US" dirty="0"/>
        </a:p>
      </dgm:t>
    </dgm:pt>
    <dgm:pt modelId="{B9A37005-DB28-4682-8460-F5854E377E7F}" type="sibTrans" cxnId="{51A25231-AAEF-4E17-908C-FE22AB11D5A4}">
      <dgm:prSet/>
      <dgm:spPr/>
      <dgm:t>
        <a:bodyPr/>
        <a:lstStyle/>
        <a:p>
          <a:endParaRPr lang="en-US"/>
        </a:p>
      </dgm:t>
    </dgm:pt>
    <dgm:pt modelId="{7C422CA8-DAD2-4CED-822A-8667F79A551C}" type="pres">
      <dgm:prSet presAssocID="{BB012245-6A74-4467-AFD4-623A8AEEA904}" presName="diagram" presStyleCnt="0">
        <dgm:presLayoutVars>
          <dgm:chPref val="1"/>
          <dgm:dir/>
          <dgm:animOne val="branch"/>
          <dgm:animLvl val="lvl"/>
          <dgm:resizeHandles val="exact"/>
        </dgm:presLayoutVars>
      </dgm:prSet>
      <dgm:spPr/>
    </dgm:pt>
    <dgm:pt modelId="{F3D47F0F-2215-4B70-9B90-197BDD62519D}" type="pres">
      <dgm:prSet presAssocID="{BFEB7B18-401F-498B-8729-544C6C7063EB}" presName="root1" presStyleCnt="0"/>
      <dgm:spPr/>
    </dgm:pt>
    <dgm:pt modelId="{7872EB9F-434D-44BB-B748-6CB9CADBF42A}" type="pres">
      <dgm:prSet presAssocID="{BFEB7B18-401F-498B-8729-544C6C7063EB}" presName="LevelOneTextNode" presStyleLbl="node0" presStyleIdx="0" presStyleCnt="2" custScaleX="63072">
        <dgm:presLayoutVars>
          <dgm:chPref val="3"/>
        </dgm:presLayoutVars>
      </dgm:prSet>
      <dgm:spPr/>
    </dgm:pt>
    <dgm:pt modelId="{CF1A4036-EFB6-48B4-915D-F6DDDE6ED38C}" type="pres">
      <dgm:prSet presAssocID="{BFEB7B18-401F-498B-8729-544C6C7063EB}" presName="level2hierChild" presStyleCnt="0"/>
      <dgm:spPr/>
    </dgm:pt>
    <dgm:pt modelId="{0883EF1C-6120-4873-A1DF-596D76F8FA2D}" type="pres">
      <dgm:prSet presAssocID="{A38175C7-8AC3-4710-854C-D1952782F530}" presName="conn2-1" presStyleLbl="parChTrans1D2" presStyleIdx="0" presStyleCnt="3"/>
      <dgm:spPr/>
    </dgm:pt>
    <dgm:pt modelId="{08E92254-C90A-4FA9-844A-351259669CDE}" type="pres">
      <dgm:prSet presAssocID="{A38175C7-8AC3-4710-854C-D1952782F530}" presName="connTx" presStyleLbl="parChTrans1D2" presStyleIdx="0" presStyleCnt="3"/>
      <dgm:spPr/>
    </dgm:pt>
    <dgm:pt modelId="{6A2EA65A-F561-4802-BE49-A0545606BC9D}" type="pres">
      <dgm:prSet presAssocID="{5265B6CD-E14A-4975-9C00-50F5BCFBD245}" presName="root2" presStyleCnt="0"/>
      <dgm:spPr/>
    </dgm:pt>
    <dgm:pt modelId="{3D67DF72-07F3-41D5-8FE2-66AD3C7A72B7}" type="pres">
      <dgm:prSet presAssocID="{5265B6CD-E14A-4975-9C00-50F5BCFBD245}" presName="LevelTwoTextNode" presStyleLbl="node2" presStyleIdx="0" presStyleCnt="3" custScaleX="50458" custScaleY="57491">
        <dgm:presLayoutVars>
          <dgm:chPref val="3"/>
        </dgm:presLayoutVars>
      </dgm:prSet>
      <dgm:spPr/>
    </dgm:pt>
    <dgm:pt modelId="{1D389CA0-CB8A-4B2D-86E9-29254F71D5B7}" type="pres">
      <dgm:prSet presAssocID="{5265B6CD-E14A-4975-9C00-50F5BCFBD245}" presName="level3hierChild" presStyleCnt="0"/>
      <dgm:spPr/>
    </dgm:pt>
    <dgm:pt modelId="{FEC2B07B-AF3D-4309-9AB4-3F589287B47D}" type="pres">
      <dgm:prSet presAssocID="{345EBBF0-3B82-4D73-B9B7-17B3FB077EFD}" presName="conn2-1" presStyleLbl="parChTrans1D2" presStyleIdx="1" presStyleCnt="3"/>
      <dgm:spPr/>
    </dgm:pt>
    <dgm:pt modelId="{F591F520-BED1-44B0-9EDB-6D98676909B0}" type="pres">
      <dgm:prSet presAssocID="{345EBBF0-3B82-4D73-B9B7-17B3FB077EFD}" presName="connTx" presStyleLbl="parChTrans1D2" presStyleIdx="1" presStyleCnt="3"/>
      <dgm:spPr/>
    </dgm:pt>
    <dgm:pt modelId="{49EA163F-6E4A-4910-82F6-0C25776639F9}" type="pres">
      <dgm:prSet presAssocID="{20530FCE-8342-49AE-8E38-84E934571462}" presName="root2" presStyleCnt="0"/>
      <dgm:spPr/>
    </dgm:pt>
    <dgm:pt modelId="{94937554-9EEB-4D3B-B6F6-5AB7F967D74D}" type="pres">
      <dgm:prSet presAssocID="{20530FCE-8342-49AE-8E38-84E934571462}" presName="LevelTwoTextNode" presStyleLbl="node2" presStyleIdx="1" presStyleCnt="3" custScaleX="50458" custScaleY="59474">
        <dgm:presLayoutVars>
          <dgm:chPref val="3"/>
        </dgm:presLayoutVars>
      </dgm:prSet>
      <dgm:spPr/>
    </dgm:pt>
    <dgm:pt modelId="{C7CA8053-2889-4225-B2D6-1FA1465F2161}" type="pres">
      <dgm:prSet presAssocID="{20530FCE-8342-49AE-8E38-84E934571462}" presName="level3hierChild" presStyleCnt="0"/>
      <dgm:spPr/>
    </dgm:pt>
    <dgm:pt modelId="{D97B92D5-A7A1-4389-B065-1861D6360785}" type="pres">
      <dgm:prSet presAssocID="{8122842F-33F9-4F12-9E9D-F8A86963DE7A}" presName="conn2-1" presStyleLbl="parChTrans1D2" presStyleIdx="2" presStyleCnt="3"/>
      <dgm:spPr/>
    </dgm:pt>
    <dgm:pt modelId="{91F4B1ED-1D90-46E6-8497-88588C305FE7}" type="pres">
      <dgm:prSet presAssocID="{8122842F-33F9-4F12-9E9D-F8A86963DE7A}" presName="connTx" presStyleLbl="parChTrans1D2" presStyleIdx="2" presStyleCnt="3"/>
      <dgm:spPr/>
    </dgm:pt>
    <dgm:pt modelId="{1BCD8101-1BA1-4B82-9117-D76161E60B5D}" type="pres">
      <dgm:prSet presAssocID="{0DB57D74-EF78-474B-BA18-E06192E1F69E}" presName="root2" presStyleCnt="0"/>
      <dgm:spPr/>
    </dgm:pt>
    <dgm:pt modelId="{818C3AA5-0D25-44C1-8D6D-77944A8D13F3}" type="pres">
      <dgm:prSet presAssocID="{0DB57D74-EF78-474B-BA18-E06192E1F69E}" presName="LevelTwoTextNode" presStyleLbl="node2" presStyleIdx="2" presStyleCnt="3" custScaleX="50458" custScaleY="67637">
        <dgm:presLayoutVars>
          <dgm:chPref val="3"/>
        </dgm:presLayoutVars>
      </dgm:prSet>
      <dgm:spPr/>
    </dgm:pt>
    <dgm:pt modelId="{197D79D9-BC6B-4D6F-A252-37F04937AB8B}" type="pres">
      <dgm:prSet presAssocID="{0DB57D74-EF78-474B-BA18-E06192E1F69E}" presName="level3hierChild" presStyleCnt="0"/>
      <dgm:spPr/>
    </dgm:pt>
    <dgm:pt modelId="{505898D5-3715-498D-88F9-856E61412797}" type="pres">
      <dgm:prSet presAssocID="{5E691DE3-0734-4BD8-9BBE-7221C8BB2A0A}" presName="root1" presStyleCnt="0"/>
      <dgm:spPr/>
    </dgm:pt>
    <dgm:pt modelId="{83BBBB38-0F0F-4FE9-8B1F-5EB865134379}" type="pres">
      <dgm:prSet presAssocID="{5E691DE3-0734-4BD8-9BBE-7221C8BB2A0A}" presName="LevelOneTextNode" presStyleLbl="node0" presStyleIdx="1" presStyleCnt="2" custScaleX="63072" custLinFactNeighborX="-319" custLinFactNeighborY="-1914">
        <dgm:presLayoutVars>
          <dgm:chPref val="3"/>
        </dgm:presLayoutVars>
      </dgm:prSet>
      <dgm:spPr/>
    </dgm:pt>
    <dgm:pt modelId="{2245ADF7-A9D3-499D-9B3A-B54A1DE19244}" type="pres">
      <dgm:prSet presAssocID="{5E691DE3-0734-4BD8-9BBE-7221C8BB2A0A}" presName="level2hierChild" presStyleCnt="0"/>
      <dgm:spPr/>
    </dgm:pt>
  </dgm:ptLst>
  <dgm:cxnLst>
    <dgm:cxn modelId="{D4A4D016-68EA-4CFC-8E56-EF8EBCAB18CB}" type="presOf" srcId="{0DB57D74-EF78-474B-BA18-E06192E1F69E}" destId="{818C3AA5-0D25-44C1-8D6D-77944A8D13F3}" srcOrd="0" destOrd="0" presId="urn:microsoft.com/office/officeart/2005/8/layout/hierarchy2"/>
    <dgm:cxn modelId="{231CCA1B-F78B-47A1-B322-BBBAC5C757DD}" type="presOf" srcId="{20530FCE-8342-49AE-8E38-84E934571462}" destId="{94937554-9EEB-4D3B-B6F6-5AB7F967D74D}" srcOrd="0" destOrd="0" presId="urn:microsoft.com/office/officeart/2005/8/layout/hierarchy2"/>
    <dgm:cxn modelId="{388C4024-B50D-41EE-9254-D6962DFD7819}" type="presOf" srcId="{5E691DE3-0734-4BD8-9BBE-7221C8BB2A0A}" destId="{83BBBB38-0F0F-4FE9-8B1F-5EB865134379}" srcOrd="0" destOrd="0" presId="urn:microsoft.com/office/officeart/2005/8/layout/hierarchy2"/>
    <dgm:cxn modelId="{51A25231-AAEF-4E17-908C-FE22AB11D5A4}" srcId="{BFEB7B18-401F-498B-8729-544C6C7063EB}" destId="{0DB57D74-EF78-474B-BA18-E06192E1F69E}" srcOrd="2" destOrd="0" parTransId="{8122842F-33F9-4F12-9E9D-F8A86963DE7A}" sibTransId="{B9A37005-DB28-4682-8460-F5854E377E7F}"/>
    <dgm:cxn modelId="{A31E0B61-F578-4F2E-852C-D5F27144BDC0}" type="presOf" srcId="{BB012245-6A74-4467-AFD4-623A8AEEA904}" destId="{7C422CA8-DAD2-4CED-822A-8667F79A551C}" srcOrd="0" destOrd="0" presId="urn:microsoft.com/office/officeart/2005/8/layout/hierarchy2"/>
    <dgm:cxn modelId="{A3F8116C-2CF1-416B-B31E-1388332448D0}" srcId="{BB012245-6A74-4467-AFD4-623A8AEEA904}" destId="{BFEB7B18-401F-498B-8729-544C6C7063EB}" srcOrd="0" destOrd="0" parTransId="{C1C8BDDF-CE64-48B9-ACF5-F5E0229F9BC5}" sibTransId="{49CF70EB-143C-44D5-BC08-F62007555867}"/>
    <dgm:cxn modelId="{142AB077-A342-4B44-8AD6-E27E32D8A3EC}" srcId="{BFEB7B18-401F-498B-8729-544C6C7063EB}" destId="{20530FCE-8342-49AE-8E38-84E934571462}" srcOrd="1" destOrd="0" parTransId="{345EBBF0-3B82-4D73-B9B7-17B3FB077EFD}" sibTransId="{CFBF0D1B-804E-4872-844C-F79CF23A958D}"/>
    <dgm:cxn modelId="{FBF11B59-5A04-4BDA-928C-3BF74AC396AD}" type="presOf" srcId="{345EBBF0-3B82-4D73-B9B7-17B3FB077EFD}" destId="{F591F520-BED1-44B0-9EDB-6D98676909B0}" srcOrd="1" destOrd="0" presId="urn:microsoft.com/office/officeart/2005/8/layout/hierarchy2"/>
    <dgm:cxn modelId="{0393C27F-812E-4717-BA59-561A139C53EC}" type="presOf" srcId="{8122842F-33F9-4F12-9E9D-F8A86963DE7A}" destId="{D97B92D5-A7A1-4389-B065-1861D6360785}" srcOrd="0" destOrd="0" presId="urn:microsoft.com/office/officeart/2005/8/layout/hierarchy2"/>
    <dgm:cxn modelId="{8D6491BB-4AA6-49EC-AFF8-FDAD778EFDF3}" type="presOf" srcId="{A38175C7-8AC3-4710-854C-D1952782F530}" destId="{0883EF1C-6120-4873-A1DF-596D76F8FA2D}" srcOrd="0" destOrd="0" presId="urn:microsoft.com/office/officeart/2005/8/layout/hierarchy2"/>
    <dgm:cxn modelId="{09588CE2-61CD-497A-9AD4-29012EE460B5}" srcId="{BB012245-6A74-4467-AFD4-623A8AEEA904}" destId="{5E691DE3-0734-4BD8-9BBE-7221C8BB2A0A}" srcOrd="1" destOrd="0" parTransId="{D65EFDF6-08A3-46DE-965A-81A760BFC085}" sibTransId="{EF252A3B-C701-41F2-B71C-750CBCDDBF0C}"/>
    <dgm:cxn modelId="{FFF8F0E3-13F0-4DB4-A9AF-9FEF489EFBE9}" type="presOf" srcId="{BFEB7B18-401F-498B-8729-544C6C7063EB}" destId="{7872EB9F-434D-44BB-B748-6CB9CADBF42A}" srcOrd="0" destOrd="0" presId="urn:microsoft.com/office/officeart/2005/8/layout/hierarchy2"/>
    <dgm:cxn modelId="{B9F2DBE5-F5A5-4DD3-B2EB-4726F39DB5DB}" srcId="{BFEB7B18-401F-498B-8729-544C6C7063EB}" destId="{5265B6CD-E14A-4975-9C00-50F5BCFBD245}" srcOrd="0" destOrd="0" parTransId="{A38175C7-8AC3-4710-854C-D1952782F530}" sibTransId="{C4BB6C1A-941A-4FB0-813F-E3DE046D8FA1}"/>
    <dgm:cxn modelId="{AB5289E8-DABC-40EF-B6A1-238B40B26D23}" type="presOf" srcId="{8122842F-33F9-4F12-9E9D-F8A86963DE7A}" destId="{91F4B1ED-1D90-46E6-8497-88588C305FE7}" srcOrd="1" destOrd="0" presId="urn:microsoft.com/office/officeart/2005/8/layout/hierarchy2"/>
    <dgm:cxn modelId="{27FAA1ED-BE26-410B-87C4-47F7F8265249}" type="presOf" srcId="{5265B6CD-E14A-4975-9C00-50F5BCFBD245}" destId="{3D67DF72-07F3-41D5-8FE2-66AD3C7A72B7}" srcOrd="0" destOrd="0" presId="urn:microsoft.com/office/officeart/2005/8/layout/hierarchy2"/>
    <dgm:cxn modelId="{ADD613EE-F7C7-4433-ACCD-D398D0C36B6B}" type="presOf" srcId="{345EBBF0-3B82-4D73-B9B7-17B3FB077EFD}" destId="{FEC2B07B-AF3D-4309-9AB4-3F589287B47D}" srcOrd="0" destOrd="0" presId="urn:microsoft.com/office/officeart/2005/8/layout/hierarchy2"/>
    <dgm:cxn modelId="{8E267DF6-AF8D-4F70-B6EC-44B3A9635805}" type="presOf" srcId="{A38175C7-8AC3-4710-854C-D1952782F530}" destId="{08E92254-C90A-4FA9-844A-351259669CDE}" srcOrd="1" destOrd="0" presId="urn:microsoft.com/office/officeart/2005/8/layout/hierarchy2"/>
    <dgm:cxn modelId="{B64A8258-2461-4F1C-805D-741357B20EBF}" type="presParOf" srcId="{7C422CA8-DAD2-4CED-822A-8667F79A551C}" destId="{F3D47F0F-2215-4B70-9B90-197BDD62519D}" srcOrd="0" destOrd="0" presId="urn:microsoft.com/office/officeart/2005/8/layout/hierarchy2"/>
    <dgm:cxn modelId="{280AA7D4-95A6-45D2-8DE1-66F2520E7A08}" type="presParOf" srcId="{F3D47F0F-2215-4B70-9B90-197BDD62519D}" destId="{7872EB9F-434D-44BB-B748-6CB9CADBF42A}" srcOrd="0" destOrd="0" presId="urn:microsoft.com/office/officeart/2005/8/layout/hierarchy2"/>
    <dgm:cxn modelId="{2AF20518-CBAA-4518-9A2F-8B73E8E4261A}" type="presParOf" srcId="{F3D47F0F-2215-4B70-9B90-197BDD62519D}" destId="{CF1A4036-EFB6-48B4-915D-F6DDDE6ED38C}" srcOrd="1" destOrd="0" presId="urn:microsoft.com/office/officeart/2005/8/layout/hierarchy2"/>
    <dgm:cxn modelId="{0F09AA28-3E2E-40E6-9BEA-FF28FD401DA0}" type="presParOf" srcId="{CF1A4036-EFB6-48B4-915D-F6DDDE6ED38C}" destId="{0883EF1C-6120-4873-A1DF-596D76F8FA2D}" srcOrd="0" destOrd="0" presId="urn:microsoft.com/office/officeart/2005/8/layout/hierarchy2"/>
    <dgm:cxn modelId="{48914520-8E33-4563-81F3-6AD4ED9F896A}" type="presParOf" srcId="{0883EF1C-6120-4873-A1DF-596D76F8FA2D}" destId="{08E92254-C90A-4FA9-844A-351259669CDE}" srcOrd="0" destOrd="0" presId="urn:microsoft.com/office/officeart/2005/8/layout/hierarchy2"/>
    <dgm:cxn modelId="{CDDE75BD-6D43-47A5-83AD-C48EE4E71A39}" type="presParOf" srcId="{CF1A4036-EFB6-48B4-915D-F6DDDE6ED38C}" destId="{6A2EA65A-F561-4802-BE49-A0545606BC9D}" srcOrd="1" destOrd="0" presId="urn:microsoft.com/office/officeart/2005/8/layout/hierarchy2"/>
    <dgm:cxn modelId="{38C92215-D7A6-403E-A4EF-EC4907EF4FF1}" type="presParOf" srcId="{6A2EA65A-F561-4802-BE49-A0545606BC9D}" destId="{3D67DF72-07F3-41D5-8FE2-66AD3C7A72B7}" srcOrd="0" destOrd="0" presId="urn:microsoft.com/office/officeart/2005/8/layout/hierarchy2"/>
    <dgm:cxn modelId="{0349E48D-45B8-446F-9ED8-482E634D3E6D}" type="presParOf" srcId="{6A2EA65A-F561-4802-BE49-A0545606BC9D}" destId="{1D389CA0-CB8A-4B2D-86E9-29254F71D5B7}" srcOrd="1" destOrd="0" presId="urn:microsoft.com/office/officeart/2005/8/layout/hierarchy2"/>
    <dgm:cxn modelId="{C4376C8E-7EF6-4363-9808-414B2B7A0964}" type="presParOf" srcId="{CF1A4036-EFB6-48B4-915D-F6DDDE6ED38C}" destId="{FEC2B07B-AF3D-4309-9AB4-3F589287B47D}" srcOrd="2" destOrd="0" presId="urn:microsoft.com/office/officeart/2005/8/layout/hierarchy2"/>
    <dgm:cxn modelId="{79FD7182-924F-4917-887F-0A359F851537}" type="presParOf" srcId="{FEC2B07B-AF3D-4309-9AB4-3F589287B47D}" destId="{F591F520-BED1-44B0-9EDB-6D98676909B0}" srcOrd="0" destOrd="0" presId="urn:microsoft.com/office/officeart/2005/8/layout/hierarchy2"/>
    <dgm:cxn modelId="{790C55E0-86CB-4B33-960D-37AE329A76AE}" type="presParOf" srcId="{CF1A4036-EFB6-48B4-915D-F6DDDE6ED38C}" destId="{49EA163F-6E4A-4910-82F6-0C25776639F9}" srcOrd="3" destOrd="0" presId="urn:microsoft.com/office/officeart/2005/8/layout/hierarchy2"/>
    <dgm:cxn modelId="{852EDE72-C8AD-4C7F-9170-6D92F302B8EF}" type="presParOf" srcId="{49EA163F-6E4A-4910-82F6-0C25776639F9}" destId="{94937554-9EEB-4D3B-B6F6-5AB7F967D74D}" srcOrd="0" destOrd="0" presId="urn:microsoft.com/office/officeart/2005/8/layout/hierarchy2"/>
    <dgm:cxn modelId="{0E9CDB5E-C2EA-48CC-B6E7-68D1B3658F45}" type="presParOf" srcId="{49EA163F-6E4A-4910-82F6-0C25776639F9}" destId="{C7CA8053-2889-4225-B2D6-1FA1465F2161}" srcOrd="1" destOrd="0" presId="urn:microsoft.com/office/officeart/2005/8/layout/hierarchy2"/>
    <dgm:cxn modelId="{06DA539F-50D5-462E-9824-13BD40C1A5E7}" type="presParOf" srcId="{CF1A4036-EFB6-48B4-915D-F6DDDE6ED38C}" destId="{D97B92D5-A7A1-4389-B065-1861D6360785}" srcOrd="4" destOrd="0" presId="urn:microsoft.com/office/officeart/2005/8/layout/hierarchy2"/>
    <dgm:cxn modelId="{0DC3442D-5BA8-4CF6-B434-E67CA7BAF1B6}" type="presParOf" srcId="{D97B92D5-A7A1-4389-B065-1861D6360785}" destId="{91F4B1ED-1D90-46E6-8497-88588C305FE7}" srcOrd="0" destOrd="0" presId="urn:microsoft.com/office/officeart/2005/8/layout/hierarchy2"/>
    <dgm:cxn modelId="{67AA0724-564E-411E-94CA-D4BBA46B5155}" type="presParOf" srcId="{CF1A4036-EFB6-48B4-915D-F6DDDE6ED38C}" destId="{1BCD8101-1BA1-4B82-9117-D76161E60B5D}" srcOrd="5" destOrd="0" presId="urn:microsoft.com/office/officeart/2005/8/layout/hierarchy2"/>
    <dgm:cxn modelId="{D56D455F-AB81-4E0F-A258-1CB8A5A26DF5}" type="presParOf" srcId="{1BCD8101-1BA1-4B82-9117-D76161E60B5D}" destId="{818C3AA5-0D25-44C1-8D6D-77944A8D13F3}" srcOrd="0" destOrd="0" presId="urn:microsoft.com/office/officeart/2005/8/layout/hierarchy2"/>
    <dgm:cxn modelId="{6D24AA4A-2797-464F-86AF-D50453AE45CA}" type="presParOf" srcId="{1BCD8101-1BA1-4B82-9117-D76161E60B5D}" destId="{197D79D9-BC6B-4D6F-A252-37F04937AB8B}" srcOrd="1" destOrd="0" presId="urn:microsoft.com/office/officeart/2005/8/layout/hierarchy2"/>
    <dgm:cxn modelId="{0AC69553-CCEE-4CC3-A304-0D98F40106B8}" type="presParOf" srcId="{7C422CA8-DAD2-4CED-822A-8667F79A551C}" destId="{505898D5-3715-498D-88F9-856E61412797}" srcOrd="1" destOrd="0" presId="urn:microsoft.com/office/officeart/2005/8/layout/hierarchy2"/>
    <dgm:cxn modelId="{176E0D77-9215-4E68-B477-606E3C4B85ED}" type="presParOf" srcId="{505898D5-3715-498D-88F9-856E61412797}" destId="{83BBBB38-0F0F-4FE9-8B1F-5EB865134379}" srcOrd="0" destOrd="0" presId="urn:microsoft.com/office/officeart/2005/8/layout/hierarchy2"/>
    <dgm:cxn modelId="{6F1E61D1-17BB-42CC-A8C5-9F164661D181}" type="presParOf" srcId="{505898D5-3715-498D-88F9-856E61412797}" destId="{2245ADF7-A9D3-499D-9B3A-B54A1DE19244}"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B012245-6A74-4467-AFD4-623A8AEEA904}"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BFEB7B18-401F-498B-8729-544C6C7063EB}">
      <dgm:prSet phldrT="[Text]"/>
      <dgm:spPr>
        <a:solidFill>
          <a:srgbClr val="85C446"/>
        </a:solidFill>
      </dgm:spPr>
      <dgm:t>
        <a:bodyPr/>
        <a:lstStyle/>
        <a:p>
          <a:pPr algn="ctr"/>
          <a:r>
            <a:rPr lang="en-US" dirty="0"/>
            <a:t>IECC Mandatory Requirements</a:t>
          </a:r>
        </a:p>
      </dgm:t>
    </dgm:pt>
    <dgm:pt modelId="{C1C8BDDF-CE64-48B9-ACF5-F5E0229F9BC5}" type="parTrans" cxnId="{A3F8116C-2CF1-416B-B31E-1388332448D0}">
      <dgm:prSet/>
      <dgm:spPr/>
      <dgm:t>
        <a:bodyPr/>
        <a:lstStyle/>
        <a:p>
          <a:endParaRPr lang="en-US"/>
        </a:p>
      </dgm:t>
    </dgm:pt>
    <dgm:pt modelId="{49CF70EB-143C-44D5-BC08-F62007555867}" type="sibTrans" cxnId="{A3F8116C-2CF1-416B-B31E-1388332448D0}">
      <dgm:prSet/>
      <dgm:spPr/>
      <dgm:t>
        <a:bodyPr/>
        <a:lstStyle/>
        <a:p>
          <a:endParaRPr lang="en-US"/>
        </a:p>
      </dgm:t>
    </dgm:pt>
    <dgm:pt modelId="{5265B6CD-E14A-4975-9C00-50F5BCFBD245}">
      <dgm:prSet phldrT="[Text]"/>
      <dgm:spPr>
        <a:solidFill>
          <a:srgbClr val="1468B3"/>
        </a:solidFill>
      </dgm:spPr>
      <dgm:t>
        <a:bodyPr/>
        <a:lstStyle/>
        <a:p>
          <a:pPr algn="ctr"/>
          <a:r>
            <a:rPr lang="en-US" dirty="0"/>
            <a:t>Prescriptive Path</a:t>
          </a:r>
        </a:p>
      </dgm:t>
    </dgm:pt>
    <dgm:pt modelId="{A38175C7-8AC3-4710-854C-D1952782F530}" type="parTrans" cxnId="{B9F2DBE5-F5A5-4DD3-B2EB-4726F39DB5DB}">
      <dgm:prSet/>
      <dgm:spPr/>
      <dgm:t>
        <a:bodyPr/>
        <a:lstStyle/>
        <a:p>
          <a:endParaRPr lang="en-US" dirty="0"/>
        </a:p>
      </dgm:t>
    </dgm:pt>
    <dgm:pt modelId="{C4BB6C1A-941A-4FB0-813F-E3DE046D8FA1}" type="sibTrans" cxnId="{B9F2DBE5-F5A5-4DD3-B2EB-4726F39DB5DB}">
      <dgm:prSet/>
      <dgm:spPr/>
      <dgm:t>
        <a:bodyPr/>
        <a:lstStyle/>
        <a:p>
          <a:endParaRPr lang="en-US"/>
        </a:p>
      </dgm:t>
    </dgm:pt>
    <dgm:pt modelId="{20530FCE-8342-49AE-8E38-84E934571462}">
      <dgm:prSet phldrT="[Text]"/>
      <dgm:spPr>
        <a:solidFill>
          <a:srgbClr val="1468B3"/>
        </a:solidFill>
      </dgm:spPr>
      <dgm:t>
        <a:bodyPr/>
        <a:lstStyle/>
        <a:p>
          <a:pPr algn="ctr"/>
          <a:r>
            <a:rPr lang="en-US" dirty="0"/>
            <a:t>Performance Path</a:t>
          </a:r>
        </a:p>
      </dgm:t>
    </dgm:pt>
    <dgm:pt modelId="{345EBBF0-3B82-4D73-B9B7-17B3FB077EFD}" type="parTrans" cxnId="{142AB077-A342-4B44-8AD6-E27E32D8A3EC}">
      <dgm:prSet/>
      <dgm:spPr/>
      <dgm:t>
        <a:bodyPr/>
        <a:lstStyle/>
        <a:p>
          <a:endParaRPr lang="en-US" dirty="0"/>
        </a:p>
      </dgm:t>
    </dgm:pt>
    <dgm:pt modelId="{CFBF0D1B-804E-4872-844C-F79CF23A958D}" type="sibTrans" cxnId="{142AB077-A342-4B44-8AD6-E27E32D8A3EC}">
      <dgm:prSet/>
      <dgm:spPr/>
      <dgm:t>
        <a:bodyPr/>
        <a:lstStyle/>
        <a:p>
          <a:endParaRPr lang="en-US"/>
        </a:p>
      </dgm:t>
    </dgm:pt>
    <dgm:pt modelId="{5E691DE3-0734-4BD8-9BBE-7221C8BB2A0A}">
      <dgm:prSet phldrT="[Text]"/>
      <dgm:spPr>
        <a:solidFill>
          <a:srgbClr val="1468B3"/>
        </a:solidFill>
      </dgm:spPr>
      <dgm:t>
        <a:bodyPr/>
        <a:lstStyle/>
        <a:p>
          <a:pPr algn="ctr"/>
          <a:r>
            <a:rPr lang="en-US" dirty="0"/>
            <a:t>ENERGY STAR Certification</a:t>
          </a:r>
        </a:p>
      </dgm:t>
    </dgm:pt>
    <dgm:pt modelId="{D65EFDF6-08A3-46DE-965A-81A760BFC085}" type="parTrans" cxnId="{09588CE2-61CD-497A-9AD4-29012EE460B5}">
      <dgm:prSet/>
      <dgm:spPr/>
      <dgm:t>
        <a:bodyPr/>
        <a:lstStyle/>
        <a:p>
          <a:endParaRPr lang="en-US" dirty="0"/>
        </a:p>
      </dgm:t>
    </dgm:pt>
    <dgm:pt modelId="{EF252A3B-C701-41F2-B71C-750CBCDDBF0C}" type="sibTrans" cxnId="{09588CE2-61CD-497A-9AD4-29012EE460B5}">
      <dgm:prSet/>
      <dgm:spPr/>
      <dgm:t>
        <a:bodyPr/>
        <a:lstStyle/>
        <a:p>
          <a:endParaRPr lang="en-US"/>
        </a:p>
      </dgm:t>
    </dgm:pt>
    <dgm:pt modelId="{0DB57D74-EF78-474B-BA18-E06192E1F69E}">
      <dgm:prSet phldrT="[Text]" custT="1"/>
      <dgm:spPr>
        <a:solidFill>
          <a:srgbClr val="1468B3"/>
        </a:solidFill>
      </dgm:spPr>
      <dgm:t>
        <a:bodyPr/>
        <a:lstStyle/>
        <a:p>
          <a:pPr algn="ctr"/>
          <a:r>
            <a:rPr lang="en-US" sz="1800" dirty="0"/>
            <a:t>Energy Rating Index Path </a:t>
          </a:r>
          <a:r>
            <a:rPr lang="en-US" sz="1100" dirty="0"/>
            <a:t>(w TX amended Scores)</a:t>
          </a:r>
          <a:endParaRPr lang="en-US" sz="1400" dirty="0"/>
        </a:p>
      </dgm:t>
    </dgm:pt>
    <dgm:pt modelId="{8122842F-33F9-4F12-9E9D-F8A86963DE7A}" type="parTrans" cxnId="{51A25231-AAEF-4E17-908C-FE22AB11D5A4}">
      <dgm:prSet/>
      <dgm:spPr/>
      <dgm:t>
        <a:bodyPr/>
        <a:lstStyle/>
        <a:p>
          <a:endParaRPr lang="en-US" dirty="0"/>
        </a:p>
      </dgm:t>
    </dgm:pt>
    <dgm:pt modelId="{B9A37005-DB28-4682-8460-F5854E377E7F}" type="sibTrans" cxnId="{51A25231-AAEF-4E17-908C-FE22AB11D5A4}">
      <dgm:prSet/>
      <dgm:spPr/>
      <dgm:t>
        <a:bodyPr/>
        <a:lstStyle/>
        <a:p>
          <a:endParaRPr lang="en-US"/>
        </a:p>
      </dgm:t>
    </dgm:pt>
    <dgm:pt modelId="{321FA848-48FE-4CA1-B6B9-58EA64C17473}">
      <dgm:prSet phldrT="[Text]"/>
      <dgm:spPr>
        <a:solidFill>
          <a:srgbClr val="1468B3"/>
        </a:solidFill>
      </dgm:spPr>
      <dgm:t>
        <a:bodyPr/>
        <a:lstStyle/>
        <a:p>
          <a:pPr algn="ctr"/>
          <a:r>
            <a:rPr lang="en-US" dirty="0"/>
            <a:t>HERS+2018 IECC </a:t>
          </a:r>
          <a:r>
            <a:rPr lang="en-US" i="1" dirty="0"/>
            <a:t>(HB 3215)</a:t>
          </a:r>
        </a:p>
      </dgm:t>
    </dgm:pt>
    <dgm:pt modelId="{6248B801-6153-409E-A917-14986FBA534B}" type="parTrans" cxnId="{1B5075B7-CC95-40F3-8F1B-663BA0D21240}">
      <dgm:prSet/>
      <dgm:spPr/>
      <dgm:t>
        <a:bodyPr/>
        <a:lstStyle/>
        <a:p>
          <a:endParaRPr lang="en-US"/>
        </a:p>
      </dgm:t>
    </dgm:pt>
    <dgm:pt modelId="{6E415A09-7298-406D-8102-272C1F478B34}" type="sibTrans" cxnId="{1B5075B7-CC95-40F3-8F1B-663BA0D21240}">
      <dgm:prSet/>
      <dgm:spPr/>
      <dgm:t>
        <a:bodyPr/>
        <a:lstStyle/>
        <a:p>
          <a:endParaRPr lang="en-US"/>
        </a:p>
      </dgm:t>
    </dgm:pt>
    <dgm:pt modelId="{7C422CA8-DAD2-4CED-822A-8667F79A551C}" type="pres">
      <dgm:prSet presAssocID="{BB012245-6A74-4467-AFD4-623A8AEEA904}" presName="diagram" presStyleCnt="0">
        <dgm:presLayoutVars>
          <dgm:chPref val="1"/>
          <dgm:dir/>
          <dgm:animOne val="branch"/>
          <dgm:animLvl val="lvl"/>
          <dgm:resizeHandles val="exact"/>
        </dgm:presLayoutVars>
      </dgm:prSet>
      <dgm:spPr/>
    </dgm:pt>
    <dgm:pt modelId="{F3D47F0F-2215-4B70-9B90-197BDD62519D}" type="pres">
      <dgm:prSet presAssocID="{BFEB7B18-401F-498B-8729-544C6C7063EB}" presName="root1" presStyleCnt="0"/>
      <dgm:spPr/>
    </dgm:pt>
    <dgm:pt modelId="{7872EB9F-434D-44BB-B748-6CB9CADBF42A}" type="pres">
      <dgm:prSet presAssocID="{BFEB7B18-401F-498B-8729-544C6C7063EB}" presName="LevelOneTextNode" presStyleLbl="node0" presStyleIdx="0" presStyleCnt="3" custScaleX="63072">
        <dgm:presLayoutVars>
          <dgm:chPref val="3"/>
        </dgm:presLayoutVars>
      </dgm:prSet>
      <dgm:spPr/>
    </dgm:pt>
    <dgm:pt modelId="{CF1A4036-EFB6-48B4-915D-F6DDDE6ED38C}" type="pres">
      <dgm:prSet presAssocID="{BFEB7B18-401F-498B-8729-544C6C7063EB}" presName="level2hierChild" presStyleCnt="0"/>
      <dgm:spPr/>
    </dgm:pt>
    <dgm:pt modelId="{0883EF1C-6120-4873-A1DF-596D76F8FA2D}" type="pres">
      <dgm:prSet presAssocID="{A38175C7-8AC3-4710-854C-D1952782F530}" presName="conn2-1" presStyleLbl="parChTrans1D2" presStyleIdx="0" presStyleCnt="3"/>
      <dgm:spPr/>
    </dgm:pt>
    <dgm:pt modelId="{08E92254-C90A-4FA9-844A-351259669CDE}" type="pres">
      <dgm:prSet presAssocID="{A38175C7-8AC3-4710-854C-D1952782F530}" presName="connTx" presStyleLbl="parChTrans1D2" presStyleIdx="0" presStyleCnt="3"/>
      <dgm:spPr/>
    </dgm:pt>
    <dgm:pt modelId="{6A2EA65A-F561-4802-BE49-A0545606BC9D}" type="pres">
      <dgm:prSet presAssocID="{5265B6CD-E14A-4975-9C00-50F5BCFBD245}" presName="root2" presStyleCnt="0"/>
      <dgm:spPr/>
    </dgm:pt>
    <dgm:pt modelId="{3D67DF72-07F3-41D5-8FE2-66AD3C7A72B7}" type="pres">
      <dgm:prSet presAssocID="{5265B6CD-E14A-4975-9C00-50F5BCFBD245}" presName="LevelTwoTextNode" presStyleLbl="node2" presStyleIdx="0" presStyleCnt="3" custScaleX="50458" custScaleY="57491">
        <dgm:presLayoutVars>
          <dgm:chPref val="3"/>
        </dgm:presLayoutVars>
      </dgm:prSet>
      <dgm:spPr/>
    </dgm:pt>
    <dgm:pt modelId="{1D389CA0-CB8A-4B2D-86E9-29254F71D5B7}" type="pres">
      <dgm:prSet presAssocID="{5265B6CD-E14A-4975-9C00-50F5BCFBD245}" presName="level3hierChild" presStyleCnt="0"/>
      <dgm:spPr/>
    </dgm:pt>
    <dgm:pt modelId="{FEC2B07B-AF3D-4309-9AB4-3F589287B47D}" type="pres">
      <dgm:prSet presAssocID="{345EBBF0-3B82-4D73-B9B7-17B3FB077EFD}" presName="conn2-1" presStyleLbl="parChTrans1D2" presStyleIdx="1" presStyleCnt="3"/>
      <dgm:spPr/>
    </dgm:pt>
    <dgm:pt modelId="{F591F520-BED1-44B0-9EDB-6D98676909B0}" type="pres">
      <dgm:prSet presAssocID="{345EBBF0-3B82-4D73-B9B7-17B3FB077EFD}" presName="connTx" presStyleLbl="parChTrans1D2" presStyleIdx="1" presStyleCnt="3"/>
      <dgm:spPr/>
    </dgm:pt>
    <dgm:pt modelId="{49EA163F-6E4A-4910-82F6-0C25776639F9}" type="pres">
      <dgm:prSet presAssocID="{20530FCE-8342-49AE-8E38-84E934571462}" presName="root2" presStyleCnt="0"/>
      <dgm:spPr/>
    </dgm:pt>
    <dgm:pt modelId="{94937554-9EEB-4D3B-B6F6-5AB7F967D74D}" type="pres">
      <dgm:prSet presAssocID="{20530FCE-8342-49AE-8E38-84E934571462}" presName="LevelTwoTextNode" presStyleLbl="node2" presStyleIdx="1" presStyleCnt="3" custScaleX="50458" custScaleY="59474">
        <dgm:presLayoutVars>
          <dgm:chPref val="3"/>
        </dgm:presLayoutVars>
      </dgm:prSet>
      <dgm:spPr/>
    </dgm:pt>
    <dgm:pt modelId="{C7CA8053-2889-4225-B2D6-1FA1465F2161}" type="pres">
      <dgm:prSet presAssocID="{20530FCE-8342-49AE-8E38-84E934571462}" presName="level3hierChild" presStyleCnt="0"/>
      <dgm:spPr/>
    </dgm:pt>
    <dgm:pt modelId="{D97B92D5-A7A1-4389-B065-1861D6360785}" type="pres">
      <dgm:prSet presAssocID="{8122842F-33F9-4F12-9E9D-F8A86963DE7A}" presName="conn2-1" presStyleLbl="parChTrans1D2" presStyleIdx="2" presStyleCnt="3"/>
      <dgm:spPr/>
    </dgm:pt>
    <dgm:pt modelId="{91F4B1ED-1D90-46E6-8497-88588C305FE7}" type="pres">
      <dgm:prSet presAssocID="{8122842F-33F9-4F12-9E9D-F8A86963DE7A}" presName="connTx" presStyleLbl="parChTrans1D2" presStyleIdx="2" presStyleCnt="3"/>
      <dgm:spPr/>
    </dgm:pt>
    <dgm:pt modelId="{1BCD8101-1BA1-4B82-9117-D76161E60B5D}" type="pres">
      <dgm:prSet presAssocID="{0DB57D74-EF78-474B-BA18-E06192E1F69E}" presName="root2" presStyleCnt="0"/>
      <dgm:spPr/>
    </dgm:pt>
    <dgm:pt modelId="{818C3AA5-0D25-44C1-8D6D-77944A8D13F3}" type="pres">
      <dgm:prSet presAssocID="{0DB57D74-EF78-474B-BA18-E06192E1F69E}" presName="LevelTwoTextNode" presStyleLbl="node2" presStyleIdx="2" presStyleCnt="3" custScaleX="50458" custScaleY="122874">
        <dgm:presLayoutVars>
          <dgm:chPref val="3"/>
        </dgm:presLayoutVars>
      </dgm:prSet>
      <dgm:spPr/>
    </dgm:pt>
    <dgm:pt modelId="{197D79D9-BC6B-4D6F-A252-37F04937AB8B}" type="pres">
      <dgm:prSet presAssocID="{0DB57D74-EF78-474B-BA18-E06192E1F69E}" presName="level3hierChild" presStyleCnt="0"/>
      <dgm:spPr/>
    </dgm:pt>
    <dgm:pt modelId="{505898D5-3715-498D-88F9-856E61412797}" type="pres">
      <dgm:prSet presAssocID="{5E691DE3-0734-4BD8-9BBE-7221C8BB2A0A}" presName="root1" presStyleCnt="0"/>
      <dgm:spPr/>
    </dgm:pt>
    <dgm:pt modelId="{83BBBB38-0F0F-4FE9-8B1F-5EB865134379}" type="pres">
      <dgm:prSet presAssocID="{5E691DE3-0734-4BD8-9BBE-7221C8BB2A0A}" presName="LevelOneTextNode" presStyleLbl="node0" presStyleIdx="1" presStyleCnt="3" custScaleX="63072" custLinFactNeighborX="-319" custLinFactNeighborY="-1914">
        <dgm:presLayoutVars>
          <dgm:chPref val="3"/>
        </dgm:presLayoutVars>
      </dgm:prSet>
      <dgm:spPr/>
    </dgm:pt>
    <dgm:pt modelId="{2245ADF7-A9D3-499D-9B3A-B54A1DE19244}" type="pres">
      <dgm:prSet presAssocID="{5E691DE3-0734-4BD8-9BBE-7221C8BB2A0A}" presName="level2hierChild" presStyleCnt="0"/>
      <dgm:spPr/>
    </dgm:pt>
    <dgm:pt modelId="{6F05199E-2A3E-4AEC-A4EE-E626DC61333F}" type="pres">
      <dgm:prSet presAssocID="{321FA848-48FE-4CA1-B6B9-58EA64C17473}" presName="root1" presStyleCnt="0"/>
      <dgm:spPr/>
    </dgm:pt>
    <dgm:pt modelId="{B3371626-9DBE-4A23-AF1A-4DE8D6422EFC}" type="pres">
      <dgm:prSet presAssocID="{321FA848-48FE-4CA1-B6B9-58EA64C17473}" presName="LevelOneTextNode" presStyleLbl="node0" presStyleIdx="2" presStyleCnt="3" custScaleX="66058" custLinFactNeighborX="-638" custLinFactNeighborY="11134">
        <dgm:presLayoutVars>
          <dgm:chPref val="3"/>
        </dgm:presLayoutVars>
      </dgm:prSet>
      <dgm:spPr/>
    </dgm:pt>
    <dgm:pt modelId="{DD02F6BE-E743-4564-9526-19AD07B186DC}" type="pres">
      <dgm:prSet presAssocID="{321FA848-48FE-4CA1-B6B9-58EA64C17473}" presName="level2hierChild" presStyleCnt="0"/>
      <dgm:spPr/>
    </dgm:pt>
  </dgm:ptLst>
  <dgm:cxnLst>
    <dgm:cxn modelId="{D4A4D016-68EA-4CFC-8E56-EF8EBCAB18CB}" type="presOf" srcId="{0DB57D74-EF78-474B-BA18-E06192E1F69E}" destId="{818C3AA5-0D25-44C1-8D6D-77944A8D13F3}" srcOrd="0" destOrd="0" presId="urn:microsoft.com/office/officeart/2005/8/layout/hierarchy2"/>
    <dgm:cxn modelId="{231CCA1B-F78B-47A1-B322-BBBAC5C757DD}" type="presOf" srcId="{20530FCE-8342-49AE-8E38-84E934571462}" destId="{94937554-9EEB-4D3B-B6F6-5AB7F967D74D}" srcOrd="0" destOrd="0" presId="urn:microsoft.com/office/officeart/2005/8/layout/hierarchy2"/>
    <dgm:cxn modelId="{388C4024-B50D-41EE-9254-D6962DFD7819}" type="presOf" srcId="{5E691DE3-0734-4BD8-9BBE-7221C8BB2A0A}" destId="{83BBBB38-0F0F-4FE9-8B1F-5EB865134379}" srcOrd="0" destOrd="0" presId="urn:microsoft.com/office/officeart/2005/8/layout/hierarchy2"/>
    <dgm:cxn modelId="{51A25231-AAEF-4E17-908C-FE22AB11D5A4}" srcId="{BFEB7B18-401F-498B-8729-544C6C7063EB}" destId="{0DB57D74-EF78-474B-BA18-E06192E1F69E}" srcOrd="2" destOrd="0" parTransId="{8122842F-33F9-4F12-9E9D-F8A86963DE7A}" sibTransId="{B9A37005-DB28-4682-8460-F5854E377E7F}"/>
    <dgm:cxn modelId="{A31E0B61-F578-4F2E-852C-D5F27144BDC0}" type="presOf" srcId="{BB012245-6A74-4467-AFD4-623A8AEEA904}" destId="{7C422CA8-DAD2-4CED-822A-8667F79A551C}" srcOrd="0" destOrd="0" presId="urn:microsoft.com/office/officeart/2005/8/layout/hierarchy2"/>
    <dgm:cxn modelId="{A3F8116C-2CF1-416B-B31E-1388332448D0}" srcId="{BB012245-6A74-4467-AFD4-623A8AEEA904}" destId="{BFEB7B18-401F-498B-8729-544C6C7063EB}" srcOrd="0" destOrd="0" parTransId="{C1C8BDDF-CE64-48B9-ACF5-F5E0229F9BC5}" sibTransId="{49CF70EB-143C-44D5-BC08-F62007555867}"/>
    <dgm:cxn modelId="{142AB077-A342-4B44-8AD6-E27E32D8A3EC}" srcId="{BFEB7B18-401F-498B-8729-544C6C7063EB}" destId="{20530FCE-8342-49AE-8E38-84E934571462}" srcOrd="1" destOrd="0" parTransId="{345EBBF0-3B82-4D73-B9B7-17B3FB077EFD}" sibTransId="{CFBF0D1B-804E-4872-844C-F79CF23A958D}"/>
    <dgm:cxn modelId="{FBF11B59-5A04-4BDA-928C-3BF74AC396AD}" type="presOf" srcId="{345EBBF0-3B82-4D73-B9B7-17B3FB077EFD}" destId="{F591F520-BED1-44B0-9EDB-6D98676909B0}" srcOrd="1" destOrd="0" presId="urn:microsoft.com/office/officeart/2005/8/layout/hierarchy2"/>
    <dgm:cxn modelId="{0393C27F-812E-4717-BA59-561A139C53EC}" type="presOf" srcId="{8122842F-33F9-4F12-9E9D-F8A86963DE7A}" destId="{D97B92D5-A7A1-4389-B065-1861D6360785}" srcOrd="0" destOrd="0" presId="urn:microsoft.com/office/officeart/2005/8/layout/hierarchy2"/>
    <dgm:cxn modelId="{DCCEA7A4-0784-42AF-A3AF-4FE800ABC4A8}" type="presOf" srcId="{321FA848-48FE-4CA1-B6B9-58EA64C17473}" destId="{B3371626-9DBE-4A23-AF1A-4DE8D6422EFC}" srcOrd="0" destOrd="0" presId="urn:microsoft.com/office/officeart/2005/8/layout/hierarchy2"/>
    <dgm:cxn modelId="{1B5075B7-CC95-40F3-8F1B-663BA0D21240}" srcId="{BB012245-6A74-4467-AFD4-623A8AEEA904}" destId="{321FA848-48FE-4CA1-B6B9-58EA64C17473}" srcOrd="2" destOrd="0" parTransId="{6248B801-6153-409E-A917-14986FBA534B}" sibTransId="{6E415A09-7298-406D-8102-272C1F478B34}"/>
    <dgm:cxn modelId="{8D6491BB-4AA6-49EC-AFF8-FDAD778EFDF3}" type="presOf" srcId="{A38175C7-8AC3-4710-854C-D1952782F530}" destId="{0883EF1C-6120-4873-A1DF-596D76F8FA2D}" srcOrd="0" destOrd="0" presId="urn:microsoft.com/office/officeart/2005/8/layout/hierarchy2"/>
    <dgm:cxn modelId="{09588CE2-61CD-497A-9AD4-29012EE460B5}" srcId="{BB012245-6A74-4467-AFD4-623A8AEEA904}" destId="{5E691DE3-0734-4BD8-9BBE-7221C8BB2A0A}" srcOrd="1" destOrd="0" parTransId="{D65EFDF6-08A3-46DE-965A-81A760BFC085}" sibTransId="{EF252A3B-C701-41F2-B71C-750CBCDDBF0C}"/>
    <dgm:cxn modelId="{FFF8F0E3-13F0-4DB4-A9AF-9FEF489EFBE9}" type="presOf" srcId="{BFEB7B18-401F-498B-8729-544C6C7063EB}" destId="{7872EB9F-434D-44BB-B748-6CB9CADBF42A}" srcOrd="0" destOrd="0" presId="urn:microsoft.com/office/officeart/2005/8/layout/hierarchy2"/>
    <dgm:cxn modelId="{B9F2DBE5-F5A5-4DD3-B2EB-4726F39DB5DB}" srcId="{BFEB7B18-401F-498B-8729-544C6C7063EB}" destId="{5265B6CD-E14A-4975-9C00-50F5BCFBD245}" srcOrd="0" destOrd="0" parTransId="{A38175C7-8AC3-4710-854C-D1952782F530}" sibTransId="{C4BB6C1A-941A-4FB0-813F-E3DE046D8FA1}"/>
    <dgm:cxn modelId="{AB5289E8-DABC-40EF-B6A1-238B40B26D23}" type="presOf" srcId="{8122842F-33F9-4F12-9E9D-F8A86963DE7A}" destId="{91F4B1ED-1D90-46E6-8497-88588C305FE7}" srcOrd="1" destOrd="0" presId="urn:microsoft.com/office/officeart/2005/8/layout/hierarchy2"/>
    <dgm:cxn modelId="{27FAA1ED-BE26-410B-87C4-47F7F8265249}" type="presOf" srcId="{5265B6CD-E14A-4975-9C00-50F5BCFBD245}" destId="{3D67DF72-07F3-41D5-8FE2-66AD3C7A72B7}" srcOrd="0" destOrd="0" presId="urn:microsoft.com/office/officeart/2005/8/layout/hierarchy2"/>
    <dgm:cxn modelId="{ADD613EE-F7C7-4433-ACCD-D398D0C36B6B}" type="presOf" srcId="{345EBBF0-3B82-4D73-B9B7-17B3FB077EFD}" destId="{FEC2B07B-AF3D-4309-9AB4-3F589287B47D}" srcOrd="0" destOrd="0" presId="urn:microsoft.com/office/officeart/2005/8/layout/hierarchy2"/>
    <dgm:cxn modelId="{8E267DF6-AF8D-4F70-B6EC-44B3A9635805}" type="presOf" srcId="{A38175C7-8AC3-4710-854C-D1952782F530}" destId="{08E92254-C90A-4FA9-844A-351259669CDE}" srcOrd="1" destOrd="0" presId="urn:microsoft.com/office/officeart/2005/8/layout/hierarchy2"/>
    <dgm:cxn modelId="{B64A8258-2461-4F1C-805D-741357B20EBF}" type="presParOf" srcId="{7C422CA8-DAD2-4CED-822A-8667F79A551C}" destId="{F3D47F0F-2215-4B70-9B90-197BDD62519D}" srcOrd="0" destOrd="0" presId="urn:microsoft.com/office/officeart/2005/8/layout/hierarchy2"/>
    <dgm:cxn modelId="{280AA7D4-95A6-45D2-8DE1-66F2520E7A08}" type="presParOf" srcId="{F3D47F0F-2215-4B70-9B90-197BDD62519D}" destId="{7872EB9F-434D-44BB-B748-6CB9CADBF42A}" srcOrd="0" destOrd="0" presId="urn:microsoft.com/office/officeart/2005/8/layout/hierarchy2"/>
    <dgm:cxn modelId="{2AF20518-CBAA-4518-9A2F-8B73E8E4261A}" type="presParOf" srcId="{F3D47F0F-2215-4B70-9B90-197BDD62519D}" destId="{CF1A4036-EFB6-48B4-915D-F6DDDE6ED38C}" srcOrd="1" destOrd="0" presId="urn:microsoft.com/office/officeart/2005/8/layout/hierarchy2"/>
    <dgm:cxn modelId="{0F09AA28-3E2E-40E6-9BEA-FF28FD401DA0}" type="presParOf" srcId="{CF1A4036-EFB6-48B4-915D-F6DDDE6ED38C}" destId="{0883EF1C-6120-4873-A1DF-596D76F8FA2D}" srcOrd="0" destOrd="0" presId="urn:microsoft.com/office/officeart/2005/8/layout/hierarchy2"/>
    <dgm:cxn modelId="{48914520-8E33-4563-81F3-6AD4ED9F896A}" type="presParOf" srcId="{0883EF1C-6120-4873-A1DF-596D76F8FA2D}" destId="{08E92254-C90A-4FA9-844A-351259669CDE}" srcOrd="0" destOrd="0" presId="urn:microsoft.com/office/officeart/2005/8/layout/hierarchy2"/>
    <dgm:cxn modelId="{CDDE75BD-6D43-47A5-83AD-C48EE4E71A39}" type="presParOf" srcId="{CF1A4036-EFB6-48B4-915D-F6DDDE6ED38C}" destId="{6A2EA65A-F561-4802-BE49-A0545606BC9D}" srcOrd="1" destOrd="0" presId="urn:microsoft.com/office/officeart/2005/8/layout/hierarchy2"/>
    <dgm:cxn modelId="{38C92215-D7A6-403E-A4EF-EC4907EF4FF1}" type="presParOf" srcId="{6A2EA65A-F561-4802-BE49-A0545606BC9D}" destId="{3D67DF72-07F3-41D5-8FE2-66AD3C7A72B7}" srcOrd="0" destOrd="0" presId="urn:microsoft.com/office/officeart/2005/8/layout/hierarchy2"/>
    <dgm:cxn modelId="{0349E48D-45B8-446F-9ED8-482E634D3E6D}" type="presParOf" srcId="{6A2EA65A-F561-4802-BE49-A0545606BC9D}" destId="{1D389CA0-CB8A-4B2D-86E9-29254F71D5B7}" srcOrd="1" destOrd="0" presId="urn:microsoft.com/office/officeart/2005/8/layout/hierarchy2"/>
    <dgm:cxn modelId="{C4376C8E-7EF6-4363-9808-414B2B7A0964}" type="presParOf" srcId="{CF1A4036-EFB6-48B4-915D-F6DDDE6ED38C}" destId="{FEC2B07B-AF3D-4309-9AB4-3F589287B47D}" srcOrd="2" destOrd="0" presId="urn:microsoft.com/office/officeart/2005/8/layout/hierarchy2"/>
    <dgm:cxn modelId="{79FD7182-924F-4917-887F-0A359F851537}" type="presParOf" srcId="{FEC2B07B-AF3D-4309-9AB4-3F589287B47D}" destId="{F591F520-BED1-44B0-9EDB-6D98676909B0}" srcOrd="0" destOrd="0" presId="urn:microsoft.com/office/officeart/2005/8/layout/hierarchy2"/>
    <dgm:cxn modelId="{790C55E0-86CB-4B33-960D-37AE329A76AE}" type="presParOf" srcId="{CF1A4036-EFB6-48B4-915D-F6DDDE6ED38C}" destId="{49EA163F-6E4A-4910-82F6-0C25776639F9}" srcOrd="3" destOrd="0" presId="urn:microsoft.com/office/officeart/2005/8/layout/hierarchy2"/>
    <dgm:cxn modelId="{852EDE72-C8AD-4C7F-9170-6D92F302B8EF}" type="presParOf" srcId="{49EA163F-6E4A-4910-82F6-0C25776639F9}" destId="{94937554-9EEB-4D3B-B6F6-5AB7F967D74D}" srcOrd="0" destOrd="0" presId="urn:microsoft.com/office/officeart/2005/8/layout/hierarchy2"/>
    <dgm:cxn modelId="{0E9CDB5E-C2EA-48CC-B6E7-68D1B3658F45}" type="presParOf" srcId="{49EA163F-6E4A-4910-82F6-0C25776639F9}" destId="{C7CA8053-2889-4225-B2D6-1FA1465F2161}" srcOrd="1" destOrd="0" presId="urn:microsoft.com/office/officeart/2005/8/layout/hierarchy2"/>
    <dgm:cxn modelId="{06DA539F-50D5-462E-9824-13BD40C1A5E7}" type="presParOf" srcId="{CF1A4036-EFB6-48B4-915D-F6DDDE6ED38C}" destId="{D97B92D5-A7A1-4389-B065-1861D6360785}" srcOrd="4" destOrd="0" presId="urn:microsoft.com/office/officeart/2005/8/layout/hierarchy2"/>
    <dgm:cxn modelId="{0DC3442D-5BA8-4CF6-B434-E67CA7BAF1B6}" type="presParOf" srcId="{D97B92D5-A7A1-4389-B065-1861D6360785}" destId="{91F4B1ED-1D90-46E6-8497-88588C305FE7}" srcOrd="0" destOrd="0" presId="urn:microsoft.com/office/officeart/2005/8/layout/hierarchy2"/>
    <dgm:cxn modelId="{67AA0724-564E-411E-94CA-D4BBA46B5155}" type="presParOf" srcId="{CF1A4036-EFB6-48B4-915D-F6DDDE6ED38C}" destId="{1BCD8101-1BA1-4B82-9117-D76161E60B5D}" srcOrd="5" destOrd="0" presId="urn:microsoft.com/office/officeart/2005/8/layout/hierarchy2"/>
    <dgm:cxn modelId="{D56D455F-AB81-4E0F-A258-1CB8A5A26DF5}" type="presParOf" srcId="{1BCD8101-1BA1-4B82-9117-D76161E60B5D}" destId="{818C3AA5-0D25-44C1-8D6D-77944A8D13F3}" srcOrd="0" destOrd="0" presId="urn:microsoft.com/office/officeart/2005/8/layout/hierarchy2"/>
    <dgm:cxn modelId="{6D24AA4A-2797-464F-86AF-D50453AE45CA}" type="presParOf" srcId="{1BCD8101-1BA1-4B82-9117-D76161E60B5D}" destId="{197D79D9-BC6B-4D6F-A252-37F04937AB8B}" srcOrd="1" destOrd="0" presId="urn:microsoft.com/office/officeart/2005/8/layout/hierarchy2"/>
    <dgm:cxn modelId="{0AC69553-CCEE-4CC3-A304-0D98F40106B8}" type="presParOf" srcId="{7C422CA8-DAD2-4CED-822A-8667F79A551C}" destId="{505898D5-3715-498D-88F9-856E61412797}" srcOrd="1" destOrd="0" presId="urn:microsoft.com/office/officeart/2005/8/layout/hierarchy2"/>
    <dgm:cxn modelId="{176E0D77-9215-4E68-B477-606E3C4B85ED}" type="presParOf" srcId="{505898D5-3715-498D-88F9-856E61412797}" destId="{83BBBB38-0F0F-4FE9-8B1F-5EB865134379}" srcOrd="0" destOrd="0" presId="urn:microsoft.com/office/officeart/2005/8/layout/hierarchy2"/>
    <dgm:cxn modelId="{6F1E61D1-17BB-42CC-A8C5-9F164661D181}" type="presParOf" srcId="{505898D5-3715-498D-88F9-856E61412797}" destId="{2245ADF7-A9D3-499D-9B3A-B54A1DE19244}" srcOrd="1" destOrd="0" presId="urn:microsoft.com/office/officeart/2005/8/layout/hierarchy2"/>
    <dgm:cxn modelId="{23649F13-BC33-48E7-B49D-339EFB7CE0E9}" type="presParOf" srcId="{7C422CA8-DAD2-4CED-822A-8667F79A551C}" destId="{6F05199E-2A3E-4AEC-A4EE-E626DC61333F}" srcOrd="2" destOrd="0" presId="urn:microsoft.com/office/officeart/2005/8/layout/hierarchy2"/>
    <dgm:cxn modelId="{307E0C65-CB06-4E96-A7D3-5A0D20C22316}" type="presParOf" srcId="{6F05199E-2A3E-4AEC-A4EE-E626DC61333F}" destId="{B3371626-9DBE-4A23-AF1A-4DE8D6422EFC}" srcOrd="0" destOrd="0" presId="urn:microsoft.com/office/officeart/2005/8/layout/hierarchy2"/>
    <dgm:cxn modelId="{C3B38D11-CAFB-4563-BBAF-9BF5422201F9}" type="presParOf" srcId="{6F05199E-2A3E-4AEC-A4EE-E626DC61333F}" destId="{DD02F6BE-E743-4564-9526-19AD07B186DC}"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6487B63-4127-41F5-AC22-08C73F6EA734}"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703AFAB1-C9A9-431E-9BED-AC0D8557E8CF}">
      <dgm:prSet phldrT="[Text]"/>
      <dgm:spPr/>
      <dgm:t>
        <a:bodyPr/>
        <a:lstStyle/>
        <a:p>
          <a:r>
            <a:rPr lang="en-US" b="1" dirty="0"/>
            <a:t>Embodied Carbon</a:t>
          </a:r>
        </a:p>
        <a:p>
          <a:r>
            <a:rPr lang="en-US" dirty="0"/>
            <a:t>New calculation standard being developed.</a:t>
          </a:r>
        </a:p>
      </dgm:t>
    </dgm:pt>
    <dgm:pt modelId="{3D2FAFC8-9620-41CE-8655-1EA2965F5BC0}" type="parTrans" cxnId="{3D748817-711C-4B5B-863D-B8C73D02CD2D}">
      <dgm:prSet/>
      <dgm:spPr/>
      <dgm:t>
        <a:bodyPr/>
        <a:lstStyle/>
        <a:p>
          <a:endParaRPr lang="en-US"/>
        </a:p>
      </dgm:t>
    </dgm:pt>
    <dgm:pt modelId="{18922C88-E1F7-4188-A6AF-B8BA393D037C}" type="sibTrans" cxnId="{3D748817-711C-4B5B-863D-B8C73D02CD2D}">
      <dgm:prSet/>
      <dgm:spPr/>
      <dgm:t>
        <a:bodyPr/>
        <a:lstStyle/>
        <a:p>
          <a:endParaRPr lang="en-US"/>
        </a:p>
      </dgm:t>
    </dgm:pt>
    <dgm:pt modelId="{79982959-FB65-45A1-A9C2-1B7F148A836C}">
      <dgm:prSet phldrT="[Text]" custT="1"/>
      <dgm:spPr/>
      <dgm:t>
        <a:bodyPr/>
        <a:lstStyle/>
        <a:p>
          <a:r>
            <a:rPr lang="en-US" sz="1900" b="1" dirty="0"/>
            <a:t>Expanding HERS</a:t>
          </a:r>
          <a:r>
            <a:rPr lang="en-US" sz="1900" b="1" baseline="-25000" dirty="0"/>
            <a:t>H2O</a:t>
          </a:r>
        </a:p>
        <a:p>
          <a:r>
            <a:rPr lang="en-US" sz="1900" b="0" baseline="0" dirty="0"/>
            <a:t>Update to Standard 850 to incorporate multifamily</a:t>
          </a:r>
          <a:endParaRPr lang="en-US" sz="1900" b="0" baseline="-25000" dirty="0"/>
        </a:p>
        <a:p>
          <a:endParaRPr lang="en-US" sz="1900" b="1" dirty="0"/>
        </a:p>
      </dgm:t>
    </dgm:pt>
    <dgm:pt modelId="{E9552196-CF62-4070-92A7-EF3545EEC748}" type="parTrans" cxnId="{8515C384-63FB-4DE7-8FC3-6E4B6FF442D6}">
      <dgm:prSet/>
      <dgm:spPr/>
      <dgm:t>
        <a:bodyPr/>
        <a:lstStyle/>
        <a:p>
          <a:endParaRPr lang="en-US"/>
        </a:p>
      </dgm:t>
    </dgm:pt>
    <dgm:pt modelId="{DBEC849B-0FBF-4B79-996F-A6A5D0236229}" type="sibTrans" cxnId="{8515C384-63FB-4DE7-8FC3-6E4B6FF442D6}">
      <dgm:prSet/>
      <dgm:spPr/>
      <dgm:t>
        <a:bodyPr/>
        <a:lstStyle/>
        <a:p>
          <a:endParaRPr lang="en-US"/>
        </a:p>
      </dgm:t>
    </dgm:pt>
    <dgm:pt modelId="{584100E1-0DB9-460E-A52B-D3947A6EC5C6}">
      <dgm:prSet phldrT="[Text]"/>
      <dgm:spPr/>
      <dgm:t>
        <a:bodyPr/>
        <a:lstStyle/>
        <a:p>
          <a:r>
            <a:rPr lang="en-US" b="1" dirty="0"/>
            <a:t>Energy Codes</a:t>
          </a:r>
        </a:p>
        <a:p>
          <a:r>
            <a:rPr lang="en-US" dirty="0"/>
            <a:t>Expanding the role of the IECC/HERS Compliance Specialist.</a:t>
          </a:r>
        </a:p>
        <a:p>
          <a:r>
            <a:rPr lang="en-US" dirty="0"/>
            <a:t>Uniform compliance documentation</a:t>
          </a:r>
        </a:p>
      </dgm:t>
    </dgm:pt>
    <dgm:pt modelId="{00FC6154-FDAC-46BF-8DFC-AE2C5489568E}" type="parTrans" cxnId="{A9858BB5-E4C5-47C0-AFE6-AED7F32F0977}">
      <dgm:prSet/>
      <dgm:spPr/>
      <dgm:t>
        <a:bodyPr/>
        <a:lstStyle/>
        <a:p>
          <a:endParaRPr lang="en-US"/>
        </a:p>
      </dgm:t>
    </dgm:pt>
    <dgm:pt modelId="{D258E377-0220-449C-BFF3-DF6D24FC7905}" type="sibTrans" cxnId="{A9858BB5-E4C5-47C0-AFE6-AED7F32F0977}">
      <dgm:prSet/>
      <dgm:spPr/>
      <dgm:t>
        <a:bodyPr/>
        <a:lstStyle/>
        <a:p>
          <a:endParaRPr lang="en-US"/>
        </a:p>
      </dgm:t>
    </dgm:pt>
    <dgm:pt modelId="{A7A9D6B1-D99A-4CC7-9ED5-6E5CA024BCC0}">
      <dgm:prSet phldrT="[Text]"/>
      <dgm:spPr/>
      <dgm:t>
        <a:bodyPr/>
        <a:lstStyle/>
        <a:p>
          <a:r>
            <a:rPr lang="en-US" b="1" dirty="0"/>
            <a:t>Indoor </a:t>
          </a:r>
          <a:r>
            <a:rPr lang="en-US" b="1" dirty="0" err="1"/>
            <a:t>AirPlus</a:t>
          </a:r>
          <a:endParaRPr lang="en-US" b="1" dirty="0"/>
        </a:p>
        <a:p>
          <a:br>
            <a:rPr lang="en-US" b="1" dirty="0"/>
          </a:br>
          <a:r>
            <a:rPr lang="en-US" b="0" dirty="0"/>
            <a:t>Awaiting HCO opportunity</a:t>
          </a:r>
        </a:p>
      </dgm:t>
    </dgm:pt>
    <dgm:pt modelId="{8F66C259-A0C4-45E3-B6FE-55FA739EFB93}" type="parTrans" cxnId="{4632B4F1-7C8D-4A92-8145-014EBE3862F3}">
      <dgm:prSet/>
      <dgm:spPr/>
      <dgm:t>
        <a:bodyPr/>
        <a:lstStyle/>
        <a:p>
          <a:endParaRPr lang="en-US"/>
        </a:p>
      </dgm:t>
    </dgm:pt>
    <dgm:pt modelId="{E8E84AF8-D9DE-42C2-85C7-BFCD8C55E338}" type="sibTrans" cxnId="{4632B4F1-7C8D-4A92-8145-014EBE3862F3}">
      <dgm:prSet/>
      <dgm:spPr/>
      <dgm:t>
        <a:bodyPr/>
        <a:lstStyle/>
        <a:p>
          <a:endParaRPr lang="en-US"/>
        </a:p>
      </dgm:t>
    </dgm:pt>
    <dgm:pt modelId="{0A133308-E730-4883-8325-BBBC726CF26C}" type="pres">
      <dgm:prSet presAssocID="{46487B63-4127-41F5-AC22-08C73F6EA734}" presName="Name0" presStyleCnt="0">
        <dgm:presLayoutVars>
          <dgm:dir/>
          <dgm:resizeHandles val="exact"/>
        </dgm:presLayoutVars>
      </dgm:prSet>
      <dgm:spPr/>
    </dgm:pt>
    <dgm:pt modelId="{F5D85024-C0C7-4A52-A114-A3924C8CF156}" type="pres">
      <dgm:prSet presAssocID="{703AFAB1-C9A9-431E-9BED-AC0D8557E8CF}" presName="composite" presStyleCnt="0"/>
      <dgm:spPr/>
    </dgm:pt>
    <dgm:pt modelId="{63F275A7-FFD5-4E4A-A68F-77184A9CA270}" type="pres">
      <dgm:prSet presAssocID="{703AFAB1-C9A9-431E-9BED-AC0D8557E8CF}" presName="rect1" presStyleLbl="trAlignAcc1" presStyleIdx="0" presStyleCnt="4">
        <dgm:presLayoutVars>
          <dgm:bulletEnabled val="1"/>
        </dgm:presLayoutVars>
      </dgm:prSet>
      <dgm:spPr/>
    </dgm:pt>
    <dgm:pt modelId="{DF58BE8C-ED15-442A-BC99-2768FD575E34}" type="pres">
      <dgm:prSet presAssocID="{703AFAB1-C9A9-431E-9BED-AC0D8557E8CF}" presName="rect2"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63000" r="-63000"/>
          </a:stretch>
        </a:blipFill>
      </dgm:spPr>
    </dgm:pt>
    <dgm:pt modelId="{C2C50BC7-1071-4AB3-90C8-BCBDE1F8B5A1}" type="pres">
      <dgm:prSet presAssocID="{18922C88-E1F7-4188-A6AF-B8BA393D037C}" presName="sibTrans" presStyleCnt="0"/>
      <dgm:spPr/>
    </dgm:pt>
    <dgm:pt modelId="{00F00788-06C5-43D2-A173-97CC836E3C48}" type="pres">
      <dgm:prSet presAssocID="{79982959-FB65-45A1-A9C2-1B7F148A836C}" presName="composite" presStyleCnt="0"/>
      <dgm:spPr/>
    </dgm:pt>
    <dgm:pt modelId="{B4A0E73C-9BF3-49C7-A017-60A4BC8BC720}" type="pres">
      <dgm:prSet presAssocID="{79982959-FB65-45A1-A9C2-1B7F148A836C}" presName="rect1" presStyleLbl="trAlignAcc1" presStyleIdx="1" presStyleCnt="4">
        <dgm:presLayoutVars>
          <dgm:bulletEnabled val="1"/>
        </dgm:presLayoutVars>
      </dgm:prSet>
      <dgm:spPr/>
    </dgm:pt>
    <dgm:pt modelId="{F55FC986-6BC6-44C1-81A2-25D991013B15}" type="pres">
      <dgm:prSet presAssocID="{79982959-FB65-45A1-A9C2-1B7F148A836C}" presName="rect2"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111000" r="-111000"/>
          </a:stretch>
        </a:blipFill>
        <a:ln>
          <a:solidFill>
            <a:schemeClr val="accent2"/>
          </a:solidFill>
        </a:ln>
      </dgm:spPr>
    </dgm:pt>
    <dgm:pt modelId="{CE16A7BE-5EBB-4B63-8B8B-C51EFECE7056}" type="pres">
      <dgm:prSet presAssocID="{DBEC849B-0FBF-4B79-996F-A6A5D0236229}" presName="sibTrans" presStyleCnt="0"/>
      <dgm:spPr/>
    </dgm:pt>
    <dgm:pt modelId="{6525D6F1-33F6-4E1C-AC20-DACC2EE48875}" type="pres">
      <dgm:prSet presAssocID="{584100E1-0DB9-460E-A52B-D3947A6EC5C6}" presName="composite" presStyleCnt="0"/>
      <dgm:spPr/>
    </dgm:pt>
    <dgm:pt modelId="{6616F3E7-0443-4D8B-A1F5-DB9956CFC7F5}" type="pres">
      <dgm:prSet presAssocID="{584100E1-0DB9-460E-A52B-D3947A6EC5C6}" presName="rect1" presStyleLbl="trAlignAcc1" presStyleIdx="2" presStyleCnt="4">
        <dgm:presLayoutVars>
          <dgm:bulletEnabled val="1"/>
        </dgm:presLayoutVars>
      </dgm:prSet>
      <dgm:spPr/>
    </dgm:pt>
    <dgm:pt modelId="{A42FDE75-0FEC-4069-A85F-48DAFC8DD910}" type="pres">
      <dgm:prSet presAssocID="{584100E1-0DB9-460E-A52B-D3947A6EC5C6}" presName="rect2" presStyleLbl="fgImgPlace1" presStyleIdx="2" presStyleCnt="4"/>
      <dgm:spPr>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8000" r="-8000"/>
          </a:stretch>
        </a:blipFill>
      </dgm:spPr>
    </dgm:pt>
    <dgm:pt modelId="{A8E217F3-2EA1-4DA1-AAAC-C6A32E13070E}" type="pres">
      <dgm:prSet presAssocID="{D258E377-0220-449C-BFF3-DF6D24FC7905}" presName="sibTrans" presStyleCnt="0"/>
      <dgm:spPr/>
    </dgm:pt>
    <dgm:pt modelId="{38572200-6929-4103-AA7B-76A006F7870C}" type="pres">
      <dgm:prSet presAssocID="{A7A9D6B1-D99A-4CC7-9ED5-6E5CA024BCC0}" presName="composite" presStyleCnt="0"/>
      <dgm:spPr/>
    </dgm:pt>
    <dgm:pt modelId="{410F3B4C-9319-418A-949B-B9203E60114B}" type="pres">
      <dgm:prSet presAssocID="{A7A9D6B1-D99A-4CC7-9ED5-6E5CA024BCC0}" presName="rect1" presStyleLbl="trAlignAcc1" presStyleIdx="3" presStyleCnt="4">
        <dgm:presLayoutVars>
          <dgm:bulletEnabled val="1"/>
        </dgm:presLayoutVars>
      </dgm:prSet>
      <dgm:spPr/>
    </dgm:pt>
    <dgm:pt modelId="{8AA5DD94-8C89-4865-881E-4C9F0BE6962B}" type="pres">
      <dgm:prSet presAssocID="{A7A9D6B1-D99A-4CC7-9ED5-6E5CA024BCC0}" presName="rect2" presStyleLbl="fgImgPlace1" presStyleIdx="3" presStyleCnt="4"/>
      <dgm:spPr>
        <a:blipFill>
          <a:blip xmlns:r="http://schemas.openxmlformats.org/officeDocument/2006/relationships"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l="-100000" r="-100000"/>
          </a:stretch>
        </a:blipFill>
      </dgm:spPr>
    </dgm:pt>
  </dgm:ptLst>
  <dgm:cxnLst>
    <dgm:cxn modelId="{3D748817-711C-4B5B-863D-B8C73D02CD2D}" srcId="{46487B63-4127-41F5-AC22-08C73F6EA734}" destId="{703AFAB1-C9A9-431E-9BED-AC0D8557E8CF}" srcOrd="0" destOrd="0" parTransId="{3D2FAFC8-9620-41CE-8655-1EA2965F5BC0}" sibTransId="{18922C88-E1F7-4188-A6AF-B8BA393D037C}"/>
    <dgm:cxn modelId="{67D3951E-39BA-45E6-8E44-5255104A2D5D}" type="presOf" srcId="{79982959-FB65-45A1-A9C2-1B7F148A836C}" destId="{B4A0E73C-9BF3-49C7-A017-60A4BC8BC720}" srcOrd="0" destOrd="0" presId="urn:microsoft.com/office/officeart/2008/layout/PictureStrips"/>
    <dgm:cxn modelId="{A3B35133-A48D-4E0B-A770-F84932F518D3}" type="presOf" srcId="{46487B63-4127-41F5-AC22-08C73F6EA734}" destId="{0A133308-E730-4883-8325-BBBC726CF26C}" srcOrd="0" destOrd="0" presId="urn:microsoft.com/office/officeart/2008/layout/PictureStrips"/>
    <dgm:cxn modelId="{58D5854D-1047-45C3-8CA4-263AF624729F}" type="presOf" srcId="{703AFAB1-C9A9-431E-9BED-AC0D8557E8CF}" destId="{63F275A7-FFD5-4E4A-A68F-77184A9CA270}" srcOrd="0" destOrd="0" presId="urn:microsoft.com/office/officeart/2008/layout/PictureStrips"/>
    <dgm:cxn modelId="{AA8A0876-2146-4274-BA1E-A892EB3B38B2}" type="presOf" srcId="{A7A9D6B1-D99A-4CC7-9ED5-6E5CA024BCC0}" destId="{410F3B4C-9319-418A-949B-B9203E60114B}" srcOrd="0" destOrd="0" presId="urn:microsoft.com/office/officeart/2008/layout/PictureStrips"/>
    <dgm:cxn modelId="{8515C384-63FB-4DE7-8FC3-6E4B6FF442D6}" srcId="{46487B63-4127-41F5-AC22-08C73F6EA734}" destId="{79982959-FB65-45A1-A9C2-1B7F148A836C}" srcOrd="1" destOrd="0" parTransId="{E9552196-CF62-4070-92A7-EF3545EEC748}" sibTransId="{DBEC849B-0FBF-4B79-996F-A6A5D0236229}"/>
    <dgm:cxn modelId="{F25511AC-71DC-4B4D-AF60-AA694CD7C49A}" type="presOf" srcId="{584100E1-0DB9-460E-A52B-D3947A6EC5C6}" destId="{6616F3E7-0443-4D8B-A1F5-DB9956CFC7F5}" srcOrd="0" destOrd="0" presId="urn:microsoft.com/office/officeart/2008/layout/PictureStrips"/>
    <dgm:cxn modelId="{A9858BB5-E4C5-47C0-AFE6-AED7F32F0977}" srcId="{46487B63-4127-41F5-AC22-08C73F6EA734}" destId="{584100E1-0DB9-460E-A52B-D3947A6EC5C6}" srcOrd="2" destOrd="0" parTransId="{00FC6154-FDAC-46BF-8DFC-AE2C5489568E}" sibTransId="{D258E377-0220-449C-BFF3-DF6D24FC7905}"/>
    <dgm:cxn modelId="{4632B4F1-7C8D-4A92-8145-014EBE3862F3}" srcId="{46487B63-4127-41F5-AC22-08C73F6EA734}" destId="{A7A9D6B1-D99A-4CC7-9ED5-6E5CA024BCC0}" srcOrd="3" destOrd="0" parTransId="{8F66C259-A0C4-45E3-B6FE-55FA739EFB93}" sibTransId="{E8E84AF8-D9DE-42C2-85C7-BFCD8C55E338}"/>
    <dgm:cxn modelId="{4ED7A3AA-DF1D-4766-B0B1-97E49C082B58}" type="presParOf" srcId="{0A133308-E730-4883-8325-BBBC726CF26C}" destId="{F5D85024-C0C7-4A52-A114-A3924C8CF156}" srcOrd="0" destOrd="0" presId="urn:microsoft.com/office/officeart/2008/layout/PictureStrips"/>
    <dgm:cxn modelId="{B57ACCF7-2A74-426C-8DD3-2B20A0D0E144}" type="presParOf" srcId="{F5D85024-C0C7-4A52-A114-A3924C8CF156}" destId="{63F275A7-FFD5-4E4A-A68F-77184A9CA270}" srcOrd="0" destOrd="0" presId="urn:microsoft.com/office/officeart/2008/layout/PictureStrips"/>
    <dgm:cxn modelId="{06184961-0590-4373-A8D0-D36906847BA6}" type="presParOf" srcId="{F5D85024-C0C7-4A52-A114-A3924C8CF156}" destId="{DF58BE8C-ED15-442A-BC99-2768FD575E34}" srcOrd="1" destOrd="0" presId="urn:microsoft.com/office/officeart/2008/layout/PictureStrips"/>
    <dgm:cxn modelId="{753E3BF0-B29B-4E28-8599-462D446DBEA9}" type="presParOf" srcId="{0A133308-E730-4883-8325-BBBC726CF26C}" destId="{C2C50BC7-1071-4AB3-90C8-BCBDE1F8B5A1}" srcOrd="1" destOrd="0" presId="urn:microsoft.com/office/officeart/2008/layout/PictureStrips"/>
    <dgm:cxn modelId="{AD4D2E40-AF75-4196-A004-7FDE2CB5F12F}" type="presParOf" srcId="{0A133308-E730-4883-8325-BBBC726CF26C}" destId="{00F00788-06C5-43D2-A173-97CC836E3C48}" srcOrd="2" destOrd="0" presId="urn:microsoft.com/office/officeart/2008/layout/PictureStrips"/>
    <dgm:cxn modelId="{60161484-C50C-49DA-BB93-08E1E5B3AAA9}" type="presParOf" srcId="{00F00788-06C5-43D2-A173-97CC836E3C48}" destId="{B4A0E73C-9BF3-49C7-A017-60A4BC8BC720}" srcOrd="0" destOrd="0" presId="urn:microsoft.com/office/officeart/2008/layout/PictureStrips"/>
    <dgm:cxn modelId="{8A246B08-3801-4558-ABD8-F5A9E61C7D00}" type="presParOf" srcId="{00F00788-06C5-43D2-A173-97CC836E3C48}" destId="{F55FC986-6BC6-44C1-81A2-25D991013B15}" srcOrd="1" destOrd="0" presId="urn:microsoft.com/office/officeart/2008/layout/PictureStrips"/>
    <dgm:cxn modelId="{F721AF45-D170-4C00-9551-B5F7B1C83E6D}" type="presParOf" srcId="{0A133308-E730-4883-8325-BBBC726CF26C}" destId="{CE16A7BE-5EBB-4B63-8B8B-C51EFECE7056}" srcOrd="3" destOrd="0" presId="urn:microsoft.com/office/officeart/2008/layout/PictureStrips"/>
    <dgm:cxn modelId="{91EECC43-64B8-4D6E-B031-C81EE61E2D26}" type="presParOf" srcId="{0A133308-E730-4883-8325-BBBC726CF26C}" destId="{6525D6F1-33F6-4E1C-AC20-DACC2EE48875}" srcOrd="4" destOrd="0" presId="urn:microsoft.com/office/officeart/2008/layout/PictureStrips"/>
    <dgm:cxn modelId="{074EA1EF-14AF-404E-AB45-740D4ABE527F}" type="presParOf" srcId="{6525D6F1-33F6-4E1C-AC20-DACC2EE48875}" destId="{6616F3E7-0443-4D8B-A1F5-DB9956CFC7F5}" srcOrd="0" destOrd="0" presId="urn:microsoft.com/office/officeart/2008/layout/PictureStrips"/>
    <dgm:cxn modelId="{3BFE1743-A61D-4582-AB76-98A88DC52887}" type="presParOf" srcId="{6525D6F1-33F6-4E1C-AC20-DACC2EE48875}" destId="{A42FDE75-0FEC-4069-A85F-48DAFC8DD910}" srcOrd="1" destOrd="0" presId="urn:microsoft.com/office/officeart/2008/layout/PictureStrips"/>
    <dgm:cxn modelId="{4D48DD83-EC21-4CCA-8BEF-AF0E3AF02D97}" type="presParOf" srcId="{0A133308-E730-4883-8325-BBBC726CF26C}" destId="{A8E217F3-2EA1-4DA1-AAAC-C6A32E13070E}" srcOrd="5" destOrd="0" presId="urn:microsoft.com/office/officeart/2008/layout/PictureStrips"/>
    <dgm:cxn modelId="{1C6DF29F-C9A4-43DA-A889-6A6223D9ACCD}" type="presParOf" srcId="{0A133308-E730-4883-8325-BBBC726CF26C}" destId="{38572200-6929-4103-AA7B-76A006F7870C}" srcOrd="6" destOrd="0" presId="urn:microsoft.com/office/officeart/2008/layout/PictureStrips"/>
    <dgm:cxn modelId="{5C26C428-2C5D-4350-86C1-4CCE7EA0D69D}" type="presParOf" srcId="{38572200-6929-4103-AA7B-76A006F7870C}" destId="{410F3B4C-9319-418A-949B-B9203E60114B}" srcOrd="0" destOrd="0" presId="urn:microsoft.com/office/officeart/2008/layout/PictureStrips"/>
    <dgm:cxn modelId="{9CC23496-4A79-4304-9FE3-387B24B5642D}" type="presParOf" srcId="{38572200-6929-4103-AA7B-76A006F7870C}" destId="{8AA5DD94-8C89-4865-881E-4C9F0BE6962B}"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055BD1-23A6-40A3-A1FF-1AC8DC8C6414}">
      <dsp:nvSpPr>
        <dsp:cNvPr id="0" name=""/>
        <dsp:cNvSpPr/>
      </dsp:nvSpPr>
      <dsp:spPr>
        <a:xfrm>
          <a:off x="0" y="8076"/>
          <a:ext cx="7888630" cy="12861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b="1" i="0" kern="1200" dirty="0">
              <a:solidFill>
                <a:schemeClr val="bg1">
                  <a:lumMod val="95000"/>
                </a:schemeClr>
              </a:solidFill>
            </a:rPr>
            <a:t>What is a HERS Advocacy?</a:t>
          </a:r>
          <a:endParaRPr lang="en-US" sz="3300" kern="1200" dirty="0">
            <a:solidFill>
              <a:schemeClr val="bg1">
                <a:lumMod val="95000"/>
              </a:schemeClr>
            </a:solidFill>
          </a:endParaRPr>
        </a:p>
      </dsp:txBody>
      <dsp:txXfrm>
        <a:off x="62787" y="70863"/>
        <a:ext cx="7763056" cy="1160621"/>
      </dsp:txXfrm>
    </dsp:sp>
    <dsp:sp modelId="{A4C96E3B-27D7-460E-BDD7-CCD2BADCC846}">
      <dsp:nvSpPr>
        <dsp:cNvPr id="0" name=""/>
        <dsp:cNvSpPr/>
      </dsp:nvSpPr>
      <dsp:spPr>
        <a:xfrm>
          <a:off x="0" y="1389311"/>
          <a:ext cx="7888630" cy="12861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b="1" i="0" kern="1200" dirty="0">
              <a:solidFill>
                <a:schemeClr val="bg1"/>
              </a:solidFill>
            </a:rPr>
            <a:t>The RESNET HERS Advocacy Group seeks to ensure;</a:t>
          </a:r>
          <a:endParaRPr lang="en-US" sz="3300" kern="1200" dirty="0">
            <a:solidFill>
              <a:schemeClr val="bg1"/>
            </a:solidFill>
          </a:endParaRPr>
        </a:p>
      </dsp:txBody>
      <dsp:txXfrm>
        <a:off x="62787" y="1452098"/>
        <a:ext cx="7763056" cy="1160621"/>
      </dsp:txXfrm>
    </dsp:sp>
    <dsp:sp modelId="{5563A0A8-C97C-4ACF-90C4-E0C92804AD46}">
      <dsp:nvSpPr>
        <dsp:cNvPr id="0" name=""/>
        <dsp:cNvSpPr/>
      </dsp:nvSpPr>
      <dsp:spPr>
        <a:xfrm>
          <a:off x="0" y="2683583"/>
          <a:ext cx="7888630" cy="2210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64"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b="0" i="1" kern="1200" dirty="0"/>
            <a:t>Our voice is heard on issues that are important to HERS Industry</a:t>
          </a:r>
        </a:p>
        <a:p>
          <a:pPr marL="228600" lvl="1" indent="-228600" algn="l" defTabSz="889000">
            <a:lnSpc>
              <a:spcPct val="90000"/>
            </a:lnSpc>
            <a:spcBef>
              <a:spcPct val="0"/>
            </a:spcBef>
            <a:spcAft>
              <a:spcPct val="20000"/>
            </a:spcAft>
            <a:buChar char="•"/>
          </a:pPr>
          <a:r>
            <a:rPr lang="en-US" sz="2000" b="0" i="1" kern="1200" dirty="0"/>
            <a:t>Protect and promote HERS Industry in all States</a:t>
          </a:r>
        </a:p>
        <a:p>
          <a:pPr marL="228600" lvl="1" indent="-228600" algn="l" defTabSz="889000">
            <a:lnSpc>
              <a:spcPct val="90000"/>
            </a:lnSpc>
            <a:spcBef>
              <a:spcPct val="0"/>
            </a:spcBef>
            <a:spcAft>
              <a:spcPct val="20000"/>
            </a:spcAft>
            <a:buChar char="•"/>
          </a:pPr>
          <a:r>
            <a:rPr lang="en-US" sz="2000" b="0" i="1" kern="1200" dirty="0"/>
            <a:t>Supporting HERS Rating views to be genuinely considered when decisions are being made</a:t>
          </a:r>
          <a:endParaRPr lang="en-US" sz="2000" kern="1200" dirty="0"/>
        </a:p>
        <a:p>
          <a:pPr marL="228600" lvl="1" indent="-228600" algn="l" defTabSz="889000">
            <a:lnSpc>
              <a:spcPct val="90000"/>
            </a:lnSpc>
            <a:spcBef>
              <a:spcPct val="0"/>
            </a:spcBef>
            <a:spcAft>
              <a:spcPct val="20000"/>
            </a:spcAft>
            <a:buChar char="•"/>
          </a:pPr>
          <a:r>
            <a:rPr lang="en-US" sz="2000" i="1" kern="1200" dirty="0"/>
            <a:t>Supporting 45L Federal Tax Credits &amp; and creating a </a:t>
          </a:r>
          <a:r>
            <a:rPr lang="en-US" sz="2000" i="1" kern="1200" dirty="0" err="1"/>
            <a:t>WaterSense</a:t>
          </a:r>
          <a:r>
            <a:rPr lang="en-US" sz="2000" i="1" kern="1200" dirty="0"/>
            <a:t> Federal Tax Credit </a:t>
          </a:r>
        </a:p>
      </dsp:txBody>
      <dsp:txXfrm>
        <a:off x="0" y="2683583"/>
        <a:ext cx="7888630" cy="22100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77826A-2E97-46EA-916D-BFAC76ABF233}">
      <dsp:nvSpPr>
        <dsp:cNvPr id="0" name=""/>
        <dsp:cNvSpPr/>
      </dsp:nvSpPr>
      <dsp:spPr>
        <a:xfrm rot="5400000">
          <a:off x="-1270117" y="1270117"/>
          <a:ext cx="5878532" cy="333829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b="1" i="0" kern="1200" dirty="0">
              <a:solidFill>
                <a:schemeClr val="bg1"/>
              </a:solidFill>
            </a:rPr>
            <a:t>Key components of a successful HERS Rater Advocacy </a:t>
          </a:r>
          <a:r>
            <a:rPr lang="en-US" sz="3000" b="1" kern="1200" dirty="0">
              <a:solidFill>
                <a:schemeClr val="bg1"/>
              </a:solidFill>
            </a:rPr>
            <a:t>C</a:t>
          </a:r>
          <a:r>
            <a:rPr lang="en-US" sz="3000" b="1" i="0" kern="1200" dirty="0">
              <a:solidFill>
                <a:schemeClr val="bg1"/>
              </a:solidFill>
            </a:rPr>
            <a:t>ampaign includes the following:</a:t>
          </a:r>
          <a:endParaRPr lang="en-US" sz="3000" kern="1200" dirty="0">
            <a:solidFill>
              <a:schemeClr val="bg1"/>
            </a:solidFill>
          </a:endParaRPr>
        </a:p>
      </dsp:txBody>
      <dsp:txXfrm rot="-5400000">
        <a:off x="1" y="1669147"/>
        <a:ext cx="3338296" cy="2540236"/>
      </dsp:txXfrm>
    </dsp:sp>
    <dsp:sp modelId="{745C3478-4A92-407C-9FC1-0454FB92A288}">
      <dsp:nvSpPr>
        <dsp:cNvPr id="0" name=""/>
        <dsp:cNvSpPr/>
      </dsp:nvSpPr>
      <dsp:spPr>
        <a:xfrm rot="5400000">
          <a:off x="3737327" y="-399030"/>
          <a:ext cx="4209383" cy="5007445"/>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b="1" i="0" kern="1200" dirty="0"/>
            <a:t>Understand the issues and getting all the facts:</a:t>
          </a:r>
          <a:endParaRPr lang="en-US" sz="1700" kern="1200" dirty="0"/>
        </a:p>
        <a:p>
          <a:pPr marL="342900" lvl="2" indent="-171450" algn="l" defTabSz="755650">
            <a:lnSpc>
              <a:spcPct val="90000"/>
            </a:lnSpc>
            <a:spcBef>
              <a:spcPct val="0"/>
            </a:spcBef>
            <a:spcAft>
              <a:spcPct val="15000"/>
            </a:spcAft>
            <a:buChar char="•"/>
          </a:pPr>
          <a:r>
            <a:rPr lang="en-US" sz="1700" i="0" kern="1200"/>
            <a:t>About Adopting HERS Index </a:t>
          </a:r>
          <a:r>
            <a:rPr lang="en-US" sz="1700" kern="1200"/>
            <a:t>Pathway as Code Compliance Method</a:t>
          </a:r>
        </a:p>
        <a:p>
          <a:pPr marL="342900" lvl="2" indent="-171450" algn="l" defTabSz="755650">
            <a:lnSpc>
              <a:spcPct val="90000"/>
            </a:lnSpc>
            <a:spcBef>
              <a:spcPct val="0"/>
            </a:spcBef>
            <a:spcAft>
              <a:spcPct val="15000"/>
            </a:spcAft>
            <a:buChar char="•"/>
          </a:pPr>
          <a:r>
            <a:rPr lang="en-US" sz="1700" i="0" kern="1200"/>
            <a:t>About Adopting HERS Index as a Stretch Code Option</a:t>
          </a:r>
          <a:endParaRPr lang="en-US" sz="1700" kern="1200"/>
        </a:p>
        <a:p>
          <a:pPr marL="342900" lvl="2" indent="-171450" algn="l" defTabSz="755650">
            <a:lnSpc>
              <a:spcPct val="90000"/>
            </a:lnSpc>
            <a:spcBef>
              <a:spcPct val="0"/>
            </a:spcBef>
            <a:spcAft>
              <a:spcPct val="15000"/>
            </a:spcAft>
            <a:buChar char="•"/>
          </a:pPr>
          <a:r>
            <a:rPr lang="en-US" sz="1700" kern="1200"/>
            <a:t>Adopting amended ERI with QA &amp; Registry requirements  </a:t>
          </a:r>
        </a:p>
        <a:p>
          <a:pPr marL="342900" lvl="2" indent="-171450" algn="l" defTabSz="755650">
            <a:lnSpc>
              <a:spcPct val="90000"/>
            </a:lnSpc>
            <a:spcBef>
              <a:spcPct val="0"/>
            </a:spcBef>
            <a:spcAft>
              <a:spcPct val="15000"/>
            </a:spcAft>
            <a:buChar char="•"/>
          </a:pPr>
          <a:r>
            <a:rPr lang="en-US" sz="1700" kern="1200"/>
            <a:t>About RESNET HERS Registry Benefits to States, Cities &amp; Counties</a:t>
          </a:r>
        </a:p>
        <a:p>
          <a:pPr marL="342900" lvl="2" indent="-171450" algn="l" defTabSz="755650">
            <a:lnSpc>
              <a:spcPct val="90000"/>
            </a:lnSpc>
            <a:spcBef>
              <a:spcPct val="0"/>
            </a:spcBef>
            <a:spcAft>
              <a:spcPct val="15000"/>
            </a:spcAft>
            <a:buChar char="•"/>
          </a:pPr>
          <a:r>
            <a:rPr lang="en-US" sz="1700" i="0" kern="1200"/>
            <a:t>About Adopting HE</a:t>
          </a:r>
          <a:r>
            <a:rPr lang="en-US" sz="1700" kern="1200"/>
            <a:t>RS H20 &amp; WaterSense in drought affected States</a:t>
          </a:r>
        </a:p>
        <a:p>
          <a:pPr marL="342900" lvl="2" indent="-171450" algn="l" defTabSz="755650">
            <a:lnSpc>
              <a:spcPct val="90000"/>
            </a:lnSpc>
            <a:spcBef>
              <a:spcPct val="0"/>
            </a:spcBef>
            <a:spcAft>
              <a:spcPct val="15000"/>
            </a:spcAft>
            <a:buChar char="•"/>
          </a:pPr>
          <a:r>
            <a:rPr lang="en-US" sz="1700" kern="1200"/>
            <a:t>About how to Support  45L Tax Credit for WaterSense ($2000)</a:t>
          </a:r>
        </a:p>
        <a:p>
          <a:pPr marL="342900" lvl="2" indent="-171450" algn="l" defTabSz="755650">
            <a:lnSpc>
              <a:spcPct val="90000"/>
            </a:lnSpc>
            <a:spcBef>
              <a:spcPct val="0"/>
            </a:spcBef>
            <a:spcAft>
              <a:spcPct val="15000"/>
            </a:spcAft>
            <a:buChar char="•"/>
          </a:pPr>
          <a:r>
            <a:rPr lang="en-US" sz="1700" i="0" kern="1200"/>
            <a:t>About the benefits of the HERS Carbon In</a:t>
          </a:r>
          <a:r>
            <a:rPr lang="en-US" sz="1700" kern="1200"/>
            <a:t>dex</a:t>
          </a:r>
        </a:p>
      </dsp:txBody>
      <dsp:txXfrm rot="-5400000">
        <a:off x="3338297" y="205485"/>
        <a:ext cx="4801960" cy="37984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72EB9F-434D-44BB-B748-6CB9CADBF42A}">
      <dsp:nvSpPr>
        <dsp:cNvPr id="0" name=""/>
        <dsp:cNvSpPr/>
      </dsp:nvSpPr>
      <dsp:spPr>
        <a:xfrm>
          <a:off x="976446" y="1073572"/>
          <a:ext cx="2362579" cy="1872922"/>
        </a:xfrm>
        <a:prstGeom prst="roundRect">
          <a:avLst>
            <a:gd name="adj" fmla="val 10000"/>
          </a:avLst>
        </a:prstGeom>
        <a:solidFill>
          <a:srgbClr val="85C4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IECC Mandatory Requirements</a:t>
          </a:r>
        </a:p>
      </dsp:txBody>
      <dsp:txXfrm>
        <a:off x="1031302" y="1128428"/>
        <a:ext cx="2252867" cy="1763210"/>
      </dsp:txXfrm>
    </dsp:sp>
    <dsp:sp modelId="{0883EF1C-6120-4873-A1DF-596D76F8FA2D}">
      <dsp:nvSpPr>
        <dsp:cNvPr id="0" name=""/>
        <dsp:cNvSpPr/>
      </dsp:nvSpPr>
      <dsp:spPr>
        <a:xfrm rot="18931318">
          <a:off x="3038231" y="1241345"/>
          <a:ext cx="2099926" cy="66093"/>
        </a:xfrm>
        <a:custGeom>
          <a:avLst/>
          <a:gdLst/>
          <a:ahLst/>
          <a:cxnLst/>
          <a:rect l="0" t="0" r="0" b="0"/>
          <a:pathLst>
            <a:path>
              <a:moveTo>
                <a:pt x="0" y="33046"/>
              </a:moveTo>
              <a:lnTo>
                <a:pt x="2099926" y="330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dirty="0"/>
        </a:p>
      </dsp:txBody>
      <dsp:txXfrm>
        <a:off x="4035696" y="1221893"/>
        <a:ext cx="104996" cy="104996"/>
      </dsp:txXfrm>
    </dsp:sp>
    <dsp:sp modelId="{3D67DF72-07F3-41D5-8FE2-66AD3C7A72B7}">
      <dsp:nvSpPr>
        <dsp:cNvPr id="0" name=""/>
        <dsp:cNvSpPr/>
      </dsp:nvSpPr>
      <dsp:spPr>
        <a:xfrm>
          <a:off x="4837363" y="369"/>
          <a:ext cx="1890078" cy="1076761"/>
        </a:xfrm>
        <a:prstGeom prst="roundRect">
          <a:avLst>
            <a:gd name="adj" fmla="val 10000"/>
          </a:avLst>
        </a:prstGeom>
        <a:solidFill>
          <a:srgbClr val="1468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Prescriptive Path</a:t>
          </a:r>
        </a:p>
      </dsp:txBody>
      <dsp:txXfrm>
        <a:off x="4868900" y="31906"/>
        <a:ext cx="1827004" cy="1013687"/>
      </dsp:txXfrm>
    </dsp:sp>
    <dsp:sp modelId="{FEC2B07B-AF3D-4309-9AB4-3F589287B47D}">
      <dsp:nvSpPr>
        <dsp:cNvPr id="0" name=""/>
        <dsp:cNvSpPr/>
      </dsp:nvSpPr>
      <dsp:spPr>
        <a:xfrm rot="21382295">
          <a:off x="3337521" y="1929480"/>
          <a:ext cx="1501347" cy="66093"/>
        </a:xfrm>
        <a:custGeom>
          <a:avLst/>
          <a:gdLst/>
          <a:ahLst/>
          <a:cxnLst/>
          <a:rect l="0" t="0" r="0" b="0"/>
          <a:pathLst>
            <a:path>
              <a:moveTo>
                <a:pt x="0" y="33046"/>
              </a:moveTo>
              <a:lnTo>
                <a:pt x="1501347" y="330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050661" y="1924993"/>
        <a:ext cx="75067" cy="75067"/>
      </dsp:txXfrm>
    </dsp:sp>
    <dsp:sp modelId="{94937554-9EEB-4D3B-B6F6-5AB7F967D74D}">
      <dsp:nvSpPr>
        <dsp:cNvPr id="0" name=""/>
        <dsp:cNvSpPr/>
      </dsp:nvSpPr>
      <dsp:spPr>
        <a:xfrm>
          <a:off x="4837363" y="1358069"/>
          <a:ext cx="1890078" cy="1113901"/>
        </a:xfrm>
        <a:prstGeom prst="roundRect">
          <a:avLst>
            <a:gd name="adj" fmla="val 10000"/>
          </a:avLst>
        </a:prstGeom>
        <a:solidFill>
          <a:srgbClr val="1468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Performance Path</a:t>
          </a:r>
        </a:p>
      </dsp:txBody>
      <dsp:txXfrm>
        <a:off x="4869988" y="1390694"/>
        <a:ext cx="1824828" cy="1048651"/>
      </dsp:txXfrm>
    </dsp:sp>
    <dsp:sp modelId="{D97B92D5-A7A1-4389-B065-1861D6360785}">
      <dsp:nvSpPr>
        <dsp:cNvPr id="0" name=""/>
        <dsp:cNvSpPr/>
      </dsp:nvSpPr>
      <dsp:spPr>
        <a:xfrm rot="2554107">
          <a:off x="3070951" y="2665121"/>
          <a:ext cx="2034486" cy="66093"/>
        </a:xfrm>
        <a:custGeom>
          <a:avLst/>
          <a:gdLst/>
          <a:ahLst/>
          <a:cxnLst/>
          <a:rect l="0" t="0" r="0" b="0"/>
          <a:pathLst>
            <a:path>
              <a:moveTo>
                <a:pt x="0" y="33046"/>
              </a:moveTo>
              <a:lnTo>
                <a:pt x="2034486" y="330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dirty="0"/>
        </a:p>
      </dsp:txBody>
      <dsp:txXfrm>
        <a:off x="4037332" y="2647306"/>
        <a:ext cx="101724" cy="101724"/>
      </dsp:txXfrm>
    </dsp:sp>
    <dsp:sp modelId="{818C3AA5-0D25-44C1-8D6D-77944A8D13F3}">
      <dsp:nvSpPr>
        <dsp:cNvPr id="0" name=""/>
        <dsp:cNvSpPr/>
      </dsp:nvSpPr>
      <dsp:spPr>
        <a:xfrm>
          <a:off x="4837363" y="2752909"/>
          <a:ext cx="1890078" cy="1266788"/>
        </a:xfrm>
        <a:prstGeom prst="roundRect">
          <a:avLst>
            <a:gd name="adj" fmla="val 10000"/>
          </a:avLst>
        </a:prstGeom>
        <a:solidFill>
          <a:srgbClr val="1468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Energy Rating Index Path </a:t>
          </a:r>
          <a:r>
            <a:rPr lang="en-US" sz="1100" kern="1200" dirty="0"/>
            <a:t>(w TX amended Scores)</a:t>
          </a:r>
          <a:endParaRPr lang="en-US" sz="1400" kern="1200" dirty="0"/>
        </a:p>
      </dsp:txBody>
      <dsp:txXfrm>
        <a:off x="4874466" y="2790012"/>
        <a:ext cx="1815872" cy="1192582"/>
      </dsp:txXfrm>
    </dsp:sp>
    <dsp:sp modelId="{83BBBB38-0F0F-4FE9-8B1F-5EB865134379}">
      <dsp:nvSpPr>
        <dsp:cNvPr id="0" name=""/>
        <dsp:cNvSpPr/>
      </dsp:nvSpPr>
      <dsp:spPr>
        <a:xfrm>
          <a:off x="964497" y="3191585"/>
          <a:ext cx="2362579" cy="1872922"/>
        </a:xfrm>
        <a:prstGeom prst="roundRect">
          <a:avLst>
            <a:gd name="adj" fmla="val 10000"/>
          </a:avLst>
        </a:prstGeom>
        <a:solidFill>
          <a:srgbClr val="1468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ENERGY STAR Certification</a:t>
          </a:r>
        </a:p>
      </dsp:txBody>
      <dsp:txXfrm>
        <a:off x="1019353" y="3246441"/>
        <a:ext cx="2252867" cy="17632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72EB9F-434D-44BB-B748-6CB9CADBF42A}">
      <dsp:nvSpPr>
        <dsp:cNvPr id="0" name=""/>
        <dsp:cNvSpPr/>
      </dsp:nvSpPr>
      <dsp:spPr>
        <a:xfrm>
          <a:off x="1964899" y="1044213"/>
          <a:ext cx="1550442" cy="1229105"/>
        </a:xfrm>
        <a:prstGeom prst="roundRect">
          <a:avLst>
            <a:gd name="adj" fmla="val 10000"/>
          </a:avLst>
        </a:prstGeom>
        <a:solidFill>
          <a:srgbClr val="85C4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IECC Mandatory Requirements</a:t>
          </a:r>
        </a:p>
      </dsp:txBody>
      <dsp:txXfrm>
        <a:off x="2000898" y="1080212"/>
        <a:ext cx="1478444" cy="1157107"/>
      </dsp:txXfrm>
    </dsp:sp>
    <dsp:sp modelId="{0883EF1C-6120-4873-A1DF-596D76F8FA2D}">
      <dsp:nvSpPr>
        <dsp:cNvPr id="0" name=""/>
        <dsp:cNvSpPr/>
      </dsp:nvSpPr>
      <dsp:spPr>
        <a:xfrm rot="18419838">
          <a:off x="3190000" y="984584"/>
          <a:ext cx="1633966" cy="43374"/>
        </a:xfrm>
        <a:custGeom>
          <a:avLst/>
          <a:gdLst/>
          <a:ahLst/>
          <a:cxnLst/>
          <a:rect l="0" t="0" r="0" b="0"/>
          <a:pathLst>
            <a:path>
              <a:moveTo>
                <a:pt x="0" y="21687"/>
              </a:moveTo>
              <a:lnTo>
                <a:pt x="1633966" y="2168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966134" y="965422"/>
        <a:ext cx="81698" cy="81698"/>
      </dsp:txXfrm>
    </dsp:sp>
    <dsp:sp modelId="{3D67DF72-07F3-41D5-8FE2-66AD3C7A72B7}">
      <dsp:nvSpPr>
        <dsp:cNvPr id="0" name=""/>
        <dsp:cNvSpPr/>
      </dsp:nvSpPr>
      <dsp:spPr>
        <a:xfrm>
          <a:off x="4498625" y="463"/>
          <a:ext cx="1240363" cy="706624"/>
        </a:xfrm>
        <a:prstGeom prst="roundRect">
          <a:avLst>
            <a:gd name="adj" fmla="val 10000"/>
          </a:avLst>
        </a:prstGeom>
        <a:solidFill>
          <a:srgbClr val="1468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Prescriptive Path</a:t>
          </a:r>
        </a:p>
      </dsp:txBody>
      <dsp:txXfrm>
        <a:off x="4519321" y="21159"/>
        <a:ext cx="1198971" cy="665232"/>
      </dsp:txXfrm>
    </dsp:sp>
    <dsp:sp modelId="{FEC2B07B-AF3D-4309-9AB4-3F589287B47D}">
      <dsp:nvSpPr>
        <dsp:cNvPr id="0" name=""/>
        <dsp:cNvSpPr/>
      </dsp:nvSpPr>
      <dsp:spPr>
        <a:xfrm rot="20266376">
          <a:off x="3475876" y="1436172"/>
          <a:ext cx="1062215" cy="43374"/>
        </a:xfrm>
        <a:custGeom>
          <a:avLst/>
          <a:gdLst/>
          <a:ahLst/>
          <a:cxnLst/>
          <a:rect l="0" t="0" r="0" b="0"/>
          <a:pathLst>
            <a:path>
              <a:moveTo>
                <a:pt x="0" y="21687"/>
              </a:moveTo>
              <a:lnTo>
                <a:pt x="1062215" y="2168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980428" y="1431304"/>
        <a:ext cx="53110" cy="53110"/>
      </dsp:txXfrm>
    </dsp:sp>
    <dsp:sp modelId="{94937554-9EEB-4D3B-B6F6-5AB7F967D74D}">
      <dsp:nvSpPr>
        <dsp:cNvPr id="0" name=""/>
        <dsp:cNvSpPr/>
      </dsp:nvSpPr>
      <dsp:spPr>
        <a:xfrm>
          <a:off x="4498625" y="891454"/>
          <a:ext cx="1240363" cy="730998"/>
        </a:xfrm>
        <a:prstGeom prst="roundRect">
          <a:avLst>
            <a:gd name="adj" fmla="val 10000"/>
          </a:avLst>
        </a:prstGeom>
        <a:solidFill>
          <a:srgbClr val="1468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Performance Path</a:t>
          </a:r>
        </a:p>
      </dsp:txBody>
      <dsp:txXfrm>
        <a:off x="4520035" y="912864"/>
        <a:ext cx="1197543" cy="688178"/>
      </dsp:txXfrm>
    </dsp:sp>
    <dsp:sp modelId="{D97B92D5-A7A1-4389-B065-1861D6360785}">
      <dsp:nvSpPr>
        <dsp:cNvPr id="0" name=""/>
        <dsp:cNvSpPr/>
      </dsp:nvSpPr>
      <dsp:spPr>
        <a:xfrm rot="2554107">
          <a:off x="3339417" y="2088668"/>
          <a:ext cx="1335131" cy="43374"/>
        </a:xfrm>
        <a:custGeom>
          <a:avLst/>
          <a:gdLst/>
          <a:ahLst/>
          <a:cxnLst/>
          <a:rect l="0" t="0" r="0" b="0"/>
          <a:pathLst>
            <a:path>
              <a:moveTo>
                <a:pt x="0" y="21687"/>
              </a:moveTo>
              <a:lnTo>
                <a:pt x="1335131" y="2168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973605" y="2076976"/>
        <a:ext cx="66756" cy="66756"/>
      </dsp:txXfrm>
    </dsp:sp>
    <dsp:sp modelId="{818C3AA5-0D25-44C1-8D6D-77944A8D13F3}">
      <dsp:nvSpPr>
        <dsp:cNvPr id="0" name=""/>
        <dsp:cNvSpPr/>
      </dsp:nvSpPr>
      <dsp:spPr>
        <a:xfrm>
          <a:off x="4498625" y="1806818"/>
          <a:ext cx="1240363" cy="1510250"/>
        </a:xfrm>
        <a:prstGeom prst="roundRect">
          <a:avLst>
            <a:gd name="adj" fmla="val 10000"/>
          </a:avLst>
        </a:prstGeom>
        <a:solidFill>
          <a:srgbClr val="1468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Energy Rating Index Path </a:t>
          </a:r>
          <a:r>
            <a:rPr lang="en-US" sz="1100" kern="1200" dirty="0"/>
            <a:t>(w TX amended Scores)</a:t>
          </a:r>
          <a:endParaRPr lang="en-US" sz="1400" kern="1200" dirty="0"/>
        </a:p>
      </dsp:txBody>
      <dsp:txXfrm>
        <a:off x="4534954" y="1843147"/>
        <a:ext cx="1167705" cy="1437592"/>
      </dsp:txXfrm>
    </dsp:sp>
    <dsp:sp modelId="{83BBBB38-0F0F-4FE9-8B1F-5EB865134379}">
      <dsp:nvSpPr>
        <dsp:cNvPr id="0" name=""/>
        <dsp:cNvSpPr/>
      </dsp:nvSpPr>
      <dsp:spPr>
        <a:xfrm>
          <a:off x="1957057" y="2434159"/>
          <a:ext cx="1550442" cy="1229105"/>
        </a:xfrm>
        <a:prstGeom prst="roundRect">
          <a:avLst>
            <a:gd name="adj" fmla="val 10000"/>
          </a:avLst>
        </a:prstGeom>
        <a:solidFill>
          <a:srgbClr val="1468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ENERGY STAR Certification</a:t>
          </a:r>
        </a:p>
      </dsp:txBody>
      <dsp:txXfrm>
        <a:off x="1993056" y="2470158"/>
        <a:ext cx="1478444" cy="1157107"/>
      </dsp:txXfrm>
    </dsp:sp>
    <dsp:sp modelId="{B3371626-9DBE-4A23-AF1A-4DE8D6422EFC}">
      <dsp:nvSpPr>
        <dsp:cNvPr id="0" name=""/>
        <dsp:cNvSpPr/>
      </dsp:nvSpPr>
      <dsp:spPr>
        <a:xfrm>
          <a:off x="1949215" y="3871619"/>
          <a:ext cx="1623844" cy="1229105"/>
        </a:xfrm>
        <a:prstGeom prst="roundRect">
          <a:avLst>
            <a:gd name="adj" fmla="val 10000"/>
          </a:avLst>
        </a:prstGeom>
        <a:solidFill>
          <a:srgbClr val="1468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HERS+2018 IECC </a:t>
          </a:r>
          <a:r>
            <a:rPr lang="en-US" sz="1600" i="1" kern="1200" dirty="0"/>
            <a:t>(HB 3215)</a:t>
          </a:r>
        </a:p>
      </dsp:txBody>
      <dsp:txXfrm>
        <a:off x="1985214" y="3907618"/>
        <a:ext cx="1551846" cy="115710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F275A7-FFD5-4E4A-A68F-77184A9CA270}">
      <dsp:nvSpPr>
        <dsp:cNvPr id="0" name=""/>
        <dsp:cNvSpPr/>
      </dsp:nvSpPr>
      <dsp:spPr>
        <a:xfrm>
          <a:off x="213493" y="1023375"/>
          <a:ext cx="5103057" cy="1594705"/>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80147"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Embodied Carbon</a:t>
          </a:r>
        </a:p>
        <a:p>
          <a:pPr marL="0" lvl="0" indent="0" algn="l" defTabSz="844550">
            <a:lnSpc>
              <a:spcPct val="90000"/>
            </a:lnSpc>
            <a:spcBef>
              <a:spcPct val="0"/>
            </a:spcBef>
            <a:spcAft>
              <a:spcPct val="35000"/>
            </a:spcAft>
            <a:buNone/>
          </a:pPr>
          <a:r>
            <a:rPr lang="en-US" sz="1900" kern="1200" dirty="0"/>
            <a:t>New calculation standard being developed.</a:t>
          </a:r>
        </a:p>
      </dsp:txBody>
      <dsp:txXfrm>
        <a:off x="213493" y="1023375"/>
        <a:ext cx="5103057" cy="1594705"/>
      </dsp:txXfrm>
    </dsp:sp>
    <dsp:sp modelId="{DF58BE8C-ED15-442A-BC99-2768FD575E34}">
      <dsp:nvSpPr>
        <dsp:cNvPr id="0" name=""/>
        <dsp:cNvSpPr/>
      </dsp:nvSpPr>
      <dsp:spPr>
        <a:xfrm>
          <a:off x="865" y="793029"/>
          <a:ext cx="1116293" cy="1674440"/>
        </a:xfrm>
        <a:prstGeom prst="rect">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63000" r="-6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A0E73C-9BF3-49C7-A017-60A4BC8BC720}">
      <dsp:nvSpPr>
        <dsp:cNvPr id="0" name=""/>
        <dsp:cNvSpPr/>
      </dsp:nvSpPr>
      <dsp:spPr>
        <a:xfrm>
          <a:off x="5793496" y="1023375"/>
          <a:ext cx="5103057" cy="1594705"/>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80147"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Expanding HERS</a:t>
          </a:r>
          <a:r>
            <a:rPr lang="en-US" sz="1900" b="1" kern="1200" baseline="-25000" dirty="0"/>
            <a:t>H2O</a:t>
          </a:r>
        </a:p>
        <a:p>
          <a:pPr marL="0" lvl="0" indent="0" algn="l" defTabSz="844550">
            <a:lnSpc>
              <a:spcPct val="90000"/>
            </a:lnSpc>
            <a:spcBef>
              <a:spcPct val="0"/>
            </a:spcBef>
            <a:spcAft>
              <a:spcPct val="35000"/>
            </a:spcAft>
            <a:buNone/>
          </a:pPr>
          <a:r>
            <a:rPr lang="en-US" sz="1900" b="0" kern="1200" baseline="0" dirty="0"/>
            <a:t>Update to Standard 850 to incorporate multifamily</a:t>
          </a:r>
          <a:endParaRPr lang="en-US" sz="1900" b="0" kern="1200" baseline="-25000" dirty="0"/>
        </a:p>
        <a:p>
          <a:pPr marL="0" lvl="0" indent="0" algn="l" defTabSz="844550">
            <a:lnSpc>
              <a:spcPct val="90000"/>
            </a:lnSpc>
            <a:spcBef>
              <a:spcPct val="0"/>
            </a:spcBef>
            <a:spcAft>
              <a:spcPct val="35000"/>
            </a:spcAft>
            <a:buNone/>
          </a:pPr>
          <a:endParaRPr lang="en-US" sz="1900" b="1" kern="1200" dirty="0"/>
        </a:p>
      </dsp:txBody>
      <dsp:txXfrm>
        <a:off x="5793496" y="1023375"/>
        <a:ext cx="5103057" cy="1594705"/>
      </dsp:txXfrm>
    </dsp:sp>
    <dsp:sp modelId="{F55FC986-6BC6-44C1-81A2-25D991013B15}">
      <dsp:nvSpPr>
        <dsp:cNvPr id="0" name=""/>
        <dsp:cNvSpPr/>
      </dsp:nvSpPr>
      <dsp:spPr>
        <a:xfrm>
          <a:off x="5580869" y="793029"/>
          <a:ext cx="1116293" cy="1674440"/>
        </a:xfrm>
        <a:prstGeom prst="rect">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111000" r="-111000"/>
          </a:stretch>
        </a:blip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616F3E7-0443-4D8B-A1F5-DB9956CFC7F5}">
      <dsp:nvSpPr>
        <dsp:cNvPr id="0" name=""/>
        <dsp:cNvSpPr/>
      </dsp:nvSpPr>
      <dsp:spPr>
        <a:xfrm>
          <a:off x="213493" y="3030932"/>
          <a:ext cx="5103057" cy="1594705"/>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80147"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Energy Codes</a:t>
          </a:r>
        </a:p>
        <a:p>
          <a:pPr marL="0" lvl="0" indent="0" algn="l" defTabSz="844550">
            <a:lnSpc>
              <a:spcPct val="90000"/>
            </a:lnSpc>
            <a:spcBef>
              <a:spcPct val="0"/>
            </a:spcBef>
            <a:spcAft>
              <a:spcPct val="35000"/>
            </a:spcAft>
            <a:buNone/>
          </a:pPr>
          <a:r>
            <a:rPr lang="en-US" sz="1900" kern="1200" dirty="0"/>
            <a:t>Expanding the role of the IECC/HERS Compliance Specialist.</a:t>
          </a:r>
        </a:p>
        <a:p>
          <a:pPr marL="0" lvl="0" indent="0" algn="l" defTabSz="844550">
            <a:lnSpc>
              <a:spcPct val="90000"/>
            </a:lnSpc>
            <a:spcBef>
              <a:spcPct val="0"/>
            </a:spcBef>
            <a:spcAft>
              <a:spcPct val="35000"/>
            </a:spcAft>
            <a:buNone/>
          </a:pPr>
          <a:r>
            <a:rPr lang="en-US" sz="1900" kern="1200" dirty="0"/>
            <a:t>Uniform compliance documentation</a:t>
          </a:r>
        </a:p>
      </dsp:txBody>
      <dsp:txXfrm>
        <a:off x="213493" y="3030932"/>
        <a:ext cx="5103057" cy="1594705"/>
      </dsp:txXfrm>
    </dsp:sp>
    <dsp:sp modelId="{A42FDE75-0FEC-4069-A85F-48DAFC8DD910}">
      <dsp:nvSpPr>
        <dsp:cNvPr id="0" name=""/>
        <dsp:cNvSpPr/>
      </dsp:nvSpPr>
      <dsp:spPr>
        <a:xfrm>
          <a:off x="865" y="2800586"/>
          <a:ext cx="1116293" cy="1674440"/>
        </a:xfrm>
        <a:prstGeom prst="rect">
          <a:avLst/>
        </a:prstGeom>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8000" r="-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0F3B4C-9319-418A-949B-B9203E60114B}">
      <dsp:nvSpPr>
        <dsp:cNvPr id="0" name=""/>
        <dsp:cNvSpPr/>
      </dsp:nvSpPr>
      <dsp:spPr>
        <a:xfrm>
          <a:off x="5793496" y="3030932"/>
          <a:ext cx="5103057" cy="1594705"/>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80147"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Indoor </a:t>
          </a:r>
          <a:r>
            <a:rPr lang="en-US" sz="1900" b="1" kern="1200" dirty="0" err="1"/>
            <a:t>AirPlus</a:t>
          </a:r>
          <a:endParaRPr lang="en-US" sz="1900" b="1" kern="1200" dirty="0"/>
        </a:p>
        <a:p>
          <a:pPr marL="0" lvl="0" indent="0" algn="l" defTabSz="844550">
            <a:lnSpc>
              <a:spcPct val="90000"/>
            </a:lnSpc>
            <a:spcBef>
              <a:spcPct val="0"/>
            </a:spcBef>
            <a:spcAft>
              <a:spcPct val="35000"/>
            </a:spcAft>
            <a:buNone/>
          </a:pPr>
          <a:br>
            <a:rPr lang="en-US" sz="1900" b="1" kern="1200" dirty="0"/>
          </a:br>
          <a:r>
            <a:rPr lang="en-US" sz="1900" b="0" kern="1200" dirty="0"/>
            <a:t>Awaiting HCO opportunity</a:t>
          </a:r>
        </a:p>
      </dsp:txBody>
      <dsp:txXfrm>
        <a:off x="5793496" y="3030932"/>
        <a:ext cx="5103057" cy="1594705"/>
      </dsp:txXfrm>
    </dsp:sp>
    <dsp:sp modelId="{8AA5DD94-8C89-4865-881E-4C9F0BE6962B}">
      <dsp:nvSpPr>
        <dsp:cNvPr id="0" name=""/>
        <dsp:cNvSpPr/>
      </dsp:nvSpPr>
      <dsp:spPr>
        <a:xfrm>
          <a:off x="5580869" y="2800586"/>
          <a:ext cx="1116293" cy="1674440"/>
        </a:xfrm>
        <a:prstGeom prst="rect">
          <a:avLst/>
        </a:prstGeom>
        <a:blipFill>
          <a:blip xmlns:r="http://schemas.openxmlformats.org/officeDocument/2006/relationships"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l="-100000" r="-10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B45C4F-1632-4C04-A24E-15ECFA28123A}" type="datetimeFigureOut">
              <a:rPr lang="en-US" smtClean="0"/>
              <a:t>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5857A6-B298-48EF-ABBE-515641534622}" type="slidenum">
              <a:rPr lang="en-US" smtClean="0"/>
              <a:t>‹#›</a:t>
            </a:fld>
            <a:endParaRPr lang="en-US"/>
          </a:p>
        </p:txBody>
      </p:sp>
    </p:spTree>
    <p:extLst>
      <p:ext uri="{BB962C8B-B14F-4D97-AF65-F5344CB8AC3E}">
        <p14:creationId xmlns:p14="http://schemas.microsoft.com/office/powerpoint/2010/main" val="100208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&amp; thank you for participating in our HERS Rater Advocacy Group Session, we will be working together to drive the RESNET Goals of  achieving 1 Million HERS Ratings per year by the year 2028</a:t>
            </a:r>
          </a:p>
        </p:txBody>
      </p:sp>
      <p:sp>
        <p:nvSpPr>
          <p:cNvPr id="4" name="Slide Number Placeholder 3"/>
          <p:cNvSpPr>
            <a:spLocks noGrp="1"/>
          </p:cNvSpPr>
          <p:nvPr>
            <p:ph type="sldNum" sz="quarter" idx="5"/>
          </p:nvPr>
        </p:nvSpPr>
        <p:spPr/>
        <p:txBody>
          <a:bodyPr/>
          <a:lstStyle/>
          <a:p>
            <a:fld id="{5A0B0698-9A42-47E6-9AC7-E089B946C1E1}" type="slidenum">
              <a:rPr lang="en-US" smtClean="0"/>
              <a:t>2</a:t>
            </a:fld>
            <a:endParaRPr lang="en-US"/>
          </a:p>
        </p:txBody>
      </p:sp>
    </p:spTree>
    <p:extLst>
      <p:ext uri="{BB962C8B-B14F-4D97-AF65-F5344CB8AC3E}">
        <p14:creationId xmlns:p14="http://schemas.microsoft.com/office/powerpoint/2010/main" val="1595612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F83152-DB7A-433E-AE14-407ABE8DB8D8}" type="slidenum">
              <a:rPr lang="en-US" smtClean="0"/>
              <a:t>19</a:t>
            </a:fld>
            <a:endParaRPr lang="en-US"/>
          </a:p>
        </p:txBody>
      </p:sp>
    </p:spTree>
    <p:extLst>
      <p:ext uri="{BB962C8B-B14F-4D97-AF65-F5344CB8AC3E}">
        <p14:creationId xmlns:p14="http://schemas.microsoft.com/office/powerpoint/2010/main" val="519570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 with Harry Reid &amp; John Ensign in Las Vegas &amp; Washington DC.  Also met with Orrin Hatch in Washington DC to discuss Federal Tax Credits for new home builders.</a:t>
            </a:r>
          </a:p>
        </p:txBody>
      </p:sp>
      <p:sp>
        <p:nvSpPr>
          <p:cNvPr id="4" name="Slide Number Placeholder 3"/>
          <p:cNvSpPr>
            <a:spLocks noGrp="1"/>
          </p:cNvSpPr>
          <p:nvPr>
            <p:ph type="sldNum" sz="quarter" idx="5"/>
          </p:nvPr>
        </p:nvSpPr>
        <p:spPr/>
        <p:txBody>
          <a:bodyPr/>
          <a:lstStyle/>
          <a:p>
            <a:fld id="{FB5857A6-B298-48EF-ABBE-515641534622}" type="slidenum">
              <a:rPr lang="en-US" smtClean="0"/>
              <a:t>30</a:t>
            </a:fld>
            <a:endParaRPr lang="en-US"/>
          </a:p>
        </p:txBody>
      </p:sp>
    </p:spTree>
    <p:extLst>
      <p:ext uri="{BB962C8B-B14F-4D97-AF65-F5344CB8AC3E}">
        <p14:creationId xmlns:p14="http://schemas.microsoft.com/office/powerpoint/2010/main" val="2064292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Utah during the 2009 IECC Code review and adoption process, legislators were not aware of RESNET or HERS Raters that were already available to provide Blower Door &amp; Duct Leakage Testing.  They were going to reject adopting the 2009 IECC . I asked Steve Baden to come and address the Utah Legislators about the HERS Industry already in place in Utah.  Several Energy Star Builders also helped to support the adoption of 2009 IECC. Steves presentation changed the outcome, So we were able to successfully adopt the 2009 IECC.</a:t>
            </a:r>
          </a:p>
        </p:txBody>
      </p:sp>
      <p:sp>
        <p:nvSpPr>
          <p:cNvPr id="4" name="Slide Number Placeholder 3"/>
          <p:cNvSpPr>
            <a:spLocks noGrp="1"/>
          </p:cNvSpPr>
          <p:nvPr>
            <p:ph type="sldNum" sz="quarter" idx="5"/>
          </p:nvPr>
        </p:nvSpPr>
        <p:spPr/>
        <p:txBody>
          <a:bodyPr/>
          <a:lstStyle/>
          <a:p>
            <a:fld id="{FB5857A6-B298-48EF-ABBE-515641534622}" type="slidenum">
              <a:rPr lang="en-US" smtClean="0"/>
              <a:t>31</a:t>
            </a:fld>
            <a:endParaRPr lang="en-US"/>
          </a:p>
        </p:txBody>
      </p:sp>
    </p:spTree>
    <p:extLst>
      <p:ext uri="{BB962C8B-B14F-4D97-AF65-F5344CB8AC3E}">
        <p14:creationId xmlns:p14="http://schemas.microsoft.com/office/powerpoint/2010/main" val="1978877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for a HERS Rater or RFI to participate is to obtain the ICC IECC/HERS Compliance Specialist Designation.  </a:t>
            </a:r>
          </a:p>
          <a:p>
            <a:r>
              <a:rPr lang="en-US" dirty="0"/>
              <a:t>You do have to be actively certified as a Rater or RFI</a:t>
            </a:r>
          </a:p>
          <a:p>
            <a:r>
              <a:rPr lang="en-US" dirty="0"/>
              <a:t>Then, you need to pass the Residential Energy Inspector/Plans Examiner Test (which is now available to be taken online)</a:t>
            </a:r>
          </a:p>
          <a:p>
            <a:r>
              <a:rPr lang="en-US" dirty="0"/>
              <a:t>Finally, you will fill out an application on the ICC website to obtain the designation. And you will be listed on the ICC’s “search for certified professionals” webpage. </a:t>
            </a:r>
          </a:p>
          <a:p>
            <a:r>
              <a:rPr lang="en-US" dirty="0"/>
              <a:t>Many States are facing a Building Inspector shortage, due to retirement, the designation will be beneficial to expanding your role in Energy Inspections</a:t>
            </a:r>
          </a:p>
          <a:p>
            <a:endParaRPr lang="en-US" dirty="0"/>
          </a:p>
          <a:p>
            <a:r>
              <a:rPr lang="en-US" dirty="0"/>
              <a:t>There is a RESNET session on the IECC/HERS Compliance Specialist with Chris McTaggart</a:t>
            </a:r>
          </a:p>
        </p:txBody>
      </p:sp>
      <p:sp>
        <p:nvSpPr>
          <p:cNvPr id="4" name="Slide Number Placeholder 3"/>
          <p:cNvSpPr>
            <a:spLocks noGrp="1"/>
          </p:cNvSpPr>
          <p:nvPr>
            <p:ph type="sldNum" sz="quarter" idx="5"/>
          </p:nvPr>
        </p:nvSpPr>
        <p:spPr/>
        <p:txBody>
          <a:bodyPr/>
          <a:lstStyle/>
          <a:p>
            <a:fld id="{22F83152-DB7A-433E-AE14-407ABE8DB8D8}" type="slidenum">
              <a:rPr lang="en-US" smtClean="0"/>
              <a:t>39</a:t>
            </a:fld>
            <a:endParaRPr lang="en-US"/>
          </a:p>
        </p:txBody>
      </p:sp>
    </p:spTree>
    <p:extLst>
      <p:ext uri="{BB962C8B-B14F-4D97-AF65-F5344CB8AC3E}">
        <p14:creationId xmlns:p14="http://schemas.microsoft.com/office/powerpoint/2010/main" val="11701104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0B0698-9A42-47E6-9AC7-E089B946C1E1}" type="slidenum">
              <a:rPr lang="en-US" smtClean="0"/>
              <a:t>45</a:t>
            </a:fld>
            <a:endParaRPr lang="en-US"/>
          </a:p>
        </p:txBody>
      </p:sp>
    </p:spTree>
    <p:extLst>
      <p:ext uri="{BB962C8B-B14F-4D97-AF65-F5344CB8AC3E}">
        <p14:creationId xmlns:p14="http://schemas.microsoft.com/office/powerpoint/2010/main" val="1712018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all work together we become a very powerful voice for the HERS Industry, providing support for advancing energy codes, 45 L Federal Tax Credits, working together to support a </a:t>
            </a:r>
            <a:r>
              <a:rPr lang="en-US" dirty="0" err="1"/>
              <a:t>WaterSense</a:t>
            </a:r>
            <a:r>
              <a:rPr lang="en-US" dirty="0"/>
              <a:t> Tax Credit.  We have a lot of opportunities out there, to take advantage of, that will grow our businesses &amp; the HERS Industry!</a:t>
            </a:r>
          </a:p>
        </p:txBody>
      </p:sp>
      <p:sp>
        <p:nvSpPr>
          <p:cNvPr id="4" name="Slide Number Placeholder 3"/>
          <p:cNvSpPr>
            <a:spLocks noGrp="1"/>
          </p:cNvSpPr>
          <p:nvPr>
            <p:ph type="sldNum" sz="quarter" idx="5"/>
          </p:nvPr>
        </p:nvSpPr>
        <p:spPr/>
        <p:txBody>
          <a:bodyPr/>
          <a:lstStyle/>
          <a:p>
            <a:fld id="{5A0B0698-9A42-47E6-9AC7-E089B946C1E1}" type="slidenum">
              <a:rPr lang="en-US" smtClean="0"/>
              <a:t>3</a:t>
            </a:fld>
            <a:endParaRPr lang="en-US"/>
          </a:p>
        </p:txBody>
      </p:sp>
    </p:spTree>
    <p:extLst>
      <p:ext uri="{BB962C8B-B14F-4D97-AF65-F5344CB8AC3E}">
        <p14:creationId xmlns:p14="http://schemas.microsoft.com/office/powerpoint/2010/main" val="91631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Supporting initiatives like the 45L TAX credit for new homes, creating support for a </a:t>
            </a:r>
            <a:r>
              <a:rPr lang="en-US" dirty="0" err="1"/>
              <a:t>WaterSense</a:t>
            </a:r>
            <a:r>
              <a:rPr lang="en-US" dirty="0"/>
              <a:t> Federal Tax Credit in Congress, working with stakeholders to create campaigns that support energy efficiency and water conservation.  All drive the need for more HERS Raters &amp; Ratings.</a:t>
            </a:r>
          </a:p>
        </p:txBody>
      </p:sp>
      <p:sp>
        <p:nvSpPr>
          <p:cNvPr id="4" name="Slide Number Placeholder 3"/>
          <p:cNvSpPr>
            <a:spLocks noGrp="1"/>
          </p:cNvSpPr>
          <p:nvPr>
            <p:ph type="sldNum" sz="quarter" idx="5"/>
          </p:nvPr>
        </p:nvSpPr>
        <p:spPr/>
        <p:txBody>
          <a:bodyPr/>
          <a:lstStyle/>
          <a:p>
            <a:fld id="{FB5857A6-B298-48EF-ABBE-515641534622}" type="slidenum">
              <a:rPr lang="en-US" smtClean="0"/>
              <a:t>5</a:t>
            </a:fld>
            <a:endParaRPr lang="en-US"/>
          </a:p>
        </p:txBody>
      </p:sp>
    </p:spTree>
    <p:extLst>
      <p:ext uri="{BB962C8B-B14F-4D97-AF65-F5344CB8AC3E}">
        <p14:creationId xmlns:p14="http://schemas.microsoft.com/office/powerpoint/2010/main" val="2346767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successful, you must know the issues and have all the facts:  We will have available to you template presentations on all aspects advocating for HERS Industry:</a:t>
            </a:r>
          </a:p>
        </p:txBody>
      </p:sp>
      <p:sp>
        <p:nvSpPr>
          <p:cNvPr id="4" name="Slide Number Placeholder 3"/>
          <p:cNvSpPr>
            <a:spLocks noGrp="1"/>
          </p:cNvSpPr>
          <p:nvPr>
            <p:ph type="sldNum" sz="quarter" idx="5"/>
          </p:nvPr>
        </p:nvSpPr>
        <p:spPr/>
        <p:txBody>
          <a:bodyPr/>
          <a:lstStyle/>
          <a:p>
            <a:fld id="{FB5857A6-B298-48EF-ABBE-515641534622}" type="slidenum">
              <a:rPr lang="en-US" smtClean="0"/>
              <a:t>6</a:t>
            </a:fld>
            <a:endParaRPr lang="en-US"/>
          </a:p>
        </p:txBody>
      </p:sp>
    </p:spTree>
    <p:extLst>
      <p:ext uri="{BB962C8B-B14F-4D97-AF65-F5344CB8AC3E}">
        <p14:creationId xmlns:p14="http://schemas.microsoft.com/office/powerpoint/2010/main" val="2851883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Networking is one of the best avenues to use.</a:t>
            </a:r>
          </a:p>
        </p:txBody>
      </p:sp>
      <p:sp>
        <p:nvSpPr>
          <p:cNvPr id="4" name="Slide Number Placeholder 3"/>
          <p:cNvSpPr>
            <a:spLocks noGrp="1"/>
          </p:cNvSpPr>
          <p:nvPr>
            <p:ph type="sldNum" sz="quarter" idx="5"/>
          </p:nvPr>
        </p:nvSpPr>
        <p:spPr/>
        <p:txBody>
          <a:bodyPr/>
          <a:lstStyle/>
          <a:p>
            <a:fld id="{FB5857A6-B298-48EF-ABBE-515641534622}" type="slidenum">
              <a:rPr lang="en-US" smtClean="0"/>
              <a:t>7</a:t>
            </a:fld>
            <a:endParaRPr lang="en-US"/>
          </a:p>
        </p:txBody>
      </p:sp>
    </p:spTree>
    <p:extLst>
      <p:ext uri="{BB962C8B-B14F-4D97-AF65-F5344CB8AC3E}">
        <p14:creationId xmlns:p14="http://schemas.microsoft.com/office/powerpoint/2010/main" val="1290734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tell us more about the Texas House Bill 3215, l would like to introduce Phil Crone, Leading Builders of America.</a:t>
            </a:r>
          </a:p>
        </p:txBody>
      </p:sp>
      <p:sp>
        <p:nvSpPr>
          <p:cNvPr id="4" name="Slide Number Placeholder 3"/>
          <p:cNvSpPr>
            <a:spLocks noGrp="1"/>
          </p:cNvSpPr>
          <p:nvPr>
            <p:ph type="sldNum" sz="quarter" idx="5"/>
          </p:nvPr>
        </p:nvSpPr>
        <p:spPr/>
        <p:txBody>
          <a:bodyPr/>
          <a:lstStyle/>
          <a:p>
            <a:fld id="{FB5857A6-B298-48EF-ABBE-515641534622}" type="slidenum">
              <a:rPr lang="en-US" smtClean="0"/>
              <a:t>11</a:t>
            </a:fld>
            <a:endParaRPr lang="en-US"/>
          </a:p>
        </p:txBody>
      </p:sp>
    </p:spTree>
    <p:extLst>
      <p:ext uri="{BB962C8B-B14F-4D97-AF65-F5344CB8AC3E}">
        <p14:creationId xmlns:p14="http://schemas.microsoft.com/office/powerpoint/2010/main" val="2305955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349E3-289A-CEAB-FBE7-A3FA2F5FE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088E2A-3303-E87A-9DFB-CBCC80BA7E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E326F6-9A1F-6BA6-8360-8BB5DF5AA7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A8676DA-DA08-9193-A703-E905340B9818}"/>
              </a:ext>
            </a:extLst>
          </p:cNvPr>
          <p:cNvSpPr>
            <a:spLocks noGrp="1"/>
          </p:cNvSpPr>
          <p:nvPr>
            <p:ph type="sldNum" sz="quarter" idx="5"/>
          </p:nvPr>
        </p:nvSpPr>
        <p:spPr/>
        <p:txBody>
          <a:bodyPr/>
          <a:lstStyle/>
          <a:p>
            <a:fld id="{22F83152-DB7A-433E-AE14-407ABE8DB8D8}" type="slidenum">
              <a:rPr lang="en-US" smtClean="0"/>
              <a:t>13</a:t>
            </a:fld>
            <a:endParaRPr lang="en-US"/>
          </a:p>
        </p:txBody>
      </p:sp>
    </p:spTree>
    <p:extLst>
      <p:ext uri="{BB962C8B-B14F-4D97-AF65-F5344CB8AC3E}">
        <p14:creationId xmlns:p14="http://schemas.microsoft.com/office/powerpoint/2010/main" val="2655774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F83152-DB7A-433E-AE14-407ABE8DB8D8}" type="slidenum">
              <a:rPr lang="en-US" smtClean="0"/>
              <a:t>17</a:t>
            </a:fld>
            <a:endParaRPr lang="en-US"/>
          </a:p>
        </p:txBody>
      </p:sp>
    </p:spTree>
    <p:extLst>
      <p:ext uri="{BB962C8B-B14F-4D97-AF65-F5344CB8AC3E}">
        <p14:creationId xmlns:p14="http://schemas.microsoft.com/office/powerpoint/2010/main" val="2603253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57528-AB81-F5A2-5991-0E4B15885D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1EA564-0E7C-029F-61EF-564129A743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278206-913D-FFFB-3D27-137BC73F28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57C52B9-81A6-32C1-ADB3-C6FE92272F84}"/>
              </a:ext>
            </a:extLst>
          </p:cNvPr>
          <p:cNvSpPr>
            <a:spLocks noGrp="1"/>
          </p:cNvSpPr>
          <p:nvPr>
            <p:ph type="sldNum" sz="quarter" idx="5"/>
          </p:nvPr>
        </p:nvSpPr>
        <p:spPr/>
        <p:txBody>
          <a:bodyPr/>
          <a:lstStyle/>
          <a:p>
            <a:fld id="{22F83152-DB7A-433E-AE14-407ABE8DB8D8}" type="slidenum">
              <a:rPr lang="en-US" smtClean="0"/>
              <a:t>18</a:t>
            </a:fld>
            <a:endParaRPr lang="en-US"/>
          </a:p>
        </p:txBody>
      </p:sp>
    </p:spTree>
    <p:extLst>
      <p:ext uri="{BB962C8B-B14F-4D97-AF65-F5344CB8AC3E}">
        <p14:creationId xmlns:p14="http://schemas.microsoft.com/office/powerpoint/2010/main" val="716330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5127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007B1256-800B-4BFF-B40A-610CDF558453}"/>
              </a:ext>
            </a:extLst>
          </p:cNvPr>
          <p:cNvSpPr>
            <a:spLocks noGrp="1"/>
          </p:cNvSpPr>
          <p:nvPr>
            <p:ph type="pic" sz="quarter" idx="10"/>
          </p:nvPr>
        </p:nvSpPr>
        <p:spPr>
          <a:xfrm>
            <a:off x="5456726" y="3182112"/>
            <a:ext cx="6735274" cy="3675888"/>
          </a:xfrm>
        </p:spPr>
        <p:txBody>
          <a:bodyPr/>
          <a:lstStyle/>
          <a:p>
            <a:endParaRPr lang="en-US"/>
          </a:p>
        </p:txBody>
      </p:sp>
      <p:sp>
        <p:nvSpPr>
          <p:cNvPr id="10" name="Text Placeholder 7">
            <a:extLst>
              <a:ext uri="{FF2B5EF4-FFF2-40B4-BE49-F238E27FC236}">
                <a16:creationId xmlns:a16="http://schemas.microsoft.com/office/drawing/2014/main" id="{1B3EC8BF-B3F3-4F81-9866-DECE3C707B05}"/>
              </a:ext>
            </a:extLst>
          </p:cNvPr>
          <p:cNvSpPr>
            <a:spLocks noGrp="1"/>
          </p:cNvSpPr>
          <p:nvPr>
            <p:ph type="body" sz="quarter" idx="14" hasCustomPrompt="1"/>
          </p:nvPr>
        </p:nvSpPr>
        <p:spPr>
          <a:xfrm>
            <a:off x="562341" y="471390"/>
            <a:ext cx="6735274" cy="826714"/>
          </a:xfrm>
        </p:spPr>
        <p:txBody>
          <a:bodyPr anchor="ctr">
            <a:normAutofit/>
          </a:bodyPr>
          <a:lstStyle>
            <a:lvl1pPr marL="0" indent="0">
              <a:buNone/>
              <a:defRPr sz="4000">
                <a:latin typeface="+mj-lt"/>
              </a:defRPr>
            </a:lvl1pPr>
          </a:lstStyle>
          <a:p>
            <a:pPr lvl="0"/>
            <a:r>
              <a:rPr lang="en-US"/>
              <a:t>YOUR TITLE HERE</a:t>
            </a:r>
          </a:p>
        </p:txBody>
      </p:sp>
    </p:spTree>
    <p:extLst>
      <p:ext uri="{BB962C8B-B14F-4D97-AF65-F5344CB8AC3E}">
        <p14:creationId xmlns:p14="http://schemas.microsoft.com/office/powerpoint/2010/main" val="97602217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75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5CA3DEA-737B-5999-403B-28A24F838BCE}"/>
              </a:ext>
            </a:extLst>
          </p:cNvPr>
          <p:cNvSpPr>
            <a:spLocks noGrp="1"/>
          </p:cNvSpPr>
          <p:nvPr>
            <p:ph type="pic" sz="quarter" idx="11"/>
          </p:nvPr>
        </p:nvSpPr>
        <p:spPr>
          <a:xfrm>
            <a:off x="0" y="0"/>
            <a:ext cx="7162799"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F1520DEC-96EA-9EC1-6098-D7ABEBD3D668}"/>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4" name="Slide Number Placeholder 1">
            <a:extLst>
              <a:ext uri="{FF2B5EF4-FFF2-40B4-BE49-F238E27FC236}">
                <a16:creationId xmlns:a16="http://schemas.microsoft.com/office/drawing/2014/main" id="{0E088D43-98F2-CC04-BA3B-7ECDC8F11E0A}"/>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1086546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7" name="Picture Placeholder 11">
            <a:extLst>
              <a:ext uri="{FF2B5EF4-FFF2-40B4-BE49-F238E27FC236}">
                <a16:creationId xmlns:a16="http://schemas.microsoft.com/office/drawing/2014/main" id="{E35B5B84-073B-4E85-B2D8-705D52C75684}"/>
              </a:ext>
            </a:extLst>
          </p:cNvPr>
          <p:cNvSpPr>
            <a:spLocks noGrp="1"/>
          </p:cNvSpPr>
          <p:nvPr>
            <p:ph type="pic" sz="quarter" idx="10"/>
          </p:nvPr>
        </p:nvSpPr>
        <p:spPr>
          <a:xfrm>
            <a:off x="0" y="5248656"/>
            <a:ext cx="2438400" cy="1609343"/>
          </a:xfrm>
        </p:spPr>
        <p:txBody>
          <a:bodyPr/>
          <a:lstStyle/>
          <a:p>
            <a:endParaRPr lang="en-US"/>
          </a:p>
        </p:txBody>
      </p:sp>
      <p:sp>
        <p:nvSpPr>
          <p:cNvPr id="18" name="Picture Placeholder 11">
            <a:extLst>
              <a:ext uri="{FF2B5EF4-FFF2-40B4-BE49-F238E27FC236}">
                <a16:creationId xmlns:a16="http://schemas.microsoft.com/office/drawing/2014/main" id="{7A0237FB-D88A-4F69-9D6B-693580FBBF89}"/>
              </a:ext>
            </a:extLst>
          </p:cNvPr>
          <p:cNvSpPr>
            <a:spLocks noGrp="1"/>
          </p:cNvSpPr>
          <p:nvPr>
            <p:ph type="pic" sz="quarter" idx="11"/>
          </p:nvPr>
        </p:nvSpPr>
        <p:spPr>
          <a:xfrm>
            <a:off x="4876800" y="5248656"/>
            <a:ext cx="2438400" cy="1609343"/>
          </a:xfrm>
        </p:spPr>
        <p:txBody>
          <a:bodyPr/>
          <a:lstStyle/>
          <a:p>
            <a:endParaRPr lang="en-US"/>
          </a:p>
        </p:txBody>
      </p:sp>
      <p:sp>
        <p:nvSpPr>
          <p:cNvPr id="19" name="Picture Placeholder 11">
            <a:extLst>
              <a:ext uri="{FF2B5EF4-FFF2-40B4-BE49-F238E27FC236}">
                <a16:creationId xmlns:a16="http://schemas.microsoft.com/office/drawing/2014/main" id="{07F38303-DE86-4BA8-8F0C-BE2C4C5E3481}"/>
              </a:ext>
            </a:extLst>
          </p:cNvPr>
          <p:cNvSpPr>
            <a:spLocks noGrp="1"/>
          </p:cNvSpPr>
          <p:nvPr>
            <p:ph type="pic" sz="quarter" idx="12"/>
          </p:nvPr>
        </p:nvSpPr>
        <p:spPr>
          <a:xfrm>
            <a:off x="9753600" y="5248656"/>
            <a:ext cx="2438400" cy="1609343"/>
          </a:xfrm>
        </p:spPr>
        <p:txBody>
          <a:bodyPr/>
          <a:lstStyle/>
          <a:p>
            <a:endParaRPr lang="en-US"/>
          </a:p>
        </p:txBody>
      </p:sp>
      <p:sp>
        <p:nvSpPr>
          <p:cNvPr id="20" name="Picture Placeholder 11">
            <a:extLst>
              <a:ext uri="{FF2B5EF4-FFF2-40B4-BE49-F238E27FC236}">
                <a16:creationId xmlns:a16="http://schemas.microsoft.com/office/drawing/2014/main" id="{1C7A69B1-11B0-4943-BF3A-28FDC3A75A34}"/>
              </a:ext>
            </a:extLst>
          </p:cNvPr>
          <p:cNvSpPr>
            <a:spLocks noGrp="1"/>
          </p:cNvSpPr>
          <p:nvPr>
            <p:ph type="pic" sz="quarter" idx="13"/>
          </p:nvPr>
        </p:nvSpPr>
        <p:spPr>
          <a:xfrm>
            <a:off x="7315200" y="3639312"/>
            <a:ext cx="2438400" cy="1609343"/>
          </a:xfrm>
        </p:spPr>
        <p:txBody>
          <a:bodyPr/>
          <a:lstStyle/>
          <a:p>
            <a:endParaRPr lang="en-US"/>
          </a:p>
        </p:txBody>
      </p:sp>
      <p:sp>
        <p:nvSpPr>
          <p:cNvPr id="21" name="Picture Placeholder 11">
            <a:extLst>
              <a:ext uri="{FF2B5EF4-FFF2-40B4-BE49-F238E27FC236}">
                <a16:creationId xmlns:a16="http://schemas.microsoft.com/office/drawing/2014/main" id="{756FE5E2-15F3-4133-85B6-FA93FE9D1BB2}"/>
              </a:ext>
            </a:extLst>
          </p:cNvPr>
          <p:cNvSpPr>
            <a:spLocks noGrp="1"/>
          </p:cNvSpPr>
          <p:nvPr>
            <p:ph type="pic" sz="quarter" idx="14"/>
          </p:nvPr>
        </p:nvSpPr>
        <p:spPr>
          <a:xfrm>
            <a:off x="2438400" y="3621022"/>
            <a:ext cx="2438400" cy="1609343"/>
          </a:xfrm>
        </p:spPr>
        <p:txBody>
          <a:bodyPr/>
          <a:lstStyle/>
          <a:p>
            <a:endParaRPr lang="en-US"/>
          </a:p>
        </p:txBody>
      </p:sp>
      <p:sp>
        <p:nvSpPr>
          <p:cNvPr id="22" name="Text Placeholder 7">
            <a:extLst>
              <a:ext uri="{FF2B5EF4-FFF2-40B4-BE49-F238E27FC236}">
                <a16:creationId xmlns:a16="http://schemas.microsoft.com/office/drawing/2014/main" id="{D0E091E6-9F59-488A-A8F8-68B95C531B32}"/>
              </a:ext>
            </a:extLst>
          </p:cNvPr>
          <p:cNvSpPr>
            <a:spLocks noGrp="1"/>
          </p:cNvSpPr>
          <p:nvPr>
            <p:ph type="body" sz="quarter" idx="15" hasCustomPrompt="1"/>
          </p:nvPr>
        </p:nvSpPr>
        <p:spPr>
          <a:xfrm>
            <a:off x="562341" y="471390"/>
            <a:ext cx="6735274" cy="826714"/>
          </a:xfrm>
        </p:spPr>
        <p:txBody>
          <a:bodyPr anchor="ctr">
            <a:normAutofit/>
          </a:bodyPr>
          <a:lstStyle>
            <a:lvl1pPr marL="0" indent="0">
              <a:buNone/>
              <a:defRPr sz="4000">
                <a:latin typeface="+mj-lt"/>
              </a:defRPr>
            </a:lvl1pPr>
          </a:lstStyle>
          <a:p>
            <a:pPr lvl="0"/>
            <a:r>
              <a:rPr lang="en-US"/>
              <a:t>YOUR TITLE HERE</a:t>
            </a:r>
          </a:p>
        </p:txBody>
      </p:sp>
    </p:spTree>
    <p:extLst>
      <p:ext uri="{BB962C8B-B14F-4D97-AF65-F5344CB8AC3E}">
        <p14:creationId xmlns:p14="http://schemas.microsoft.com/office/powerpoint/2010/main" val="19349014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5" name="Picture Placeholder 10">
            <a:extLst>
              <a:ext uri="{FF2B5EF4-FFF2-40B4-BE49-F238E27FC236}">
                <a16:creationId xmlns:a16="http://schemas.microsoft.com/office/drawing/2014/main" id="{3DC39849-A4EA-4E59-B1B3-D7DFF371BF5E}"/>
              </a:ext>
            </a:extLst>
          </p:cNvPr>
          <p:cNvSpPr>
            <a:spLocks noGrp="1"/>
          </p:cNvSpPr>
          <p:nvPr>
            <p:ph type="pic" sz="quarter" idx="10"/>
          </p:nvPr>
        </p:nvSpPr>
        <p:spPr>
          <a:xfrm>
            <a:off x="0" y="0"/>
            <a:ext cx="3950208" cy="6858000"/>
          </a:xfrm>
        </p:spPr>
        <p:txBody>
          <a:bodyPr/>
          <a:lstStyle/>
          <a:p>
            <a:endParaRPr lang="en-US"/>
          </a:p>
        </p:txBody>
      </p:sp>
      <p:sp>
        <p:nvSpPr>
          <p:cNvPr id="16" name="Picture Placeholder 10">
            <a:extLst>
              <a:ext uri="{FF2B5EF4-FFF2-40B4-BE49-F238E27FC236}">
                <a16:creationId xmlns:a16="http://schemas.microsoft.com/office/drawing/2014/main" id="{1670CDE2-0F73-4FD5-A1DE-9108DA5682DD}"/>
              </a:ext>
            </a:extLst>
          </p:cNvPr>
          <p:cNvSpPr>
            <a:spLocks noGrp="1"/>
          </p:cNvSpPr>
          <p:nvPr>
            <p:ph type="pic" sz="quarter" idx="11"/>
          </p:nvPr>
        </p:nvSpPr>
        <p:spPr>
          <a:xfrm>
            <a:off x="3950208" y="0"/>
            <a:ext cx="3950208" cy="6858000"/>
          </a:xfrm>
        </p:spPr>
        <p:txBody>
          <a:bodyPr/>
          <a:lstStyle/>
          <a:p>
            <a:endParaRPr lang="en-US"/>
          </a:p>
        </p:txBody>
      </p:sp>
      <p:sp>
        <p:nvSpPr>
          <p:cNvPr id="17" name="Picture Placeholder 10">
            <a:extLst>
              <a:ext uri="{FF2B5EF4-FFF2-40B4-BE49-F238E27FC236}">
                <a16:creationId xmlns:a16="http://schemas.microsoft.com/office/drawing/2014/main" id="{E0A52155-8ECF-4688-A2FF-91AB40FD5A05}"/>
              </a:ext>
            </a:extLst>
          </p:cNvPr>
          <p:cNvSpPr>
            <a:spLocks noGrp="1"/>
          </p:cNvSpPr>
          <p:nvPr>
            <p:ph type="pic" sz="quarter" idx="12"/>
          </p:nvPr>
        </p:nvSpPr>
        <p:spPr>
          <a:xfrm>
            <a:off x="7900416" y="0"/>
            <a:ext cx="4291584" cy="3429000"/>
          </a:xfrm>
        </p:spPr>
        <p:txBody>
          <a:bodyPr/>
          <a:lstStyle/>
          <a:p>
            <a:endParaRPr lang="en-US"/>
          </a:p>
        </p:txBody>
      </p:sp>
      <p:sp>
        <p:nvSpPr>
          <p:cNvPr id="18" name="Picture Placeholder 10">
            <a:extLst>
              <a:ext uri="{FF2B5EF4-FFF2-40B4-BE49-F238E27FC236}">
                <a16:creationId xmlns:a16="http://schemas.microsoft.com/office/drawing/2014/main" id="{5E78067C-DF59-48ED-AEF8-23380B34BC58}"/>
              </a:ext>
            </a:extLst>
          </p:cNvPr>
          <p:cNvSpPr>
            <a:spLocks noGrp="1"/>
          </p:cNvSpPr>
          <p:nvPr>
            <p:ph type="pic" sz="quarter" idx="13"/>
          </p:nvPr>
        </p:nvSpPr>
        <p:spPr>
          <a:xfrm>
            <a:off x="7900416" y="3429000"/>
            <a:ext cx="4291584" cy="3429000"/>
          </a:xfrm>
        </p:spPr>
        <p:txBody>
          <a:bodyPr/>
          <a:lstStyle/>
          <a:p>
            <a:endParaRPr lang="en-US"/>
          </a:p>
        </p:txBody>
      </p:sp>
      <p:sp>
        <p:nvSpPr>
          <p:cNvPr id="19" name="Text Placeholder 7">
            <a:extLst>
              <a:ext uri="{FF2B5EF4-FFF2-40B4-BE49-F238E27FC236}">
                <a16:creationId xmlns:a16="http://schemas.microsoft.com/office/drawing/2014/main" id="{8B2FFB93-FF56-4CB9-A432-3D2DE92CBEA8}"/>
              </a:ext>
            </a:extLst>
          </p:cNvPr>
          <p:cNvSpPr>
            <a:spLocks noGrp="1"/>
          </p:cNvSpPr>
          <p:nvPr>
            <p:ph type="body" sz="quarter" idx="14" hasCustomPrompt="1"/>
          </p:nvPr>
        </p:nvSpPr>
        <p:spPr>
          <a:xfrm>
            <a:off x="562341" y="471390"/>
            <a:ext cx="6735274" cy="826714"/>
          </a:xfrm>
        </p:spPr>
        <p:txBody>
          <a:bodyPr anchor="ctr">
            <a:normAutofit/>
          </a:bodyPr>
          <a:lstStyle>
            <a:lvl1pPr marL="0" indent="0">
              <a:buNone/>
              <a:defRPr sz="4000">
                <a:latin typeface="+mj-lt"/>
              </a:defRPr>
            </a:lvl1pPr>
          </a:lstStyle>
          <a:p>
            <a:pPr lvl="0"/>
            <a:r>
              <a:rPr lang="en-US"/>
              <a:t>YOUR TITLE HERE</a:t>
            </a:r>
          </a:p>
        </p:txBody>
      </p:sp>
    </p:spTree>
    <p:extLst>
      <p:ext uri="{BB962C8B-B14F-4D97-AF65-F5344CB8AC3E}">
        <p14:creationId xmlns:p14="http://schemas.microsoft.com/office/powerpoint/2010/main" val="2488230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5" name="Picture Placeholder 10">
            <a:extLst>
              <a:ext uri="{FF2B5EF4-FFF2-40B4-BE49-F238E27FC236}">
                <a16:creationId xmlns:a16="http://schemas.microsoft.com/office/drawing/2014/main" id="{E80C0DFD-8696-49AA-BB98-B36C163A1143}"/>
              </a:ext>
            </a:extLst>
          </p:cNvPr>
          <p:cNvSpPr>
            <a:spLocks noGrp="1"/>
          </p:cNvSpPr>
          <p:nvPr>
            <p:ph type="pic" sz="quarter" idx="10"/>
          </p:nvPr>
        </p:nvSpPr>
        <p:spPr>
          <a:xfrm>
            <a:off x="1423148" y="1788459"/>
            <a:ext cx="1882587" cy="2635623"/>
          </a:xfrm>
        </p:spPr>
        <p:txBody>
          <a:bodyPr>
            <a:normAutofit/>
          </a:bodyPr>
          <a:lstStyle>
            <a:lvl1pPr>
              <a:defRPr sz="800"/>
            </a:lvl1pPr>
          </a:lstStyle>
          <a:p>
            <a:endParaRPr lang="en-US"/>
          </a:p>
        </p:txBody>
      </p:sp>
      <p:sp>
        <p:nvSpPr>
          <p:cNvPr id="16" name="Picture Placeholder 10">
            <a:extLst>
              <a:ext uri="{FF2B5EF4-FFF2-40B4-BE49-F238E27FC236}">
                <a16:creationId xmlns:a16="http://schemas.microsoft.com/office/drawing/2014/main" id="{1CFCACCC-B684-4E9C-BD16-E4A1E359B99E}"/>
              </a:ext>
            </a:extLst>
          </p:cNvPr>
          <p:cNvSpPr>
            <a:spLocks noGrp="1"/>
          </p:cNvSpPr>
          <p:nvPr>
            <p:ph type="pic" sz="quarter" idx="11"/>
          </p:nvPr>
        </p:nvSpPr>
        <p:spPr>
          <a:xfrm>
            <a:off x="3910854" y="1788459"/>
            <a:ext cx="1882587" cy="2635623"/>
          </a:xfrm>
        </p:spPr>
        <p:txBody>
          <a:bodyPr>
            <a:normAutofit/>
          </a:bodyPr>
          <a:lstStyle>
            <a:lvl1pPr>
              <a:defRPr sz="800"/>
            </a:lvl1pPr>
          </a:lstStyle>
          <a:p>
            <a:endParaRPr lang="en-US"/>
          </a:p>
        </p:txBody>
      </p:sp>
      <p:sp>
        <p:nvSpPr>
          <p:cNvPr id="17" name="Picture Placeholder 10">
            <a:extLst>
              <a:ext uri="{FF2B5EF4-FFF2-40B4-BE49-F238E27FC236}">
                <a16:creationId xmlns:a16="http://schemas.microsoft.com/office/drawing/2014/main" id="{8BBE55D9-7140-44D9-A2F0-9100A9ABB55F}"/>
              </a:ext>
            </a:extLst>
          </p:cNvPr>
          <p:cNvSpPr>
            <a:spLocks noGrp="1"/>
          </p:cNvSpPr>
          <p:nvPr>
            <p:ph type="pic" sz="quarter" idx="12"/>
          </p:nvPr>
        </p:nvSpPr>
        <p:spPr>
          <a:xfrm>
            <a:off x="6398558" y="1788459"/>
            <a:ext cx="1882587" cy="2635623"/>
          </a:xfrm>
        </p:spPr>
        <p:txBody>
          <a:bodyPr>
            <a:normAutofit/>
          </a:bodyPr>
          <a:lstStyle>
            <a:lvl1pPr>
              <a:defRPr sz="800"/>
            </a:lvl1pPr>
          </a:lstStyle>
          <a:p>
            <a:endParaRPr lang="en-US"/>
          </a:p>
        </p:txBody>
      </p:sp>
      <p:sp>
        <p:nvSpPr>
          <p:cNvPr id="18" name="Picture Placeholder 10">
            <a:extLst>
              <a:ext uri="{FF2B5EF4-FFF2-40B4-BE49-F238E27FC236}">
                <a16:creationId xmlns:a16="http://schemas.microsoft.com/office/drawing/2014/main" id="{6C51595A-8041-4EC9-99C4-9E3D9946E64A}"/>
              </a:ext>
            </a:extLst>
          </p:cNvPr>
          <p:cNvSpPr>
            <a:spLocks noGrp="1"/>
          </p:cNvSpPr>
          <p:nvPr>
            <p:ph type="pic" sz="quarter" idx="13"/>
          </p:nvPr>
        </p:nvSpPr>
        <p:spPr>
          <a:xfrm>
            <a:off x="8886262" y="1788459"/>
            <a:ext cx="1882587" cy="2635623"/>
          </a:xfrm>
        </p:spPr>
        <p:txBody>
          <a:bodyPr>
            <a:normAutofit/>
          </a:bodyPr>
          <a:lstStyle>
            <a:lvl1pPr>
              <a:defRPr sz="800"/>
            </a:lvl1pPr>
          </a:lstStyle>
          <a:p>
            <a:endParaRPr lang="en-US"/>
          </a:p>
        </p:txBody>
      </p:sp>
      <p:sp>
        <p:nvSpPr>
          <p:cNvPr id="19" name="Text Placeholder 7">
            <a:extLst>
              <a:ext uri="{FF2B5EF4-FFF2-40B4-BE49-F238E27FC236}">
                <a16:creationId xmlns:a16="http://schemas.microsoft.com/office/drawing/2014/main" id="{24F115DB-5D23-480E-9D6A-4F66C4E9C90A}"/>
              </a:ext>
            </a:extLst>
          </p:cNvPr>
          <p:cNvSpPr>
            <a:spLocks noGrp="1"/>
          </p:cNvSpPr>
          <p:nvPr>
            <p:ph type="body" sz="quarter" idx="14" hasCustomPrompt="1"/>
          </p:nvPr>
        </p:nvSpPr>
        <p:spPr>
          <a:xfrm>
            <a:off x="562341" y="471390"/>
            <a:ext cx="6735274" cy="826714"/>
          </a:xfrm>
        </p:spPr>
        <p:txBody>
          <a:bodyPr anchor="ctr">
            <a:normAutofit/>
          </a:bodyPr>
          <a:lstStyle>
            <a:lvl1pPr marL="0" indent="0">
              <a:buNone/>
              <a:defRPr sz="4000">
                <a:latin typeface="+mj-lt"/>
              </a:defRPr>
            </a:lvl1pPr>
          </a:lstStyle>
          <a:p>
            <a:pPr lvl="0"/>
            <a:r>
              <a:rPr lang="en-US"/>
              <a:t>YOUR TITLE HERE</a:t>
            </a:r>
          </a:p>
        </p:txBody>
      </p:sp>
    </p:spTree>
    <p:extLst>
      <p:ext uri="{BB962C8B-B14F-4D97-AF65-F5344CB8AC3E}">
        <p14:creationId xmlns:p14="http://schemas.microsoft.com/office/powerpoint/2010/main" val="39525355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8" name="Picture Placeholder 10">
            <a:extLst>
              <a:ext uri="{FF2B5EF4-FFF2-40B4-BE49-F238E27FC236}">
                <a16:creationId xmlns:a16="http://schemas.microsoft.com/office/drawing/2014/main" id="{B4AFCC20-8D5A-4151-9D1B-A1D0B03B5804}"/>
              </a:ext>
            </a:extLst>
          </p:cNvPr>
          <p:cNvSpPr>
            <a:spLocks noGrp="1"/>
          </p:cNvSpPr>
          <p:nvPr>
            <p:ph type="pic" sz="quarter" idx="10"/>
          </p:nvPr>
        </p:nvSpPr>
        <p:spPr>
          <a:xfrm>
            <a:off x="0" y="1"/>
            <a:ext cx="7261412" cy="4424082"/>
          </a:xfrm>
        </p:spPr>
        <p:txBody>
          <a:bodyPr>
            <a:normAutofit/>
          </a:bodyPr>
          <a:lstStyle>
            <a:lvl1pPr>
              <a:defRPr sz="800"/>
            </a:lvl1pPr>
          </a:lstStyle>
          <a:p>
            <a:endParaRPr lang="en-US"/>
          </a:p>
        </p:txBody>
      </p:sp>
    </p:spTree>
    <p:extLst>
      <p:ext uri="{BB962C8B-B14F-4D97-AF65-F5344CB8AC3E}">
        <p14:creationId xmlns:p14="http://schemas.microsoft.com/office/powerpoint/2010/main" val="25421800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8FF74E13-F146-454C-8135-7A9D0432B559}"/>
              </a:ext>
            </a:extLst>
          </p:cNvPr>
          <p:cNvSpPr>
            <a:spLocks noGrp="1"/>
          </p:cNvSpPr>
          <p:nvPr>
            <p:ph type="pic" sz="quarter" idx="10"/>
          </p:nvPr>
        </p:nvSpPr>
        <p:spPr>
          <a:xfrm>
            <a:off x="0" y="0"/>
            <a:ext cx="12192000" cy="6858000"/>
          </a:xfrm>
        </p:spPr>
        <p:txBody>
          <a:bodyPr>
            <a:normAutofit/>
          </a:bodyPr>
          <a:lstStyle>
            <a:lvl1pPr>
              <a:defRPr sz="800"/>
            </a:lvl1pPr>
          </a:lstStyle>
          <a:p>
            <a:endParaRPr lang="en-US"/>
          </a:p>
        </p:txBody>
      </p:sp>
      <p:sp>
        <p:nvSpPr>
          <p:cNvPr id="7" name="Text Placeholder 7">
            <a:extLst>
              <a:ext uri="{FF2B5EF4-FFF2-40B4-BE49-F238E27FC236}">
                <a16:creationId xmlns:a16="http://schemas.microsoft.com/office/drawing/2014/main" id="{7A064BFE-EB65-47E1-AA52-6ADF3A584616}"/>
              </a:ext>
            </a:extLst>
          </p:cNvPr>
          <p:cNvSpPr>
            <a:spLocks noGrp="1"/>
          </p:cNvSpPr>
          <p:nvPr>
            <p:ph type="body" sz="quarter" idx="11" hasCustomPrompt="1"/>
          </p:nvPr>
        </p:nvSpPr>
        <p:spPr>
          <a:xfrm>
            <a:off x="562341" y="471390"/>
            <a:ext cx="6735274" cy="826714"/>
          </a:xfrm>
        </p:spPr>
        <p:txBody>
          <a:bodyPr anchor="ctr">
            <a:normAutofit/>
          </a:bodyPr>
          <a:lstStyle>
            <a:lvl1pPr marL="0" indent="0">
              <a:buNone/>
              <a:defRPr sz="4000">
                <a:latin typeface="+mj-lt"/>
              </a:defRPr>
            </a:lvl1pPr>
          </a:lstStyle>
          <a:p>
            <a:pPr lvl="0"/>
            <a:r>
              <a:rPr lang="en-US"/>
              <a:t>YOUR TITLE HERE</a:t>
            </a:r>
          </a:p>
        </p:txBody>
      </p:sp>
    </p:spTree>
    <p:extLst>
      <p:ext uri="{BB962C8B-B14F-4D97-AF65-F5344CB8AC3E}">
        <p14:creationId xmlns:p14="http://schemas.microsoft.com/office/powerpoint/2010/main" val="2576697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C59A5F6-5ADF-4150-8BCF-50299DCE74C6}"/>
              </a:ext>
            </a:extLst>
          </p:cNvPr>
          <p:cNvSpPr>
            <a:spLocks noGrp="1"/>
          </p:cNvSpPr>
          <p:nvPr>
            <p:ph type="pic" sz="quarter" idx="10"/>
          </p:nvPr>
        </p:nvSpPr>
        <p:spPr>
          <a:xfrm>
            <a:off x="6182751" y="2233613"/>
            <a:ext cx="4864662" cy="2908300"/>
          </a:xfrm>
        </p:spPr>
        <p:txBody>
          <a:bodyPr/>
          <a:lstStyle/>
          <a:p>
            <a:endParaRPr lang="en-US"/>
          </a:p>
        </p:txBody>
      </p:sp>
      <p:sp>
        <p:nvSpPr>
          <p:cNvPr id="9" name="Text Placeholder 7">
            <a:extLst>
              <a:ext uri="{FF2B5EF4-FFF2-40B4-BE49-F238E27FC236}">
                <a16:creationId xmlns:a16="http://schemas.microsoft.com/office/drawing/2014/main" id="{C612607B-85C0-482E-BC01-CC898721DDB5}"/>
              </a:ext>
            </a:extLst>
          </p:cNvPr>
          <p:cNvSpPr>
            <a:spLocks noGrp="1"/>
          </p:cNvSpPr>
          <p:nvPr>
            <p:ph type="body" sz="quarter" idx="11" hasCustomPrompt="1"/>
          </p:nvPr>
        </p:nvSpPr>
        <p:spPr>
          <a:xfrm>
            <a:off x="562341" y="471390"/>
            <a:ext cx="6735274" cy="826714"/>
          </a:xfrm>
        </p:spPr>
        <p:txBody>
          <a:bodyPr anchor="ctr">
            <a:normAutofit/>
          </a:bodyPr>
          <a:lstStyle>
            <a:lvl1pPr marL="0" indent="0">
              <a:buNone/>
              <a:defRPr sz="4000">
                <a:latin typeface="+mj-lt"/>
              </a:defRPr>
            </a:lvl1pPr>
          </a:lstStyle>
          <a:p>
            <a:pPr lvl="0"/>
            <a:r>
              <a:rPr lang="en-US"/>
              <a:t>YOUR TITLE HERE</a:t>
            </a:r>
          </a:p>
        </p:txBody>
      </p:sp>
    </p:spTree>
    <p:extLst>
      <p:ext uri="{BB962C8B-B14F-4D97-AF65-F5344CB8AC3E}">
        <p14:creationId xmlns:p14="http://schemas.microsoft.com/office/powerpoint/2010/main" val="911012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B7C4EBF3-8EB7-4501-B47D-A5E312448471}"/>
              </a:ext>
            </a:extLst>
          </p:cNvPr>
          <p:cNvSpPr>
            <a:spLocks noGrp="1"/>
          </p:cNvSpPr>
          <p:nvPr>
            <p:ph type="pic" sz="quarter" idx="10"/>
          </p:nvPr>
        </p:nvSpPr>
        <p:spPr>
          <a:xfrm>
            <a:off x="6729047" y="0"/>
            <a:ext cx="4900612" cy="6858000"/>
          </a:xfrm>
        </p:spPr>
        <p:txBody>
          <a:bodyPr/>
          <a:lstStyle/>
          <a:p>
            <a:endParaRPr lang="en-US"/>
          </a:p>
        </p:txBody>
      </p:sp>
      <p:sp>
        <p:nvSpPr>
          <p:cNvPr id="10" name="Text Placeholder 7">
            <a:extLst>
              <a:ext uri="{FF2B5EF4-FFF2-40B4-BE49-F238E27FC236}">
                <a16:creationId xmlns:a16="http://schemas.microsoft.com/office/drawing/2014/main" id="{019038E6-7D48-4CBD-9522-8D74F22859A8}"/>
              </a:ext>
            </a:extLst>
          </p:cNvPr>
          <p:cNvSpPr>
            <a:spLocks noGrp="1"/>
          </p:cNvSpPr>
          <p:nvPr>
            <p:ph type="body" sz="quarter" idx="11" hasCustomPrompt="1"/>
          </p:nvPr>
        </p:nvSpPr>
        <p:spPr>
          <a:xfrm>
            <a:off x="562341" y="471390"/>
            <a:ext cx="6735274" cy="826714"/>
          </a:xfrm>
        </p:spPr>
        <p:txBody>
          <a:bodyPr anchor="ctr">
            <a:normAutofit/>
          </a:bodyPr>
          <a:lstStyle>
            <a:lvl1pPr marL="0" indent="0">
              <a:buNone/>
              <a:defRPr sz="4000">
                <a:latin typeface="+mj-lt"/>
              </a:defRPr>
            </a:lvl1pPr>
          </a:lstStyle>
          <a:p>
            <a:pPr lvl="0"/>
            <a:r>
              <a:rPr lang="en-US"/>
              <a:t>YOUR TITLE HERE</a:t>
            </a:r>
          </a:p>
        </p:txBody>
      </p:sp>
    </p:spTree>
    <p:extLst>
      <p:ext uri="{BB962C8B-B14F-4D97-AF65-F5344CB8AC3E}">
        <p14:creationId xmlns:p14="http://schemas.microsoft.com/office/powerpoint/2010/main" val="6915592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741D1D7-0C0F-5018-EB3E-6626F04BF99E}"/>
              </a:ext>
            </a:extLst>
          </p:cNvPr>
          <p:cNvSpPr>
            <a:spLocks noGrp="1"/>
          </p:cNvSpPr>
          <p:nvPr>
            <p:ph type="pic" sz="quarter" idx="11"/>
          </p:nvPr>
        </p:nvSpPr>
        <p:spPr>
          <a:xfrm>
            <a:off x="5964551" y="-123602"/>
            <a:ext cx="6858781" cy="7301017"/>
          </a:xfrm>
          <a:custGeom>
            <a:avLst/>
            <a:gdLst>
              <a:gd name="connsiteX0" fmla="*/ 6157543 w 6858781"/>
              <a:gd name="connsiteY0" fmla="*/ 4036615 h 7301017"/>
              <a:gd name="connsiteX1" fmla="*/ 6653394 w 6858781"/>
              <a:gd name="connsiteY1" fmla="*/ 4242003 h 7301017"/>
              <a:gd name="connsiteX2" fmla="*/ 6653393 w 6858781"/>
              <a:gd name="connsiteY2" fmla="*/ 4242004 h 7301017"/>
              <a:gd name="connsiteX3" fmla="*/ 6653393 w 6858781"/>
              <a:gd name="connsiteY3" fmla="*/ 5233706 h 7301017"/>
              <a:gd name="connsiteX4" fmla="*/ 4791469 w 6858781"/>
              <a:gd name="connsiteY4" fmla="*/ 7095629 h 7301017"/>
              <a:gd name="connsiteX5" fmla="*/ 3909772 w 6858781"/>
              <a:gd name="connsiteY5" fmla="*/ 7185486 h 7301017"/>
              <a:gd name="connsiteX6" fmla="*/ 3799768 w 6858781"/>
              <a:gd name="connsiteY6" fmla="*/ 7095630 h 7301017"/>
              <a:gd name="connsiteX7" fmla="*/ 3709910 w 6858781"/>
              <a:gd name="connsiteY7" fmla="*/ 6985625 h 7301017"/>
              <a:gd name="connsiteX8" fmla="*/ 3799768 w 6858781"/>
              <a:gd name="connsiteY8" fmla="*/ 6103928 h 7301017"/>
              <a:gd name="connsiteX9" fmla="*/ 5661692 w 6858781"/>
              <a:gd name="connsiteY9" fmla="*/ 4242003 h 7301017"/>
              <a:gd name="connsiteX10" fmla="*/ 6157543 w 6858781"/>
              <a:gd name="connsiteY10" fmla="*/ 4036615 h 7301017"/>
              <a:gd name="connsiteX11" fmla="*/ 6099805 w 6858781"/>
              <a:gd name="connsiteY11" fmla="*/ 1983470 h 7301017"/>
              <a:gd name="connsiteX12" fmla="*/ 6595656 w 6858781"/>
              <a:gd name="connsiteY12" fmla="*/ 2188858 h 7301017"/>
              <a:gd name="connsiteX13" fmla="*/ 6595655 w 6858781"/>
              <a:gd name="connsiteY13" fmla="*/ 2188859 h 7301017"/>
              <a:gd name="connsiteX14" fmla="*/ 6595655 w 6858781"/>
              <a:gd name="connsiteY14" fmla="*/ 3180561 h 7301017"/>
              <a:gd name="connsiteX15" fmla="*/ 3290462 w 6858781"/>
              <a:gd name="connsiteY15" fmla="*/ 6485752 h 7301017"/>
              <a:gd name="connsiteX16" fmla="*/ 2408766 w 6858781"/>
              <a:gd name="connsiteY16" fmla="*/ 6575610 h 7301017"/>
              <a:gd name="connsiteX17" fmla="*/ 2298761 w 6858781"/>
              <a:gd name="connsiteY17" fmla="*/ 6485753 h 7301017"/>
              <a:gd name="connsiteX18" fmla="*/ 2208904 w 6858781"/>
              <a:gd name="connsiteY18" fmla="*/ 6375748 h 7301017"/>
              <a:gd name="connsiteX19" fmla="*/ 2298762 w 6858781"/>
              <a:gd name="connsiteY19" fmla="*/ 5494051 h 7301017"/>
              <a:gd name="connsiteX20" fmla="*/ 5603954 w 6858781"/>
              <a:gd name="connsiteY20" fmla="*/ 2188858 h 7301017"/>
              <a:gd name="connsiteX21" fmla="*/ 6099805 w 6858781"/>
              <a:gd name="connsiteY21" fmla="*/ 1983470 h 7301017"/>
              <a:gd name="connsiteX22" fmla="*/ 5616669 w 6858781"/>
              <a:gd name="connsiteY22" fmla="*/ 351725 h 7301017"/>
              <a:gd name="connsiteX23" fmla="*/ 6112519 w 6858781"/>
              <a:gd name="connsiteY23" fmla="*/ 557113 h 7301017"/>
              <a:gd name="connsiteX24" fmla="*/ 6112519 w 6858781"/>
              <a:gd name="connsiteY24" fmla="*/ 557114 h 7301017"/>
              <a:gd name="connsiteX25" fmla="*/ 6112519 w 6858781"/>
              <a:gd name="connsiteY25" fmla="*/ 1548815 h 7301017"/>
              <a:gd name="connsiteX26" fmla="*/ 1398831 w 6858781"/>
              <a:gd name="connsiteY26" fmla="*/ 6262502 h 7301017"/>
              <a:gd name="connsiteX27" fmla="*/ 407131 w 6858781"/>
              <a:gd name="connsiteY27" fmla="*/ 6262502 h 7301017"/>
              <a:gd name="connsiteX28" fmla="*/ 407131 w 6858781"/>
              <a:gd name="connsiteY28" fmla="*/ 5270801 h 7301017"/>
              <a:gd name="connsiteX29" fmla="*/ 5120818 w 6858781"/>
              <a:gd name="connsiteY29" fmla="*/ 557113 h 7301017"/>
              <a:gd name="connsiteX30" fmla="*/ 5616669 w 6858781"/>
              <a:gd name="connsiteY30" fmla="*/ 351725 h 7301017"/>
              <a:gd name="connsiteX31" fmla="*/ 3699899 w 6858781"/>
              <a:gd name="connsiteY31" fmla="*/ 160656 h 7301017"/>
              <a:gd name="connsiteX32" fmla="*/ 4195749 w 6858781"/>
              <a:gd name="connsiteY32" fmla="*/ 366044 h 7301017"/>
              <a:gd name="connsiteX33" fmla="*/ 4195749 w 6858781"/>
              <a:gd name="connsiteY33" fmla="*/ 366045 h 7301017"/>
              <a:gd name="connsiteX34" fmla="*/ 4195749 w 6858781"/>
              <a:gd name="connsiteY34" fmla="*/ 1357747 h 7301017"/>
              <a:gd name="connsiteX35" fmla="*/ 1642048 w 6858781"/>
              <a:gd name="connsiteY35" fmla="*/ 3911446 h 7301017"/>
              <a:gd name="connsiteX36" fmla="*/ 650347 w 6858781"/>
              <a:gd name="connsiteY36" fmla="*/ 3911446 h 7301017"/>
              <a:gd name="connsiteX37" fmla="*/ 650347 w 6858781"/>
              <a:gd name="connsiteY37" fmla="*/ 3911447 h 7301017"/>
              <a:gd name="connsiteX38" fmla="*/ 650347 w 6858781"/>
              <a:gd name="connsiteY38" fmla="*/ 2919745 h 7301017"/>
              <a:gd name="connsiteX39" fmla="*/ 3204048 w 6858781"/>
              <a:gd name="connsiteY39" fmla="*/ 366044 h 7301017"/>
              <a:gd name="connsiteX40" fmla="*/ 3699899 w 6858781"/>
              <a:gd name="connsiteY40" fmla="*/ 160656 h 7301017"/>
              <a:gd name="connsiteX41" fmla="*/ 1754903 w 6858781"/>
              <a:gd name="connsiteY41" fmla="*/ 0 h 7301017"/>
              <a:gd name="connsiteX42" fmla="*/ 2250754 w 6858781"/>
              <a:gd name="connsiteY42" fmla="*/ 205388 h 7301017"/>
              <a:gd name="connsiteX43" fmla="*/ 2250753 w 6858781"/>
              <a:gd name="connsiteY43" fmla="*/ 205389 h 7301017"/>
              <a:gd name="connsiteX44" fmla="*/ 2250753 w 6858781"/>
              <a:gd name="connsiteY44" fmla="*/ 1197091 h 7301017"/>
              <a:gd name="connsiteX45" fmla="*/ 1197089 w 6858781"/>
              <a:gd name="connsiteY45" fmla="*/ 2250754 h 7301017"/>
              <a:gd name="connsiteX46" fmla="*/ 315392 w 6858781"/>
              <a:gd name="connsiteY46" fmla="*/ 2340611 h 7301017"/>
              <a:gd name="connsiteX47" fmla="*/ 205388 w 6858781"/>
              <a:gd name="connsiteY47" fmla="*/ 2250755 h 7301017"/>
              <a:gd name="connsiteX48" fmla="*/ 115531 w 6858781"/>
              <a:gd name="connsiteY48" fmla="*/ 2140750 h 7301017"/>
              <a:gd name="connsiteX49" fmla="*/ 205388 w 6858781"/>
              <a:gd name="connsiteY49" fmla="*/ 1259053 h 7301017"/>
              <a:gd name="connsiteX50" fmla="*/ 1259052 w 6858781"/>
              <a:gd name="connsiteY50" fmla="*/ 205388 h 7301017"/>
              <a:gd name="connsiteX51" fmla="*/ 1754903 w 6858781"/>
              <a:gd name="connsiteY51" fmla="*/ 0 h 7301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781" h="7301017">
                <a:moveTo>
                  <a:pt x="6157543" y="4036615"/>
                </a:moveTo>
                <a:cubicBezTo>
                  <a:pt x="6337006" y="4036615"/>
                  <a:pt x="6516469" y="4105078"/>
                  <a:pt x="6653394" y="4242003"/>
                </a:cubicBezTo>
                <a:lnTo>
                  <a:pt x="6653393" y="4242004"/>
                </a:lnTo>
                <a:cubicBezTo>
                  <a:pt x="6927244" y="4515855"/>
                  <a:pt x="6927244" y="4959855"/>
                  <a:pt x="6653393" y="5233706"/>
                </a:cubicBezTo>
                <a:lnTo>
                  <a:pt x="4791469" y="7095629"/>
                </a:lnTo>
                <a:cubicBezTo>
                  <a:pt x="4551849" y="7335249"/>
                  <a:pt x="4181959" y="7365201"/>
                  <a:pt x="3909772" y="7185486"/>
                </a:cubicBezTo>
                <a:lnTo>
                  <a:pt x="3799768" y="7095630"/>
                </a:lnTo>
                <a:lnTo>
                  <a:pt x="3709910" y="6985625"/>
                </a:lnTo>
                <a:cubicBezTo>
                  <a:pt x="3530195" y="6713438"/>
                  <a:pt x="3560147" y="6343548"/>
                  <a:pt x="3799768" y="6103928"/>
                </a:cubicBezTo>
                <a:lnTo>
                  <a:pt x="5661692" y="4242003"/>
                </a:lnTo>
                <a:cubicBezTo>
                  <a:pt x="5798617" y="4105078"/>
                  <a:pt x="5978080" y="4036615"/>
                  <a:pt x="6157543" y="4036615"/>
                </a:cubicBezTo>
                <a:close/>
                <a:moveTo>
                  <a:pt x="6099805" y="1983470"/>
                </a:moveTo>
                <a:cubicBezTo>
                  <a:pt x="6279268" y="1983470"/>
                  <a:pt x="6458731" y="2051933"/>
                  <a:pt x="6595656" y="2188858"/>
                </a:cubicBezTo>
                <a:lnTo>
                  <a:pt x="6595655" y="2188859"/>
                </a:lnTo>
                <a:cubicBezTo>
                  <a:pt x="6869507" y="2462710"/>
                  <a:pt x="6869507" y="2906709"/>
                  <a:pt x="6595655" y="3180561"/>
                </a:cubicBezTo>
                <a:lnTo>
                  <a:pt x="3290462" y="6485752"/>
                </a:lnTo>
                <a:cubicBezTo>
                  <a:pt x="3050842" y="6725373"/>
                  <a:pt x="2680953" y="6755325"/>
                  <a:pt x="2408766" y="6575610"/>
                </a:cubicBezTo>
                <a:lnTo>
                  <a:pt x="2298761" y="6485753"/>
                </a:lnTo>
                <a:lnTo>
                  <a:pt x="2208904" y="6375748"/>
                </a:lnTo>
                <a:cubicBezTo>
                  <a:pt x="2029189" y="6103561"/>
                  <a:pt x="2059141" y="5733672"/>
                  <a:pt x="2298762" y="5494051"/>
                </a:cubicBezTo>
                <a:lnTo>
                  <a:pt x="5603954" y="2188858"/>
                </a:lnTo>
                <a:cubicBezTo>
                  <a:pt x="5740880" y="2051933"/>
                  <a:pt x="5920343" y="1983470"/>
                  <a:pt x="6099805" y="1983470"/>
                </a:cubicBezTo>
                <a:close/>
                <a:moveTo>
                  <a:pt x="5616669" y="351725"/>
                </a:moveTo>
                <a:cubicBezTo>
                  <a:pt x="5796131" y="351725"/>
                  <a:pt x="5975593" y="420188"/>
                  <a:pt x="6112519" y="557113"/>
                </a:cubicBezTo>
                <a:lnTo>
                  <a:pt x="6112519" y="557114"/>
                </a:lnTo>
                <a:cubicBezTo>
                  <a:pt x="6386370" y="830965"/>
                  <a:pt x="6386370" y="1274964"/>
                  <a:pt x="6112519" y="1548815"/>
                </a:cubicBezTo>
                <a:lnTo>
                  <a:pt x="1398831" y="6262502"/>
                </a:lnTo>
                <a:cubicBezTo>
                  <a:pt x="1124980" y="6536353"/>
                  <a:pt x="680981" y="6536353"/>
                  <a:pt x="407131" y="6262502"/>
                </a:cubicBezTo>
                <a:cubicBezTo>
                  <a:pt x="133279" y="5988651"/>
                  <a:pt x="133279" y="5544652"/>
                  <a:pt x="407131" y="5270801"/>
                </a:cubicBezTo>
                <a:lnTo>
                  <a:pt x="5120818" y="557113"/>
                </a:lnTo>
                <a:cubicBezTo>
                  <a:pt x="5257743" y="420188"/>
                  <a:pt x="5437206" y="351725"/>
                  <a:pt x="5616669" y="351725"/>
                </a:cubicBezTo>
                <a:close/>
                <a:moveTo>
                  <a:pt x="3699899" y="160656"/>
                </a:moveTo>
                <a:cubicBezTo>
                  <a:pt x="3879361" y="160656"/>
                  <a:pt x="4058823" y="229119"/>
                  <a:pt x="4195749" y="366044"/>
                </a:cubicBezTo>
                <a:lnTo>
                  <a:pt x="4195749" y="366045"/>
                </a:lnTo>
                <a:cubicBezTo>
                  <a:pt x="4469600" y="639896"/>
                  <a:pt x="4469600" y="1083896"/>
                  <a:pt x="4195749" y="1357747"/>
                </a:cubicBezTo>
                <a:lnTo>
                  <a:pt x="1642048" y="3911446"/>
                </a:lnTo>
                <a:cubicBezTo>
                  <a:pt x="1368197" y="4185297"/>
                  <a:pt x="924199" y="4185297"/>
                  <a:pt x="650347" y="3911446"/>
                </a:cubicBezTo>
                <a:lnTo>
                  <a:pt x="650347" y="3911447"/>
                </a:lnTo>
                <a:cubicBezTo>
                  <a:pt x="376496" y="3637596"/>
                  <a:pt x="376496" y="3193596"/>
                  <a:pt x="650347" y="2919745"/>
                </a:cubicBezTo>
                <a:lnTo>
                  <a:pt x="3204048" y="366044"/>
                </a:lnTo>
                <a:cubicBezTo>
                  <a:pt x="3340973" y="229119"/>
                  <a:pt x="3520436" y="160656"/>
                  <a:pt x="3699899" y="160656"/>
                </a:cubicBezTo>
                <a:close/>
                <a:moveTo>
                  <a:pt x="1754903" y="0"/>
                </a:moveTo>
                <a:cubicBezTo>
                  <a:pt x="1934366" y="0"/>
                  <a:pt x="2113828" y="68463"/>
                  <a:pt x="2250754" y="205388"/>
                </a:cubicBezTo>
                <a:lnTo>
                  <a:pt x="2250753" y="205389"/>
                </a:lnTo>
                <a:cubicBezTo>
                  <a:pt x="2524605" y="479240"/>
                  <a:pt x="2524605" y="923240"/>
                  <a:pt x="2250753" y="1197091"/>
                </a:cubicBezTo>
                <a:lnTo>
                  <a:pt x="1197089" y="2250754"/>
                </a:lnTo>
                <a:cubicBezTo>
                  <a:pt x="957469" y="2490374"/>
                  <a:pt x="587579" y="2520327"/>
                  <a:pt x="315392" y="2340611"/>
                </a:cubicBezTo>
                <a:lnTo>
                  <a:pt x="205388" y="2250755"/>
                </a:lnTo>
                <a:lnTo>
                  <a:pt x="115531" y="2140750"/>
                </a:lnTo>
                <a:cubicBezTo>
                  <a:pt x="-64184" y="1868563"/>
                  <a:pt x="-34231" y="1498673"/>
                  <a:pt x="205388" y="1259053"/>
                </a:cubicBezTo>
                <a:lnTo>
                  <a:pt x="1259052" y="205388"/>
                </a:lnTo>
                <a:cubicBezTo>
                  <a:pt x="1395978" y="68463"/>
                  <a:pt x="1575441" y="0"/>
                  <a:pt x="1754903" y="0"/>
                </a:cubicBezTo>
                <a:close/>
              </a:path>
            </a:pathLst>
          </a:custGeom>
          <a:noFill/>
        </p:spPr>
        <p:txBody>
          <a:bodyPr wrap="square">
            <a:noAutofit/>
          </a:bodyPr>
          <a:lstStyle>
            <a:lvl1pPr>
              <a:defRPr sz="1400">
                <a:solidFill>
                  <a:schemeClr val="accent2"/>
                </a:solidFill>
              </a:defRPr>
            </a:lvl1pPr>
          </a:lstStyle>
          <a:p>
            <a:endParaRPr lang="en-US"/>
          </a:p>
        </p:txBody>
      </p:sp>
      <p:sp>
        <p:nvSpPr>
          <p:cNvPr id="7" name="Footer Placeholder 4">
            <a:extLst>
              <a:ext uri="{FF2B5EF4-FFF2-40B4-BE49-F238E27FC236}">
                <a16:creationId xmlns:a16="http://schemas.microsoft.com/office/drawing/2014/main" id="{A433CF86-DB13-4E6F-04A1-0FC57CA0451C}"/>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8" name="Slide Number Placeholder 1">
            <a:extLst>
              <a:ext uri="{FF2B5EF4-FFF2-40B4-BE49-F238E27FC236}">
                <a16:creationId xmlns:a16="http://schemas.microsoft.com/office/drawing/2014/main" id="{D6D77DDE-D9EB-77CB-30C4-C82A0536EF8F}"/>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59512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AABAB3E-3BEF-4A17-BD37-E20A1CBDA54A}"/>
              </a:ext>
            </a:extLst>
          </p:cNvPr>
          <p:cNvSpPr>
            <a:spLocks noGrp="1"/>
          </p:cNvSpPr>
          <p:nvPr>
            <p:ph type="pic" sz="quarter" idx="11"/>
          </p:nvPr>
        </p:nvSpPr>
        <p:spPr>
          <a:xfrm>
            <a:off x="5029202" y="1"/>
            <a:ext cx="7162799" cy="6857998"/>
          </a:xfrm>
          <a:custGeom>
            <a:avLst/>
            <a:gdLst>
              <a:gd name="connsiteX0" fmla="*/ 5937868 w 7162799"/>
              <a:gd name="connsiteY0" fmla="*/ 5186481 h 6857998"/>
              <a:gd name="connsiteX1" fmla="*/ 6902571 w 7162799"/>
              <a:gd name="connsiteY1" fmla="*/ 6857998 h 6857998"/>
              <a:gd name="connsiteX2" fmla="*/ 4973164 w 7162799"/>
              <a:gd name="connsiteY2" fmla="*/ 6857998 h 6857998"/>
              <a:gd name="connsiteX3" fmla="*/ 3947966 w 7162799"/>
              <a:gd name="connsiteY3" fmla="*/ 5186481 h 6857998"/>
              <a:gd name="connsiteX4" fmla="*/ 4912669 w 7162799"/>
              <a:gd name="connsiteY4" fmla="*/ 6857998 h 6857998"/>
              <a:gd name="connsiteX5" fmla="*/ 2983262 w 7162799"/>
              <a:gd name="connsiteY5" fmla="*/ 6857998 h 6857998"/>
              <a:gd name="connsiteX6" fmla="*/ 1958063 w 7162799"/>
              <a:gd name="connsiteY6" fmla="*/ 5186481 h 6857998"/>
              <a:gd name="connsiteX7" fmla="*/ 2922768 w 7162799"/>
              <a:gd name="connsiteY7" fmla="*/ 6857998 h 6857998"/>
              <a:gd name="connsiteX8" fmla="*/ 993360 w 7162799"/>
              <a:gd name="connsiteY8" fmla="*/ 6857998 h 6857998"/>
              <a:gd name="connsiteX9" fmla="*/ 5969707 w 7162799"/>
              <a:gd name="connsiteY9" fmla="*/ 5170561 h 6857998"/>
              <a:gd name="connsiteX10" fmla="*/ 7162799 w 7162799"/>
              <a:gd name="connsiteY10" fmla="*/ 5170561 h 6857998"/>
              <a:gd name="connsiteX11" fmla="*/ 7162799 w 7162799"/>
              <a:gd name="connsiteY11" fmla="*/ 6438423 h 6857998"/>
              <a:gd name="connsiteX12" fmla="*/ 6931228 w 7162799"/>
              <a:gd name="connsiteY12" fmla="*/ 6838895 h 6857998"/>
              <a:gd name="connsiteX13" fmla="*/ 3979805 w 7162799"/>
              <a:gd name="connsiteY13" fmla="*/ 5170561 h 6857998"/>
              <a:gd name="connsiteX14" fmla="*/ 5909214 w 7162799"/>
              <a:gd name="connsiteY14" fmla="*/ 5170561 h 6857998"/>
              <a:gd name="connsiteX15" fmla="*/ 4944510 w 7162799"/>
              <a:gd name="connsiteY15" fmla="*/ 6838895 h 6857998"/>
              <a:gd name="connsiteX16" fmla="*/ 1989902 w 7162799"/>
              <a:gd name="connsiteY16" fmla="*/ 5170561 h 6857998"/>
              <a:gd name="connsiteX17" fmla="*/ 3919311 w 7162799"/>
              <a:gd name="connsiteY17" fmla="*/ 5170561 h 6857998"/>
              <a:gd name="connsiteX18" fmla="*/ 2954606 w 7162799"/>
              <a:gd name="connsiteY18" fmla="*/ 6838895 h 6857998"/>
              <a:gd name="connsiteX19" fmla="*/ 6931228 w 7162799"/>
              <a:gd name="connsiteY19" fmla="*/ 3464021 h 6857998"/>
              <a:gd name="connsiteX20" fmla="*/ 7162799 w 7162799"/>
              <a:gd name="connsiteY20" fmla="*/ 3865258 h 6857998"/>
              <a:gd name="connsiteX21" fmla="*/ 7162799 w 7162799"/>
              <a:gd name="connsiteY21" fmla="*/ 5135539 h 6857998"/>
              <a:gd name="connsiteX22" fmla="*/ 5969707 w 7162799"/>
              <a:gd name="connsiteY22" fmla="*/ 5135539 h 6857998"/>
              <a:gd name="connsiteX23" fmla="*/ 4944510 w 7162799"/>
              <a:gd name="connsiteY23" fmla="*/ 3464021 h 6857998"/>
              <a:gd name="connsiteX24" fmla="*/ 5909214 w 7162799"/>
              <a:gd name="connsiteY24" fmla="*/ 5135539 h 6857998"/>
              <a:gd name="connsiteX25" fmla="*/ 3979805 w 7162799"/>
              <a:gd name="connsiteY25" fmla="*/ 5135539 h 6857998"/>
              <a:gd name="connsiteX26" fmla="*/ 2954606 w 7162799"/>
              <a:gd name="connsiteY26" fmla="*/ 3464021 h 6857998"/>
              <a:gd name="connsiteX27" fmla="*/ 3919311 w 7162799"/>
              <a:gd name="connsiteY27" fmla="*/ 5135539 h 6857998"/>
              <a:gd name="connsiteX28" fmla="*/ 1989902 w 7162799"/>
              <a:gd name="connsiteY28" fmla="*/ 5135539 h 6857998"/>
              <a:gd name="connsiteX29" fmla="*/ 4973163 w 7162799"/>
              <a:gd name="connsiteY29" fmla="*/ 3448102 h 6857998"/>
              <a:gd name="connsiteX30" fmla="*/ 6902572 w 7162799"/>
              <a:gd name="connsiteY30" fmla="*/ 3448102 h 6857998"/>
              <a:gd name="connsiteX31" fmla="*/ 5937868 w 7162799"/>
              <a:gd name="connsiteY31" fmla="*/ 5116436 h 6857998"/>
              <a:gd name="connsiteX32" fmla="*/ 2983261 w 7162799"/>
              <a:gd name="connsiteY32" fmla="*/ 3448102 h 6857998"/>
              <a:gd name="connsiteX33" fmla="*/ 4912670 w 7162799"/>
              <a:gd name="connsiteY33" fmla="*/ 3448102 h 6857998"/>
              <a:gd name="connsiteX34" fmla="*/ 3947966 w 7162799"/>
              <a:gd name="connsiteY34" fmla="*/ 5116436 h 6857998"/>
              <a:gd name="connsiteX35" fmla="*/ 993359 w 7162799"/>
              <a:gd name="connsiteY35" fmla="*/ 3448102 h 6857998"/>
              <a:gd name="connsiteX36" fmla="*/ 2922768 w 7162799"/>
              <a:gd name="connsiteY36" fmla="*/ 3448102 h 6857998"/>
              <a:gd name="connsiteX37" fmla="*/ 1958063 w 7162799"/>
              <a:gd name="connsiteY37" fmla="*/ 5116436 h 6857998"/>
              <a:gd name="connsiteX38" fmla="*/ 3947966 w 7162799"/>
              <a:gd name="connsiteY38" fmla="*/ 1741563 h 6857998"/>
              <a:gd name="connsiteX39" fmla="*/ 4912670 w 7162799"/>
              <a:gd name="connsiteY39" fmla="*/ 3409895 h 6857998"/>
              <a:gd name="connsiteX40" fmla="*/ 2983261 w 7162799"/>
              <a:gd name="connsiteY40" fmla="*/ 3409895 h 6857998"/>
              <a:gd name="connsiteX41" fmla="*/ 1958063 w 7162799"/>
              <a:gd name="connsiteY41" fmla="*/ 1741563 h 6857998"/>
              <a:gd name="connsiteX42" fmla="*/ 2922768 w 7162799"/>
              <a:gd name="connsiteY42" fmla="*/ 3409895 h 6857998"/>
              <a:gd name="connsiteX43" fmla="*/ 993359 w 7162799"/>
              <a:gd name="connsiteY43" fmla="*/ 3409895 h 6857998"/>
              <a:gd name="connsiteX44" fmla="*/ 5937868 w 7162799"/>
              <a:gd name="connsiteY44" fmla="*/ 1741562 h 6857998"/>
              <a:gd name="connsiteX45" fmla="*/ 6902572 w 7162799"/>
              <a:gd name="connsiteY45" fmla="*/ 3409895 h 6857998"/>
              <a:gd name="connsiteX46" fmla="*/ 4973163 w 7162799"/>
              <a:gd name="connsiteY46" fmla="*/ 3409895 h 6857998"/>
              <a:gd name="connsiteX47" fmla="*/ 3979805 w 7162799"/>
              <a:gd name="connsiteY47" fmla="*/ 1722460 h 6857998"/>
              <a:gd name="connsiteX48" fmla="*/ 5909214 w 7162799"/>
              <a:gd name="connsiteY48" fmla="*/ 1722460 h 6857998"/>
              <a:gd name="connsiteX49" fmla="*/ 4944510 w 7162799"/>
              <a:gd name="connsiteY49" fmla="*/ 3393976 h 6857998"/>
              <a:gd name="connsiteX50" fmla="*/ 1989902 w 7162799"/>
              <a:gd name="connsiteY50" fmla="*/ 1722460 h 6857998"/>
              <a:gd name="connsiteX51" fmla="*/ 3919311 w 7162799"/>
              <a:gd name="connsiteY51" fmla="*/ 1722460 h 6857998"/>
              <a:gd name="connsiteX52" fmla="*/ 2954606 w 7162799"/>
              <a:gd name="connsiteY52" fmla="*/ 3393976 h 6857998"/>
              <a:gd name="connsiteX53" fmla="*/ 0 w 7162799"/>
              <a:gd name="connsiteY53" fmla="*/ 1722460 h 6857998"/>
              <a:gd name="connsiteX54" fmla="*/ 1926226 w 7162799"/>
              <a:gd name="connsiteY54" fmla="*/ 1722460 h 6857998"/>
              <a:gd name="connsiteX55" fmla="*/ 961523 w 7162799"/>
              <a:gd name="connsiteY55" fmla="*/ 3393976 h 6857998"/>
              <a:gd name="connsiteX56" fmla="*/ 4944510 w 7162799"/>
              <a:gd name="connsiteY56" fmla="*/ 15920 h 6857998"/>
              <a:gd name="connsiteX57" fmla="*/ 5909214 w 7162799"/>
              <a:gd name="connsiteY57" fmla="*/ 1687438 h 6857998"/>
              <a:gd name="connsiteX58" fmla="*/ 3979805 w 7162799"/>
              <a:gd name="connsiteY58" fmla="*/ 1687438 h 6857998"/>
              <a:gd name="connsiteX59" fmla="*/ 2954606 w 7162799"/>
              <a:gd name="connsiteY59" fmla="*/ 15920 h 6857998"/>
              <a:gd name="connsiteX60" fmla="*/ 3919311 w 7162799"/>
              <a:gd name="connsiteY60" fmla="*/ 1687438 h 6857998"/>
              <a:gd name="connsiteX61" fmla="*/ 1989902 w 7162799"/>
              <a:gd name="connsiteY61" fmla="*/ 1687438 h 6857998"/>
              <a:gd name="connsiteX62" fmla="*/ 961523 w 7162799"/>
              <a:gd name="connsiteY62" fmla="*/ 15920 h 6857998"/>
              <a:gd name="connsiteX63" fmla="*/ 1926226 w 7162799"/>
              <a:gd name="connsiteY63" fmla="*/ 1687438 h 6857998"/>
              <a:gd name="connsiteX64" fmla="*/ 0 w 7162799"/>
              <a:gd name="connsiteY64" fmla="*/ 1687438 h 6857998"/>
              <a:gd name="connsiteX65" fmla="*/ 2983261 w 7162799"/>
              <a:gd name="connsiteY65" fmla="*/ 1 h 6857998"/>
              <a:gd name="connsiteX66" fmla="*/ 4912670 w 7162799"/>
              <a:gd name="connsiteY66" fmla="*/ 1 h 6857998"/>
              <a:gd name="connsiteX67" fmla="*/ 3947966 w 7162799"/>
              <a:gd name="connsiteY67" fmla="*/ 1668335 h 6857998"/>
              <a:gd name="connsiteX68" fmla="*/ 993359 w 7162799"/>
              <a:gd name="connsiteY68" fmla="*/ 1 h 6857998"/>
              <a:gd name="connsiteX69" fmla="*/ 2922768 w 7162799"/>
              <a:gd name="connsiteY69" fmla="*/ 1 h 6857998"/>
              <a:gd name="connsiteX70" fmla="*/ 1958063 w 7162799"/>
              <a:gd name="connsiteY70" fmla="*/ 1668335 h 6857998"/>
              <a:gd name="connsiteX71" fmla="*/ 4973163 w 7162799"/>
              <a:gd name="connsiteY71" fmla="*/ 0 h 6857998"/>
              <a:gd name="connsiteX72" fmla="*/ 6902572 w 7162799"/>
              <a:gd name="connsiteY72" fmla="*/ 0 h 6857998"/>
              <a:gd name="connsiteX73" fmla="*/ 5937868 w 7162799"/>
              <a:gd name="connsiteY73" fmla="*/ 1668334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7162799" h="6857998">
                <a:moveTo>
                  <a:pt x="5937868" y="5186481"/>
                </a:moveTo>
                <a:lnTo>
                  <a:pt x="6902571" y="6857998"/>
                </a:lnTo>
                <a:lnTo>
                  <a:pt x="4973164" y="6857998"/>
                </a:lnTo>
                <a:close/>
                <a:moveTo>
                  <a:pt x="3947966" y="5186481"/>
                </a:moveTo>
                <a:lnTo>
                  <a:pt x="4912669" y="6857998"/>
                </a:lnTo>
                <a:lnTo>
                  <a:pt x="2983262" y="6857998"/>
                </a:lnTo>
                <a:close/>
                <a:moveTo>
                  <a:pt x="1958063" y="5186481"/>
                </a:moveTo>
                <a:lnTo>
                  <a:pt x="2922768" y="6857998"/>
                </a:lnTo>
                <a:lnTo>
                  <a:pt x="993360" y="6857998"/>
                </a:lnTo>
                <a:close/>
                <a:moveTo>
                  <a:pt x="5969707" y="5170561"/>
                </a:moveTo>
                <a:lnTo>
                  <a:pt x="7162799" y="5170561"/>
                </a:lnTo>
                <a:lnTo>
                  <a:pt x="7162799" y="6438423"/>
                </a:lnTo>
                <a:lnTo>
                  <a:pt x="6931228" y="6838895"/>
                </a:lnTo>
                <a:close/>
                <a:moveTo>
                  <a:pt x="3979805" y="5170561"/>
                </a:moveTo>
                <a:lnTo>
                  <a:pt x="5909214" y="5170561"/>
                </a:lnTo>
                <a:lnTo>
                  <a:pt x="4944510" y="6838895"/>
                </a:lnTo>
                <a:close/>
                <a:moveTo>
                  <a:pt x="1989902" y="5170561"/>
                </a:moveTo>
                <a:lnTo>
                  <a:pt x="3919311" y="5170561"/>
                </a:lnTo>
                <a:lnTo>
                  <a:pt x="2954606" y="6838895"/>
                </a:lnTo>
                <a:close/>
                <a:moveTo>
                  <a:pt x="6931228" y="3464021"/>
                </a:moveTo>
                <a:lnTo>
                  <a:pt x="7162799" y="3865258"/>
                </a:lnTo>
                <a:lnTo>
                  <a:pt x="7162799" y="5135539"/>
                </a:lnTo>
                <a:lnTo>
                  <a:pt x="5969707" y="5135539"/>
                </a:lnTo>
                <a:close/>
                <a:moveTo>
                  <a:pt x="4944510" y="3464021"/>
                </a:moveTo>
                <a:lnTo>
                  <a:pt x="5909214" y="5135539"/>
                </a:lnTo>
                <a:lnTo>
                  <a:pt x="3979805" y="5135539"/>
                </a:lnTo>
                <a:close/>
                <a:moveTo>
                  <a:pt x="2954606" y="3464021"/>
                </a:moveTo>
                <a:lnTo>
                  <a:pt x="3919311" y="5135539"/>
                </a:lnTo>
                <a:lnTo>
                  <a:pt x="1989902" y="5135539"/>
                </a:lnTo>
                <a:close/>
                <a:moveTo>
                  <a:pt x="4973163" y="3448102"/>
                </a:moveTo>
                <a:lnTo>
                  <a:pt x="6902572" y="3448102"/>
                </a:lnTo>
                <a:lnTo>
                  <a:pt x="5937868" y="5116436"/>
                </a:lnTo>
                <a:close/>
                <a:moveTo>
                  <a:pt x="2983261" y="3448102"/>
                </a:moveTo>
                <a:lnTo>
                  <a:pt x="4912670" y="3448102"/>
                </a:lnTo>
                <a:lnTo>
                  <a:pt x="3947966" y="5116436"/>
                </a:lnTo>
                <a:close/>
                <a:moveTo>
                  <a:pt x="993359" y="3448102"/>
                </a:moveTo>
                <a:lnTo>
                  <a:pt x="2922768" y="3448102"/>
                </a:lnTo>
                <a:lnTo>
                  <a:pt x="1958063" y="5116436"/>
                </a:lnTo>
                <a:close/>
                <a:moveTo>
                  <a:pt x="3947966" y="1741563"/>
                </a:moveTo>
                <a:lnTo>
                  <a:pt x="4912670" y="3409895"/>
                </a:lnTo>
                <a:lnTo>
                  <a:pt x="2983261" y="3409895"/>
                </a:lnTo>
                <a:close/>
                <a:moveTo>
                  <a:pt x="1958063" y="1741563"/>
                </a:moveTo>
                <a:lnTo>
                  <a:pt x="2922768" y="3409895"/>
                </a:lnTo>
                <a:lnTo>
                  <a:pt x="993359" y="3409895"/>
                </a:lnTo>
                <a:close/>
                <a:moveTo>
                  <a:pt x="5937868" y="1741562"/>
                </a:moveTo>
                <a:lnTo>
                  <a:pt x="6902572" y="3409895"/>
                </a:lnTo>
                <a:lnTo>
                  <a:pt x="4973163" y="3409895"/>
                </a:lnTo>
                <a:close/>
                <a:moveTo>
                  <a:pt x="3979805" y="1722460"/>
                </a:moveTo>
                <a:lnTo>
                  <a:pt x="5909214" y="1722460"/>
                </a:lnTo>
                <a:lnTo>
                  <a:pt x="4944510" y="3393976"/>
                </a:lnTo>
                <a:close/>
                <a:moveTo>
                  <a:pt x="1989902" y="1722460"/>
                </a:moveTo>
                <a:lnTo>
                  <a:pt x="3919311" y="1722460"/>
                </a:lnTo>
                <a:lnTo>
                  <a:pt x="2954606" y="3393976"/>
                </a:lnTo>
                <a:close/>
                <a:moveTo>
                  <a:pt x="0" y="1722460"/>
                </a:moveTo>
                <a:lnTo>
                  <a:pt x="1926226" y="1722460"/>
                </a:lnTo>
                <a:lnTo>
                  <a:pt x="961523" y="3393976"/>
                </a:lnTo>
                <a:close/>
                <a:moveTo>
                  <a:pt x="4944510" y="15920"/>
                </a:moveTo>
                <a:lnTo>
                  <a:pt x="5909214" y="1687438"/>
                </a:lnTo>
                <a:lnTo>
                  <a:pt x="3979805" y="1687438"/>
                </a:lnTo>
                <a:close/>
                <a:moveTo>
                  <a:pt x="2954606" y="15920"/>
                </a:moveTo>
                <a:lnTo>
                  <a:pt x="3919311" y="1687438"/>
                </a:lnTo>
                <a:lnTo>
                  <a:pt x="1989902" y="1687438"/>
                </a:lnTo>
                <a:close/>
                <a:moveTo>
                  <a:pt x="961523" y="15920"/>
                </a:moveTo>
                <a:lnTo>
                  <a:pt x="1926226" y="1687438"/>
                </a:lnTo>
                <a:lnTo>
                  <a:pt x="0" y="1687438"/>
                </a:lnTo>
                <a:close/>
                <a:moveTo>
                  <a:pt x="2983261" y="1"/>
                </a:moveTo>
                <a:lnTo>
                  <a:pt x="4912670" y="1"/>
                </a:lnTo>
                <a:lnTo>
                  <a:pt x="3947966" y="1668335"/>
                </a:lnTo>
                <a:close/>
                <a:moveTo>
                  <a:pt x="993359" y="1"/>
                </a:moveTo>
                <a:lnTo>
                  <a:pt x="2922768" y="1"/>
                </a:lnTo>
                <a:lnTo>
                  <a:pt x="1958063" y="1668335"/>
                </a:lnTo>
                <a:close/>
                <a:moveTo>
                  <a:pt x="4973163" y="0"/>
                </a:moveTo>
                <a:lnTo>
                  <a:pt x="6902572" y="0"/>
                </a:lnTo>
                <a:lnTo>
                  <a:pt x="5937868" y="1668334"/>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351254D4-A092-17E5-2A88-5E0377633DBE}"/>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94BA48E8-2F75-9F39-8F29-27987D901EFB}"/>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55820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6B8CD1E-73AF-4863-A99F-1F8C5DCF9CB3}"/>
              </a:ext>
            </a:extLst>
          </p:cNvPr>
          <p:cNvSpPr>
            <a:spLocks noGrp="1"/>
          </p:cNvSpPr>
          <p:nvPr>
            <p:ph type="pic" sz="quarter" idx="10"/>
          </p:nvPr>
        </p:nvSpPr>
        <p:spPr>
          <a:xfrm>
            <a:off x="0" y="0"/>
            <a:ext cx="12192000" cy="6858000"/>
          </a:xfrm>
        </p:spPr>
        <p:txBody>
          <a:bodyPr>
            <a:normAutofit/>
          </a:bodyPr>
          <a:lstStyle>
            <a:lvl1pPr>
              <a:defRPr sz="800"/>
            </a:lvl1pPr>
          </a:lstStyle>
          <a:p>
            <a:endParaRPr lang="en-US"/>
          </a:p>
        </p:txBody>
      </p:sp>
    </p:spTree>
    <p:extLst>
      <p:ext uri="{BB962C8B-B14F-4D97-AF65-F5344CB8AC3E}">
        <p14:creationId xmlns:p14="http://schemas.microsoft.com/office/powerpoint/2010/main" val="23270596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A9CA6D7-0B70-9DEB-C969-FFF5C85AFD9C}"/>
              </a:ext>
            </a:extLst>
          </p:cNvPr>
          <p:cNvSpPr>
            <a:spLocks noGrp="1"/>
          </p:cNvSpPr>
          <p:nvPr>
            <p:ph type="pic" sz="quarter" idx="11"/>
          </p:nvPr>
        </p:nvSpPr>
        <p:spPr>
          <a:xfrm>
            <a:off x="5419219" y="2110584"/>
            <a:ext cx="2636832" cy="2636832"/>
          </a:xfrm>
          <a:custGeom>
            <a:avLst/>
            <a:gdLst>
              <a:gd name="connsiteX0" fmla="*/ 1318416 w 2636832"/>
              <a:gd name="connsiteY0" fmla="*/ 0 h 2636832"/>
              <a:gd name="connsiteX1" fmla="*/ 2636832 w 2636832"/>
              <a:gd name="connsiteY1" fmla="*/ 1318416 h 2636832"/>
              <a:gd name="connsiteX2" fmla="*/ 1318416 w 2636832"/>
              <a:gd name="connsiteY2" fmla="*/ 2636832 h 2636832"/>
              <a:gd name="connsiteX3" fmla="*/ 0 w 2636832"/>
              <a:gd name="connsiteY3" fmla="*/ 1318416 h 2636832"/>
            </a:gdLst>
            <a:ahLst/>
            <a:cxnLst>
              <a:cxn ang="0">
                <a:pos x="connsiteX0" y="connsiteY0"/>
              </a:cxn>
              <a:cxn ang="0">
                <a:pos x="connsiteX1" y="connsiteY1"/>
              </a:cxn>
              <a:cxn ang="0">
                <a:pos x="connsiteX2" y="connsiteY2"/>
              </a:cxn>
              <a:cxn ang="0">
                <a:pos x="connsiteX3" y="connsiteY3"/>
              </a:cxn>
            </a:cxnLst>
            <a:rect l="l" t="t" r="r" b="b"/>
            <a:pathLst>
              <a:path w="2636832" h="2636832">
                <a:moveTo>
                  <a:pt x="1318416" y="0"/>
                </a:moveTo>
                <a:lnTo>
                  <a:pt x="2636832" y="1318416"/>
                </a:lnTo>
                <a:lnTo>
                  <a:pt x="1318416" y="2636832"/>
                </a:lnTo>
                <a:lnTo>
                  <a:pt x="0" y="1318416"/>
                </a:lnTo>
                <a:close/>
              </a:path>
            </a:pathLst>
          </a:custGeom>
          <a:noFill/>
        </p:spPr>
        <p:txBody>
          <a:bodyPr wrap="square">
            <a:noAutofit/>
          </a:bodyPr>
          <a:lstStyle>
            <a:lvl1pPr>
              <a:defRPr sz="1400">
                <a:solidFill>
                  <a:schemeClr val="accent2"/>
                </a:solidFill>
              </a:defRPr>
            </a:lvl1pPr>
          </a:lstStyle>
          <a:p>
            <a:endParaRPr lang="en-US"/>
          </a:p>
        </p:txBody>
      </p:sp>
      <p:sp>
        <p:nvSpPr>
          <p:cNvPr id="9" name="Picture Placeholder 8">
            <a:extLst>
              <a:ext uri="{FF2B5EF4-FFF2-40B4-BE49-F238E27FC236}">
                <a16:creationId xmlns:a16="http://schemas.microsoft.com/office/drawing/2014/main" id="{E816BC42-1FDC-BC8C-522A-F41AC598A618}"/>
              </a:ext>
            </a:extLst>
          </p:cNvPr>
          <p:cNvSpPr>
            <a:spLocks noGrp="1"/>
          </p:cNvSpPr>
          <p:nvPr>
            <p:ph type="pic" sz="quarter" idx="12"/>
          </p:nvPr>
        </p:nvSpPr>
        <p:spPr>
          <a:xfrm>
            <a:off x="6858000" y="713790"/>
            <a:ext cx="2636832" cy="2636832"/>
          </a:xfrm>
          <a:custGeom>
            <a:avLst/>
            <a:gdLst>
              <a:gd name="connsiteX0" fmla="*/ 1318416 w 2636832"/>
              <a:gd name="connsiteY0" fmla="*/ 0 h 2636832"/>
              <a:gd name="connsiteX1" fmla="*/ 2636832 w 2636832"/>
              <a:gd name="connsiteY1" fmla="*/ 1318416 h 2636832"/>
              <a:gd name="connsiteX2" fmla="*/ 1318416 w 2636832"/>
              <a:gd name="connsiteY2" fmla="*/ 2636832 h 2636832"/>
              <a:gd name="connsiteX3" fmla="*/ 0 w 2636832"/>
              <a:gd name="connsiteY3" fmla="*/ 1318416 h 2636832"/>
            </a:gdLst>
            <a:ahLst/>
            <a:cxnLst>
              <a:cxn ang="0">
                <a:pos x="connsiteX0" y="connsiteY0"/>
              </a:cxn>
              <a:cxn ang="0">
                <a:pos x="connsiteX1" y="connsiteY1"/>
              </a:cxn>
              <a:cxn ang="0">
                <a:pos x="connsiteX2" y="connsiteY2"/>
              </a:cxn>
              <a:cxn ang="0">
                <a:pos x="connsiteX3" y="connsiteY3"/>
              </a:cxn>
            </a:cxnLst>
            <a:rect l="l" t="t" r="r" b="b"/>
            <a:pathLst>
              <a:path w="2636832" h="2636832">
                <a:moveTo>
                  <a:pt x="1318416" y="0"/>
                </a:moveTo>
                <a:lnTo>
                  <a:pt x="2636832" y="1318416"/>
                </a:lnTo>
                <a:lnTo>
                  <a:pt x="1318416" y="2636832"/>
                </a:lnTo>
                <a:lnTo>
                  <a:pt x="0" y="1318416"/>
                </a:lnTo>
                <a:close/>
              </a:path>
            </a:pathLst>
          </a:custGeom>
          <a:noFill/>
        </p:spPr>
        <p:txBody>
          <a:bodyPr wrap="square">
            <a:noAutofit/>
          </a:bodyPr>
          <a:lstStyle>
            <a:lvl1pPr>
              <a:defRPr sz="1400">
                <a:solidFill>
                  <a:schemeClr val="accent2"/>
                </a:solidFill>
              </a:defRPr>
            </a:lvl1pPr>
          </a:lstStyle>
          <a:p>
            <a:endParaRPr lang="en-US"/>
          </a:p>
        </p:txBody>
      </p:sp>
      <p:sp>
        <p:nvSpPr>
          <p:cNvPr id="11" name="Picture Placeholder 10">
            <a:extLst>
              <a:ext uri="{FF2B5EF4-FFF2-40B4-BE49-F238E27FC236}">
                <a16:creationId xmlns:a16="http://schemas.microsoft.com/office/drawing/2014/main" id="{D02F1A8F-A9EE-B98B-DCAA-0A901AF4002A}"/>
              </a:ext>
            </a:extLst>
          </p:cNvPr>
          <p:cNvSpPr>
            <a:spLocks noGrp="1"/>
          </p:cNvSpPr>
          <p:nvPr>
            <p:ph type="pic" sz="quarter" idx="13"/>
          </p:nvPr>
        </p:nvSpPr>
        <p:spPr>
          <a:xfrm>
            <a:off x="6858000" y="3535368"/>
            <a:ext cx="2636832" cy="2636832"/>
          </a:xfrm>
          <a:custGeom>
            <a:avLst/>
            <a:gdLst>
              <a:gd name="connsiteX0" fmla="*/ 1318416 w 2636832"/>
              <a:gd name="connsiteY0" fmla="*/ 0 h 2636832"/>
              <a:gd name="connsiteX1" fmla="*/ 2636832 w 2636832"/>
              <a:gd name="connsiteY1" fmla="*/ 1318416 h 2636832"/>
              <a:gd name="connsiteX2" fmla="*/ 1318416 w 2636832"/>
              <a:gd name="connsiteY2" fmla="*/ 2636832 h 2636832"/>
              <a:gd name="connsiteX3" fmla="*/ 0 w 2636832"/>
              <a:gd name="connsiteY3" fmla="*/ 1318416 h 2636832"/>
            </a:gdLst>
            <a:ahLst/>
            <a:cxnLst>
              <a:cxn ang="0">
                <a:pos x="connsiteX0" y="connsiteY0"/>
              </a:cxn>
              <a:cxn ang="0">
                <a:pos x="connsiteX1" y="connsiteY1"/>
              </a:cxn>
              <a:cxn ang="0">
                <a:pos x="connsiteX2" y="connsiteY2"/>
              </a:cxn>
              <a:cxn ang="0">
                <a:pos x="connsiteX3" y="connsiteY3"/>
              </a:cxn>
            </a:cxnLst>
            <a:rect l="l" t="t" r="r" b="b"/>
            <a:pathLst>
              <a:path w="2636832" h="2636832">
                <a:moveTo>
                  <a:pt x="1318416" y="0"/>
                </a:moveTo>
                <a:lnTo>
                  <a:pt x="2636832" y="1318416"/>
                </a:lnTo>
                <a:lnTo>
                  <a:pt x="1318416" y="2636832"/>
                </a:lnTo>
                <a:lnTo>
                  <a:pt x="0" y="1318416"/>
                </a:lnTo>
                <a:close/>
              </a:path>
            </a:pathLst>
          </a:custGeom>
          <a:noFill/>
        </p:spPr>
        <p:txBody>
          <a:bodyPr wrap="square">
            <a:noAutofit/>
          </a:bodyPr>
          <a:lstStyle>
            <a:lvl1pPr>
              <a:defRPr sz="1400">
                <a:solidFill>
                  <a:schemeClr val="accent2"/>
                </a:solidFill>
              </a:defRPr>
            </a:lvl1pPr>
          </a:lstStyle>
          <a:p>
            <a:endParaRPr lang="en-US"/>
          </a:p>
        </p:txBody>
      </p:sp>
      <p:sp>
        <p:nvSpPr>
          <p:cNvPr id="13" name="Picture Placeholder 12">
            <a:extLst>
              <a:ext uri="{FF2B5EF4-FFF2-40B4-BE49-F238E27FC236}">
                <a16:creationId xmlns:a16="http://schemas.microsoft.com/office/drawing/2014/main" id="{47269F70-6C68-9CF9-39AF-1B7D1BCCF0E6}"/>
              </a:ext>
            </a:extLst>
          </p:cNvPr>
          <p:cNvSpPr>
            <a:spLocks noGrp="1"/>
          </p:cNvSpPr>
          <p:nvPr>
            <p:ph type="pic" sz="quarter" idx="14"/>
          </p:nvPr>
        </p:nvSpPr>
        <p:spPr>
          <a:xfrm>
            <a:off x="8296782" y="685800"/>
            <a:ext cx="5486401" cy="5486401"/>
          </a:xfrm>
          <a:custGeom>
            <a:avLst/>
            <a:gdLst>
              <a:gd name="connsiteX0" fmla="*/ 2743201 w 5486401"/>
              <a:gd name="connsiteY0" fmla="*/ 0 h 5486401"/>
              <a:gd name="connsiteX1" fmla="*/ 5486401 w 5486401"/>
              <a:gd name="connsiteY1" fmla="*/ 2743201 h 5486401"/>
              <a:gd name="connsiteX2" fmla="*/ 2743201 w 5486401"/>
              <a:gd name="connsiteY2" fmla="*/ 5486401 h 5486401"/>
              <a:gd name="connsiteX3" fmla="*/ 0 w 5486401"/>
              <a:gd name="connsiteY3" fmla="*/ 2743201 h 5486401"/>
            </a:gdLst>
            <a:ahLst/>
            <a:cxnLst>
              <a:cxn ang="0">
                <a:pos x="connsiteX0" y="connsiteY0"/>
              </a:cxn>
              <a:cxn ang="0">
                <a:pos x="connsiteX1" y="connsiteY1"/>
              </a:cxn>
              <a:cxn ang="0">
                <a:pos x="connsiteX2" y="connsiteY2"/>
              </a:cxn>
              <a:cxn ang="0">
                <a:pos x="connsiteX3" y="connsiteY3"/>
              </a:cxn>
            </a:cxnLst>
            <a:rect l="l" t="t" r="r" b="b"/>
            <a:pathLst>
              <a:path w="5486401" h="5486401">
                <a:moveTo>
                  <a:pt x="2743201" y="0"/>
                </a:moveTo>
                <a:lnTo>
                  <a:pt x="5486401" y="2743201"/>
                </a:lnTo>
                <a:lnTo>
                  <a:pt x="2743201" y="5486401"/>
                </a:lnTo>
                <a:lnTo>
                  <a:pt x="0" y="2743201"/>
                </a:lnTo>
                <a:close/>
              </a:path>
            </a:pathLst>
          </a:custGeom>
          <a:noFill/>
        </p:spPr>
        <p:txBody>
          <a:bodyPr wrap="square">
            <a:noAutofit/>
          </a:bodyPr>
          <a:lstStyle>
            <a:lvl1pPr>
              <a:defRPr sz="1400">
                <a:solidFill>
                  <a:schemeClr val="accent2"/>
                </a:solidFill>
              </a:defRPr>
            </a:lvl1pPr>
          </a:lstStyle>
          <a:p>
            <a:endParaRPr lang="en-US"/>
          </a:p>
        </p:txBody>
      </p:sp>
      <p:sp>
        <p:nvSpPr>
          <p:cNvPr id="4" name="Footer Placeholder 4">
            <a:extLst>
              <a:ext uri="{FF2B5EF4-FFF2-40B4-BE49-F238E27FC236}">
                <a16:creationId xmlns:a16="http://schemas.microsoft.com/office/drawing/2014/main" id="{D8DD527E-324B-D0D1-3768-20E246340AC2}"/>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5" name="Slide Number Placeholder 1">
            <a:extLst>
              <a:ext uri="{FF2B5EF4-FFF2-40B4-BE49-F238E27FC236}">
                <a16:creationId xmlns:a16="http://schemas.microsoft.com/office/drawing/2014/main" id="{B7254DF3-398D-AEEF-A78E-55924536F1D5}"/>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b="0" i="0">
                <a:solidFill>
                  <a:schemeClr val="tx1">
                    <a:lumMod val="50000"/>
                  </a:schemeClr>
                </a:solidFill>
                <a:latin typeface="Roboto" panose="02000000000000000000" pitchFamily="2" charset="0"/>
                <a:ea typeface="Roboto" panose="02000000000000000000" pitchFamily="2" charset="0"/>
                <a:cs typeface="Roboto" panose="02000000000000000000" pitchFamily="2" charset="0"/>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33209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nodePh="1">
                                  <p:stCondLst>
                                    <p:cond delay="100"/>
                                  </p:stCondLst>
                                  <p:endCondLst>
                                    <p:cond evt="begin" delay="0">
                                      <p:tn val="9"/>
                                    </p:cond>
                                  </p:end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1+#ppt_w/2"/>
                                          </p:val>
                                        </p:tav>
                                        <p:tav tm="100000">
                                          <p:val>
                                            <p:strVal val="#ppt_x"/>
                                          </p:val>
                                        </p:tav>
                                      </p:tavLst>
                                    </p:anim>
                                    <p:anim calcmode="lin" valueType="num">
                                      <p:cBhvr additive="base">
                                        <p:cTn id="12" dur="75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nodePh="1">
                                  <p:stCondLst>
                                    <p:cond delay="200"/>
                                  </p:stCondLst>
                                  <p:endCondLst>
                                    <p:cond evt="begin" delay="0">
                                      <p:tn val="13"/>
                                    </p:cond>
                                  </p:end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50" fill="hold"/>
                                        <p:tgtEl>
                                          <p:spTgt spid="11"/>
                                        </p:tgtEl>
                                        <p:attrNameLst>
                                          <p:attrName>ppt_x</p:attrName>
                                        </p:attrNameLst>
                                      </p:cBhvr>
                                      <p:tavLst>
                                        <p:tav tm="0">
                                          <p:val>
                                            <p:strVal val="1+#ppt_w/2"/>
                                          </p:val>
                                        </p:tav>
                                        <p:tav tm="100000">
                                          <p:val>
                                            <p:strVal val="#ppt_x"/>
                                          </p:val>
                                        </p:tav>
                                      </p:tavLst>
                                    </p:anim>
                                    <p:anim calcmode="lin" valueType="num">
                                      <p:cBhvr additive="base">
                                        <p:cTn id="16" dur="75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nodePh="1">
                                  <p:stCondLst>
                                    <p:cond delay="300"/>
                                  </p:stCondLst>
                                  <p:endCondLst>
                                    <p:cond evt="begin" delay="0">
                                      <p:tn val="17"/>
                                    </p:cond>
                                  </p:end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750" fill="hold"/>
                                        <p:tgtEl>
                                          <p:spTgt spid="13"/>
                                        </p:tgtEl>
                                        <p:attrNameLst>
                                          <p:attrName>ppt_x</p:attrName>
                                        </p:attrNameLst>
                                      </p:cBhvr>
                                      <p:tavLst>
                                        <p:tav tm="0">
                                          <p:val>
                                            <p:strVal val="1+#ppt_w/2"/>
                                          </p:val>
                                        </p:tav>
                                        <p:tav tm="100000">
                                          <p:val>
                                            <p:strVal val="#ppt_x"/>
                                          </p:val>
                                        </p:tav>
                                      </p:tavLst>
                                    </p:anim>
                                    <p:anim calcmode="lin" valueType="num">
                                      <p:cBhvr additive="base">
                                        <p:cTn id="20" dur="7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B86F9D8-981A-2107-CB0E-71D1279F0A44}"/>
              </a:ext>
            </a:extLst>
          </p:cNvPr>
          <p:cNvSpPr>
            <a:spLocks noGrp="1"/>
          </p:cNvSpPr>
          <p:nvPr>
            <p:ph type="pic" sz="quarter" idx="11"/>
          </p:nvPr>
        </p:nvSpPr>
        <p:spPr>
          <a:xfrm>
            <a:off x="6248402" y="866302"/>
            <a:ext cx="2400147" cy="3268314"/>
          </a:xfrm>
          <a:custGeom>
            <a:avLst/>
            <a:gdLst>
              <a:gd name="connsiteX0" fmla="*/ 0 w 2400147"/>
              <a:gd name="connsiteY0" fmla="*/ 0 h 3268314"/>
              <a:gd name="connsiteX1" fmla="*/ 2400147 w 2400147"/>
              <a:gd name="connsiteY1" fmla="*/ 0 h 3268314"/>
              <a:gd name="connsiteX2" fmla="*/ 2400147 w 2400147"/>
              <a:gd name="connsiteY2" fmla="*/ 3268314 h 3268314"/>
              <a:gd name="connsiteX3" fmla="*/ 0 w 2400147"/>
              <a:gd name="connsiteY3" fmla="*/ 3268314 h 3268314"/>
            </a:gdLst>
            <a:ahLst/>
            <a:cxnLst>
              <a:cxn ang="0">
                <a:pos x="connsiteX0" y="connsiteY0"/>
              </a:cxn>
              <a:cxn ang="0">
                <a:pos x="connsiteX1" y="connsiteY1"/>
              </a:cxn>
              <a:cxn ang="0">
                <a:pos x="connsiteX2" y="connsiteY2"/>
              </a:cxn>
              <a:cxn ang="0">
                <a:pos x="connsiteX3" y="connsiteY3"/>
              </a:cxn>
            </a:cxnLst>
            <a:rect l="l" t="t" r="r" b="b"/>
            <a:pathLst>
              <a:path w="2400147" h="3268314">
                <a:moveTo>
                  <a:pt x="0" y="0"/>
                </a:moveTo>
                <a:lnTo>
                  <a:pt x="2400147" y="0"/>
                </a:lnTo>
                <a:lnTo>
                  <a:pt x="2400147" y="3268314"/>
                </a:lnTo>
                <a:lnTo>
                  <a:pt x="0" y="3268314"/>
                </a:lnTo>
                <a:close/>
              </a:path>
            </a:pathLst>
          </a:custGeom>
          <a:noFill/>
        </p:spPr>
        <p:txBody>
          <a:bodyPr wrap="square">
            <a:noAutofit/>
          </a:bodyPr>
          <a:lstStyle>
            <a:lvl1pPr>
              <a:defRPr sz="1400">
                <a:solidFill>
                  <a:schemeClr val="accent2"/>
                </a:solidFill>
              </a:defRPr>
            </a:lvl1pPr>
          </a:lstStyle>
          <a:p>
            <a:endParaRPr lang="en-US"/>
          </a:p>
        </p:txBody>
      </p:sp>
      <p:sp>
        <p:nvSpPr>
          <p:cNvPr id="9" name="Picture Placeholder 8">
            <a:extLst>
              <a:ext uri="{FF2B5EF4-FFF2-40B4-BE49-F238E27FC236}">
                <a16:creationId xmlns:a16="http://schemas.microsoft.com/office/drawing/2014/main" id="{DCA0D1CC-BF59-3CA1-D5C7-F90C49FBB82A}"/>
              </a:ext>
            </a:extLst>
          </p:cNvPr>
          <p:cNvSpPr>
            <a:spLocks noGrp="1"/>
          </p:cNvSpPr>
          <p:nvPr>
            <p:ph type="pic" sz="quarter" idx="12"/>
          </p:nvPr>
        </p:nvSpPr>
        <p:spPr>
          <a:xfrm>
            <a:off x="8781135" y="685800"/>
            <a:ext cx="2647609" cy="3448816"/>
          </a:xfrm>
          <a:custGeom>
            <a:avLst/>
            <a:gdLst>
              <a:gd name="connsiteX0" fmla="*/ 0 w 2647609"/>
              <a:gd name="connsiteY0" fmla="*/ 0 h 3448816"/>
              <a:gd name="connsiteX1" fmla="*/ 2647609 w 2647609"/>
              <a:gd name="connsiteY1" fmla="*/ 0 h 3448816"/>
              <a:gd name="connsiteX2" fmla="*/ 2647609 w 2647609"/>
              <a:gd name="connsiteY2" fmla="*/ 3448816 h 3448816"/>
              <a:gd name="connsiteX3" fmla="*/ 0 w 2647609"/>
              <a:gd name="connsiteY3" fmla="*/ 3448816 h 3448816"/>
            </a:gdLst>
            <a:ahLst/>
            <a:cxnLst>
              <a:cxn ang="0">
                <a:pos x="connsiteX0" y="connsiteY0"/>
              </a:cxn>
              <a:cxn ang="0">
                <a:pos x="connsiteX1" y="connsiteY1"/>
              </a:cxn>
              <a:cxn ang="0">
                <a:pos x="connsiteX2" y="connsiteY2"/>
              </a:cxn>
              <a:cxn ang="0">
                <a:pos x="connsiteX3" y="connsiteY3"/>
              </a:cxn>
            </a:cxnLst>
            <a:rect l="l" t="t" r="r" b="b"/>
            <a:pathLst>
              <a:path w="2647609" h="3448816">
                <a:moveTo>
                  <a:pt x="0" y="0"/>
                </a:moveTo>
                <a:lnTo>
                  <a:pt x="2647609" y="0"/>
                </a:lnTo>
                <a:lnTo>
                  <a:pt x="2647609" y="3448816"/>
                </a:lnTo>
                <a:lnTo>
                  <a:pt x="0" y="3448816"/>
                </a:lnTo>
                <a:close/>
              </a:path>
            </a:pathLst>
          </a:custGeom>
          <a:noFill/>
        </p:spPr>
        <p:txBody>
          <a:bodyPr wrap="square">
            <a:noAutofit/>
          </a:bodyPr>
          <a:lstStyle>
            <a:lvl1pPr>
              <a:defRPr sz="1400">
                <a:solidFill>
                  <a:schemeClr val="accent2"/>
                </a:solidFill>
              </a:defRPr>
            </a:lvl1pPr>
          </a:lstStyle>
          <a:p>
            <a:endParaRPr lang="en-US"/>
          </a:p>
        </p:txBody>
      </p:sp>
      <p:sp>
        <p:nvSpPr>
          <p:cNvPr id="11" name="Picture Placeholder 10">
            <a:extLst>
              <a:ext uri="{FF2B5EF4-FFF2-40B4-BE49-F238E27FC236}">
                <a16:creationId xmlns:a16="http://schemas.microsoft.com/office/drawing/2014/main" id="{7B0D34B5-D901-3B2C-6024-CE175FC49B19}"/>
              </a:ext>
            </a:extLst>
          </p:cNvPr>
          <p:cNvSpPr>
            <a:spLocks noGrp="1"/>
          </p:cNvSpPr>
          <p:nvPr>
            <p:ph type="pic" sz="quarter" idx="13"/>
          </p:nvPr>
        </p:nvSpPr>
        <p:spPr>
          <a:xfrm>
            <a:off x="6649456" y="4256703"/>
            <a:ext cx="3803585" cy="1915497"/>
          </a:xfrm>
          <a:custGeom>
            <a:avLst/>
            <a:gdLst>
              <a:gd name="connsiteX0" fmla="*/ 0 w 3803585"/>
              <a:gd name="connsiteY0" fmla="*/ 0 h 1915497"/>
              <a:gd name="connsiteX1" fmla="*/ 3803585 w 3803585"/>
              <a:gd name="connsiteY1" fmla="*/ 0 h 1915497"/>
              <a:gd name="connsiteX2" fmla="*/ 3803585 w 3803585"/>
              <a:gd name="connsiteY2" fmla="*/ 1915497 h 1915497"/>
              <a:gd name="connsiteX3" fmla="*/ 0 w 3803585"/>
              <a:gd name="connsiteY3" fmla="*/ 1915497 h 1915497"/>
            </a:gdLst>
            <a:ahLst/>
            <a:cxnLst>
              <a:cxn ang="0">
                <a:pos x="connsiteX0" y="connsiteY0"/>
              </a:cxn>
              <a:cxn ang="0">
                <a:pos x="connsiteX1" y="connsiteY1"/>
              </a:cxn>
              <a:cxn ang="0">
                <a:pos x="connsiteX2" y="connsiteY2"/>
              </a:cxn>
              <a:cxn ang="0">
                <a:pos x="connsiteX3" y="connsiteY3"/>
              </a:cxn>
            </a:cxnLst>
            <a:rect l="l" t="t" r="r" b="b"/>
            <a:pathLst>
              <a:path w="3803585" h="1915497">
                <a:moveTo>
                  <a:pt x="0" y="0"/>
                </a:moveTo>
                <a:lnTo>
                  <a:pt x="3803585" y="0"/>
                </a:lnTo>
                <a:lnTo>
                  <a:pt x="3803585" y="1915497"/>
                </a:lnTo>
                <a:lnTo>
                  <a:pt x="0" y="1915497"/>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1C3922E5-802D-8FAD-E4C7-C5A8F21229F1}"/>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792163BB-3938-CB23-1D40-B49A4B3DFF35}"/>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267052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2" decel="100000" fill="hold" grpId="0" nodeType="withEffect" nodePh="1">
                                  <p:stCondLst>
                                    <p:cond delay="100"/>
                                  </p:stCondLst>
                                  <p:endCondLst>
                                    <p:cond evt="begin" delay="0">
                                      <p:tn val="9"/>
                                    </p:cond>
                                  </p:end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1+#ppt_w/2"/>
                                          </p:val>
                                        </p:tav>
                                        <p:tav tm="100000">
                                          <p:val>
                                            <p:strVal val="#ppt_x"/>
                                          </p:val>
                                        </p:tav>
                                      </p:tavLst>
                                    </p:anim>
                                    <p:anim calcmode="lin" valueType="num">
                                      <p:cBhvr additive="base">
                                        <p:cTn id="12" dur="75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nodePh="1">
                                  <p:stCondLst>
                                    <p:cond delay="200"/>
                                  </p:stCondLst>
                                  <p:endCondLst>
                                    <p:cond evt="begin" delay="0">
                                      <p:tn val="13"/>
                                    </p:cond>
                                  </p:end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50" fill="hold"/>
                                        <p:tgtEl>
                                          <p:spTgt spid="11"/>
                                        </p:tgtEl>
                                        <p:attrNameLst>
                                          <p:attrName>ppt_x</p:attrName>
                                        </p:attrNameLst>
                                      </p:cBhvr>
                                      <p:tavLst>
                                        <p:tav tm="0">
                                          <p:val>
                                            <p:strVal val="#ppt_x"/>
                                          </p:val>
                                        </p:tav>
                                        <p:tav tm="100000">
                                          <p:val>
                                            <p:strVal val="#ppt_x"/>
                                          </p:val>
                                        </p:tav>
                                      </p:tavLst>
                                    </p:anim>
                                    <p:anim calcmode="lin" valueType="num">
                                      <p:cBhvr additive="base">
                                        <p:cTn id="16"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36F4AC-9E19-ED24-D08F-5ABD1147BC84}"/>
              </a:ext>
            </a:extLst>
          </p:cNvPr>
          <p:cNvSpPr>
            <a:spLocks noGrp="1"/>
          </p:cNvSpPr>
          <p:nvPr>
            <p:ph type="pic" sz="quarter" idx="11"/>
          </p:nvPr>
        </p:nvSpPr>
        <p:spPr>
          <a:xfrm>
            <a:off x="0" y="1"/>
            <a:ext cx="12192000" cy="3842657"/>
          </a:xfrm>
          <a:custGeom>
            <a:avLst/>
            <a:gdLst>
              <a:gd name="connsiteX0" fmla="*/ 0 w 12192000"/>
              <a:gd name="connsiteY0" fmla="*/ 0 h 3842657"/>
              <a:gd name="connsiteX1" fmla="*/ 12192000 w 12192000"/>
              <a:gd name="connsiteY1" fmla="*/ 0 h 3842657"/>
              <a:gd name="connsiteX2" fmla="*/ 12192000 w 12192000"/>
              <a:gd name="connsiteY2" fmla="*/ 3842657 h 3842657"/>
              <a:gd name="connsiteX3" fmla="*/ 1723969 w 12192000"/>
              <a:gd name="connsiteY3" fmla="*/ 3842657 h 3842657"/>
              <a:gd name="connsiteX4" fmla="*/ 0 w 12192000"/>
              <a:gd name="connsiteY4" fmla="*/ 1197396 h 384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842657">
                <a:moveTo>
                  <a:pt x="0" y="0"/>
                </a:moveTo>
                <a:lnTo>
                  <a:pt x="12192000" y="0"/>
                </a:lnTo>
                <a:lnTo>
                  <a:pt x="12192000" y="3842657"/>
                </a:lnTo>
                <a:lnTo>
                  <a:pt x="1723969" y="3842657"/>
                </a:lnTo>
                <a:lnTo>
                  <a:pt x="0" y="1197396"/>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8EA9E1E1-2BCB-CAFF-CA40-6C65CCD9D1A5}"/>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0278BBE9-85A4-C91E-6D5F-2A8C1A691324}"/>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41514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0663D30-6C31-9730-C58C-4907F15BB78A}"/>
              </a:ext>
            </a:extLst>
          </p:cNvPr>
          <p:cNvSpPr>
            <a:spLocks noGrp="1"/>
          </p:cNvSpPr>
          <p:nvPr>
            <p:ph type="pic" sz="quarter" idx="11"/>
          </p:nvPr>
        </p:nvSpPr>
        <p:spPr>
          <a:xfrm>
            <a:off x="6977952" y="218960"/>
            <a:ext cx="4693186" cy="6420080"/>
          </a:xfrm>
          <a:custGeom>
            <a:avLst/>
            <a:gdLst>
              <a:gd name="connsiteX0" fmla="*/ 1486005 w 4693186"/>
              <a:gd name="connsiteY0" fmla="*/ 3459505 h 6420080"/>
              <a:gd name="connsiteX1" fmla="*/ 1759419 w 4693186"/>
              <a:gd name="connsiteY1" fmla="*/ 3572756 h 6420080"/>
              <a:gd name="connsiteX2" fmla="*/ 2853041 w 4693186"/>
              <a:gd name="connsiteY2" fmla="*/ 4666378 h 6420080"/>
              <a:gd name="connsiteX3" fmla="*/ 2853041 w 4693186"/>
              <a:gd name="connsiteY3" fmla="*/ 5213207 h 6420080"/>
              <a:gd name="connsiteX4" fmla="*/ 1759419 w 4693186"/>
              <a:gd name="connsiteY4" fmla="*/ 6306829 h 6420080"/>
              <a:gd name="connsiteX5" fmla="*/ 1212591 w 4693186"/>
              <a:gd name="connsiteY5" fmla="*/ 6306829 h 6420080"/>
              <a:gd name="connsiteX6" fmla="*/ 118968 w 4693186"/>
              <a:gd name="connsiteY6" fmla="*/ 5213206 h 6420080"/>
              <a:gd name="connsiteX7" fmla="*/ 118969 w 4693186"/>
              <a:gd name="connsiteY7" fmla="*/ 4666378 h 6420080"/>
              <a:gd name="connsiteX8" fmla="*/ 1212591 w 4693186"/>
              <a:gd name="connsiteY8" fmla="*/ 3572756 h 6420080"/>
              <a:gd name="connsiteX9" fmla="*/ 1486005 w 4693186"/>
              <a:gd name="connsiteY9" fmla="*/ 3459505 h 6420080"/>
              <a:gd name="connsiteX10" fmla="*/ 3212899 w 4693186"/>
              <a:gd name="connsiteY10" fmla="*/ 1732609 h 6420080"/>
              <a:gd name="connsiteX11" fmla="*/ 3486313 w 4693186"/>
              <a:gd name="connsiteY11" fmla="*/ 1845862 h 6420080"/>
              <a:gd name="connsiteX12" fmla="*/ 4579934 w 4693186"/>
              <a:gd name="connsiteY12" fmla="*/ 2939484 h 6420080"/>
              <a:gd name="connsiteX13" fmla="*/ 4579934 w 4693186"/>
              <a:gd name="connsiteY13" fmla="*/ 3486312 h 6420080"/>
              <a:gd name="connsiteX14" fmla="*/ 3486312 w 4693186"/>
              <a:gd name="connsiteY14" fmla="*/ 4579935 h 6420080"/>
              <a:gd name="connsiteX15" fmla="*/ 2939483 w 4693186"/>
              <a:gd name="connsiteY15" fmla="*/ 4579935 h 6420080"/>
              <a:gd name="connsiteX16" fmla="*/ 1845861 w 4693186"/>
              <a:gd name="connsiteY16" fmla="*/ 3486313 h 6420080"/>
              <a:gd name="connsiteX17" fmla="*/ 1845862 w 4693186"/>
              <a:gd name="connsiteY17" fmla="*/ 2939485 h 6420080"/>
              <a:gd name="connsiteX18" fmla="*/ 2939484 w 4693186"/>
              <a:gd name="connsiteY18" fmla="*/ 1845862 h 6420080"/>
              <a:gd name="connsiteX19" fmla="*/ 3212899 w 4693186"/>
              <a:gd name="connsiteY19" fmla="*/ 1732609 h 6420080"/>
              <a:gd name="connsiteX20" fmla="*/ 1480290 w 4693186"/>
              <a:gd name="connsiteY20" fmla="*/ 0 h 6420080"/>
              <a:gd name="connsiteX21" fmla="*/ 1753703 w 4693186"/>
              <a:gd name="connsiteY21" fmla="*/ 113253 h 6420080"/>
              <a:gd name="connsiteX22" fmla="*/ 2847325 w 4693186"/>
              <a:gd name="connsiteY22" fmla="*/ 1206875 h 6420080"/>
              <a:gd name="connsiteX23" fmla="*/ 2847325 w 4693186"/>
              <a:gd name="connsiteY23" fmla="*/ 1753703 h 6420080"/>
              <a:gd name="connsiteX24" fmla="*/ 1753703 w 4693186"/>
              <a:gd name="connsiteY24" fmla="*/ 2847326 h 6420080"/>
              <a:gd name="connsiteX25" fmla="*/ 1206875 w 4693186"/>
              <a:gd name="connsiteY25" fmla="*/ 2847326 h 6420080"/>
              <a:gd name="connsiteX26" fmla="*/ 113253 w 4693186"/>
              <a:gd name="connsiteY26" fmla="*/ 1753704 h 6420080"/>
              <a:gd name="connsiteX27" fmla="*/ 113253 w 4693186"/>
              <a:gd name="connsiteY27" fmla="*/ 1206875 h 6420080"/>
              <a:gd name="connsiteX28" fmla="*/ 1206875 w 4693186"/>
              <a:gd name="connsiteY28" fmla="*/ 113253 h 6420080"/>
              <a:gd name="connsiteX29" fmla="*/ 1480290 w 4693186"/>
              <a:gd name="connsiteY29" fmla="*/ 0 h 64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693186" h="6420080">
                <a:moveTo>
                  <a:pt x="1486005" y="3459505"/>
                </a:moveTo>
                <a:cubicBezTo>
                  <a:pt x="1584961" y="3459504"/>
                  <a:pt x="1683918" y="3497255"/>
                  <a:pt x="1759419" y="3572756"/>
                </a:cubicBezTo>
                <a:lnTo>
                  <a:pt x="2853041" y="4666378"/>
                </a:lnTo>
                <a:cubicBezTo>
                  <a:pt x="3004043" y="4817380"/>
                  <a:pt x="3004043" y="5062203"/>
                  <a:pt x="2853041" y="5213207"/>
                </a:cubicBezTo>
                <a:lnTo>
                  <a:pt x="1759419" y="6306829"/>
                </a:lnTo>
                <a:cubicBezTo>
                  <a:pt x="1608416" y="6457831"/>
                  <a:pt x="1363594" y="6457831"/>
                  <a:pt x="1212591" y="6306829"/>
                </a:cubicBezTo>
                <a:lnTo>
                  <a:pt x="118968" y="5213206"/>
                </a:lnTo>
                <a:cubicBezTo>
                  <a:pt x="-32034" y="5062203"/>
                  <a:pt x="-32034" y="4817380"/>
                  <a:pt x="118969" y="4666378"/>
                </a:cubicBezTo>
                <a:lnTo>
                  <a:pt x="1212591" y="3572756"/>
                </a:lnTo>
                <a:cubicBezTo>
                  <a:pt x="1288092" y="3497255"/>
                  <a:pt x="1387048" y="3459505"/>
                  <a:pt x="1486005" y="3459505"/>
                </a:cubicBezTo>
                <a:close/>
                <a:moveTo>
                  <a:pt x="3212899" y="1732609"/>
                </a:moveTo>
                <a:cubicBezTo>
                  <a:pt x="3311855" y="1732610"/>
                  <a:pt x="3410812" y="1770361"/>
                  <a:pt x="3486313" y="1845862"/>
                </a:cubicBezTo>
                <a:lnTo>
                  <a:pt x="4579934" y="2939484"/>
                </a:lnTo>
                <a:cubicBezTo>
                  <a:pt x="4730937" y="3090486"/>
                  <a:pt x="4730937" y="3335309"/>
                  <a:pt x="4579934" y="3486312"/>
                </a:cubicBezTo>
                <a:lnTo>
                  <a:pt x="3486312" y="4579935"/>
                </a:lnTo>
                <a:cubicBezTo>
                  <a:pt x="3335309" y="4730937"/>
                  <a:pt x="3090486" y="4730937"/>
                  <a:pt x="2939483" y="4579935"/>
                </a:cubicBezTo>
                <a:lnTo>
                  <a:pt x="1845861" y="3486313"/>
                </a:lnTo>
                <a:cubicBezTo>
                  <a:pt x="1694859" y="3335310"/>
                  <a:pt x="1694859" y="3090487"/>
                  <a:pt x="1845862" y="2939485"/>
                </a:cubicBezTo>
                <a:lnTo>
                  <a:pt x="2939484" y="1845862"/>
                </a:lnTo>
                <a:cubicBezTo>
                  <a:pt x="3014985" y="1770360"/>
                  <a:pt x="3113941" y="1732610"/>
                  <a:pt x="3212899" y="1732609"/>
                </a:cubicBezTo>
                <a:close/>
                <a:moveTo>
                  <a:pt x="1480290" y="0"/>
                </a:moveTo>
                <a:cubicBezTo>
                  <a:pt x="1579246" y="1"/>
                  <a:pt x="1678203" y="37752"/>
                  <a:pt x="1753703" y="113253"/>
                </a:cubicBezTo>
                <a:lnTo>
                  <a:pt x="2847325" y="1206875"/>
                </a:lnTo>
                <a:cubicBezTo>
                  <a:pt x="2998328" y="1357877"/>
                  <a:pt x="2998328" y="1602700"/>
                  <a:pt x="2847325" y="1753703"/>
                </a:cubicBezTo>
                <a:lnTo>
                  <a:pt x="1753703" y="2847326"/>
                </a:lnTo>
                <a:cubicBezTo>
                  <a:pt x="1602700" y="2998328"/>
                  <a:pt x="1357877" y="2998328"/>
                  <a:pt x="1206875" y="2847326"/>
                </a:cubicBezTo>
                <a:lnTo>
                  <a:pt x="113253" y="1753704"/>
                </a:lnTo>
                <a:cubicBezTo>
                  <a:pt x="-37750" y="1602701"/>
                  <a:pt x="-37750" y="1357878"/>
                  <a:pt x="113253" y="1206875"/>
                </a:cubicBezTo>
                <a:lnTo>
                  <a:pt x="1206875" y="113253"/>
                </a:lnTo>
                <a:cubicBezTo>
                  <a:pt x="1282377" y="37751"/>
                  <a:pt x="1381333" y="1"/>
                  <a:pt x="1480290" y="0"/>
                </a:cubicBez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5E7DB28E-CC54-2786-1B6C-86ECA388235E}"/>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564EB04B-DB71-8C04-264F-49BCD2FDD9F0}"/>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235167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E4B384-1C9C-4E73-921A-D276842BDB96}" type="datetimeFigureOut">
              <a:rPr lang="en-US" smtClean="0"/>
              <a:t>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E86179-DDAB-434A-8AF2-3F59C045303E}" type="slidenum">
              <a:rPr lang="en-US" smtClean="0"/>
              <a:t>‹#›</a:t>
            </a:fld>
            <a:endParaRPr lang="en-US"/>
          </a:p>
        </p:txBody>
      </p:sp>
    </p:spTree>
    <p:extLst>
      <p:ext uri="{BB962C8B-B14F-4D97-AF65-F5344CB8AC3E}">
        <p14:creationId xmlns:p14="http://schemas.microsoft.com/office/powerpoint/2010/main" val="22699727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020DE313-517D-A3BE-A978-946C08F9BCE6}"/>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9" name="Slide Number Placeholder 1">
            <a:extLst>
              <a:ext uri="{FF2B5EF4-FFF2-40B4-BE49-F238E27FC236}">
                <a16:creationId xmlns:a16="http://schemas.microsoft.com/office/drawing/2014/main" id="{3DB728B6-5291-8212-6871-53BDC6DD7C1E}"/>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8871419"/>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A68FBA42-9BB2-3DBA-ED94-A700B34D1C45}"/>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9" name="Slide Number Placeholder 1">
            <a:extLst>
              <a:ext uri="{FF2B5EF4-FFF2-40B4-BE49-F238E27FC236}">
                <a16:creationId xmlns:a16="http://schemas.microsoft.com/office/drawing/2014/main" id="{0953EE38-256D-D30C-A6C5-866F60704FC7}"/>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196458210"/>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5CA3DEA-737B-5999-403B-28A24F838BCE}"/>
              </a:ext>
            </a:extLst>
          </p:cNvPr>
          <p:cNvSpPr>
            <a:spLocks noGrp="1"/>
          </p:cNvSpPr>
          <p:nvPr>
            <p:ph type="pic" sz="quarter" idx="1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p:spPr>
        <p:txBody>
          <a:bodyPr wrap="square">
            <a:noAutofit/>
          </a:bodyPr>
          <a:lstStyle>
            <a:lvl1pPr>
              <a:defRPr sz="1400">
                <a:solidFill>
                  <a:schemeClr val="accent2"/>
                </a:solidFill>
              </a:defRPr>
            </a:lvl1pPr>
          </a:lstStyle>
          <a:p>
            <a:endParaRPr lang="en-US"/>
          </a:p>
        </p:txBody>
      </p:sp>
      <p:sp>
        <p:nvSpPr>
          <p:cNvPr id="7" name="Footer Placeholder 4">
            <a:extLst>
              <a:ext uri="{FF2B5EF4-FFF2-40B4-BE49-F238E27FC236}">
                <a16:creationId xmlns:a16="http://schemas.microsoft.com/office/drawing/2014/main" id="{35995D32-BBE3-B227-4DCB-8761B248F031}"/>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8" name="Slide Number Placeholder 1">
            <a:extLst>
              <a:ext uri="{FF2B5EF4-FFF2-40B4-BE49-F238E27FC236}">
                <a16:creationId xmlns:a16="http://schemas.microsoft.com/office/drawing/2014/main" id="{ECE2482E-09C8-1174-E6B6-F5231DECE972}"/>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26497311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0198B75-C5AB-6FF1-2FB5-9C1FEC464C7A}"/>
              </a:ext>
            </a:extLst>
          </p:cNvPr>
          <p:cNvSpPr>
            <a:spLocks noGrp="1"/>
          </p:cNvSpPr>
          <p:nvPr>
            <p:ph type="pic" sz="quarter" idx="11"/>
          </p:nvPr>
        </p:nvSpPr>
        <p:spPr>
          <a:xfrm>
            <a:off x="762000" y="504214"/>
            <a:ext cx="5897880" cy="5849573"/>
          </a:xfrm>
          <a:custGeom>
            <a:avLst/>
            <a:gdLst>
              <a:gd name="connsiteX0" fmla="*/ 3595860 w 5897880"/>
              <a:gd name="connsiteY0" fmla="*/ 2703196 h 5849573"/>
              <a:gd name="connsiteX1" fmla="*/ 5897880 w 5897880"/>
              <a:gd name="connsiteY1" fmla="*/ 2703196 h 5849573"/>
              <a:gd name="connsiteX2" fmla="*/ 5897880 w 5897880"/>
              <a:gd name="connsiteY2" fmla="*/ 5684903 h 5849573"/>
              <a:gd name="connsiteX3" fmla="*/ 3595860 w 5897880"/>
              <a:gd name="connsiteY3" fmla="*/ 5684903 h 5849573"/>
              <a:gd name="connsiteX4" fmla="*/ 982980 w 5897880"/>
              <a:gd name="connsiteY4" fmla="*/ 2703196 h 5849573"/>
              <a:gd name="connsiteX5" fmla="*/ 3522346 w 5897880"/>
              <a:gd name="connsiteY5" fmla="*/ 2703196 h 5849573"/>
              <a:gd name="connsiteX6" fmla="*/ 3522346 w 5897880"/>
              <a:gd name="connsiteY6" fmla="*/ 5849573 h 5849573"/>
              <a:gd name="connsiteX7" fmla="*/ 982980 w 5897880"/>
              <a:gd name="connsiteY7" fmla="*/ 5849573 h 5849573"/>
              <a:gd name="connsiteX8" fmla="*/ 0 w 5897880"/>
              <a:gd name="connsiteY8" fmla="*/ 2703196 h 5849573"/>
              <a:gd name="connsiteX9" fmla="*/ 906526 w 5897880"/>
              <a:gd name="connsiteY9" fmla="*/ 2703196 h 5849573"/>
              <a:gd name="connsiteX10" fmla="*/ 906526 w 5897880"/>
              <a:gd name="connsiteY10" fmla="*/ 5658574 h 5849573"/>
              <a:gd name="connsiteX11" fmla="*/ 0 w 5897880"/>
              <a:gd name="connsiteY11" fmla="*/ 5658574 h 5849573"/>
              <a:gd name="connsiteX12" fmla="*/ 982980 w 5897880"/>
              <a:gd name="connsiteY12" fmla="*/ 2194901 h 5849573"/>
              <a:gd name="connsiteX13" fmla="*/ 1785327 w 5897880"/>
              <a:gd name="connsiteY13" fmla="*/ 2194901 h 5849573"/>
              <a:gd name="connsiteX14" fmla="*/ 1785327 w 5897880"/>
              <a:gd name="connsiteY14" fmla="*/ 2627581 h 5849573"/>
              <a:gd name="connsiteX15" fmla="*/ 982980 w 5897880"/>
              <a:gd name="connsiteY15" fmla="*/ 2627581 h 5849573"/>
              <a:gd name="connsiteX16" fmla="*/ 1865142 w 5897880"/>
              <a:gd name="connsiteY16" fmla="*/ 880062 h 5849573"/>
              <a:gd name="connsiteX17" fmla="*/ 5675240 w 5897880"/>
              <a:gd name="connsiteY17" fmla="*/ 880062 h 5849573"/>
              <a:gd name="connsiteX18" fmla="*/ 5675240 w 5897880"/>
              <a:gd name="connsiteY18" fmla="*/ 2627582 h 5849573"/>
              <a:gd name="connsiteX19" fmla="*/ 1865142 w 5897880"/>
              <a:gd name="connsiteY19" fmla="*/ 2627582 h 5849573"/>
              <a:gd name="connsiteX20" fmla="*/ 546587 w 5897880"/>
              <a:gd name="connsiteY20" fmla="*/ 880062 h 5849573"/>
              <a:gd name="connsiteX21" fmla="*/ 1785328 w 5897880"/>
              <a:gd name="connsiteY21" fmla="*/ 880062 h 5849573"/>
              <a:gd name="connsiteX22" fmla="*/ 1785328 w 5897880"/>
              <a:gd name="connsiteY22" fmla="*/ 2119287 h 5849573"/>
              <a:gd name="connsiteX23" fmla="*/ 546587 w 5897880"/>
              <a:gd name="connsiteY23" fmla="*/ 2119287 h 5849573"/>
              <a:gd name="connsiteX24" fmla="*/ 2827117 w 5897880"/>
              <a:gd name="connsiteY24" fmla="*/ 0 h 5849573"/>
              <a:gd name="connsiteX25" fmla="*/ 4322591 w 5897880"/>
              <a:gd name="connsiteY25" fmla="*/ 0 h 5849573"/>
              <a:gd name="connsiteX26" fmla="*/ 4322591 w 5897880"/>
              <a:gd name="connsiteY26" fmla="*/ 804449 h 5849573"/>
              <a:gd name="connsiteX27" fmla="*/ 2827117 w 5897880"/>
              <a:gd name="connsiteY27" fmla="*/ 804449 h 584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97880" h="5849573">
                <a:moveTo>
                  <a:pt x="3595860" y="2703196"/>
                </a:moveTo>
                <a:lnTo>
                  <a:pt x="5897880" y="2703196"/>
                </a:lnTo>
                <a:lnTo>
                  <a:pt x="5897880" y="5684903"/>
                </a:lnTo>
                <a:lnTo>
                  <a:pt x="3595860" y="5684903"/>
                </a:lnTo>
                <a:close/>
                <a:moveTo>
                  <a:pt x="982980" y="2703196"/>
                </a:moveTo>
                <a:lnTo>
                  <a:pt x="3522346" y="2703196"/>
                </a:lnTo>
                <a:lnTo>
                  <a:pt x="3522346" y="5849573"/>
                </a:lnTo>
                <a:lnTo>
                  <a:pt x="982980" y="5849573"/>
                </a:lnTo>
                <a:close/>
                <a:moveTo>
                  <a:pt x="0" y="2703196"/>
                </a:moveTo>
                <a:lnTo>
                  <a:pt x="906526" y="2703196"/>
                </a:lnTo>
                <a:lnTo>
                  <a:pt x="906526" y="5658574"/>
                </a:lnTo>
                <a:lnTo>
                  <a:pt x="0" y="5658574"/>
                </a:lnTo>
                <a:close/>
                <a:moveTo>
                  <a:pt x="982980" y="2194901"/>
                </a:moveTo>
                <a:lnTo>
                  <a:pt x="1785327" y="2194901"/>
                </a:lnTo>
                <a:lnTo>
                  <a:pt x="1785327" y="2627581"/>
                </a:lnTo>
                <a:lnTo>
                  <a:pt x="982980" y="2627581"/>
                </a:lnTo>
                <a:close/>
                <a:moveTo>
                  <a:pt x="1865142" y="880062"/>
                </a:moveTo>
                <a:lnTo>
                  <a:pt x="5675240" y="880062"/>
                </a:lnTo>
                <a:lnTo>
                  <a:pt x="5675240" y="2627582"/>
                </a:lnTo>
                <a:lnTo>
                  <a:pt x="1865142" y="2627582"/>
                </a:lnTo>
                <a:close/>
                <a:moveTo>
                  <a:pt x="546587" y="880062"/>
                </a:moveTo>
                <a:lnTo>
                  <a:pt x="1785328" y="880062"/>
                </a:lnTo>
                <a:lnTo>
                  <a:pt x="1785328" y="2119287"/>
                </a:lnTo>
                <a:lnTo>
                  <a:pt x="546587" y="2119287"/>
                </a:lnTo>
                <a:close/>
                <a:moveTo>
                  <a:pt x="2827117" y="0"/>
                </a:moveTo>
                <a:lnTo>
                  <a:pt x="4322591" y="0"/>
                </a:lnTo>
                <a:lnTo>
                  <a:pt x="4322591" y="804449"/>
                </a:lnTo>
                <a:lnTo>
                  <a:pt x="2827117" y="804449"/>
                </a:lnTo>
                <a:close/>
              </a:path>
            </a:pathLst>
          </a:custGeom>
          <a:noFill/>
        </p:spPr>
        <p:txBody>
          <a:bodyPr wrap="square">
            <a:noAutofit/>
          </a:bodyPr>
          <a:lstStyle>
            <a:lvl1pPr>
              <a:defRPr sz="1400">
                <a:solidFill>
                  <a:schemeClr val="accent2"/>
                </a:solidFill>
              </a:defRPr>
            </a:lvl1pPr>
          </a:lstStyle>
          <a:p>
            <a:endParaRPr lang="en-US"/>
          </a:p>
        </p:txBody>
      </p:sp>
      <p:sp>
        <p:nvSpPr>
          <p:cNvPr id="5" name="Footer Placeholder 4">
            <a:extLst>
              <a:ext uri="{FF2B5EF4-FFF2-40B4-BE49-F238E27FC236}">
                <a16:creationId xmlns:a16="http://schemas.microsoft.com/office/drawing/2014/main" id="{93CA84BB-F78C-560A-8E85-B3171DA992DA}"/>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6" name="Slide Number Placeholder 1">
            <a:extLst>
              <a:ext uri="{FF2B5EF4-FFF2-40B4-BE49-F238E27FC236}">
                <a16:creationId xmlns:a16="http://schemas.microsoft.com/office/drawing/2014/main" id="{3B95D686-CF32-DC7F-A3D5-136B9E554CD2}"/>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280580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AB00DC1-38CB-7595-2E22-5A224E6C7F53}"/>
              </a:ext>
            </a:extLst>
          </p:cNvPr>
          <p:cNvSpPr>
            <a:spLocks noGrp="1"/>
          </p:cNvSpPr>
          <p:nvPr>
            <p:ph type="pic" sz="quarter" idx="11"/>
          </p:nvPr>
        </p:nvSpPr>
        <p:spPr>
          <a:xfrm>
            <a:off x="0" y="0"/>
            <a:ext cx="6860256" cy="6858000"/>
          </a:xfrm>
          <a:custGeom>
            <a:avLst/>
            <a:gdLst>
              <a:gd name="connsiteX0" fmla="*/ 0 w 6860256"/>
              <a:gd name="connsiteY0" fmla="*/ 0 h 6858000"/>
              <a:gd name="connsiteX1" fmla="*/ 6860256 w 6860256"/>
              <a:gd name="connsiteY1" fmla="*/ 0 h 6858000"/>
              <a:gd name="connsiteX2" fmla="*/ 5859468 w 6860256"/>
              <a:gd name="connsiteY2" fmla="*/ 6858000 h 6858000"/>
              <a:gd name="connsiteX3" fmla="*/ 0 w 686025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60256" h="6858000">
                <a:moveTo>
                  <a:pt x="0" y="0"/>
                </a:moveTo>
                <a:lnTo>
                  <a:pt x="6860256" y="0"/>
                </a:lnTo>
                <a:lnTo>
                  <a:pt x="5859468" y="6858000"/>
                </a:lnTo>
                <a:lnTo>
                  <a:pt x="0" y="6858000"/>
                </a:lnTo>
                <a:close/>
              </a:path>
            </a:pathLst>
          </a:custGeom>
          <a:noFill/>
        </p:spPr>
        <p:txBody>
          <a:bodyPr wrap="square">
            <a:noAutofit/>
          </a:bodyPr>
          <a:lstStyle>
            <a:lvl1pPr>
              <a:defRPr sz="1400">
                <a:solidFill>
                  <a:schemeClr val="accent2"/>
                </a:solidFill>
              </a:defRPr>
            </a:lvl1pPr>
          </a:lstStyle>
          <a:p>
            <a:endParaRPr lang="en-US"/>
          </a:p>
        </p:txBody>
      </p:sp>
      <p:sp>
        <p:nvSpPr>
          <p:cNvPr id="5" name="Footer Placeholder 4">
            <a:extLst>
              <a:ext uri="{FF2B5EF4-FFF2-40B4-BE49-F238E27FC236}">
                <a16:creationId xmlns:a16="http://schemas.microsoft.com/office/drawing/2014/main" id="{B9F97FAD-6732-1F3E-8681-279038A1E435}"/>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6" name="Slide Number Placeholder 1">
            <a:extLst>
              <a:ext uri="{FF2B5EF4-FFF2-40B4-BE49-F238E27FC236}">
                <a16:creationId xmlns:a16="http://schemas.microsoft.com/office/drawing/2014/main" id="{AAC8DBDE-44EF-7B6C-5167-2B63357F5346}"/>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219005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2BEFC6D5-CCC5-454F-8177-A601A485D284}"/>
              </a:ext>
            </a:extLst>
          </p:cNvPr>
          <p:cNvSpPr>
            <a:spLocks noGrp="1"/>
          </p:cNvSpPr>
          <p:nvPr>
            <p:ph type="body" sz="quarter" idx="10" hasCustomPrompt="1"/>
          </p:nvPr>
        </p:nvSpPr>
        <p:spPr>
          <a:xfrm>
            <a:off x="562341" y="471390"/>
            <a:ext cx="6735274" cy="826714"/>
          </a:xfrm>
        </p:spPr>
        <p:txBody>
          <a:bodyPr anchor="ctr">
            <a:normAutofit/>
          </a:bodyPr>
          <a:lstStyle>
            <a:lvl1pPr marL="0" indent="0">
              <a:buNone/>
              <a:defRPr sz="4000">
                <a:latin typeface="+mj-lt"/>
              </a:defRPr>
            </a:lvl1pPr>
          </a:lstStyle>
          <a:p>
            <a:pPr lvl="0"/>
            <a:r>
              <a:rPr lang="en-US"/>
              <a:t>YOUR TITLE HERE</a:t>
            </a:r>
          </a:p>
        </p:txBody>
      </p:sp>
      <p:sp>
        <p:nvSpPr>
          <p:cNvPr id="14" name="Picture Placeholder 12">
            <a:extLst>
              <a:ext uri="{FF2B5EF4-FFF2-40B4-BE49-F238E27FC236}">
                <a16:creationId xmlns:a16="http://schemas.microsoft.com/office/drawing/2014/main" id="{B875E15A-28F4-4F9B-92F3-B42B62298CF8}"/>
              </a:ext>
            </a:extLst>
          </p:cNvPr>
          <p:cNvSpPr>
            <a:spLocks noGrp="1"/>
          </p:cNvSpPr>
          <p:nvPr>
            <p:ph type="pic" sz="quarter" idx="11"/>
          </p:nvPr>
        </p:nvSpPr>
        <p:spPr>
          <a:xfrm>
            <a:off x="4167781" y="1652954"/>
            <a:ext cx="3856440" cy="5205046"/>
          </a:xfrm>
        </p:spPr>
        <p:txBody>
          <a:bodyPr/>
          <a:lstStyle/>
          <a:p>
            <a:endParaRPr lang="en-US"/>
          </a:p>
        </p:txBody>
      </p:sp>
    </p:spTree>
    <p:extLst>
      <p:ext uri="{BB962C8B-B14F-4D97-AF65-F5344CB8AC3E}">
        <p14:creationId xmlns:p14="http://schemas.microsoft.com/office/powerpoint/2010/main" val="31596361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F332204-C106-3620-41EE-70915C891F36}"/>
              </a:ext>
            </a:extLst>
          </p:cNvPr>
          <p:cNvSpPr>
            <a:spLocks noGrp="1"/>
          </p:cNvSpPr>
          <p:nvPr>
            <p:ph type="pic" sz="quarter" idx="11"/>
          </p:nvPr>
        </p:nvSpPr>
        <p:spPr>
          <a:xfrm>
            <a:off x="5039549" y="1769845"/>
            <a:ext cx="2112902" cy="2112900"/>
          </a:xfrm>
          <a:custGeom>
            <a:avLst/>
            <a:gdLst>
              <a:gd name="connsiteX0" fmla="*/ 1056451 w 2112902"/>
              <a:gd name="connsiteY0" fmla="*/ 0 h 2112900"/>
              <a:gd name="connsiteX1" fmla="*/ 2112902 w 2112902"/>
              <a:gd name="connsiteY1" fmla="*/ 1056451 h 2112900"/>
              <a:gd name="connsiteX2" fmla="*/ 1164467 w 2112902"/>
              <a:gd name="connsiteY2" fmla="*/ 2107448 h 2112900"/>
              <a:gd name="connsiteX3" fmla="*/ 1056491 w 2112902"/>
              <a:gd name="connsiteY3" fmla="*/ 2112900 h 2112900"/>
              <a:gd name="connsiteX4" fmla="*/ 1056411 w 2112902"/>
              <a:gd name="connsiteY4" fmla="*/ 2112900 h 2112900"/>
              <a:gd name="connsiteX5" fmla="*/ 948435 w 2112902"/>
              <a:gd name="connsiteY5" fmla="*/ 2107448 h 2112900"/>
              <a:gd name="connsiteX6" fmla="*/ 0 w 2112902"/>
              <a:gd name="connsiteY6" fmla="*/ 1056451 h 2112900"/>
              <a:gd name="connsiteX7" fmla="*/ 1056451 w 2112902"/>
              <a:gd name="connsiteY7" fmla="*/ 0 h 211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2902" h="2112900">
                <a:moveTo>
                  <a:pt x="1056451" y="0"/>
                </a:moveTo>
                <a:cubicBezTo>
                  <a:pt x="1639913" y="0"/>
                  <a:pt x="2112902" y="472989"/>
                  <a:pt x="2112902" y="1056451"/>
                </a:cubicBezTo>
                <a:cubicBezTo>
                  <a:pt x="2112902" y="1603447"/>
                  <a:pt x="1697189" y="2053347"/>
                  <a:pt x="1164467" y="2107448"/>
                </a:cubicBezTo>
                <a:lnTo>
                  <a:pt x="1056491" y="2112900"/>
                </a:lnTo>
                <a:lnTo>
                  <a:pt x="1056411" y="2112900"/>
                </a:lnTo>
                <a:lnTo>
                  <a:pt x="948435" y="2107448"/>
                </a:lnTo>
                <a:cubicBezTo>
                  <a:pt x="415713" y="2053347"/>
                  <a:pt x="0" y="1603447"/>
                  <a:pt x="0" y="1056451"/>
                </a:cubicBezTo>
                <a:cubicBezTo>
                  <a:pt x="0" y="472989"/>
                  <a:pt x="472989" y="0"/>
                  <a:pt x="1056451" y="0"/>
                </a:cubicBezTo>
                <a:close/>
              </a:path>
            </a:pathLst>
          </a:custGeom>
          <a:noFill/>
        </p:spPr>
        <p:txBody>
          <a:bodyPr wrap="square">
            <a:noAutofit/>
          </a:bodyPr>
          <a:lstStyle>
            <a:lvl1pPr>
              <a:defRPr sz="1400">
                <a:solidFill>
                  <a:schemeClr val="accent2"/>
                </a:solidFill>
              </a:defRPr>
            </a:lvl1pPr>
          </a:lstStyle>
          <a:p>
            <a:endParaRPr lang="en-US"/>
          </a:p>
        </p:txBody>
      </p:sp>
      <p:sp>
        <p:nvSpPr>
          <p:cNvPr id="5" name="Footer Placeholder 4">
            <a:extLst>
              <a:ext uri="{FF2B5EF4-FFF2-40B4-BE49-F238E27FC236}">
                <a16:creationId xmlns:a16="http://schemas.microsoft.com/office/drawing/2014/main" id="{A29C9700-816C-77F3-ED5B-D35E6CD2ABFE}"/>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6" name="Slide Number Placeholder 1">
            <a:extLst>
              <a:ext uri="{FF2B5EF4-FFF2-40B4-BE49-F238E27FC236}">
                <a16:creationId xmlns:a16="http://schemas.microsoft.com/office/drawing/2014/main" id="{FC746726-4BAC-1F0A-1109-46E5A1587B04}"/>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6563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A9CA6D7-0B70-9DEB-C969-FFF5C85AFD9C}"/>
              </a:ext>
            </a:extLst>
          </p:cNvPr>
          <p:cNvSpPr>
            <a:spLocks noGrp="1"/>
          </p:cNvSpPr>
          <p:nvPr>
            <p:ph type="pic" sz="quarter" idx="11"/>
          </p:nvPr>
        </p:nvSpPr>
        <p:spPr>
          <a:xfrm>
            <a:off x="5419219" y="2110584"/>
            <a:ext cx="2636832" cy="2636832"/>
          </a:xfrm>
          <a:custGeom>
            <a:avLst/>
            <a:gdLst>
              <a:gd name="connsiteX0" fmla="*/ 1318416 w 2636832"/>
              <a:gd name="connsiteY0" fmla="*/ 0 h 2636832"/>
              <a:gd name="connsiteX1" fmla="*/ 2636832 w 2636832"/>
              <a:gd name="connsiteY1" fmla="*/ 1318416 h 2636832"/>
              <a:gd name="connsiteX2" fmla="*/ 1318416 w 2636832"/>
              <a:gd name="connsiteY2" fmla="*/ 2636832 h 2636832"/>
              <a:gd name="connsiteX3" fmla="*/ 0 w 2636832"/>
              <a:gd name="connsiteY3" fmla="*/ 1318416 h 2636832"/>
            </a:gdLst>
            <a:ahLst/>
            <a:cxnLst>
              <a:cxn ang="0">
                <a:pos x="connsiteX0" y="connsiteY0"/>
              </a:cxn>
              <a:cxn ang="0">
                <a:pos x="connsiteX1" y="connsiteY1"/>
              </a:cxn>
              <a:cxn ang="0">
                <a:pos x="connsiteX2" y="connsiteY2"/>
              </a:cxn>
              <a:cxn ang="0">
                <a:pos x="connsiteX3" y="connsiteY3"/>
              </a:cxn>
            </a:cxnLst>
            <a:rect l="l" t="t" r="r" b="b"/>
            <a:pathLst>
              <a:path w="2636832" h="2636832">
                <a:moveTo>
                  <a:pt x="1318416" y="0"/>
                </a:moveTo>
                <a:lnTo>
                  <a:pt x="2636832" y="1318416"/>
                </a:lnTo>
                <a:lnTo>
                  <a:pt x="1318416" y="2636832"/>
                </a:lnTo>
                <a:lnTo>
                  <a:pt x="0" y="1318416"/>
                </a:lnTo>
                <a:close/>
              </a:path>
            </a:pathLst>
          </a:custGeom>
          <a:noFill/>
        </p:spPr>
        <p:txBody>
          <a:bodyPr wrap="square">
            <a:noAutofit/>
          </a:bodyPr>
          <a:lstStyle>
            <a:lvl1pPr>
              <a:defRPr sz="1400">
                <a:solidFill>
                  <a:schemeClr val="accent2"/>
                </a:solidFill>
              </a:defRPr>
            </a:lvl1pPr>
          </a:lstStyle>
          <a:p>
            <a:endParaRPr lang="en-US"/>
          </a:p>
        </p:txBody>
      </p:sp>
      <p:sp>
        <p:nvSpPr>
          <p:cNvPr id="9" name="Picture Placeholder 8">
            <a:extLst>
              <a:ext uri="{FF2B5EF4-FFF2-40B4-BE49-F238E27FC236}">
                <a16:creationId xmlns:a16="http://schemas.microsoft.com/office/drawing/2014/main" id="{E816BC42-1FDC-BC8C-522A-F41AC598A618}"/>
              </a:ext>
            </a:extLst>
          </p:cNvPr>
          <p:cNvSpPr>
            <a:spLocks noGrp="1"/>
          </p:cNvSpPr>
          <p:nvPr>
            <p:ph type="pic" sz="quarter" idx="12"/>
          </p:nvPr>
        </p:nvSpPr>
        <p:spPr>
          <a:xfrm>
            <a:off x="6858000" y="713790"/>
            <a:ext cx="2636832" cy="2636832"/>
          </a:xfrm>
          <a:custGeom>
            <a:avLst/>
            <a:gdLst>
              <a:gd name="connsiteX0" fmla="*/ 1318416 w 2636832"/>
              <a:gd name="connsiteY0" fmla="*/ 0 h 2636832"/>
              <a:gd name="connsiteX1" fmla="*/ 2636832 w 2636832"/>
              <a:gd name="connsiteY1" fmla="*/ 1318416 h 2636832"/>
              <a:gd name="connsiteX2" fmla="*/ 1318416 w 2636832"/>
              <a:gd name="connsiteY2" fmla="*/ 2636832 h 2636832"/>
              <a:gd name="connsiteX3" fmla="*/ 0 w 2636832"/>
              <a:gd name="connsiteY3" fmla="*/ 1318416 h 2636832"/>
            </a:gdLst>
            <a:ahLst/>
            <a:cxnLst>
              <a:cxn ang="0">
                <a:pos x="connsiteX0" y="connsiteY0"/>
              </a:cxn>
              <a:cxn ang="0">
                <a:pos x="connsiteX1" y="connsiteY1"/>
              </a:cxn>
              <a:cxn ang="0">
                <a:pos x="connsiteX2" y="connsiteY2"/>
              </a:cxn>
              <a:cxn ang="0">
                <a:pos x="connsiteX3" y="connsiteY3"/>
              </a:cxn>
            </a:cxnLst>
            <a:rect l="l" t="t" r="r" b="b"/>
            <a:pathLst>
              <a:path w="2636832" h="2636832">
                <a:moveTo>
                  <a:pt x="1318416" y="0"/>
                </a:moveTo>
                <a:lnTo>
                  <a:pt x="2636832" y="1318416"/>
                </a:lnTo>
                <a:lnTo>
                  <a:pt x="1318416" y="2636832"/>
                </a:lnTo>
                <a:lnTo>
                  <a:pt x="0" y="1318416"/>
                </a:lnTo>
                <a:close/>
              </a:path>
            </a:pathLst>
          </a:custGeom>
          <a:noFill/>
        </p:spPr>
        <p:txBody>
          <a:bodyPr wrap="square">
            <a:noAutofit/>
          </a:bodyPr>
          <a:lstStyle>
            <a:lvl1pPr>
              <a:defRPr sz="1400">
                <a:solidFill>
                  <a:schemeClr val="accent2"/>
                </a:solidFill>
              </a:defRPr>
            </a:lvl1pPr>
          </a:lstStyle>
          <a:p>
            <a:endParaRPr lang="en-US"/>
          </a:p>
        </p:txBody>
      </p:sp>
      <p:sp>
        <p:nvSpPr>
          <p:cNvPr id="11" name="Picture Placeholder 10">
            <a:extLst>
              <a:ext uri="{FF2B5EF4-FFF2-40B4-BE49-F238E27FC236}">
                <a16:creationId xmlns:a16="http://schemas.microsoft.com/office/drawing/2014/main" id="{D02F1A8F-A9EE-B98B-DCAA-0A901AF4002A}"/>
              </a:ext>
            </a:extLst>
          </p:cNvPr>
          <p:cNvSpPr>
            <a:spLocks noGrp="1"/>
          </p:cNvSpPr>
          <p:nvPr>
            <p:ph type="pic" sz="quarter" idx="13"/>
          </p:nvPr>
        </p:nvSpPr>
        <p:spPr>
          <a:xfrm>
            <a:off x="6858000" y="3535368"/>
            <a:ext cx="2636832" cy="2636832"/>
          </a:xfrm>
          <a:custGeom>
            <a:avLst/>
            <a:gdLst>
              <a:gd name="connsiteX0" fmla="*/ 1318416 w 2636832"/>
              <a:gd name="connsiteY0" fmla="*/ 0 h 2636832"/>
              <a:gd name="connsiteX1" fmla="*/ 2636832 w 2636832"/>
              <a:gd name="connsiteY1" fmla="*/ 1318416 h 2636832"/>
              <a:gd name="connsiteX2" fmla="*/ 1318416 w 2636832"/>
              <a:gd name="connsiteY2" fmla="*/ 2636832 h 2636832"/>
              <a:gd name="connsiteX3" fmla="*/ 0 w 2636832"/>
              <a:gd name="connsiteY3" fmla="*/ 1318416 h 2636832"/>
            </a:gdLst>
            <a:ahLst/>
            <a:cxnLst>
              <a:cxn ang="0">
                <a:pos x="connsiteX0" y="connsiteY0"/>
              </a:cxn>
              <a:cxn ang="0">
                <a:pos x="connsiteX1" y="connsiteY1"/>
              </a:cxn>
              <a:cxn ang="0">
                <a:pos x="connsiteX2" y="connsiteY2"/>
              </a:cxn>
              <a:cxn ang="0">
                <a:pos x="connsiteX3" y="connsiteY3"/>
              </a:cxn>
            </a:cxnLst>
            <a:rect l="l" t="t" r="r" b="b"/>
            <a:pathLst>
              <a:path w="2636832" h="2636832">
                <a:moveTo>
                  <a:pt x="1318416" y="0"/>
                </a:moveTo>
                <a:lnTo>
                  <a:pt x="2636832" y="1318416"/>
                </a:lnTo>
                <a:lnTo>
                  <a:pt x="1318416" y="2636832"/>
                </a:lnTo>
                <a:lnTo>
                  <a:pt x="0" y="1318416"/>
                </a:lnTo>
                <a:close/>
              </a:path>
            </a:pathLst>
          </a:custGeom>
          <a:noFill/>
        </p:spPr>
        <p:txBody>
          <a:bodyPr wrap="square">
            <a:noAutofit/>
          </a:bodyPr>
          <a:lstStyle>
            <a:lvl1pPr>
              <a:defRPr sz="1400">
                <a:solidFill>
                  <a:schemeClr val="accent2"/>
                </a:solidFill>
              </a:defRPr>
            </a:lvl1pPr>
          </a:lstStyle>
          <a:p>
            <a:endParaRPr lang="en-US"/>
          </a:p>
        </p:txBody>
      </p:sp>
      <p:sp>
        <p:nvSpPr>
          <p:cNvPr id="13" name="Picture Placeholder 12">
            <a:extLst>
              <a:ext uri="{FF2B5EF4-FFF2-40B4-BE49-F238E27FC236}">
                <a16:creationId xmlns:a16="http://schemas.microsoft.com/office/drawing/2014/main" id="{47269F70-6C68-9CF9-39AF-1B7D1BCCF0E6}"/>
              </a:ext>
            </a:extLst>
          </p:cNvPr>
          <p:cNvSpPr>
            <a:spLocks noGrp="1"/>
          </p:cNvSpPr>
          <p:nvPr>
            <p:ph type="pic" sz="quarter" idx="14"/>
          </p:nvPr>
        </p:nvSpPr>
        <p:spPr>
          <a:xfrm>
            <a:off x="8296782" y="685800"/>
            <a:ext cx="5486401" cy="5486401"/>
          </a:xfrm>
          <a:custGeom>
            <a:avLst/>
            <a:gdLst>
              <a:gd name="connsiteX0" fmla="*/ 2743201 w 5486401"/>
              <a:gd name="connsiteY0" fmla="*/ 0 h 5486401"/>
              <a:gd name="connsiteX1" fmla="*/ 5486401 w 5486401"/>
              <a:gd name="connsiteY1" fmla="*/ 2743201 h 5486401"/>
              <a:gd name="connsiteX2" fmla="*/ 2743201 w 5486401"/>
              <a:gd name="connsiteY2" fmla="*/ 5486401 h 5486401"/>
              <a:gd name="connsiteX3" fmla="*/ 0 w 5486401"/>
              <a:gd name="connsiteY3" fmla="*/ 2743201 h 5486401"/>
            </a:gdLst>
            <a:ahLst/>
            <a:cxnLst>
              <a:cxn ang="0">
                <a:pos x="connsiteX0" y="connsiteY0"/>
              </a:cxn>
              <a:cxn ang="0">
                <a:pos x="connsiteX1" y="connsiteY1"/>
              </a:cxn>
              <a:cxn ang="0">
                <a:pos x="connsiteX2" y="connsiteY2"/>
              </a:cxn>
              <a:cxn ang="0">
                <a:pos x="connsiteX3" y="connsiteY3"/>
              </a:cxn>
            </a:cxnLst>
            <a:rect l="l" t="t" r="r" b="b"/>
            <a:pathLst>
              <a:path w="5486401" h="5486401">
                <a:moveTo>
                  <a:pt x="2743201" y="0"/>
                </a:moveTo>
                <a:lnTo>
                  <a:pt x="5486401" y="2743201"/>
                </a:lnTo>
                <a:lnTo>
                  <a:pt x="2743201" y="5486401"/>
                </a:lnTo>
                <a:lnTo>
                  <a:pt x="0" y="2743201"/>
                </a:lnTo>
                <a:close/>
              </a:path>
            </a:pathLst>
          </a:custGeom>
          <a:noFill/>
        </p:spPr>
        <p:txBody>
          <a:bodyPr wrap="square">
            <a:noAutofit/>
          </a:bodyPr>
          <a:lstStyle>
            <a:lvl1pPr>
              <a:defRPr sz="1400">
                <a:solidFill>
                  <a:schemeClr val="accent2"/>
                </a:solidFill>
              </a:defRPr>
            </a:lvl1pPr>
          </a:lstStyle>
          <a:p>
            <a:endParaRPr lang="en-US"/>
          </a:p>
        </p:txBody>
      </p:sp>
      <p:sp>
        <p:nvSpPr>
          <p:cNvPr id="4" name="Footer Placeholder 4">
            <a:extLst>
              <a:ext uri="{FF2B5EF4-FFF2-40B4-BE49-F238E27FC236}">
                <a16:creationId xmlns:a16="http://schemas.microsoft.com/office/drawing/2014/main" id="{D8DD527E-324B-D0D1-3768-20E246340AC2}"/>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5" name="Slide Number Placeholder 1">
            <a:extLst>
              <a:ext uri="{FF2B5EF4-FFF2-40B4-BE49-F238E27FC236}">
                <a16:creationId xmlns:a16="http://schemas.microsoft.com/office/drawing/2014/main" id="{B7254DF3-398D-AEEF-A78E-55924536F1D5}"/>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b="0" i="0">
                <a:solidFill>
                  <a:schemeClr val="tx1">
                    <a:lumMod val="50000"/>
                  </a:schemeClr>
                </a:solidFill>
                <a:latin typeface="Roboto" panose="02000000000000000000" pitchFamily="2" charset="0"/>
                <a:ea typeface="Roboto" panose="02000000000000000000" pitchFamily="2" charset="0"/>
                <a:cs typeface="Roboto" panose="02000000000000000000" pitchFamily="2" charset="0"/>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029191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nodePh="1">
                                  <p:stCondLst>
                                    <p:cond delay="100"/>
                                  </p:stCondLst>
                                  <p:endCondLst>
                                    <p:cond evt="begin" delay="0">
                                      <p:tn val="9"/>
                                    </p:cond>
                                  </p:end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1+#ppt_w/2"/>
                                          </p:val>
                                        </p:tav>
                                        <p:tav tm="100000">
                                          <p:val>
                                            <p:strVal val="#ppt_x"/>
                                          </p:val>
                                        </p:tav>
                                      </p:tavLst>
                                    </p:anim>
                                    <p:anim calcmode="lin" valueType="num">
                                      <p:cBhvr additive="base">
                                        <p:cTn id="12" dur="75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nodePh="1">
                                  <p:stCondLst>
                                    <p:cond delay="200"/>
                                  </p:stCondLst>
                                  <p:endCondLst>
                                    <p:cond evt="begin" delay="0">
                                      <p:tn val="13"/>
                                    </p:cond>
                                  </p:end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50" fill="hold"/>
                                        <p:tgtEl>
                                          <p:spTgt spid="11"/>
                                        </p:tgtEl>
                                        <p:attrNameLst>
                                          <p:attrName>ppt_x</p:attrName>
                                        </p:attrNameLst>
                                      </p:cBhvr>
                                      <p:tavLst>
                                        <p:tav tm="0">
                                          <p:val>
                                            <p:strVal val="1+#ppt_w/2"/>
                                          </p:val>
                                        </p:tav>
                                        <p:tav tm="100000">
                                          <p:val>
                                            <p:strVal val="#ppt_x"/>
                                          </p:val>
                                        </p:tav>
                                      </p:tavLst>
                                    </p:anim>
                                    <p:anim calcmode="lin" valueType="num">
                                      <p:cBhvr additive="base">
                                        <p:cTn id="16" dur="75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nodePh="1">
                                  <p:stCondLst>
                                    <p:cond delay="300"/>
                                  </p:stCondLst>
                                  <p:endCondLst>
                                    <p:cond evt="begin" delay="0">
                                      <p:tn val="17"/>
                                    </p:cond>
                                  </p:end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750" fill="hold"/>
                                        <p:tgtEl>
                                          <p:spTgt spid="13"/>
                                        </p:tgtEl>
                                        <p:attrNameLst>
                                          <p:attrName>ppt_x</p:attrName>
                                        </p:attrNameLst>
                                      </p:cBhvr>
                                      <p:tavLst>
                                        <p:tav tm="0">
                                          <p:val>
                                            <p:strVal val="1+#ppt_w/2"/>
                                          </p:val>
                                        </p:tav>
                                        <p:tav tm="100000">
                                          <p:val>
                                            <p:strVal val="#ppt_x"/>
                                          </p:val>
                                        </p:tav>
                                      </p:tavLst>
                                    </p:anim>
                                    <p:anim calcmode="lin" valueType="num">
                                      <p:cBhvr additive="base">
                                        <p:cTn id="20" dur="7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6748C08-1600-83B8-2939-7240ABEDE0E6}"/>
              </a:ext>
            </a:extLst>
          </p:cNvPr>
          <p:cNvSpPr>
            <a:spLocks noGrp="1"/>
          </p:cNvSpPr>
          <p:nvPr>
            <p:ph type="pic" sz="quarter" idx="11"/>
          </p:nvPr>
        </p:nvSpPr>
        <p:spPr>
          <a:xfrm>
            <a:off x="5867432" y="685802"/>
            <a:ext cx="5486479" cy="5486398"/>
          </a:xfrm>
          <a:custGeom>
            <a:avLst/>
            <a:gdLst>
              <a:gd name="connsiteX0" fmla="*/ 4425616 w 5486479"/>
              <a:gd name="connsiteY0" fmla="*/ 584435 h 5486398"/>
              <a:gd name="connsiteX1" fmla="*/ 5486479 w 5486479"/>
              <a:gd name="connsiteY1" fmla="*/ 584435 h 5486398"/>
              <a:gd name="connsiteX2" fmla="*/ 5486479 w 5486479"/>
              <a:gd name="connsiteY2" fmla="*/ 5486398 h 5486398"/>
              <a:gd name="connsiteX3" fmla="*/ 4425616 w 5486479"/>
              <a:gd name="connsiteY3" fmla="*/ 5486398 h 5486398"/>
              <a:gd name="connsiteX4" fmla="*/ 2212808 w 5486479"/>
              <a:gd name="connsiteY4" fmla="*/ 432766 h 5486398"/>
              <a:gd name="connsiteX5" fmla="*/ 3273671 w 5486479"/>
              <a:gd name="connsiteY5" fmla="*/ 432766 h 5486398"/>
              <a:gd name="connsiteX6" fmla="*/ 3273671 w 5486479"/>
              <a:gd name="connsiteY6" fmla="*/ 5452021 h 5486398"/>
              <a:gd name="connsiteX7" fmla="*/ 2212808 w 5486479"/>
              <a:gd name="connsiteY7" fmla="*/ 5452021 h 5486398"/>
              <a:gd name="connsiteX8" fmla="*/ 0 w 5486479"/>
              <a:gd name="connsiteY8" fmla="*/ 266433 h 5486398"/>
              <a:gd name="connsiteX9" fmla="*/ 1060863 w 5486479"/>
              <a:gd name="connsiteY9" fmla="*/ 266433 h 5486398"/>
              <a:gd name="connsiteX10" fmla="*/ 1060863 w 5486479"/>
              <a:gd name="connsiteY10" fmla="*/ 5105034 h 5486398"/>
              <a:gd name="connsiteX11" fmla="*/ 0 w 5486479"/>
              <a:gd name="connsiteY11" fmla="*/ 5105034 h 5486398"/>
              <a:gd name="connsiteX12" fmla="*/ 3319212 w 5486479"/>
              <a:gd name="connsiteY12" fmla="*/ 140548 h 5486398"/>
              <a:gd name="connsiteX13" fmla="*/ 4380075 w 5486479"/>
              <a:gd name="connsiteY13" fmla="*/ 140548 h 5486398"/>
              <a:gd name="connsiteX14" fmla="*/ 4380075 w 5486479"/>
              <a:gd name="connsiteY14" fmla="*/ 5070654 h 5486398"/>
              <a:gd name="connsiteX15" fmla="*/ 3319212 w 5486479"/>
              <a:gd name="connsiteY15" fmla="*/ 5070654 h 5486398"/>
              <a:gd name="connsiteX16" fmla="*/ 1106404 w 5486479"/>
              <a:gd name="connsiteY16" fmla="*/ 0 h 5486398"/>
              <a:gd name="connsiteX17" fmla="*/ 2167267 w 5486479"/>
              <a:gd name="connsiteY17" fmla="*/ 0 h 5486398"/>
              <a:gd name="connsiteX18" fmla="*/ 2167267 w 5486479"/>
              <a:gd name="connsiteY18" fmla="*/ 5357479 h 5486398"/>
              <a:gd name="connsiteX19" fmla="*/ 1106404 w 5486479"/>
              <a:gd name="connsiteY19" fmla="*/ 5357479 h 548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86479" h="5486398">
                <a:moveTo>
                  <a:pt x="4425616" y="584435"/>
                </a:moveTo>
                <a:lnTo>
                  <a:pt x="5486479" y="584435"/>
                </a:lnTo>
                <a:lnTo>
                  <a:pt x="5486479" y="5486398"/>
                </a:lnTo>
                <a:lnTo>
                  <a:pt x="4425616" y="5486398"/>
                </a:lnTo>
                <a:close/>
                <a:moveTo>
                  <a:pt x="2212808" y="432766"/>
                </a:moveTo>
                <a:lnTo>
                  <a:pt x="3273671" y="432766"/>
                </a:lnTo>
                <a:lnTo>
                  <a:pt x="3273671" y="5452021"/>
                </a:lnTo>
                <a:lnTo>
                  <a:pt x="2212808" y="5452021"/>
                </a:lnTo>
                <a:close/>
                <a:moveTo>
                  <a:pt x="0" y="266433"/>
                </a:moveTo>
                <a:lnTo>
                  <a:pt x="1060863" y="266433"/>
                </a:lnTo>
                <a:lnTo>
                  <a:pt x="1060863" y="5105034"/>
                </a:lnTo>
                <a:lnTo>
                  <a:pt x="0" y="5105034"/>
                </a:lnTo>
                <a:close/>
                <a:moveTo>
                  <a:pt x="3319212" y="140548"/>
                </a:moveTo>
                <a:lnTo>
                  <a:pt x="4380075" y="140548"/>
                </a:lnTo>
                <a:lnTo>
                  <a:pt x="4380075" y="5070654"/>
                </a:lnTo>
                <a:lnTo>
                  <a:pt x="3319212" y="5070654"/>
                </a:lnTo>
                <a:close/>
                <a:moveTo>
                  <a:pt x="1106404" y="0"/>
                </a:moveTo>
                <a:lnTo>
                  <a:pt x="2167267" y="0"/>
                </a:lnTo>
                <a:lnTo>
                  <a:pt x="2167267" y="5357479"/>
                </a:lnTo>
                <a:lnTo>
                  <a:pt x="1106404" y="5357479"/>
                </a:lnTo>
                <a:close/>
              </a:path>
            </a:pathLst>
          </a:custGeom>
          <a:noFill/>
        </p:spPr>
        <p:txBody>
          <a:bodyPr wrap="square">
            <a:noAutofit/>
          </a:bodyPr>
          <a:lstStyle>
            <a:lvl1pPr>
              <a:defRPr sz="1400">
                <a:solidFill>
                  <a:schemeClr val="accent2"/>
                </a:solidFill>
              </a:defRPr>
            </a:lvl1pPr>
          </a:lstStyle>
          <a:p>
            <a:endParaRPr lang="en-US"/>
          </a:p>
        </p:txBody>
      </p:sp>
      <p:sp>
        <p:nvSpPr>
          <p:cNvPr id="5" name="Footer Placeholder 4">
            <a:extLst>
              <a:ext uri="{FF2B5EF4-FFF2-40B4-BE49-F238E27FC236}">
                <a16:creationId xmlns:a16="http://schemas.microsoft.com/office/drawing/2014/main" id="{22113AD0-7137-A2D7-D3D8-92FAA1F6AF3B}"/>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6" name="Slide Number Placeholder 1">
            <a:extLst>
              <a:ext uri="{FF2B5EF4-FFF2-40B4-BE49-F238E27FC236}">
                <a16:creationId xmlns:a16="http://schemas.microsoft.com/office/drawing/2014/main" id="{B913C5B3-388F-0DDE-7DA3-3EF6E410B691}"/>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2514348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94351A5-E183-0D82-6AAE-5C6AB9490F07}"/>
              </a:ext>
            </a:extLst>
          </p:cNvPr>
          <p:cNvSpPr>
            <a:spLocks noGrp="1"/>
          </p:cNvSpPr>
          <p:nvPr>
            <p:ph type="pic" sz="quarter" idx="11"/>
          </p:nvPr>
        </p:nvSpPr>
        <p:spPr>
          <a:xfrm>
            <a:off x="-805541" y="0"/>
            <a:ext cx="8877580" cy="6858000"/>
          </a:xfrm>
          <a:custGeom>
            <a:avLst/>
            <a:gdLst>
              <a:gd name="connsiteX0" fmla="*/ 0 w 8877580"/>
              <a:gd name="connsiteY0" fmla="*/ 0 h 6858000"/>
              <a:gd name="connsiteX1" fmla="*/ 3236756 w 8877580"/>
              <a:gd name="connsiteY1" fmla="*/ 0 h 6858000"/>
              <a:gd name="connsiteX2" fmla="*/ 4438790 w 8877580"/>
              <a:gd name="connsiteY2" fmla="*/ 1469955 h 6858000"/>
              <a:gd name="connsiteX3" fmla="*/ 5640825 w 8877580"/>
              <a:gd name="connsiteY3" fmla="*/ 0 h 6858000"/>
              <a:gd name="connsiteX4" fmla="*/ 8877577 w 8877580"/>
              <a:gd name="connsiteY4" fmla="*/ 0 h 6858000"/>
              <a:gd name="connsiteX5" fmla="*/ 6073565 w 8877580"/>
              <a:gd name="connsiteY5" fmla="*/ 3428998 h 6858000"/>
              <a:gd name="connsiteX6" fmla="*/ 8877580 w 8877580"/>
              <a:gd name="connsiteY6" fmla="*/ 6858000 h 6858000"/>
              <a:gd name="connsiteX7" fmla="*/ 5640822 w 8877580"/>
              <a:gd name="connsiteY7" fmla="*/ 6858000 h 6858000"/>
              <a:gd name="connsiteX8" fmla="*/ 4438788 w 8877580"/>
              <a:gd name="connsiteY8" fmla="*/ 5388044 h 6858000"/>
              <a:gd name="connsiteX9" fmla="*/ 3236756 w 8877580"/>
              <a:gd name="connsiteY9" fmla="*/ 6858000 h 6858000"/>
              <a:gd name="connsiteX10" fmla="*/ 3 w 8877580"/>
              <a:gd name="connsiteY10" fmla="*/ 6858000 h 6858000"/>
              <a:gd name="connsiteX11" fmla="*/ 2804015 w 8877580"/>
              <a:gd name="connsiteY11" fmla="*/ 34290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77580" h="6858000">
                <a:moveTo>
                  <a:pt x="0" y="0"/>
                </a:moveTo>
                <a:lnTo>
                  <a:pt x="3236756" y="0"/>
                </a:lnTo>
                <a:lnTo>
                  <a:pt x="4438790" y="1469955"/>
                </a:lnTo>
                <a:lnTo>
                  <a:pt x="5640825" y="0"/>
                </a:lnTo>
                <a:lnTo>
                  <a:pt x="8877577" y="0"/>
                </a:lnTo>
                <a:lnTo>
                  <a:pt x="6073565" y="3428998"/>
                </a:lnTo>
                <a:lnTo>
                  <a:pt x="8877580" y="6858000"/>
                </a:lnTo>
                <a:lnTo>
                  <a:pt x="5640822" y="6858000"/>
                </a:lnTo>
                <a:lnTo>
                  <a:pt x="4438788" y="5388044"/>
                </a:lnTo>
                <a:lnTo>
                  <a:pt x="3236756" y="6858000"/>
                </a:lnTo>
                <a:lnTo>
                  <a:pt x="3" y="6858000"/>
                </a:lnTo>
                <a:lnTo>
                  <a:pt x="2804015" y="3429002"/>
                </a:lnTo>
                <a:close/>
              </a:path>
            </a:pathLst>
          </a:custGeom>
          <a:noFill/>
        </p:spPr>
        <p:txBody>
          <a:bodyPr wrap="square">
            <a:noAutofit/>
          </a:bodyPr>
          <a:lstStyle>
            <a:lvl1pPr>
              <a:defRPr sz="1400">
                <a:solidFill>
                  <a:schemeClr val="accent2"/>
                </a:solidFill>
              </a:defRPr>
            </a:lvl1pPr>
          </a:lstStyle>
          <a:p>
            <a:endParaRPr lang="en-US"/>
          </a:p>
        </p:txBody>
      </p:sp>
      <p:sp>
        <p:nvSpPr>
          <p:cNvPr id="5" name="Footer Placeholder 4">
            <a:extLst>
              <a:ext uri="{FF2B5EF4-FFF2-40B4-BE49-F238E27FC236}">
                <a16:creationId xmlns:a16="http://schemas.microsoft.com/office/drawing/2014/main" id="{1E5E1223-8B34-D4E9-0C87-1764BACDBFD3}"/>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6" name="Slide Number Placeholder 1">
            <a:extLst>
              <a:ext uri="{FF2B5EF4-FFF2-40B4-BE49-F238E27FC236}">
                <a16:creationId xmlns:a16="http://schemas.microsoft.com/office/drawing/2014/main" id="{EFC67F1E-5681-B612-554C-560CD68050CF}"/>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58248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7FF72DA-FCF7-C01F-5E3E-C169E3A5E33D}"/>
              </a:ext>
            </a:extLst>
          </p:cNvPr>
          <p:cNvSpPr>
            <a:spLocks noGrp="1"/>
          </p:cNvSpPr>
          <p:nvPr>
            <p:ph type="pic" sz="quarter" idx="11"/>
          </p:nvPr>
        </p:nvSpPr>
        <p:spPr>
          <a:xfrm>
            <a:off x="1" y="1"/>
            <a:ext cx="6858000" cy="6857999"/>
          </a:xfrm>
          <a:custGeom>
            <a:avLst/>
            <a:gdLst>
              <a:gd name="connsiteX0" fmla="*/ 2699298 w 6858000"/>
              <a:gd name="connsiteY0" fmla="*/ 3552092 h 6857999"/>
              <a:gd name="connsiteX1" fmla="*/ 5398597 w 6858000"/>
              <a:gd name="connsiteY1" fmla="*/ 6857999 h 6857999"/>
              <a:gd name="connsiteX2" fmla="*/ 0 w 6858000"/>
              <a:gd name="connsiteY2" fmla="*/ 6857999 h 6857999"/>
              <a:gd name="connsiteX3" fmla="*/ 2 w 6858000"/>
              <a:gd name="connsiteY3" fmla="*/ 297389 h 6857999"/>
              <a:gd name="connsiteX4" fmla="*/ 2609883 w 6858000"/>
              <a:gd name="connsiteY4" fmla="*/ 3446080 h 6857999"/>
              <a:gd name="connsiteX5" fmla="*/ 2 w 6858000"/>
              <a:gd name="connsiteY5" fmla="*/ 6594771 h 6857999"/>
              <a:gd name="connsiteX6" fmla="*/ 0 w 6858000"/>
              <a:gd name="connsiteY6" fmla="*/ 0 h 6857999"/>
              <a:gd name="connsiteX7" fmla="*/ 6858000 w 6858000"/>
              <a:gd name="connsiteY7" fmla="*/ 0 h 6857999"/>
              <a:gd name="connsiteX8" fmla="*/ 3429000 w 6858000"/>
              <a:gd name="connsiteY8" fmla="*/ 419959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8000" h="6857999">
                <a:moveTo>
                  <a:pt x="2699298" y="3552092"/>
                </a:moveTo>
                <a:lnTo>
                  <a:pt x="5398597" y="6857999"/>
                </a:lnTo>
                <a:lnTo>
                  <a:pt x="0" y="6857999"/>
                </a:lnTo>
                <a:close/>
                <a:moveTo>
                  <a:pt x="2" y="297389"/>
                </a:moveTo>
                <a:lnTo>
                  <a:pt x="2609883" y="3446080"/>
                </a:lnTo>
                <a:lnTo>
                  <a:pt x="2" y="6594771"/>
                </a:lnTo>
                <a:close/>
                <a:moveTo>
                  <a:pt x="0" y="0"/>
                </a:moveTo>
                <a:lnTo>
                  <a:pt x="6858000" y="0"/>
                </a:lnTo>
                <a:lnTo>
                  <a:pt x="3429000" y="4199595"/>
                </a:lnTo>
                <a:close/>
              </a:path>
            </a:pathLst>
          </a:custGeom>
          <a:noFill/>
        </p:spPr>
        <p:txBody>
          <a:bodyPr wrap="square">
            <a:noAutofit/>
          </a:bodyPr>
          <a:lstStyle>
            <a:lvl1pPr>
              <a:defRPr sz="1400">
                <a:solidFill>
                  <a:schemeClr val="accent2"/>
                </a:solidFill>
              </a:defRPr>
            </a:lvl1pPr>
          </a:lstStyle>
          <a:p>
            <a:endParaRPr lang="en-US"/>
          </a:p>
        </p:txBody>
      </p:sp>
      <p:sp>
        <p:nvSpPr>
          <p:cNvPr id="5" name="Footer Placeholder 4">
            <a:extLst>
              <a:ext uri="{FF2B5EF4-FFF2-40B4-BE49-F238E27FC236}">
                <a16:creationId xmlns:a16="http://schemas.microsoft.com/office/drawing/2014/main" id="{69B8BC47-0D57-2EFF-0C06-4B1144FCFC69}"/>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6" name="Slide Number Placeholder 1">
            <a:extLst>
              <a:ext uri="{FF2B5EF4-FFF2-40B4-BE49-F238E27FC236}">
                <a16:creationId xmlns:a16="http://schemas.microsoft.com/office/drawing/2014/main" id="{200FC179-E57A-9ABF-4D77-32DA9240F7E4}"/>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08975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4C13C53-DF72-698D-D665-68F5AE6DCF21}"/>
              </a:ext>
            </a:extLst>
          </p:cNvPr>
          <p:cNvSpPr>
            <a:spLocks noGrp="1"/>
          </p:cNvSpPr>
          <p:nvPr>
            <p:ph type="pic" sz="quarter" idx="11"/>
          </p:nvPr>
        </p:nvSpPr>
        <p:spPr>
          <a:xfrm>
            <a:off x="1371606" y="1574943"/>
            <a:ext cx="9448794" cy="3561782"/>
          </a:xfrm>
          <a:custGeom>
            <a:avLst/>
            <a:gdLst>
              <a:gd name="connsiteX0" fmla="*/ 5962493 w 9448794"/>
              <a:gd name="connsiteY0" fmla="*/ 2414882 h 3561782"/>
              <a:gd name="connsiteX1" fmla="*/ 8256294 w 9448794"/>
              <a:gd name="connsiteY1" fmla="*/ 2414882 h 3561782"/>
              <a:gd name="connsiteX2" fmla="*/ 7109393 w 9448794"/>
              <a:gd name="connsiteY2" fmla="*/ 3561782 h 3561782"/>
              <a:gd name="connsiteX3" fmla="*/ 3577496 w 9448794"/>
              <a:gd name="connsiteY3" fmla="*/ 2414882 h 3561782"/>
              <a:gd name="connsiteX4" fmla="*/ 5871297 w 9448794"/>
              <a:gd name="connsiteY4" fmla="*/ 2414882 h 3561782"/>
              <a:gd name="connsiteX5" fmla="*/ 4724397 w 9448794"/>
              <a:gd name="connsiteY5" fmla="*/ 3561782 h 3561782"/>
              <a:gd name="connsiteX6" fmla="*/ 1192500 w 9448794"/>
              <a:gd name="connsiteY6" fmla="*/ 2414882 h 3561782"/>
              <a:gd name="connsiteX7" fmla="*/ 3486300 w 9448794"/>
              <a:gd name="connsiteY7" fmla="*/ 2414882 h 3561782"/>
              <a:gd name="connsiteX8" fmla="*/ 2339401 w 9448794"/>
              <a:gd name="connsiteY8" fmla="*/ 3561782 h 3561782"/>
              <a:gd name="connsiteX9" fmla="*/ 7109393 w 9448794"/>
              <a:gd name="connsiteY9" fmla="*/ 1221320 h 3561782"/>
              <a:gd name="connsiteX10" fmla="*/ 8256294 w 9448794"/>
              <a:gd name="connsiteY10" fmla="*/ 2368220 h 3561782"/>
              <a:gd name="connsiteX11" fmla="*/ 5962493 w 9448794"/>
              <a:gd name="connsiteY11" fmla="*/ 2368220 h 3561782"/>
              <a:gd name="connsiteX12" fmla="*/ 4724397 w 9448794"/>
              <a:gd name="connsiteY12" fmla="*/ 1221320 h 3561782"/>
              <a:gd name="connsiteX13" fmla="*/ 5871297 w 9448794"/>
              <a:gd name="connsiteY13" fmla="*/ 2368220 h 3561782"/>
              <a:gd name="connsiteX14" fmla="*/ 3577496 w 9448794"/>
              <a:gd name="connsiteY14" fmla="*/ 2368220 h 3561782"/>
              <a:gd name="connsiteX15" fmla="*/ 2339401 w 9448794"/>
              <a:gd name="connsiteY15" fmla="*/ 1221320 h 3561782"/>
              <a:gd name="connsiteX16" fmla="*/ 3486300 w 9448794"/>
              <a:gd name="connsiteY16" fmla="*/ 2368220 h 3561782"/>
              <a:gd name="connsiteX17" fmla="*/ 1192500 w 9448794"/>
              <a:gd name="connsiteY17" fmla="*/ 2368220 h 3561782"/>
              <a:gd name="connsiteX18" fmla="*/ 7154993 w 9448794"/>
              <a:gd name="connsiteY18" fmla="*/ 1193562 h 3561782"/>
              <a:gd name="connsiteX19" fmla="*/ 9448794 w 9448794"/>
              <a:gd name="connsiteY19" fmla="*/ 1193562 h 3561782"/>
              <a:gd name="connsiteX20" fmla="*/ 8301894 w 9448794"/>
              <a:gd name="connsiteY20" fmla="*/ 2340462 h 3561782"/>
              <a:gd name="connsiteX21" fmla="*/ 4769995 w 9448794"/>
              <a:gd name="connsiteY21" fmla="*/ 1193562 h 3561782"/>
              <a:gd name="connsiteX22" fmla="*/ 7063795 w 9448794"/>
              <a:gd name="connsiteY22" fmla="*/ 1193562 h 3561782"/>
              <a:gd name="connsiteX23" fmla="*/ 5916895 w 9448794"/>
              <a:gd name="connsiteY23" fmla="*/ 2340462 h 3561782"/>
              <a:gd name="connsiteX24" fmla="*/ 2384999 w 9448794"/>
              <a:gd name="connsiteY24" fmla="*/ 1193562 h 3561782"/>
              <a:gd name="connsiteX25" fmla="*/ 4678799 w 9448794"/>
              <a:gd name="connsiteY25" fmla="*/ 1193562 h 3561782"/>
              <a:gd name="connsiteX26" fmla="*/ 3531898 w 9448794"/>
              <a:gd name="connsiteY26" fmla="*/ 2340462 h 3561782"/>
              <a:gd name="connsiteX27" fmla="*/ 1 w 9448794"/>
              <a:gd name="connsiteY27" fmla="*/ 1193562 h 3561782"/>
              <a:gd name="connsiteX28" fmla="*/ 2293804 w 9448794"/>
              <a:gd name="connsiteY28" fmla="*/ 1193562 h 3561782"/>
              <a:gd name="connsiteX29" fmla="*/ 1146902 w 9448794"/>
              <a:gd name="connsiteY29" fmla="*/ 2340462 h 3561782"/>
              <a:gd name="connsiteX30" fmla="*/ 8301892 w 9448794"/>
              <a:gd name="connsiteY30" fmla="*/ 0 h 3561782"/>
              <a:gd name="connsiteX31" fmla="*/ 9448793 w 9448794"/>
              <a:gd name="connsiteY31" fmla="*/ 1146900 h 3561782"/>
              <a:gd name="connsiteX32" fmla="*/ 7154992 w 9448794"/>
              <a:gd name="connsiteY32" fmla="*/ 1146900 h 3561782"/>
              <a:gd name="connsiteX33" fmla="*/ 5916895 w 9448794"/>
              <a:gd name="connsiteY33" fmla="*/ 0 h 3561782"/>
              <a:gd name="connsiteX34" fmla="*/ 7063795 w 9448794"/>
              <a:gd name="connsiteY34" fmla="*/ 1146900 h 3561782"/>
              <a:gd name="connsiteX35" fmla="*/ 4769995 w 9448794"/>
              <a:gd name="connsiteY35" fmla="*/ 1146900 h 3561782"/>
              <a:gd name="connsiteX36" fmla="*/ 3531898 w 9448794"/>
              <a:gd name="connsiteY36" fmla="*/ 0 h 3561782"/>
              <a:gd name="connsiteX37" fmla="*/ 4678799 w 9448794"/>
              <a:gd name="connsiteY37" fmla="*/ 1146900 h 3561782"/>
              <a:gd name="connsiteX38" fmla="*/ 2384999 w 9448794"/>
              <a:gd name="connsiteY38" fmla="*/ 1146900 h 3561782"/>
              <a:gd name="connsiteX39" fmla="*/ 1146901 w 9448794"/>
              <a:gd name="connsiteY39" fmla="*/ 0 h 3561782"/>
              <a:gd name="connsiteX40" fmla="*/ 2293801 w 9448794"/>
              <a:gd name="connsiteY40" fmla="*/ 1146900 h 3561782"/>
              <a:gd name="connsiteX41" fmla="*/ 0 w 9448794"/>
              <a:gd name="connsiteY41" fmla="*/ 1146900 h 356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448794" h="3561782">
                <a:moveTo>
                  <a:pt x="5962493" y="2414882"/>
                </a:moveTo>
                <a:lnTo>
                  <a:pt x="8256294" y="2414882"/>
                </a:lnTo>
                <a:lnTo>
                  <a:pt x="7109393" y="3561782"/>
                </a:lnTo>
                <a:close/>
                <a:moveTo>
                  <a:pt x="3577496" y="2414882"/>
                </a:moveTo>
                <a:lnTo>
                  <a:pt x="5871297" y="2414882"/>
                </a:lnTo>
                <a:lnTo>
                  <a:pt x="4724397" y="3561782"/>
                </a:lnTo>
                <a:close/>
                <a:moveTo>
                  <a:pt x="1192500" y="2414882"/>
                </a:moveTo>
                <a:lnTo>
                  <a:pt x="3486300" y="2414882"/>
                </a:lnTo>
                <a:lnTo>
                  <a:pt x="2339401" y="3561782"/>
                </a:lnTo>
                <a:close/>
                <a:moveTo>
                  <a:pt x="7109393" y="1221320"/>
                </a:moveTo>
                <a:lnTo>
                  <a:pt x="8256294" y="2368220"/>
                </a:lnTo>
                <a:lnTo>
                  <a:pt x="5962493" y="2368220"/>
                </a:lnTo>
                <a:close/>
                <a:moveTo>
                  <a:pt x="4724397" y="1221320"/>
                </a:moveTo>
                <a:lnTo>
                  <a:pt x="5871297" y="2368220"/>
                </a:lnTo>
                <a:lnTo>
                  <a:pt x="3577496" y="2368220"/>
                </a:lnTo>
                <a:close/>
                <a:moveTo>
                  <a:pt x="2339401" y="1221320"/>
                </a:moveTo>
                <a:lnTo>
                  <a:pt x="3486300" y="2368220"/>
                </a:lnTo>
                <a:lnTo>
                  <a:pt x="1192500" y="2368220"/>
                </a:lnTo>
                <a:close/>
                <a:moveTo>
                  <a:pt x="7154993" y="1193562"/>
                </a:moveTo>
                <a:lnTo>
                  <a:pt x="9448794" y="1193562"/>
                </a:lnTo>
                <a:lnTo>
                  <a:pt x="8301894" y="2340462"/>
                </a:lnTo>
                <a:close/>
                <a:moveTo>
                  <a:pt x="4769995" y="1193562"/>
                </a:moveTo>
                <a:lnTo>
                  <a:pt x="7063795" y="1193562"/>
                </a:lnTo>
                <a:lnTo>
                  <a:pt x="5916895" y="2340462"/>
                </a:lnTo>
                <a:close/>
                <a:moveTo>
                  <a:pt x="2384999" y="1193562"/>
                </a:moveTo>
                <a:lnTo>
                  <a:pt x="4678799" y="1193562"/>
                </a:lnTo>
                <a:lnTo>
                  <a:pt x="3531898" y="2340462"/>
                </a:lnTo>
                <a:close/>
                <a:moveTo>
                  <a:pt x="1" y="1193562"/>
                </a:moveTo>
                <a:lnTo>
                  <a:pt x="2293804" y="1193562"/>
                </a:lnTo>
                <a:lnTo>
                  <a:pt x="1146902" y="2340462"/>
                </a:lnTo>
                <a:close/>
                <a:moveTo>
                  <a:pt x="8301892" y="0"/>
                </a:moveTo>
                <a:lnTo>
                  <a:pt x="9448793" y="1146900"/>
                </a:lnTo>
                <a:lnTo>
                  <a:pt x="7154992" y="1146900"/>
                </a:lnTo>
                <a:close/>
                <a:moveTo>
                  <a:pt x="5916895" y="0"/>
                </a:moveTo>
                <a:lnTo>
                  <a:pt x="7063795" y="1146900"/>
                </a:lnTo>
                <a:lnTo>
                  <a:pt x="4769995" y="1146900"/>
                </a:lnTo>
                <a:close/>
                <a:moveTo>
                  <a:pt x="3531898" y="0"/>
                </a:moveTo>
                <a:lnTo>
                  <a:pt x="4678799" y="1146900"/>
                </a:lnTo>
                <a:lnTo>
                  <a:pt x="2384999" y="1146900"/>
                </a:lnTo>
                <a:close/>
                <a:moveTo>
                  <a:pt x="1146901" y="0"/>
                </a:moveTo>
                <a:lnTo>
                  <a:pt x="2293801" y="1146900"/>
                </a:lnTo>
                <a:lnTo>
                  <a:pt x="0" y="1146900"/>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217986D7-BFD7-6172-DFEE-A2E7826BF8C6}"/>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0BA22E55-C73C-EB85-2177-ECF7481B877E}"/>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261221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741D1D7-0C0F-5018-EB3E-6626F04BF99E}"/>
              </a:ext>
            </a:extLst>
          </p:cNvPr>
          <p:cNvSpPr>
            <a:spLocks noGrp="1"/>
          </p:cNvSpPr>
          <p:nvPr>
            <p:ph type="pic" sz="quarter" idx="11"/>
          </p:nvPr>
        </p:nvSpPr>
        <p:spPr>
          <a:xfrm>
            <a:off x="5964551" y="-123602"/>
            <a:ext cx="6858781" cy="7301017"/>
          </a:xfrm>
          <a:custGeom>
            <a:avLst/>
            <a:gdLst>
              <a:gd name="connsiteX0" fmla="*/ 6157543 w 6858781"/>
              <a:gd name="connsiteY0" fmla="*/ 4036615 h 7301017"/>
              <a:gd name="connsiteX1" fmla="*/ 6653394 w 6858781"/>
              <a:gd name="connsiteY1" fmla="*/ 4242003 h 7301017"/>
              <a:gd name="connsiteX2" fmla="*/ 6653393 w 6858781"/>
              <a:gd name="connsiteY2" fmla="*/ 4242004 h 7301017"/>
              <a:gd name="connsiteX3" fmla="*/ 6653393 w 6858781"/>
              <a:gd name="connsiteY3" fmla="*/ 5233706 h 7301017"/>
              <a:gd name="connsiteX4" fmla="*/ 4791469 w 6858781"/>
              <a:gd name="connsiteY4" fmla="*/ 7095629 h 7301017"/>
              <a:gd name="connsiteX5" fmla="*/ 3909772 w 6858781"/>
              <a:gd name="connsiteY5" fmla="*/ 7185486 h 7301017"/>
              <a:gd name="connsiteX6" fmla="*/ 3799768 w 6858781"/>
              <a:gd name="connsiteY6" fmla="*/ 7095630 h 7301017"/>
              <a:gd name="connsiteX7" fmla="*/ 3709910 w 6858781"/>
              <a:gd name="connsiteY7" fmla="*/ 6985625 h 7301017"/>
              <a:gd name="connsiteX8" fmla="*/ 3799768 w 6858781"/>
              <a:gd name="connsiteY8" fmla="*/ 6103928 h 7301017"/>
              <a:gd name="connsiteX9" fmla="*/ 5661692 w 6858781"/>
              <a:gd name="connsiteY9" fmla="*/ 4242003 h 7301017"/>
              <a:gd name="connsiteX10" fmla="*/ 6157543 w 6858781"/>
              <a:gd name="connsiteY10" fmla="*/ 4036615 h 7301017"/>
              <a:gd name="connsiteX11" fmla="*/ 6099805 w 6858781"/>
              <a:gd name="connsiteY11" fmla="*/ 1983470 h 7301017"/>
              <a:gd name="connsiteX12" fmla="*/ 6595656 w 6858781"/>
              <a:gd name="connsiteY12" fmla="*/ 2188858 h 7301017"/>
              <a:gd name="connsiteX13" fmla="*/ 6595655 w 6858781"/>
              <a:gd name="connsiteY13" fmla="*/ 2188859 h 7301017"/>
              <a:gd name="connsiteX14" fmla="*/ 6595655 w 6858781"/>
              <a:gd name="connsiteY14" fmla="*/ 3180561 h 7301017"/>
              <a:gd name="connsiteX15" fmla="*/ 3290462 w 6858781"/>
              <a:gd name="connsiteY15" fmla="*/ 6485752 h 7301017"/>
              <a:gd name="connsiteX16" fmla="*/ 2408766 w 6858781"/>
              <a:gd name="connsiteY16" fmla="*/ 6575610 h 7301017"/>
              <a:gd name="connsiteX17" fmla="*/ 2298761 w 6858781"/>
              <a:gd name="connsiteY17" fmla="*/ 6485753 h 7301017"/>
              <a:gd name="connsiteX18" fmla="*/ 2208904 w 6858781"/>
              <a:gd name="connsiteY18" fmla="*/ 6375748 h 7301017"/>
              <a:gd name="connsiteX19" fmla="*/ 2298762 w 6858781"/>
              <a:gd name="connsiteY19" fmla="*/ 5494051 h 7301017"/>
              <a:gd name="connsiteX20" fmla="*/ 5603954 w 6858781"/>
              <a:gd name="connsiteY20" fmla="*/ 2188858 h 7301017"/>
              <a:gd name="connsiteX21" fmla="*/ 6099805 w 6858781"/>
              <a:gd name="connsiteY21" fmla="*/ 1983470 h 7301017"/>
              <a:gd name="connsiteX22" fmla="*/ 5616669 w 6858781"/>
              <a:gd name="connsiteY22" fmla="*/ 351725 h 7301017"/>
              <a:gd name="connsiteX23" fmla="*/ 6112519 w 6858781"/>
              <a:gd name="connsiteY23" fmla="*/ 557113 h 7301017"/>
              <a:gd name="connsiteX24" fmla="*/ 6112519 w 6858781"/>
              <a:gd name="connsiteY24" fmla="*/ 557114 h 7301017"/>
              <a:gd name="connsiteX25" fmla="*/ 6112519 w 6858781"/>
              <a:gd name="connsiteY25" fmla="*/ 1548815 h 7301017"/>
              <a:gd name="connsiteX26" fmla="*/ 1398831 w 6858781"/>
              <a:gd name="connsiteY26" fmla="*/ 6262502 h 7301017"/>
              <a:gd name="connsiteX27" fmla="*/ 407131 w 6858781"/>
              <a:gd name="connsiteY27" fmla="*/ 6262502 h 7301017"/>
              <a:gd name="connsiteX28" fmla="*/ 407131 w 6858781"/>
              <a:gd name="connsiteY28" fmla="*/ 5270801 h 7301017"/>
              <a:gd name="connsiteX29" fmla="*/ 5120818 w 6858781"/>
              <a:gd name="connsiteY29" fmla="*/ 557113 h 7301017"/>
              <a:gd name="connsiteX30" fmla="*/ 5616669 w 6858781"/>
              <a:gd name="connsiteY30" fmla="*/ 351725 h 7301017"/>
              <a:gd name="connsiteX31" fmla="*/ 3699899 w 6858781"/>
              <a:gd name="connsiteY31" fmla="*/ 160656 h 7301017"/>
              <a:gd name="connsiteX32" fmla="*/ 4195749 w 6858781"/>
              <a:gd name="connsiteY32" fmla="*/ 366044 h 7301017"/>
              <a:gd name="connsiteX33" fmla="*/ 4195749 w 6858781"/>
              <a:gd name="connsiteY33" fmla="*/ 366045 h 7301017"/>
              <a:gd name="connsiteX34" fmla="*/ 4195749 w 6858781"/>
              <a:gd name="connsiteY34" fmla="*/ 1357747 h 7301017"/>
              <a:gd name="connsiteX35" fmla="*/ 1642048 w 6858781"/>
              <a:gd name="connsiteY35" fmla="*/ 3911446 h 7301017"/>
              <a:gd name="connsiteX36" fmla="*/ 650347 w 6858781"/>
              <a:gd name="connsiteY36" fmla="*/ 3911446 h 7301017"/>
              <a:gd name="connsiteX37" fmla="*/ 650347 w 6858781"/>
              <a:gd name="connsiteY37" fmla="*/ 3911447 h 7301017"/>
              <a:gd name="connsiteX38" fmla="*/ 650347 w 6858781"/>
              <a:gd name="connsiteY38" fmla="*/ 2919745 h 7301017"/>
              <a:gd name="connsiteX39" fmla="*/ 3204048 w 6858781"/>
              <a:gd name="connsiteY39" fmla="*/ 366044 h 7301017"/>
              <a:gd name="connsiteX40" fmla="*/ 3699899 w 6858781"/>
              <a:gd name="connsiteY40" fmla="*/ 160656 h 7301017"/>
              <a:gd name="connsiteX41" fmla="*/ 1754903 w 6858781"/>
              <a:gd name="connsiteY41" fmla="*/ 0 h 7301017"/>
              <a:gd name="connsiteX42" fmla="*/ 2250754 w 6858781"/>
              <a:gd name="connsiteY42" fmla="*/ 205388 h 7301017"/>
              <a:gd name="connsiteX43" fmla="*/ 2250753 w 6858781"/>
              <a:gd name="connsiteY43" fmla="*/ 205389 h 7301017"/>
              <a:gd name="connsiteX44" fmla="*/ 2250753 w 6858781"/>
              <a:gd name="connsiteY44" fmla="*/ 1197091 h 7301017"/>
              <a:gd name="connsiteX45" fmla="*/ 1197089 w 6858781"/>
              <a:gd name="connsiteY45" fmla="*/ 2250754 h 7301017"/>
              <a:gd name="connsiteX46" fmla="*/ 315392 w 6858781"/>
              <a:gd name="connsiteY46" fmla="*/ 2340611 h 7301017"/>
              <a:gd name="connsiteX47" fmla="*/ 205388 w 6858781"/>
              <a:gd name="connsiteY47" fmla="*/ 2250755 h 7301017"/>
              <a:gd name="connsiteX48" fmla="*/ 115531 w 6858781"/>
              <a:gd name="connsiteY48" fmla="*/ 2140750 h 7301017"/>
              <a:gd name="connsiteX49" fmla="*/ 205388 w 6858781"/>
              <a:gd name="connsiteY49" fmla="*/ 1259053 h 7301017"/>
              <a:gd name="connsiteX50" fmla="*/ 1259052 w 6858781"/>
              <a:gd name="connsiteY50" fmla="*/ 205388 h 7301017"/>
              <a:gd name="connsiteX51" fmla="*/ 1754903 w 6858781"/>
              <a:gd name="connsiteY51" fmla="*/ 0 h 7301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781" h="7301017">
                <a:moveTo>
                  <a:pt x="6157543" y="4036615"/>
                </a:moveTo>
                <a:cubicBezTo>
                  <a:pt x="6337006" y="4036615"/>
                  <a:pt x="6516469" y="4105078"/>
                  <a:pt x="6653394" y="4242003"/>
                </a:cubicBezTo>
                <a:lnTo>
                  <a:pt x="6653393" y="4242004"/>
                </a:lnTo>
                <a:cubicBezTo>
                  <a:pt x="6927244" y="4515855"/>
                  <a:pt x="6927244" y="4959855"/>
                  <a:pt x="6653393" y="5233706"/>
                </a:cubicBezTo>
                <a:lnTo>
                  <a:pt x="4791469" y="7095629"/>
                </a:lnTo>
                <a:cubicBezTo>
                  <a:pt x="4551849" y="7335249"/>
                  <a:pt x="4181959" y="7365201"/>
                  <a:pt x="3909772" y="7185486"/>
                </a:cubicBezTo>
                <a:lnTo>
                  <a:pt x="3799768" y="7095630"/>
                </a:lnTo>
                <a:lnTo>
                  <a:pt x="3709910" y="6985625"/>
                </a:lnTo>
                <a:cubicBezTo>
                  <a:pt x="3530195" y="6713438"/>
                  <a:pt x="3560147" y="6343548"/>
                  <a:pt x="3799768" y="6103928"/>
                </a:cubicBezTo>
                <a:lnTo>
                  <a:pt x="5661692" y="4242003"/>
                </a:lnTo>
                <a:cubicBezTo>
                  <a:pt x="5798617" y="4105078"/>
                  <a:pt x="5978080" y="4036615"/>
                  <a:pt x="6157543" y="4036615"/>
                </a:cubicBezTo>
                <a:close/>
                <a:moveTo>
                  <a:pt x="6099805" y="1983470"/>
                </a:moveTo>
                <a:cubicBezTo>
                  <a:pt x="6279268" y="1983470"/>
                  <a:pt x="6458731" y="2051933"/>
                  <a:pt x="6595656" y="2188858"/>
                </a:cubicBezTo>
                <a:lnTo>
                  <a:pt x="6595655" y="2188859"/>
                </a:lnTo>
                <a:cubicBezTo>
                  <a:pt x="6869507" y="2462710"/>
                  <a:pt x="6869507" y="2906709"/>
                  <a:pt x="6595655" y="3180561"/>
                </a:cubicBezTo>
                <a:lnTo>
                  <a:pt x="3290462" y="6485752"/>
                </a:lnTo>
                <a:cubicBezTo>
                  <a:pt x="3050842" y="6725373"/>
                  <a:pt x="2680953" y="6755325"/>
                  <a:pt x="2408766" y="6575610"/>
                </a:cubicBezTo>
                <a:lnTo>
                  <a:pt x="2298761" y="6485753"/>
                </a:lnTo>
                <a:lnTo>
                  <a:pt x="2208904" y="6375748"/>
                </a:lnTo>
                <a:cubicBezTo>
                  <a:pt x="2029189" y="6103561"/>
                  <a:pt x="2059141" y="5733672"/>
                  <a:pt x="2298762" y="5494051"/>
                </a:cubicBezTo>
                <a:lnTo>
                  <a:pt x="5603954" y="2188858"/>
                </a:lnTo>
                <a:cubicBezTo>
                  <a:pt x="5740880" y="2051933"/>
                  <a:pt x="5920343" y="1983470"/>
                  <a:pt x="6099805" y="1983470"/>
                </a:cubicBezTo>
                <a:close/>
                <a:moveTo>
                  <a:pt x="5616669" y="351725"/>
                </a:moveTo>
                <a:cubicBezTo>
                  <a:pt x="5796131" y="351725"/>
                  <a:pt x="5975593" y="420188"/>
                  <a:pt x="6112519" y="557113"/>
                </a:cubicBezTo>
                <a:lnTo>
                  <a:pt x="6112519" y="557114"/>
                </a:lnTo>
                <a:cubicBezTo>
                  <a:pt x="6386370" y="830965"/>
                  <a:pt x="6386370" y="1274964"/>
                  <a:pt x="6112519" y="1548815"/>
                </a:cubicBezTo>
                <a:lnTo>
                  <a:pt x="1398831" y="6262502"/>
                </a:lnTo>
                <a:cubicBezTo>
                  <a:pt x="1124980" y="6536353"/>
                  <a:pt x="680981" y="6536353"/>
                  <a:pt x="407131" y="6262502"/>
                </a:cubicBezTo>
                <a:cubicBezTo>
                  <a:pt x="133279" y="5988651"/>
                  <a:pt x="133279" y="5544652"/>
                  <a:pt x="407131" y="5270801"/>
                </a:cubicBezTo>
                <a:lnTo>
                  <a:pt x="5120818" y="557113"/>
                </a:lnTo>
                <a:cubicBezTo>
                  <a:pt x="5257743" y="420188"/>
                  <a:pt x="5437206" y="351725"/>
                  <a:pt x="5616669" y="351725"/>
                </a:cubicBezTo>
                <a:close/>
                <a:moveTo>
                  <a:pt x="3699899" y="160656"/>
                </a:moveTo>
                <a:cubicBezTo>
                  <a:pt x="3879361" y="160656"/>
                  <a:pt x="4058823" y="229119"/>
                  <a:pt x="4195749" y="366044"/>
                </a:cubicBezTo>
                <a:lnTo>
                  <a:pt x="4195749" y="366045"/>
                </a:lnTo>
                <a:cubicBezTo>
                  <a:pt x="4469600" y="639896"/>
                  <a:pt x="4469600" y="1083896"/>
                  <a:pt x="4195749" y="1357747"/>
                </a:cubicBezTo>
                <a:lnTo>
                  <a:pt x="1642048" y="3911446"/>
                </a:lnTo>
                <a:cubicBezTo>
                  <a:pt x="1368197" y="4185297"/>
                  <a:pt x="924199" y="4185297"/>
                  <a:pt x="650347" y="3911446"/>
                </a:cubicBezTo>
                <a:lnTo>
                  <a:pt x="650347" y="3911447"/>
                </a:lnTo>
                <a:cubicBezTo>
                  <a:pt x="376496" y="3637596"/>
                  <a:pt x="376496" y="3193596"/>
                  <a:pt x="650347" y="2919745"/>
                </a:cubicBezTo>
                <a:lnTo>
                  <a:pt x="3204048" y="366044"/>
                </a:lnTo>
                <a:cubicBezTo>
                  <a:pt x="3340973" y="229119"/>
                  <a:pt x="3520436" y="160656"/>
                  <a:pt x="3699899" y="160656"/>
                </a:cubicBezTo>
                <a:close/>
                <a:moveTo>
                  <a:pt x="1754903" y="0"/>
                </a:moveTo>
                <a:cubicBezTo>
                  <a:pt x="1934366" y="0"/>
                  <a:pt x="2113828" y="68463"/>
                  <a:pt x="2250754" y="205388"/>
                </a:cubicBezTo>
                <a:lnTo>
                  <a:pt x="2250753" y="205389"/>
                </a:lnTo>
                <a:cubicBezTo>
                  <a:pt x="2524605" y="479240"/>
                  <a:pt x="2524605" y="923240"/>
                  <a:pt x="2250753" y="1197091"/>
                </a:cubicBezTo>
                <a:lnTo>
                  <a:pt x="1197089" y="2250754"/>
                </a:lnTo>
                <a:cubicBezTo>
                  <a:pt x="957469" y="2490374"/>
                  <a:pt x="587579" y="2520327"/>
                  <a:pt x="315392" y="2340611"/>
                </a:cubicBezTo>
                <a:lnTo>
                  <a:pt x="205388" y="2250755"/>
                </a:lnTo>
                <a:lnTo>
                  <a:pt x="115531" y="2140750"/>
                </a:lnTo>
                <a:cubicBezTo>
                  <a:pt x="-64184" y="1868563"/>
                  <a:pt x="-34231" y="1498673"/>
                  <a:pt x="205388" y="1259053"/>
                </a:cubicBezTo>
                <a:lnTo>
                  <a:pt x="1259052" y="205388"/>
                </a:lnTo>
                <a:cubicBezTo>
                  <a:pt x="1395978" y="68463"/>
                  <a:pt x="1575441" y="0"/>
                  <a:pt x="1754903" y="0"/>
                </a:cubicBezTo>
                <a:close/>
              </a:path>
            </a:pathLst>
          </a:custGeom>
          <a:noFill/>
        </p:spPr>
        <p:txBody>
          <a:bodyPr wrap="square">
            <a:noAutofit/>
          </a:bodyPr>
          <a:lstStyle>
            <a:lvl1pPr>
              <a:defRPr sz="1400">
                <a:solidFill>
                  <a:schemeClr val="accent2"/>
                </a:solidFill>
              </a:defRPr>
            </a:lvl1pPr>
          </a:lstStyle>
          <a:p>
            <a:endParaRPr lang="en-US"/>
          </a:p>
        </p:txBody>
      </p:sp>
      <p:sp>
        <p:nvSpPr>
          <p:cNvPr id="7" name="Footer Placeholder 4">
            <a:extLst>
              <a:ext uri="{FF2B5EF4-FFF2-40B4-BE49-F238E27FC236}">
                <a16:creationId xmlns:a16="http://schemas.microsoft.com/office/drawing/2014/main" id="{A433CF86-DB13-4E6F-04A1-0FC57CA0451C}"/>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8" name="Slide Number Placeholder 1">
            <a:extLst>
              <a:ext uri="{FF2B5EF4-FFF2-40B4-BE49-F238E27FC236}">
                <a16:creationId xmlns:a16="http://schemas.microsoft.com/office/drawing/2014/main" id="{D6D77DDE-D9EB-77CB-30C4-C82A0536EF8F}"/>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408060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7D029A1-0010-3603-1565-90B995B25672}"/>
              </a:ext>
            </a:extLst>
          </p:cNvPr>
          <p:cNvSpPr>
            <a:spLocks noGrp="1"/>
          </p:cNvSpPr>
          <p:nvPr>
            <p:ph type="pic" sz="quarter" idx="11"/>
          </p:nvPr>
        </p:nvSpPr>
        <p:spPr>
          <a:xfrm>
            <a:off x="5562601" y="868519"/>
            <a:ext cx="6248401" cy="5120967"/>
          </a:xfrm>
          <a:custGeom>
            <a:avLst/>
            <a:gdLst>
              <a:gd name="connsiteX0" fmla="*/ 4387040 w 6248401"/>
              <a:gd name="connsiteY0" fmla="*/ 3669719 h 5120967"/>
              <a:gd name="connsiteX1" fmla="*/ 4957420 w 6248401"/>
              <a:gd name="connsiteY1" fmla="*/ 3669719 h 5120967"/>
              <a:gd name="connsiteX2" fmla="*/ 5243059 w 6248401"/>
              <a:gd name="connsiteY2" fmla="*/ 4163628 h 5120967"/>
              <a:gd name="connsiteX3" fmla="*/ 4957420 w 6248401"/>
              <a:gd name="connsiteY3" fmla="*/ 4657088 h 5120967"/>
              <a:gd name="connsiteX4" fmla="*/ 4387040 w 6248401"/>
              <a:gd name="connsiteY4" fmla="*/ 4657088 h 5120967"/>
              <a:gd name="connsiteX5" fmla="*/ 4102300 w 6248401"/>
              <a:gd name="connsiteY5" fmla="*/ 4163628 h 5120967"/>
              <a:gd name="connsiteX6" fmla="*/ 995175 w 6248401"/>
              <a:gd name="connsiteY6" fmla="*/ 3665082 h 5120967"/>
              <a:gd name="connsiteX7" fmla="*/ 1836205 w 6248401"/>
              <a:gd name="connsiteY7" fmla="*/ 3665082 h 5120967"/>
              <a:gd name="connsiteX8" fmla="*/ 2257383 w 6248401"/>
              <a:gd name="connsiteY8" fmla="*/ 4393356 h 5120967"/>
              <a:gd name="connsiteX9" fmla="*/ 1836205 w 6248401"/>
              <a:gd name="connsiteY9" fmla="*/ 5120967 h 5120967"/>
              <a:gd name="connsiteX10" fmla="*/ 995175 w 6248401"/>
              <a:gd name="connsiteY10" fmla="*/ 5120967 h 5120967"/>
              <a:gd name="connsiteX11" fmla="*/ 575323 w 6248401"/>
              <a:gd name="connsiteY11" fmla="*/ 4393355 h 5120967"/>
              <a:gd name="connsiteX12" fmla="*/ 2491726 w 6248401"/>
              <a:gd name="connsiteY12" fmla="*/ 2580143 h 5120967"/>
              <a:gd name="connsiteX13" fmla="*/ 3734711 w 6248401"/>
              <a:gd name="connsiteY13" fmla="*/ 2580143 h 5120967"/>
              <a:gd name="connsiteX14" fmla="*/ 4357182 w 6248401"/>
              <a:gd name="connsiteY14" fmla="*/ 3656481 h 5120967"/>
              <a:gd name="connsiteX15" fmla="*/ 3734711 w 6248401"/>
              <a:gd name="connsiteY15" fmla="*/ 4731842 h 5120967"/>
              <a:gd name="connsiteX16" fmla="*/ 2491726 w 6248401"/>
              <a:gd name="connsiteY16" fmla="*/ 4731842 h 5120967"/>
              <a:gd name="connsiteX17" fmla="*/ 1871213 w 6248401"/>
              <a:gd name="connsiteY17" fmla="*/ 3656481 h 5120967"/>
              <a:gd name="connsiteX18" fmla="*/ 615271 w 6248401"/>
              <a:gd name="connsiteY18" fmla="*/ 1496706 h 5120967"/>
              <a:gd name="connsiteX19" fmla="*/ 1847757 w 6248401"/>
              <a:gd name="connsiteY19" fmla="*/ 1496706 h 5120967"/>
              <a:gd name="connsiteX20" fmla="*/ 2464970 w 6248401"/>
              <a:gd name="connsiteY20" fmla="*/ 2563952 h 5120967"/>
              <a:gd name="connsiteX21" fmla="*/ 1847757 w 6248401"/>
              <a:gd name="connsiteY21" fmla="*/ 3630229 h 5120967"/>
              <a:gd name="connsiteX22" fmla="*/ 615271 w 6248401"/>
              <a:gd name="connsiteY22" fmla="*/ 3630229 h 5120967"/>
              <a:gd name="connsiteX23" fmla="*/ 0 w 6248401"/>
              <a:gd name="connsiteY23" fmla="*/ 2563952 h 5120967"/>
              <a:gd name="connsiteX24" fmla="*/ 4382945 w 6248401"/>
              <a:gd name="connsiteY24" fmla="*/ 1487619 h 5120967"/>
              <a:gd name="connsiteX25" fmla="*/ 5625930 w 6248401"/>
              <a:gd name="connsiteY25" fmla="*/ 1487619 h 5120967"/>
              <a:gd name="connsiteX26" fmla="*/ 6248401 w 6248401"/>
              <a:gd name="connsiteY26" fmla="*/ 2563957 h 5120967"/>
              <a:gd name="connsiteX27" fmla="*/ 5625930 w 6248401"/>
              <a:gd name="connsiteY27" fmla="*/ 3639317 h 5120967"/>
              <a:gd name="connsiteX28" fmla="*/ 4382945 w 6248401"/>
              <a:gd name="connsiteY28" fmla="*/ 3639317 h 5120967"/>
              <a:gd name="connsiteX29" fmla="*/ 3762433 w 6248401"/>
              <a:gd name="connsiteY29" fmla="*/ 2563957 h 5120967"/>
              <a:gd name="connsiteX30" fmla="*/ 4387040 w 6248401"/>
              <a:gd name="connsiteY30" fmla="*/ 472673 h 5120967"/>
              <a:gd name="connsiteX31" fmla="*/ 4957420 w 6248401"/>
              <a:gd name="connsiteY31" fmla="*/ 472673 h 5120967"/>
              <a:gd name="connsiteX32" fmla="*/ 5243059 w 6248401"/>
              <a:gd name="connsiteY32" fmla="*/ 966582 h 5120967"/>
              <a:gd name="connsiteX33" fmla="*/ 4957420 w 6248401"/>
              <a:gd name="connsiteY33" fmla="*/ 1460042 h 5120967"/>
              <a:gd name="connsiteX34" fmla="*/ 4387040 w 6248401"/>
              <a:gd name="connsiteY34" fmla="*/ 1460042 h 5120967"/>
              <a:gd name="connsiteX35" fmla="*/ 4102300 w 6248401"/>
              <a:gd name="connsiteY35" fmla="*/ 966582 h 5120967"/>
              <a:gd name="connsiteX36" fmla="*/ 2491726 w 6248401"/>
              <a:gd name="connsiteY36" fmla="*/ 395097 h 5120967"/>
              <a:gd name="connsiteX37" fmla="*/ 3734711 w 6248401"/>
              <a:gd name="connsiteY37" fmla="*/ 395097 h 5120967"/>
              <a:gd name="connsiteX38" fmla="*/ 4357182 w 6248401"/>
              <a:gd name="connsiteY38" fmla="*/ 1471434 h 5120967"/>
              <a:gd name="connsiteX39" fmla="*/ 3734711 w 6248401"/>
              <a:gd name="connsiteY39" fmla="*/ 2546794 h 5120967"/>
              <a:gd name="connsiteX40" fmla="*/ 2491726 w 6248401"/>
              <a:gd name="connsiteY40" fmla="*/ 2546794 h 5120967"/>
              <a:gd name="connsiteX41" fmla="*/ 1871213 w 6248401"/>
              <a:gd name="connsiteY41" fmla="*/ 1471434 h 5120967"/>
              <a:gd name="connsiteX42" fmla="*/ 995175 w 6248401"/>
              <a:gd name="connsiteY42" fmla="*/ 0 h 5120967"/>
              <a:gd name="connsiteX43" fmla="*/ 1836205 w 6248401"/>
              <a:gd name="connsiteY43" fmla="*/ 0 h 5120967"/>
              <a:gd name="connsiteX44" fmla="*/ 2257383 w 6248401"/>
              <a:gd name="connsiteY44" fmla="*/ 728273 h 5120967"/>
              <a:gd name="connsiteX45" fmla="*/ 1836205 w 6248401"/>
              <a:gd name="connsiteY45" fmla="*/ 1455884 h 5120967"/>
              <a:gd name="connsiteX46" fmla="*/ 995175 w 6248401"/>
              <a:gd name="connsiteY46" fmla="*/ 1455884 h 5120967"/>
              <a:gd name="connsiteX47" fmla="*/ 575323 w 6248401"/>
              <a:gd name="connsiteY47" fmla="*/ 728273 h 5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248401" h="5120967">
                <a:moveTo>
                  <a:pt x="4387040" y="3669719"/>
                </a:moveTo>
                <a:lnTo>
                  <a:pt x="4957420" y="3669719"/>
                </a:lnTo>
                <a:lnTo>
                  <a:pt x="5243059" y="4163628"/>
                </a:lnTo>
                <a:lnTo>
                  <a:pt x="4957420" y="4657088"/>
                </a:lnTo>
                <a:lnTo>
                  <a:pt x="4387040" y="4657088"/>
                </a:lnTo>
                <a:lnTo>
                  <a:pt x="4102300" y="4163628"/>
                </a:lnTo>
                <a:close/>
                <a:moveTo>
                  <a:pt x="995175" y="3665082"/>
                </a:moveTo>
                <a:lnTo>
                  <a:pt x="1836205" y="3665082"/>
                </a:lnTo>
                <a:lnTo>
                  <a:pt x="2257383" y="4393356"/>
                </a:lnTo>
                <a:lnTo>
                  <a:pt x="1836205" y="5120967"/>
                </a:lnTo>
                <a:lnTo>
                  <a:pt x="995175" y="5120967"/>
                </a:lnTo>
                <a:lnTo>
                  <a:pt x="575323" y="4393355"/>
                </a:lnTo>
                <a:close/>
                <a:moveTo>
                  <a:pt x="2491726" y="2580143"/>
                </a:moveTo>
                <a:lnTo>
                  <a:pt x="3734711" y="2580143"/>
                </a:lnTo>
                <a:lnTo>
                  <a:pt x="4357182" y="3656481"/>
                </a:lnTo>
                <a:lnTo>
                  <a:pt x="3734711" y="4731842"/>
                </a:lnTo>
                <a:lnTo>
                  <a:pt x="2491726" y="4731842"/>
                </a:lnTo>
                <a:lnTo>
                  <a:pt x="1871213" y="3656481"/>
                </a:lnTo>
                <a:close/>
                <a:moveTo>
                  <a:pt x="615271" y="1496706"/>
                </a:moveTo>
                <a:lnTo>
                  <a:pt x="1847757" y="1496706"/>
                </a:lnTo>
                <a:lnTo>
                  <a:pt x="2464970" y="2563952"/>
                </a:lnTo>
                <a:lnTo>
                  <a:pt x="1847757" y="3630229"/>
                </a:lnTo>
                <a:lnTo>
                  <a:pt x="615271" y="3630229"/>
                </a:lnTo>
                <a:lnTo>
                  <a:pt x="0" y="2563952"/>
                </a:lnTo>
                <a:close/>
                <a:moveTo>
                  <a:pt x="4382945" y="1487619"/>
                </a:moveTo>
                <a:lnTo>
                  <a:pt x="5625930" y="1487619"/>
                </a:lnTo>
                <a:lnTo>
                  <a:pt x="6248401" y="2563957"/>
                </a:lnTo>
                <a:lnTo>
                  <a:pt x="5625930" y="3639317"/>
                </a:lnTo>
                <a:lnTo>
                  <a:pt x="4382945" y="3639317"/>
                </a:lnTo>
                <a:lnTo>
                  <a:pt x="3762433" y="2563957"/>
                </a:lnTo>
                <a:close/>
                <a:moveTo>
                  <a:pt x="4387040" y="472673"/>
                </a:moveTo>
                <a:lnTo>
                  <a:pt x="4957420" y="472673"/>
                </a:lnTo>
                <a:lnTo>
                  <a:pt x="5243059" y="966582"/>
                </a:lnTo>
                <a:lnTo>
                  <a:pt x="4957420" y="1460042"/>
                </a:lnTo>
                <a:lnTo>
                  <a:pt x="4387040" y="1460042"/>
                </a:lnTo>
                <a:lnTo>
                  <a:pt x="4102300" y="966582"/>
                </a:lnTo>
                <a:close/>
                <a:moveTo>
                  <a:pt x="2491726" y="395097"/>
                </a:moveTo>
                <a:lnTo>
                  <a:pt x="3734711" y="395097"/>
                </a:lnTo>
                <a:lnTo>
                  <a:pt x="4357182" y="1471434"/>
                </a:lnTo>
                <a:lnTo>
                  <a:pt x="3734711" y="2546794"/>
                </a:lnTo>
                <a:lnTo>
                  <a:pt x="2491726" y="2546794"/>
                </a:lnTo>
                <a:lnTo>
                  <a:pt x="1871213" y="1471434"/>
                </a:lnTo>
                <a:close/>
                <a:moveTo>
                  <a:pt x="995175" y="0"/>
                </a:moveTo>
                <a:lnTo>
                  <a:pt x="1836205" y="0"/>
                </a:lnTo>
                <a:lnTo>
                  <a:pt x="2257383" y="728273"/>
                </a:lnTo>
                <a:lnTo>
                  <a:pt x="1836205" y="1455884"/>
                </a:lnTo>
                <a:lnTo>
                  <a:pt x="995175" y="1455884"/>
                </a:lnTo>
                <a:lnTo>
                  <a:pt x="575323" y="728273"/>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1DDACB3E-1C5F-C011-3B0D-2BF938F9535B}"/>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82A34A76-68AB-7E70-27B9-72EDFFCC00D2}"/>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270667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B4C4A69-541D-E917-359B-C12BE608F6FE}"/>
              </a:ext>
            </a:extLst>
          </p:cNvPr>
          <p:cNvSpPr>
            <a:spLocks noGrp="1"/>
          </p:cNvSpPr>
          <p:nvPr>
            <p:ph type="pic" sz="quarter" idx="11"/>
          </p:nvPr>
        </p:nvSpPr>
        <p:spPr>
          <a:xfrm>
            <a:off x="5938770" y="685802"/>
            <a:ext cx="5489972" cy="5486398"/>
          </a:xfrm>
          <a:custGeom>
            <a:avLst/>
            <a:gdLst>
              <a:gd name="connsiteX0" fmla="*/ 4145368 w 5489972"/>
              <a:gd name="connsiteY0" fmla="*/ 4141793 h 5486398"/>
              <a:gd name="connsiteX1" fmla="*/ 5169092 w 5489972"/>
              <a:gd name="connsiteY1" fmla="*/ 4141793 h 5486398"/>
              <a:gd name="connsiteX2" fmla="*/ 5169092 w 5489972"/>
              <a:gd name="connsiteY2" fmla="*/ 5165517 h 5486398"/>
              <a:gd name="connsiteX3" fmla="*/ 4145368 w 5489972"/>
              <a:gd name="connsiteY3" fmla="*/ 5165517 h 5486398"/>
              <a:gd name="connsiteX4" fmla="*/ 2763579 w 5489972"/>
              <a:gd name="connsiteY4" fmla="*/ 4141793 h 5486398"/>
              <a:gd name="connsiteX5" fmla="*/ 4108183 w 5489972"/>
              <a:gd name="connsiteY5" fmla="*/ 4141793 h 5486398"/>
              <a:gd name="connsiteX6" fmla="*/ 4108183 w 5489972"/>
              <a:gd name="connsiteY6" fmla="*/ 5486397 h 5486398"/>
              <a:gd name="connsiteX7" fmla="*/ 2763579 w 5489972"/>
              <a:gd name="connsiteY7" fmla="*/ 5486397 h 5486398"/>
              <a:gd name="connsiteX8" fmla="*/ 1381789 w 5489972"/>
              <a:gd name="connsiteY8" fmla="*/ 4141793 h 5486398"/>
              <a:gd name="connsiteX9" fmla="*/ 2726393 w 5489972"/>
              <a:gd name="connsiteY9" fmla="*/ 4141793 h 5486398"/>
              <a:gd name="connsiteX10" fmla="*/ 2726393 w 5489972"/>
              <a:gd name="connsiteY10" fmla="*/ 5486398 h 5486398"/>
              <a:gd name="connsiteX11" fmla="*/ 1381789 w 5489972"/>
              <a:gd name="connsiteY11" fmla="*/ 5486398 h 5486398"/>
              <a:gd name="connsiteX12" fmla="*/ 499033 w 5489972"/>
              <a:gd name="connsiteY12" fmla="*/ 4141793 h 5486398"/>
              <a:gd name="connsiteX13" fmla="*/ 1344604 w 5489972"/>
              <a:gd name="connsiteY13" fmla="*/ 4141793 h 5486398"/>
              <a:gd name="connsiteX14" fmla="*/ 1344604 w 5489972"/>
              <a:gd name="connsiteY14" fmla="*/ 4987365 h 5486398"/>
              <a:gd name="connsiteX15" fmla="*/ 499033 w 5489972"/>
              <a:gd name="connsiteY15" fmla="*/ 4987365 h 5486398"/>
              <a:gd name="connsiteX16" fmla="*/ 4145368 w 5489972"/>
              <a:gd name="connsiteY16" fmla="*/ 2761196 h 5486398"/>
              <a:gd name="connsiteX17" fmla="*/ 5489972 w 5489972"/>
              <a:gd name="connsiteY17" fmla="*/ 2761196 h 5486398"/>
              <a:gd name="connsiteX18" fmla="*/ 5489972 w 5489972"/>
              <a:gd name="connsiteY18" fmla="*/ 4105800 h 5486398"/>
              <a:gd name="connsiteX19" fmla="*/ 4145368 w 5489972"/>
              <a:gd name="connsiteY19" fmla="*/ 4105800 h 5486398"/>
              <a:gd name="connsiteX20" fmla="*/ 2763579 w 5489972"/>
              <a:gd name="connsiteY20" fmla="*/ 2761196 h 5486398"/>
              <a:gd name="connsiteX21" fmla="*/ 4108183 w 5489972"/>
              <a:gd name="connsiteY21" fmla="*/ 2761196 h 5486398"/>
              <a:gd name="connsiteX22" fmla="*/ 4108183 w 5489972"/>
              <a:gd name="connsiteY22" fmla="*/ 4105800 h 5486398"/>
              <a:gd name="connsiteX23" fmla="*/ 2763579 w 5489972"/>
              <a:gd name="connsiteY23" fmla="*/ 4105800 h 5486398"/>
              <a:gd name="connsiteX24" fmla="*/ 1381789 w 5489972"/>
              <a:gd name="connsiteY24" fmla="*/ 2761196 h 5486398"/>
              <a:gd name="connsiteX25" fmla="*/ 2726393 w 5489972"/>
              <a:gd name="connsiteY25" fmla="*/ 2761196 h 5486398"/>
              <a:gd name="connsiteX26" fmla="*/ 2726393 w 5489972"/>
              <a:gd name="connsiteY26" fmla="*/ 4105802 h 5486398"/>
              <a:gd name="connsiteX27" fmla="*/ 1381789 w 5489972"/>
              <a:gd name="connsiteY27" fmla="*/ 4105802 h 5486398"/>
              <a:gd name="connsiteX28" fmla="*/ 0 w 5489972"/>
              <a:gd name="connsiteY28" fmla="*/ 2761196 h 5486398"/>
              <a:gd name="connsiteX29" fmla="*/ 1344604 w 5489972"/>
              <a:gd name="connsiteY29" fmla="*/ 2761196 h 5486398"/>
              <a:gd name="connsiteX30" fmla="*/ 1344604 w 5489972"/>
              <a:gd name="connsiteY30" fmla="*/ 4105802 h 5486398"/>
              <a:gd name="connsiteX31" fmla="*/ 0 w 5489972"/>
              <a:gd name="connsiteY31" fmla="*/ 4105802 h 5486398"/>
              <a:gd name="connsiteX32" fmla="*/ 2763579 w 5489972"/>
              <a:gd name="connsiteY32" fmla="*/ 1380599 h 5486398"/>
              <a:gd name="connsiteX33" fmla="*/ 4108183 w 5489972"/>
              <a:gd name="connsiteY33" fmla="*/ 1380599 h 5486398"/>
              <a:gd name="connsiteX34" fmla="*/ 4108183 w 5489972"/>
              <a:gd name="connsiteY34" fmla="*/ 2725202 h 5486398"/>
              <a:gd name="connsiteX35" fmla="*/ 2763579 w 5489972"/>
              <a:gd name="connsiteY35" fmla="*/ 2725202 h 5486398"/>
              <a:gd name="connsiteX36" fmla="*/ 1381789 w 5489972"/>
              <a:gd name="connsiteY36" fmla="*/ 1380599 h 5486398"/>
              <a:gd name="connsiteX37" fmla="*/ 2726393 w 5489972"/>
              <a:gd name="connsiteY37" fmla="*/ 1380599 h 5486398"/>
              <a:gd name="connsiteX38" fmla="*/ 2726393 w 5489972"/>
              <a:gd name="connsiteY38" fmla="*/ 2725202 h 5486398"/>
              <a:gd name="connsiteX39" fmla="*/ 1381789 w 5489972"/>
              <a:gd name="connsiteY39" fmla="*/ 2725202 h 5486398"/>
              <a:gd name="connsiteX40" fmla="*/ 4145368 w 5489972"/>
              <a:gd name="connsiteY40" fmla="*/ 1380598 h 5486398"/>
              <a:gd name="connsiteX41" fmla="*/ 5489972 w 5489972"/>
              <a:gd name="connsiteY41" fmla="*/ 1380598 h 5486398"/>
              <a:gd name="connsiteX42" fmla="*/ 5489972 w 5489972"/>
              <a:gd name="connsiteY42" fmla="*/ 2725202 h 5486398"/>
              <a:gd name="connsiteX43" fmla="*/ 4145368 w 5489972"/>
              <a:gd name="connsiteY43" fmla="*/ 2725202 h 5486398"/>
              <a:gd name="connsiteX44" fmla="*/ 0 w 5489972"/>
              <a:gd name="connsiteY44" fmla="*/ 1380598 h 5486398"/>
              <a:gd name="connsiteX45" fmla="*/ 1344604 w 5489972"/>
              <a:gd name="connsiteY45" fmla="*/ 1380598 h 5486398"/>
              <a:gd name="connsiteX46" fmla="*/ 1344604 w 5489972"/>
              <a:gd name="connsiteY46" fmla="*/ 2725202 h 5486398"/>
              <a:gd name="connsiteX47" fmla="*/ 0 w 5489972"/>
              <a:gd name="connsiteY47" fmla="*/ 2725202 h 5486398"/>
              <a:gd name="connsiteX48" fmla="*/ 4145368 w 5489972"/>
              <a:gd name="connsiteY48" fmla="*/ 585682 h 5486398"/>
              <a:gd name="connsiteX49" fmla="*/ 4904288 w 5489972"/>
              <a:gd name="connsiteY49" fmla="*/ 585682 h 5486398"/>
              <a:gd name="connsiteX50" fmla="*/ 4904288 w 5489972"/>
              <a:gd name="connsiteY50" fmla="*/ 1344602 h 5486398"/>
              <a:gd name="connsiteX51" fmla="*/ 4145368 w 5489972"/>
              <a:gd name="connsiteY51" fmla="*/ 1344602 h 5486398"/>
              <a:gd name="connsiteX52" fmla="*/ 382058 w 5489972"/>
              <a:gd name="connsiteY52" fmla="*/ 382058 h 5486398"/>
              <a:gd name="connsiteX53" fmla="*/ 1344603 w 5489972"/>
              <a:gd name="connsiteY53" fmla="*/ 382058 h 5486398"/>
              <a:gd name="connsiteX54" fmla="*/ 1344603 w 5489972"/>
              <a:gd name="connsiteY54" fmla="*/ 1344603 h 5486398"/>
              <a:gd name="connsiteX55" fmla="*/ 382058 w 5489972"/>
              <a:gd name="connsiteY55" fmla="*/ 1344603 h 5486398"/>
              <a:gd name="connsiteX56" fmla="*/ 2763579 w 5489972"/>
              <a:gd name="connsiteY56" fmla="*/ 0 h 5486398"/>
              <a:gd name="connsiteX57" fmla="*/ 4108183 w 5489972"/>
              <a:gd name="connsiteY57" fmla="*/ 0 h 5486398"/>
              <a:gd name="connsiteX58" fmla="*/ 4108183 w 5489972"/>
              <a:gd name="connsiteY58" fmla="*/ 1344605 h 5486398"/>
              <a:gd name="connsiteX59" fmla="*/ 2763579 w 5489972"/>
              <a:gd name="connsiteY59" fmla="*/ 1344605 h 5486398"/>
              <a:gd name="connsiteX60" fmla="*/ 1381789 w 5489972"/>
              <a:gd name="connsiteY60" fmla="*/ 0 h 5486398"/>
              <a:gd name="connsiteX61" fmla="*/ 2726393 w 5489972"/>
              <a:gd name="connsiteY61" fmla="*/ 0 h 5486398"/>
              <a:gd name="connsiteX62" fmla="*/ 2726393 w 5489972"/>
              <a:gd name="connsiteY62" fmla="*/ 1344605 h 5486398"/>
              <a:gd name="connsiteX63" fmla="*/ 1381789 w 5489972"/>
              <a:gd name="connsiteY63" fmla="*/ 1344605 h 548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489972" h="5486398">
                <a:moveTo>
                  <a:pt x="4145368" y="4141793"/>
                </a:moveTo>
                <a:lnTo>
                  <a:pt x="5169092" y="4141793"/>
                </a:lnTo>
                <a:lnTo>
                  <a:pt x="5169092" y="5165517"/>
                </a:lnTo>
                <a:lnTo>
                  <a:pt x="4145368" y="5165517"/>
                </a:lnTo>
                <a:close/>
                <a:moveTo>
                  <a:pt x="2763579" y="4141793"/>
                </a:moveTo>
                <a:lnTo>
                  <a:pt x="4108183" y="4141793"/>
                </a:lnTo>
                <a:lnTo>
                  <a:pt x="4108183" y="5486397"/>
                </a:lnTo>
                <a:lnTo>
                  <a:pt x="2763579" y="5486397"/>
                </a:lnTo>
                <a:close/>
                <a:moveTo>
                  <a:pt x="1381789" y="4141793"/>
                </a:moveTo>
                <a:lnTo>
                  <a:pt x="2726393" y="4141793"/>
                </a:lnTo>
                <a:lnTo>
                  <a:pt x="2726393" y="5486398"/>
                </a:lnTo>
                <a:lnTo>
                  <a:pt x="1381789" y="5486398"/>
                </a:lnTo>
                <a:close/>
                <a:moveTo>
                  <a:pt x="499033" y="4141793"/>
                </a:moveTo>
                <a:lnTo>
                  <a:pt x="1344604" y="4141793"/>
                </a:lnTo>
                <a:lnTo>
                  <a:pt x="1344604" y="4987365"/>
                </a:lnTo>
                <a:lnTo>
                  <a:pt x="499033" y="4987365"/>
                </a:lnTo>
                <a:close/>
                <a:moveTo>
                  <a:pt x="4145368" y="2761196"/>
                </a:moveTo>
                <a:lnTo>
                  <a:pt x="5489972" y="2761196"/>
                </a:lnTo>
                <a:lnTo>
                  <a:pt x="5489972" y="4105800"/>
                </a:lnTo>
                <a:lnTo>
                  <a:pt x="4145368" y="4105800"/>
                </a:lnTo>
                <a:close/>
                <a:moveTo>
                  <a:pt x="2763579" y="2761196"/>
                </a:moveTo>
                <a:lnTo>
                  <a:pt x="4108183" y="2761196"/>
                </a:lnTo>
                <a:lnTo>
                  <a:pt x="4108183" y="4105800"/>
                </a:lnTo>
                <a:lnTo>
                  <a:pt x="2763579" y="4105800"/>
                </a:lnTo>
                <a:close/>
                <a:moveTo>
                  <a:pt x="1381789" y="2761196"/>
                </a:moveTo>
                <a:lnTo>
                  <a:pt x="2726393" y="2761196"/>
                </a:lnTo>
                <a:lnTo>
                  <a:pt x="2726393" y="4105802"/>
                </a:lnTo>
                <a:lnTo>
                  <a:pt x="1381789" y="4105802"/>
                </a:lnTo>
                <a:close/>
                <a:moveTo>
                  <a:pt x="0" y="2761196"/>
                </a:moveTo>
                <a:lnTo>
                  <a:pt x="1344604" y="2761196"/>
                </a:lnTo>
                <a:lnTo>
                  <a:pt x="1344604" y="4105802"/>
                </a:lnTo>
                <a:lnTo>
                  <a:pt x="0" y="4105802"/>
                </a:lnTo>
                <a:close/>
                <a:moveTo>
                  <a:pt x="2763579" y="1380599"/>
                </a:moveTo>
                <a:lnTo>
                  <a:pt x="4108183" y="1380599"/>
                </a:lnTo>
                <a:lnTo>
                  <a:pt x="4108183" y="2725202"/>
                </a:lnTo>
                <a:lnTo>
                  <a:pt x="2763579" y="2725202"/>
                </a:lnTo>
                <a:close/>
                <a:moveTo>
                  <a:pt x="1381789" y="1380599"/>
                </a:moveTo>
                <a:lnTo>
                  <a:pt x="2726393" y="1380599"/>
                </a:lnTo>
                <a:lnTo>
                  <a:pt x="2726393" y="2725202"/>
                </a:lnTo>
                <a:lnTo>
                  <a:pt x="1381789" y="2725202"/>
                </a:lnTo>
                <a:close/>
                <a:moveTo>
                  <a:pt x="4145368" y="1380598"/>
                </a:moveTo>
                <a:lnTo>
                  <a:pt x="5489972" y="1380598"/>
                </a:lnTo>
                <a:lnTo>
                  <a:pt x="5489972" y="2725202"/>
                </a:lnTo>
                <a:lnTo>
                  <a:pt x="4145368" y="2725202"/>
                </a:lnTo>
                <a:close/>
                <a:moveTo>
                  <a:pt x="0" y="1380598"/>
                </a:moveTo>
                <a:lnTo>
                  <a:pt x="1344604" y="1380598"/>
                </a:lnTo>
                <a:lnTo>
                  <a:pt x="1344604" y="2725202"/>
                </a:lnTo>
                <a:lnTo>
                  <a:pt x="0" y="2725202"/>
                </a:lnTo>
                <a:close/>
                <a:moveTo>
                  <a:pt x="4145368" y="585682"/>
                </a:moveTo>
                <a:lnTo>
                  <a:pt x="4904288" y="585682"/>
                </a:lnTo>
                <a:lnTo>
                  <a:pt x="4904288" y="1344602"/>
                </a:lnTo>
                <a:lnTo>
                  <a:pt x="4145368" y="1344602"/>
                </a:lnTo>
                <a:close/>
                <a:moveTo>
                  <a:pt x="382058" y="382058"/>
                </a:moveTo>
                <a:lnTo>
                  <a:pt x="1344603" y="382058"/>
                </a:lnTo>
                <a:lnTo>
                  <a:pt x="1344603" y="1344603"/>
                </a:lnTo>
                <a:lnTo>
                  <a:pt x="382058" y="1344603"/>
                </a:lnTo>
                <a:close/>
                <a:moveTo>
                  <a:pt x="2763579" y="0"/>
                </a:moveTo>
                <a:lnTo>
                  <a:pt x="4108183" y="0"/>
                </a:lnTo>
                <a:lnTo>
                  <a:pt x="4108183" y="1344605"/>
                </a:lnTo>
                <a:lnTo>
                  <a:pt x="2763579" y="1344605"/>
                </a:lnTo>
                <a:close/>
                <a:moveTo>
                  <a:pt x="1381789" y="0"/>
                </a:moveTo>
                <a:lnTo>
                  <a:pt x="2726393" y="0"/>
                </a:lnTo>
                <a:lnTo>
                  <a:pt x="2726393" y="1344605"/>
                </a:lnTo>
                <a:lnTo>
                  <a:pt x="1381789" y="1344605"/>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759BE870-06D4-0B75-9F9E-6F33EDF425F4}"/>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91A43F50-E0DF-DF7D-9238-9F09ED757B7B}"/>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401465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0725486-4E0C-5D99-AC68-97AA0CE32FC2}"/>
              </a:ext>
            </a:extLst>
          </p:cNvPr>
          <p:cNvSpPr>
            <a:spLocks noGrp="1"/>
          </p:cNvSpPr>
          <p:nvPr>
            <p:ph type="pic" sz="quarter" idx="11"/>
          </p:nvPr>
        </p:nvSpPr>
        <p:spPr>
          <a:xfrm>
            <a:off x="4788566" y="0"/>
            <a:ext cx="7403434" cy="6858000"/>
          </a:xfrm>
          <a:custGeom>
            <a:avLst/>
            <a:gdLst>
              <a:gd name="connsiteX0" fmla="*/ 0 w 7403434"/>
              <a:gd name="connsiteY0" fmla="*/ 0 h 6858000"/>
              <a:gd name="connsiteX1" fmla="*/ 6244381 w 7403434"/>
              <a:gd name="connsiteY1" fmla="*/ 0 h 6858000"/>
              <a:gd name="connsiteX2" fmla="*/ 7403434 w 7403434"/>
              <a:gd name="connsiteY2" fmla="*/ 1148305 h 6858000"/>
              <a:gd name="connsiteX3" fmla="*/ 7403434 w 7403434"/>
              <a:gd name="connsiteY3" fmla="*/ 5709695 h 6858000"/>
              <a:gd name="connsiteX4" fmla="*/ 6244381 w 7403434"/>
              <a:gd name="connsiteY4" fmla="*/ 6858000 h 6858000"/>
              <a:gd name="connsiteX5" fmla="*/ 0 w 7403434"/>
              <a:gd name="connsiteY5" fmla="*/ 6858000 h 6858000"/>
              <a:gd name="connsiteX6" fmla="*/ 3461095 w 7403434"/>
              <a:gd name="connsiteY6"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3434" h="6858000">
                <a:moveTo>
                  <a:pt x="0" y="0"/>
                </a:moveTo>
                <a:lnTo>
                  <a:pt x="6244381" y="0"/>
                </a:lnTo>
                <a:lnTo>
                  <a:pt x="7403434" y="1148305"/>
                </a:lnTo>
                <a:lnTo>
                  <a:pt x="7403434" y="5709695"/>
                </a:lnTo>
                <a:lnTo>
                  <a:pt x="6244381" y="6858000"/>
                </a:lnTo>
                <a:lnTo>
                  <a:pt x="0" y="6858000"/>
                </a:lnTo>
                <a:lnTo>
                  <a:pt x="3461095" y="3429000"/>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E448B8C9-99B6-29F9-94B8-C46C83E59E3D}"/>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66DB7E9B-5FCA-8C0F-32A8-74A4838082C2}"/>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08879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0EFF8053-9097-4A75-870A-E2ED07450579}"/>
              </a:ext>
            </a:extLst>
          </p:cNvPr>
          <p:cNvSpPr>
            <a:spLocks noGrp="1"/>
          </p:cNvSpPr>
          <p:nvPr>
            <p:ph type="body" sz="quarter" idx="10" hasCustomPrompt="1"/>
          </p:nvPr>
        </p:nvSpPr>
        <p:spPr>
          <a:xfrm>
            <a:off x="562341" y="471390"/>
            <a:ext cx="6735274" cy="826714"/>
          </a:xfrm>
        </p:spPr>
        <p:txBody>
          <a:bodyPr anchor="ctr">
            <a:normAutofit/>
          </a:bodyPr>
          <a:lstStyle>
            <a:lvl1pPr marL="0" indent="0">
              <a:buNone/>
              <a:defRPr sz="4000">
                <a:latin typeface="+mj-lt"/>
              </a:defRPr>
            </a:lvl1pPr>
          </a:lstStyle>
          <a:p>
            <a:pPr lvl="0"/>
            <a:r>
              <a:rPr lang="en-US"/>
              <a:t>YOUR TITLE HERE</a:t>
            </a:r>
          </a:p>
        </p:txBody>
      </p:sp>
      <p:sp>
        <p:nvSpPr>
          <p:cNvPr id="10" name="Picture Placeholder 8">
            <a:extLst>
              <a:ext uri="{FF2B5EF4-FFF2-40B4-BE49-F238E27FC236}">
                <a16:creationId xmlns:a16="http://schemas.microsoft.com/office/drawing/2014/main" id="{E5CD8F18-EADD-4D51-8948-69F259F5BF83}"/>
              </a:ext>
            </a:extLst>
          </p:cNvPr>
          <p:cNvSpPr>
            <a:spLocks noGrp="1"/>
          </p:cNvSpPr>
          <p:nvPr>
            <p:ph type="pic" sz="quarter" idx="11"/>
          </p:nvPr>
        </p:nvSpPr>
        <p:spPr>
          <a:xfrm>
            <a:off x="5098474" y="1551709"/>
            <a:ext cx="1208952" cy="4267199"/>
          </a:xfrm>
        </p:spPr>
        <p:txBody>
          <a:bodyPr/>
          <a:lstStyle/>
          <a:p>
            <a:endParaRPr lang="en-US"/>
          </a:p>
        </p:txBody>
      </p:sp>
    </p:spTree>
    <p:extLst>
      <p:ext uri="{BB962C8B-B14F-4D97-AF65-F5344CB8AC3E}">
        <p14:creationId xmlns:p14="http://schemas.microsoft.com/office/powerpoint/2010/main" val="42232157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819AC66-2E5C-9D63-79BB-B3263723E61B}"/>
              </a:ext>
            </a:extLst>
          </p:cNvPr>
          <p:cNvSpPr>
            <a:spLocks noGrp="1"/>
          </p:cNvSpPr>
          <p:nvPr>
            <p:ph type="pic" sz="quarter" idx="11"/>
          </p:nvPr>
        </p:nvSpPr>
        <p:spPr>
          <a:xfrm>
            <a:off x="5791200" y="0"/>
            <a:ext cx="6400800" cy="6858000"/>
          </a:xfrm>
          <a:custGeom>
            <a:avLst/>
            <a:gdLst>
              <a:gd name="connsiteX0" fmla="*/ 5931211 w 6400800"/>
              <a:gd name="connsiteY0" fmla="*/ 3590943 h 6858000"/>
              <a:gd name="connsiteX1" fmla="*/ 6400800 w 6400800"/>
              <a:gd name="connsiteY1" fmla="*/ 4060532 h 6858000"/>
              <a:gd name="connsiteX2" fmla="*/ 6400800 w 6400800"/>
              <a:gd name="connsiteY2" fmla="*/ 6858000 h 6858000"/>
              <a:gd name="connsiteX3" fmla="*/ 5020028 w 6400800"/>
              <a:gd name="connsiteY3" fmla="*/ 6858000 h 6858000"/>
              <a:gd name="connsiteX4" fmla="*/ 3842091 w 6400800"/>
              <a:gd name="connsiteY4" fmla="*/ 5680063 h 6858000"/>
              <a:gd name="connsiteX5" fmla="*/ 6400800 w 6400800"/>
              <a:gd name="connsiteY5" fmla="*/ 3056465 h 6858000"/>
              <a:gd name="connsiteX6" fmla="*/ 6400800 w 6400800"/>
              <a:gd name="connsiteY6" fmla="*/ 3801535 h 6858000"/>
              <a:gd name="connsiteX7" fmla="*/ 6028265 w 6400800"/>
              <a:gd name="connsiteY7" fmla="*/ 3429000 h 6858000"/>
              <a:gd name="connsiteX8" fmla="*/ 2929465 w 6400800"/>
              <a:gd name="connsiteY8" fmla="*/ 499533 h 6858000"/>
              <a:gd name="connsiteX9" fmla="*/ 5858932 w 6400800"/>
              <a:gd name="connsiteY9" fmla="*/ 3429000 h 6858000"/>
              <a:gd name="connsiteX10" fmla="*/ 2929465 w 6400800"/>
              <a:gd name="connsiteY10" fmla="*/ 6358467 h 6858000"/>
              <a:gd name="connsiteX11" fmla="*/ 0 w 6400800"/>
              <a:gd name="connsiteY11" fmla="*/ 3429000 h 6858000"/>
              <a:gd name="connsiteX12" fmla="*/ 5041212 w 6400800"/>
              <a:gd name="connsiteY12" fmla="*/ 0 h 6858000"/>
              <a:gd name="connsiteX13" fmla="*/ 6400800 w 6400800"/>
              <a:gd name="connsiteY13" fmla="*/ 0 h 6858000"/>
              <a:gd name="connsiteX14" fmla="*/ 6400800 w 6400800"/>
              <a:gd name="connsiteY14" fmla="*/ 2818652 h 6858000"/>
              <a:gd name="connsiteX15" fmla="*/ 5931211 w 6400800"/>
              <a:gd name="connsiteY15" fmla="*/ 3288241 h 6858000"/>
              <a:gd name="connsiteX16" fmla="*/ 3842091 w 6400800"/>
              <a:gd name="connsiteY16" fmla="*/ 1199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00800" h="6858000">
                <a:moveTo>
                  <a:pt x="5931211" y="3590943"/>
                </a:moveTo>
                <a:lnTo>
                  <a:pt x="6400800" y="4060532"/>
                </a:lnTo>
                <a:lnTo>
                  <a:pt x="6400800" y="6858000"/>
                </a:lnTo>
                <a:lnTo>
                  <a:pt x="5020028" y="6858000"/>
                </a:lnTo>
                <a:lnTo>
                  <a:pt x="3842091" y="5680063"/>
                </a:lnTo>
                <a:close/>
                <a:moveTo>
                  <a:pt x="6400800" y="3056465"/>
                </a:moveTo>
                <a:lnTo>
                  <a:pt x="6400800" y="3801535"/>
                </a:lnTo>
                <a:lnTo>
                  <a:pt x="6028265" y="3429000"/>
                </a:lnTo>
                <a:close/>
                <a:moveTo>
                  <a:pt x="2929465" y="499533"/>
                </a:moveTo>
                <a:lnTo>
                  <a:pt x="5858932" y="3429000"/>
                </a:lnTo>
                <a:lnTo>
                  <a:pt x="2929465" y="6358467"/>
                </a:lnTo>
                <a:lnTo>
                  <a:pt x="0" y="3429000"/>
                </a:lnTo>
                <a:close/>
                <a:moveTo>
                  <a:pt x="5041212" y="0"/>
                </a:moveTo>
                <a:lnTo>
                  <a:pt x="6400800" y="0"/>
                </a:lnTo>
                <a:lnTo>
                  <a:pt x="6400800" y="2818652"/>
                </a:lnTo>
                <a:lnTo>
                  <a:pt x="5931211" y="3288241"/>
                </a:lnTo>
                <a:lnTo>
                  <a:pt x="3842091" y="1199121"/>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891CAC95-7EC6-06BF-CEAF-8E457B69C41B}"/>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EB1EA59F-A922-9A5B-AF3A-6CA6158588CB}"/>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408267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ABE2C8B-86FA-2D94-3D37-6DFEDF2F6E9A}"/>
              </a:ext>
            </a:extLst>
          </p:cNvPr>
          <p:cNvSpPr>
            <a:spLocks noGrp="1"/>
          </p:cNvSpPr>
          <p:nvPr>
            <p:ph type="pic" sz="quarter" idx="11"/>
          </p:nvPr>
        </p:nvSpPr>
        <p:spPr>
          <a:xfrm>
            <a:off x="0" y="0"/>
            <a:ext cx="6400802" cy="6858000"/>
          </a:xfrm>
          <a:custGeom>
            <a:avLst/>
            <a:gdLst>
              <a:gd name="connsiteX0" fmla="*/ 444814 w 6400802"/>
              <a:gd name="connsiteY0" fmla="*/ 3590943 h 6858000"/>
              <a:gd name="connsiteX1" fmla="*/ 2533934 w 6400802"/>
              <a:gd name="connsiteY1" fmla="*/ 5680063 h 6858000"/>
              <a:gd name="connsiteX2" fmla="*/ 1355997 w 6400802"/>
              <a:gd name="connsiteY2" fmla="*/ 6858000 h 6858000"/>
              <a:gd name="connsiteX3" fmla="*/ 0 w 6400802"/>
              <a:gd name="connsiteY3" fmla="*/ 6858000 h 6858000"/>
              <a:gd name="connsiteX4" fmla="*/ 0 w 6400802"/>
              <a:gd name="connsiteY4" fmla="*/ 4035757 h 6858000"/>
              <a:gd name="connsiteX5" fmla="*/ 0 w 6400802"/>
              <a:gd name="connsiteY5" fmla="*/ 3056465 h 6858000"/>
              <a:gd name="connsiteX6" fmla="*/ 372535 w 6400802"/>
              <a:gd name="connsiteY6" fmla="*/ 3429000 h 6858000"/>
              <a:gd name="connsiteX7" fmla="*/ 0 w 6400802"/>
              <a:gd name="connsiteY7" fmla="*/ 3801535 h 6858000"/>
              <a:gd name="connsiteX8" fmla="*/ 3471335 w 6400802"/>
              <a:gd name="connsiteY8" fmla="*/ 499533 h 6858000"/>
              <a:gd name="connsiteX9" fmla="*/ 6400802 w 6400802"/>
              <a:gd name="connsiteY9" fmla="*/ 3429000 h 6858000"/>
              <a:gd name="connsiteX10" fmla="*/ 3471335 w 6400802"/>
              <a:gd name="connsiteY10" fmla="*/ 6358467 h 6858000"/>
              <a:gd name="connsiteX11" fmla="*/ 541868 w 6400802"/>
              <a:gd name="connsiteY11" fmla="*/ 3429000 h 6858000"/>
              <a:gd name="connsiteX12" fmla="*/ 0 w 6400802"/>
              <a:gd name="connsiteY12" fmla="*/ 0 h 6858000"/>
              <a:gd name="connsiteX13" fmla="*/ 1334813 w 6400802"/>
              <a:gd name="connsiteY13" fmla="*/ 0 h 6858000"/>
              <a:gd name="connsiteX14" fmla="*/ 2533934 w 6400802"/>
              <a:gd name="connsiteY14" fmla="*/ 1199121 h 6858000"/>
              <a:gd name="connsiteX15" fmla="*/ 444814 w 6400802"/>
              <a:gd name="connsiteY15" fmla="*/ 3288241 h 6858000"/>
              <a:gd name="connsiteX16" fmla="*/ 0 w 6400802"/>
              <a:gd name="connsiteY16" fmla="*/ 28434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00802" h="6858000">
                <a:moveTo>
                  <a:pt x="444814" y="3590943"/>
                </a:moveTo>
                <a:lnTo>
                  <a:pt x="2533934" y="5680063"/>
                </a:lnTo>
                <a:lnTo>
                  <a:pt x="1355997" y="6858000"/>
                </a:lnTo>
                <a:lnTo>
                  <a:pt x="0" y="6858000"/>
                </a:lnTo>
                <a:lnTo>
                  <a:pt x="0" y="4035757"/>
                </a:lnTo>
                <a:close/>
                <a:moveTo>
                  <a:pt x="0" y="3056465"/>
                </a:moveTo>
                <a:lnTo>
                  <a:pt x="372535" y="3429000"/>
                </a:lnTo>
                <a:lnTo>
                  <a:pt x="0" y="3801535"/>
                </a:lnTo>
                <a:close/>
                <a:moveTo>
                  <a:pt x="3471335" y="499533"/>
                </a:moveTo>
                <a:lnTo>
                  <a:pt x="6400802" y="3429000"/>
                </a:lnTo>
                <a:lnTo>
                  <a:pt x="3471335" y="6358467"/>
                </a:lnTo>
                <a:lnTo>
                  <a:pt x="541868" y="3429000"/>
                </a:lnTo>
                <a:close/>
                <a:moveTo>
                  <a:pt x="0" y="0"/>
                </a:moveTo>
                <a:lnTo>
                  <a:pt x="1334813" y="0"/>
                </a:lnTo>
                <a:lnTo>
                  <a:pt x="2533934" y="1199121"/>
                </a:lnTo>
                <a:lnTo>
                  <a:pt x="444814" y="3288241"/>
                </a:lnTo>
                <a:lnTo>
                  <a:pt x="0" y="2843427"/>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9B36B8C7-7AEB-2021-D9FF-EA3BCB408976}"/>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14B24B79-D040-C14E-9CC5-3D2194A6E1EE}"/>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90034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CB75B41-E058-FD8F-E2E6-C40A68B676E7}"/>
              </a:ext>
            </a:extLst>
          </p:cNvPr>
          <p:cNvSpPr>
            <a:spLocks noGrp="1"/>
          </p:cNvSpPr>
          <p:nvPr>
            <p:ph type="pic" sz="quarter" idx="11"/>
          </p:nvPr>
        </p:nvSpPr>
        <p:spPr>
          <a:xfrm>
            <a:off x="0" y="1764408"/>
            <a:ext cx="12192000" cy="3016385"/>
          </a:xfrm>
          <a:custGeom>
            <a:avLst/>
            <a:gdLst>
              <a:gd name="connsiteX0" fmla="*/ 0 w 12192000"/>
              <a:gd name="connsiteY0" fmla="*/ 0 h 3016385"/>
              <a:gd name="connsiteX1" fmla="*/ 12192000 w 12192000"/>
              <a:gd name="connsiteY1" fmla="*/ 0 h 3016385"/>
              <a:gd name="connsiteX2" fmla="*/ 12192000 w 12192000"/>
              <a:gd name="connsiteY2" fmla="*/ 3016385 h 3016385"/>
              <a:gd name="connsiteX3" fmla="*/ 0 w 12192000"/>
              <a:gd name="connsiteY3" fmla="*/ 3016385 h 3016385"/>
            </a:gdLst>
            <a:ahLst/>
            <a:cxnLst>
              <a:cxn ang="0">
                <a:pos x="connsiteX0" y="connsiteY0"/>
              </a:cxn>
              <a:cxn ang="0">
                <a:pos x="connsiteX1" y="connsiteY1"/>
              </a:cxn>
              <a:cxn ang="0">
                <a:pos x="connsiteX2" y="connsiteY2"/>
              </a:cxn>
              <a:cxn ang="0">
                <a:pos x="connsiteX3" y="connsiteY3"/>
              </a:cxn>
            </a:cxnLst>
            <a:rect l="l" t="t" r="r" b="b"/>
            <a:pathLst>
              <a:path w="12192000" h="3016385">
                <a:moveTo>
                  <a:pt x="0" y="0"/>
                </a:moveTo>
                <a:lnTo>
                  <a:pt x="12192000" y="0"/>
                </a:lnTo>
                <a:lnTo>
                  <a:pt x="12192000" y="3016385"/>
                </a:lnTo>
                <a:lnTo>
                  <a:pt x="0" y="3016385"/>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8DF14417-9D3A-D4CA-2319-99F27503FE2D}"/>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077A84EB-9066-2C15-F676-80BFDD6FE269}"/>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2922007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5CA3DEA-737B-5999-403B-28A24F838BCE}"/>
              </a:ext>
            </a:extLst>
          </p:cNvPr>
          <p:cNvSpPr>
            <a:spLocks noGrp="1"/>
          </p:cNvSpPr>
          <p:nvPr>
            <p:ph type="pic" sz="quarter" idx="11"/>
          </p:nvPr>
        </p:nvSpPr>
        <p:spPr>
          <a:xfrm>
            <a:off x="0" y="0"/>
            <a:ext cx="5334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D926FB46-3CB9-29F0-F4BE-03BEAA831D88}"/>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4" name="Slide Number Placeholder 1">
            <a:extLst>
              <a:ext uri="{FF2B5EF4-FFF2-40B4-BE49-F238E27FC236}">
                <a16:creationId xmlns:a16="http://schemas.microsoft.com/office/drawing/2014/main" id="{4929C293-AD8A-C94E-467B-A4EB9978334F}"/>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55308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0-#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63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5CA3DEA-737B-5999-403B-28A24F838BCE}"/>
              </a:ext>
            </a:extLst>
          </p:cNvPr>
          <p:cNvSpPr>
            <a:spLocks noGrp="1"/>
          </p:cNvSpPr>
          <p:nvPr>
            <p:ph type="pic" sz="quarter" idx="11"/>
          </p:nvPr>
        </p:nvSpPr>
        <p:spPr>
          <a:xfrm>
            <a:off x="6858000" y="0"/>
            <a:ext cx="5334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4135EDD4-F076-3A34-1014-ABE55546FE57}"/>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4" name="Slide Number Placeholder 1">
            <a:extLst>
              <a:ext uri="{FF2B5EF4-FFF2-40B4-BE49-F238E27FC236}">
                <a16:creationId xmlns:a16="http://schemas.microsoft.com/office/drawing/2014/main" id="{D8DD7905-28FD-9714-9846-43671720350C}"/>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44954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1+#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0663D30-6C31-9730-C58C-4907F15BB78A}"/>
              </a:ext>
            </a:extLst>
          </p:cNvPr>
          <p:cNvSpPr>
            <a:spLocks noGrp="1"/>
          </p:cNvSpPr>
          <p:nvPr>
            <p:ph type="pic" sz="quarter" idx="11"/>
          </p:nvPr>
        </p:nvSpPr>
        <p:spPr>
          <a:xfrm>
            <a:off x="6977952" y="218960"/>
            <a:ext cx="4693186" cy="6420080"/>
          </a:xfrm>
          <a:custGeom>
            <a:avLst/>
            <a:gdLst>
              <a:gd name="connsiteX0" fmla="*/ 1486005 w 4693186"/>
              <a:gd name="connsiteY0" fmla="*/ 3459505 h 6420080"/>
              <a:gd name="connsiteX1" fmla="*/ 1759419 w 4693186"/>
              <a:gd name="connsiteY1" fmla="*/ 3572756 h 6420080"/>
              <a:gd name="connsiteX2" fmla="*/ 2853041 w 4693186"/>
              <a:gd name="connsiteY2" fmla="*/ 4666378 h 6420080"/>
              <a:gd name="connsiteX3" fmla="*/ 2853041 w 4693186"/>
              <a:gd name="connsiteY3" fmla="*/ 5213207 h 6420080"/>
              <a:gd name="connsiteX4" fmla="*/ 1759419 w 4693186"/>
              <a:gd name="connsiteY4" fmla="*/ 6306829 h 6420080"/>
              <a:gd name="connsiteX5" fmla="*/ 1212591 w 4693186"/>
              <a:gd name="connsiteY5" fmla="*/ 6306829 h 6420080"/>
              <a:gd name="connsiteX6" fmla="*/ 118968 w 4693186"/>
              <a:gd name="connsiteY6" fmla="*/ 5213206 h 6420080"/>
              <a:gd name="connsiteX7" fmla="*/ 118969 w 4693186"/>
              <a:gd name="connsiteY7" fmla="*/ 4666378 h 6420080"/>
              <a:gd name="connsiteX8" fmla="*/ 1212591 w 4693186"/>
              <a:gd name="connsiteY8" fmla="*/ 3572756 h 6420080"/>
              <a:gd name="connsiteX9" fmla="*/ 1486005 w 4693186"/>
              <a:gd name="connsiteY9" fmla="*/ 3459505 h 6420080"/>
              <a:gd name="connsiteX10" fmla="*/ 3212899 w 4693186"/>
              <a:gd name="connsiteY10" fmla="*/ 1732609 h 6420080"/>
              <a:gd name="connsiteX11" fmla="*/ 3486313 w 4693186"/>
              <a:gd name="connsiteY11" fmla="*/ 1845862 h 6420080"/>
              <a:gd name="connsiteX12" fmla="*/ 4579934 w 4693186"/>
              <a:gd name="connsiteY12" fmla="*/ 2939484 h 6420080"/>
              <a:gd name="connsiteX13" fmla="*/ 4579934 w 4693186"/>
              <a:gd name="connsiteY13" fmla="*/ 3486312 h 6420080"/>
              <a:gd name="connsiteX14" fmla="*/ 3486312 w 4693186"/>
              <a:gd name="connsiteY14" fmla="*/ 4579935 h 6420080"/>
              <a:gd name="connsiteX15" fmla="*/ 2939483 w 4693186"/>
              <a:gd name="connsiteY15" fmla="*/ 4579935 h 6420080"/>
              <a:gd name="connsiteX16" fmla="*/ 1845861 w 4693186"/>
              <a:gd name="connsiteY16" fmla="*/ 3486313 h 6420080"/>
              <a:gd name="connsiteX17" fmla="*/ 1845862 w 4693186"/>
              <a:gd name="connsiteY17" fmla="*/ 2939485 h 6420080"/>
              <a:gd name="connsiteX18" fmla="*/ 2939484 w 4693186"/>
              <a:gd name="connsiteY18" fmla="*/ 1845862 h 6420080"/>
              <a:gd name="connsiteX19" fmla="*/ 3212899 w 4693186"/>
              <a:gd name="connsiteY19" fmla="*/ 1732609 h 6420080"/>
              <a:gd name="connsiteX20" fmla="*/ 1480290 w 4693186"/>
              <a:gd name="connsiteY20" fmla="*/ 0 h 6420080"/>
              <a:gd name="connsiteX21" fmla="*/ 1753703 w 4693186"/>
              <a:gd name="connsiteY21" fmla="*/ 113253 h 6420080"/>
              <a:gd name="connsiteX22" fmla="*/ 2847325 w 4693186"/>
              <a:gd name="connsiteY22" fmla="*/ 1206875 h 6420080"/>
              <a:gd name="connsiteX23" fmla="*/ 2847325 w 4693186"/>
              <a:gd name="connsiteY23" fmla="*/ 1753703 h 6420080"/>
              <a:gd name="connsiteX24" fmla="*/ 1753703 w 4693186"/>
              <a:gd name="connsiteY24" fmla="*/ 2847326 h 6420080"/>
              <a:gd name="connsiteX25" fmla="*/ 1206875 w 4693186"/>
              <a:gd name="connsiteY25" fmla="*/ 2847326 h 6420080"/>
              <a:gd name="connsiteX26" fmla="*/ 113253 w 4693186"/>
              <a:gd name="connsiteY26" fmla="*/ 1753704 h 6420080"/>
              <a:gd name="connsiteX27" fmla="*/ 113253 w 4693186"/>
              <a:gd name="connsiteY27" fmla="*/ 1206875 h 6420080"/>
              <a:gd name="connsiteX28" fmla="*/ 1206875 w 4693186"/>
              <a:gd name="connsiteY28" fmla="*/ 113253 h 6420080"/>
              <a:gd name="connsiteX29" fmla="*/ 1480290 w 4693186"/>
              <a:gd name="connsiteY29" fmla="*/ 0 h 64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693186" h="6420080">
                <a:moveTo>
                  <a:pt x="1486005" y="3459505"/>
                </a:moveTo>
                <a:cubicBezTo>
                  <a:pt x="1584961" y="3459504"/>
                  <a:pt x="1683918" y="3497255"/>
                  <a:pt x="1759419" y="3572756"/>
                </a:cubicBezTo>
                <a:lnTo>
                  <a:pt x="2853041" y="4666378"/>
                </a:lnTo>
                <a:cubicBezTo>
                  <a:pt x="3004043" y="4817380"/>
                  <a:pt x="3004043" y="5062203"/>
                  <a:pt x="2853041" y="5213207"/>
                </a:cubicBezTo>
                <a:lnTo>
                  <a:pt x="1759419" y="6306829"/>
                </a:lnTo>
                <a:cubicBezTo>
                  <a:pt x="1608416" y="6457831"/>
                  <a:pt x="1363594" y="6457831"/>
                  <a:pt x="1212591" y="6306829"/>
                </a:cubicBezTo>
                <a:lnTo>
                  <a:pt x="118968" y="5213206"/>
                </a:lnTo>
                <a:cubicBezTo>
                  <a:pt x="-32034" y="5062203"/>
                  <a:pt x="-32034" y="4817380"/>
                  <a:pt x="118969" y="4666378"/>
                </a:cubicBezTo>
                <a:lnTo>
                  <a:pt x="1212591" y="3572756"/>
                </a:lnTo>
                <a:cubicBezTo>
                  <a:pt x="1288092" y="3497255"/>
                  <a:pt x="1387048" y="3459505"/>
                  <a:pt x="1486005" y="3459505"/>
                </a:cubicBezTo>
                <a:close/>
                <a:moveTo>
                  <a:pt x="3212899" y="1732609"/>
                </a:moveTo>
                <a:cubicBezTo>
                  <a:pt x="3311855" y="1732610"/>
                  <a:pt x="3410812" y="1770361"/>
                  <a:pt x="3486313" y="1845862"/>
                </a:cubicBezTo>
                <a:lnTo>
                  <a:pt x="4579934" y="2939484"/>
                </a:lnTo>
                <a:cubicBezTo>
                  <a:pt x="4730937" y="3090486"/>
                  <a:pt x="4730937" y="3335309"/>
                  <a:pt x="4579934" y="3486312"/>
                </a:cubicBezTo>
                <a:lnTo>
                  <a:pt x="3486312" y="4579935"/>
                </a:lnTo>
                <a:cubicBezTo>
                  <a:pt x="3335309" y="4730937"/>
                  <a:pt x="3090486" y="4730937"/>
                  <a:pt x="2939483" y="4579935"/>
                </a:cubicBezTo>
                <a:lnTo>
                  <a:pt x="1845861" y="3486313"/>
                </a:lnTo>
                <a:cubicBezTo>
                  <a:pt x="1694859" y="3335310"/>
                  <a:pt x="1694859" y="3090487"/>
                  <a:pt x="1845862" y="2939485"/>
                </a:cubicBezTo>
                <a:lnTo>
                  <a:pt x="2939484" y="1845862"/>
                </a:lnTo>
                <a:cubicBezTo>
                  <a:pt x="3014985" y="1770360"/>
                  <a:pt x="3113941" y="1732610"/>
                  <a:pt x="3212899" y="1732609"/>
                </a:cubicBezTo>
                <a:close/>
                <a:moveTo>
                  <a:pt x="1480290" y="0"/>
                </a:moveTo>
                <a:cubicBezTo>
                  <a:pt x="1579246" y="1"/>
                  <a:pt x="1678203" y="37752"/>
                  <a:pt x="1753703" y="113253"/>
                </a:cubicBezTo>
                <a:lnTo>
                  <a:pt x="2847325" y="1206875"/>
                </a:lnTo>
                <a:cubicBezTo>
                  <a:pt x="2998328" y="1357877"/>
                  <a:pt x="2998328" y="1602700"/>
                  <a:pt x="2847325" y="1753703"/>
                </a:cubicBezTo>
                <a:lnTo>
                  <a:pt x="1753703" y="2847326"/>
                </a:lnTo>
                <a:cubicBezTo>
                  <a:pt x="1602700" y="2998328"/>
                  <a:pt x="1357877" y="2998328"/>
                  <a:pt x="1206875" y="2847326"/>
                </a:cubicBezTo>
                <a:lnTo>
                  <a:pt x="113253" y="1753704"/>
                </a:lnTo>
                <a:cubicBezTo>
                  <a:pt x="-37750" y="1602701"/>
                  <a:pt x="-37750" y="1357878"/>
                  <a:pt x="113253" y="1206875"/>
                </a:cubicBezTo>
                <a:lnTo>
                  <a:pt x="1206875" y="113253"/>
                </a:lnTo>
                <a:cubicBezTo>
                  <a:pt x="1282377" y="37751"/>
                  <a:pt x="1381333" y="1"/>
                  <a:pt x="1480290" y="0"/>
                </a:cubicBez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5E7DB28E-CC54-2786-1B6C-86ECA388235E}"/>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564EB04B-DB71-8C04-264F-49BCD2FDD9F0}"/>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28266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DDD4E2A-89E6-6D7A-5AD0-95A42E03B244}"/>
              </a:ext>
            </a:extLst>
          </p:cNvPr>
          <p:cNvSpPr>
            <a:spLocks noGrp="1"/>
          </p:cNvSpPr>
          <p:nvPr>
            <p:ph type="pic" sz="quarter" idx="11"/>
          </p:nvPr>
        </p:nvSpPr>
        <p:spPr>
          <a:xfrm>
            <a:off x="441685" y="218960"/>
            <a:ext cx="4693186" cy="6420080"/>
          </a:xfrm>
          <a:custGeom>
            <a:avLst/>
            <a:gdLst>
              <a:gd name="connsiteX0" fmla="*/ 3207183 w 4693186"/>
              <a:gd name="connsiteY0" fmla="*/ 3459504 h 6420080"/>
              <a:gd name="connsiteX1" fmla="*/ 3480597 w 4693186"/>
              <a:gd name="connsiteY1" fmla="*/ 3572756 h 6420080"/>
              <a:gd name="connsiteX2" fmla="*/ 4574219 w 4693186"/>
              <a:gd name="connsiteY2" fmla="*/ 4666378 h 6420080"/>
              <a:gd name="connsiteX3" fmla="*/ 4574219 w 4693186"/>
              <a:gd name="connsiteY3" fmla="*/ 5213206 h 6420080"/>
              <a:gd name="connsiteX4" fmla="*/ 3480597 w 4693186"/>
              <a:gd name="connsiteY4" fmla="*/ 6306828 h 6420080"/>
              <a:gd name="connsiteX5" fmla="*/ 2933769 w 4693186"/>
              <a:gd name="connsiteY5" fmla="*/ 6306828 h 6420080"/>
              <a:gd name="connsiteX6" fmla="*/ 1840147 w 4693186"/>
              <a:gd name="connsiteY6" fmla="*/ 5213206 h 6420080"/>
              <a:gd name="connsiteX7" fmla="*/ 1840147 w 4693186"/>
              <a:gd name="connsiteY7" fmla="*/ 4666378 h 6420080"/>
              <a:gd name="connsiteX8" fmla="*/ 2933769 w 4693186"/>
              <a:gd name="connsiteY8" fmla="*/ 3572756 h 6420080"/>
              <a:gd name="connsiteX9" fmla="*/ 3207183 w 4693186"/>
              <a:gd name="connsiteY9" fmla="*/ 3459504 h 6420080"/>
              <a:gd name="connsiteX10" fmla="*/ 1480289 w 4693186"/>
              <a:gd name="connsiteY10" fmla="*/ 1732610 h 6420080"/>
              <a:gd name="connsiteX11" fmla="*/ 1753703 w 4693186"/>
              <a:gd name="connsiteY11" fmla="*/ 1845861 h 6420080"/>
              <a:gd name="connsiteX12" fmla="*/ 2847325 w 4693186"/>
              <a:gd name="connsiteY12" fmla="*/ 2939484 h 6420080"/>
              <a:gd name="connsiteX13" fmla="*/ 2847325 w 4693186"/>
              <a:gd name="connsiteY13" fmla="*/ 3486312 h 6420080"/>
              <a:gd name="connsiteX14" fmla="*/ 1753704 w 4693186"/>
              <a:gd name="connsiteY14" fmla="*/ 4579934 h 6420080"/>
              <a:gd name="connsiteX15" fmla="*/ 1206875 w 4693186"/>
              <a:gd name="connsiteY15" fmla="*/ 4579934 h 6420080"/>
              <a:gd name="connsiteX16" fmla="*/ 113253 w 4693186"/>
              <a:gd name="connsiteY16" fmla="*/ 3486311 h 6420080"/>
              <a:gd name="connsiteX17" fmla="*/ 113253 w 4693186"/>
              <a:gd name="connsiteY17" fmla="*/ 2939483 h 6420080"/>
              <a:gd name="connsiteX18" fmla="*/ 1206875 w 4693186"/>
              <a:gd name="connsiteY18" fmla="*/ 1845861 h 6420080"/>
              <a:gd name="connsiteX19" fmla="*/ 1480289 w 4693186"/>
              <a:gd name="connsiteY19" fmla="*/ 1732610 h 6420080"/>
              <a:gd name="connsiteX20" fmla="*/ 3212898 w 4693186"/>
              <a:gd name="connsiteY20" fmla="*/ 0 h 6420080"/>
              <a:gd name="connsiteX21" fmla="*/ 3486312 w 4693186"/>
              <a:gd name="connsiteY21" fmla="*/ 113252 h 6420080"/>
              <a:gd name="connsiteX22" fmla="*/ 4579934 w 4693186"/>
              <a:gd name="connsiteY22" fmla="*/ 1206875 h 6420080"/>
              <a:gd name="connsiteX23" fmla="*/ 4579934 w 4693186"/>
              <a:gd name="connsiteY23" fmla="*/ 1753703 h 6420080"/>
              <a:gd name="connsiteX24" fmla="*/ 3486312 w 4693186"/>
              <a:gd name="connsiteY24" fmla="*/ 2847325 h 6420080"/>
              <a:gd name="connsiteX25" fmla="*/ 2939484 w 4693186"/>
              <a:gd name="connsiteY25" fmla="*/ 2847325 h 6420080"/>
              <a:gd name="connsiteX26" fmla="*/ 1845861 w 4693186"/>
              <a:gd name="connsiteY26" fmla="*/ 1753703 h 6420080"/>
              <a:gd name="connsiteX27" fmla="*/ 1845861 w 4693186"/>
              <a:gd name="connsiteY27" fmla="*/ 1206874 h 6420080"/>
              <a:gd name="connsiteX28" fmla="*/ 2939484 w 4693186"/>
              <a:gd name="connsiteY28" fmla="*/ 113252 h 6420080"/>
              <a:gd name="connsiteX29" fmla="*/ 3212898 w 4693186"/>
              <a:gd name="connsiteY29" fmla="*/ 0 h 64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693186" h="6420080">
                <a:moveTo>
                  <a:pt x="3207183" y="3459504"/>
                </a:moveTo>
                <a:cubicBezTo>
                  <a:pt x="3306140" y="3459504"/>
                  <a:pt x="3405096" y="3497255"/>
                  <a:pt x="3480597" y="3572756"/>
                </a:cubicBezTo>
                <a:lnTo>
                  <a:pt x="4574219" y="4666378"/>
                </a:lnTo>
                <a:cubicBezTo>
                  <a:pt x="4725222" y="4817381"/>
                  <a:pt x="4725222" y="5062204"/>
                  <a:pt x="4574219" y="5213206"/>
                </a:cubicBezTo>
                <a:lnTo>
                  <a:pt x="3480597" y="6306828"/>
                </a:lnTo>
                <a:cubicBezTo>
                  <a:pt x="3329595" y="6457831"/>
                  <a:pt x="3084772" y="6457831"/>
                  <a:pt x="2933769" y="6306828"/>
                </a:cubicBezTo>
                <a:lnTo>
                  <a:pt x="1840147" y="5213206"/>
                </a:lnTo>
                <a:cubicBezTo>
                  <a:pt x="1689145" y="5062204"/>
                  <a:pt x="1689145" y="4817381"/>
                  <a:pt x="1840147" y="4666378"/>
                </a:cubicBezTo>
                <a:lnTo>
                  <a:pt x="2933769" y="3572756"/>
                </a:lnTo>
                <a:cubicBezTo>
                  <a:pt x="3009271" y="3497255"/>
                  <a:pt x="3108228" y="3459504"/>
                  <a:pt x="3207183" y="3459504"/>
                </a:cubicBezTo>
                <a:close/>
                <a:moveTo>
                  <a:pt x="1480289" y="1732610"/>
                </a:moveTo>
                <a:cubicBezTo>
                  <a:pt x="1579245" y="1732610"/>
                  <a:pt x="1678201" y="1770360"/>
                  <a:pt x="1753703" y="1845861"/>
                </a:cubicBezTo>
                <a:lnTo>
                  <a:pt x="2847325" y="2939484"/>
                </a:lnTo>
                <a:cubicBezTo>
                  <a:pt x="2998328" y="3090486"/>
                  <a:pt x="2998328" y="3335309"/>
                  <a:pt x="2847325" y="3486312"/>
                </a:cubicBezTo>
                <a:lnTo>
                  <a:pt x="1753704" y="4579934"/>
                </a:lnTo>
                <a:cubicBezTo>
                  <a:pt x="1602701" y="4730937"/>
                  <a:pt x="1357878" y="4730937"/>
                  <a:pt x="1206875" y="4579934"/>
                </a:cubicBezTo>
                <a:lnTo>
                  <a:pt x="113253" y="3486311"/>
                </a:lnTo>
                <a:cubicBezTo>
                  <a:pt x="-37750" y="3335309"/>
                  <a:pt x="-37750" y="3090486"/>
                  <a:pt x="113253" y="2939483"/>
                </a:cubicBezTo>
                <a:lnTo>
                  <a:pt x="1206875" y="1845861"/>
                </a:lnTo>
                <a:cubicBezTo>
                  <a:pt x="1282376" y="1770360"/>
                  <a:pt x="1381332" y="1732610"/>
                  <a:pt x="1480289" y="1732610"/>
                </a:cubicBezTo>
                <a:close/>
                <a:moveTo>
                  <a:pt x="3212898" y="0"/>
                </a:moveTo>
                <a:cubicBezTo>
                  <a:pt x="3311854" y="0"/>
                  <a:pt x="3410810" y="37751"/>
                  <a:pt x="3486312" y="113252"/>
                </a:cubicBezTo>
                <a:lnTo>
                  <a:pt x="4579934" y="1206875"/>
                </a:lnTo>
                <a:cubicBezTo>
                  <a:pt x="4730937" y="1357878"/>
                  <a:pt x="4730937" y="1602701"/>
                  <a:pt x="4579934" y="1753703"/>
                </a:cubicBezTo>
                <a:lnTo>
                  <a:pt x="3486312" y="2847325"/>
                </a:lnTo>
                <a:cubicBezTo>
                  <a:pt x="3335310" y="2998328"/>
                  <a:pt x="3090487" y="2998328"/>
                  <a:pt x="2939484" y="2847325"/>
                </a:cubicBezTo>
                <a:lnTo>
                  <a:pt x="1845861" y="1753703"/>
                </a:lnTo>
                <a:cubicBezTo>
                  <a:pt x="1694859" y="1602700"/>
                  <a:pt x="1694859" y="1357877"/>
                  <a:pt x="1845861" y="1206874"/>
                </a:cubicBezTo>
                <a:lnTo>
                  <a:pt x="2939484" y="113252"/>
                </a:lnTo>
                <a:cubicBezTo>
                  <a:pt x="3014985" y="37751"/>
                  <a:pt x="3113941" y="0"/>
                  <a:pt x="3212898" y="0"/>
                </a:cubicBez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A9357CC0-2C37-0E41-EA47-8087F35842CC}"/>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CAE16820-E152-157F-0B80-D15EB78AA20E}"/>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12528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F4BA27A-7431-3742-0B6A-6DD244EBB7AC}"/>
              </a:ext>
            </a:extLst>
          </p:cNvPr>
          <p:cNvSpPr>
            <a:spLocks noGrp="1"/>
          </p:cNvSpPr>
          <p:nvPr>
            <p:ph type="pic" sz="quarter" idx="11"/>
          </p:nvPr>
        </p:nvSpPr>
        <p:spPr>
          <a:xfrm>
            <a:off x="1" y="0"/>
            <a:ext cx="6783751" cy="6858000"/>
          </a:xfrm>
          <a:custGeom>
            <a:avLst/>
            <a:gdLst>
              <a:gd name="connsiteX0" fmla="*/ 3429327 w 6783751"/>
              <a:gd name="connsiteY0" fmla="*/ 3489928 h 6858000"/>
              <a:gd name="connsiteX1" fmla="*/ 6783751 w 6783751"/>
              <a:gd name="connsiteY1" fmla="*/ 6858000 h 6858000"/>
              <a:gd name="connsiteX2" fmla="*/ 74903 w 6783751"/>
              <a:gd name="connsiteY2" fmla="*/ 6858000 h 6858000"/>
              <a:gd name="connsiteX3" fmla="*/ 0 w 6783751"/>
              <a:gd name="connsiteY3" fmla="*/ 74576 h 6858000"/>
              <a:gd name="connsiteX4" fmla="*/ 3368072 w 6783751"/>
              <a:gd name="connsiteY4" fmla="*/ 3429000 h 6858000"/>
              <a:gd name="connsiteX5" fmla="*/ 0 w 6783751"/>
              <a:gd name="connsiteY5" fmla="*/ 6783424 h 6858000"/>
              <a:gd name="connsiteX6" fmla="*/ 74903 w 6783751"/>
              <a:gd name="connsiteY6" fmla="*/ 0 h 6858000"/>
              <a:gd name="connsiteX7" fmla="*/ 6783751 w 6783751"/>
              <a:gd name="connsiteY7" fmla="*/ 0 h 6858000"/>
              <a:gd name="connsiteX8" fmla="*/ 3429327 w 6783751"/>
              <a:gd name="connsiteY8" fmla="*/ 33680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3751" h="6858000">
                <a:moveTo>
                  <a:pt x="3429327" y="3489928"/>
                </a:moveTo>
                <a:lnTo>
                  <a:pt x="6783751" y="6858000"/>
                </a:lnTo>
                <a:lnTo>
                  <a:pt x="74903" y="6858000"/>
                </a:lnTo>
                <a:close/>
                <a:moveTo>
                  <a:pt x="0" y="74576"/>
                </a:moveTo>
                <a:lnTo>
                  <a:pt x="3368072" y="3429000"/>
                </a:lnTo>
                <a:lnTo>
                  <a:pt x="0" y="6783424"/>
                </a:lnTo>
                <a:close/>
                <a:moveTo>
                  <a:pt x="74903" y="0"/>
                </a:moveTo>
                <a:lnTo>
                  <a:pt x="6783751" y="0"/>
                </a:lnTo>
                <a:lnTo>
                  <a:pt x="3429327" y="3368072"/>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F389DE4E-4589-320A-4FA6-6D15FF141A9D}"/>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1FCD21C9-07E5-63B3-AC44-510B6ED91E92}"/>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29600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708790D-034D-35DB-01AF-0E1EA232C489}"/>
              </a:ext>
            </a:extLst>
          </p:cNvPr>
          <p:cNvSpPr>
            <a:spLocks noGrp="1"/>
          </p:cNvSpPr>
          <p:nvPr>
            <p:ph type="pic" sz="quarter" idx="11"/>
          </p:nvPr>
        </p:nvSpPr>
        <p:spPr>
          <a:xfrm>
            <a:off x="5943604" y="685802"/>
            <a:ext cx="5486399" cy="5441461"/>
          </a:xfrm>
          <a:custGeom>
            <a:avLst/>
            <a:gdLst>
              <a:gd name="connsiteX0" fmla="*/ 4643119 w 5486399"/>
              <a:gd name="connsiteY0" fmla="*/ 2514599 h 5441461"/>
              <a:gd name="connsiteX1" fmla="*/ 5486399 w 5486399"/>
              <a:gd name="connsiteY1" fmla="*/ 2514599 h 5441461"/>
              <a:gd name="connsiteX2" fmla="*/ 5486399 w 5486399"/>
              <a:gd name="connsiteY2" fmla="*/ 5263787 h 5441461"/>
              <a:gd name="connsiteX3" fmla="*/ 4643119 w 5486399"/>
              <a:gd name="connsiteY3" fmla="*/ 5263787 h 5441461"/>
              <a:gd name="connsiteX4" fmla="*/ 2209799 w 5486399"/>
              <a:gd name="connsiteY4" fmla="*/ 2514599 h 5441461"/>
              <a:gd name="connsiteX5" fmla="*/ 4571999 w 5486399"/>
              <a:gd name="connsiteY5" fmla="*/ 2514599 h 5441461"/>
              <a:gd name="connsiteX6" fmla="*/ 4571999 w 5486399"/>
              <a:gd name="connsiteY6" fmla="*/ 5441461 h 5441461"/>
              <a:gd name="connsiteX7" fmla="*/ 2209799 w 5486399"/>
              <a:gd name="connsiteY7" fmla="*/ 5441461 h 5441461"/>
              <a:gd name="connsiteX8" fmla="*/ 0 w 5486399"/>
              <a:gd name="connsiteY8" fmla="*/ 2514599 h 5441461"/>
              <a:gd name="connsiteX9" fmla="*/ 2141414 w 5486399"/>
              <a:gd name="connsiteY9" fmla="*/ 2514599 h 5441461"/>
              <a:gd name="connsiteX10" fmla="*/ 2141414 w 5486399"/>
              <a:gd name="connsiteY10" fmla="*/ 5288279 h 5441461"/>
              <a:gd name="connsiteX11" fmla="*/ 0 w 5486399"/>
              <a:gd name="connsiteY11" fmla="*/ 5288279 h 5441461"/>
              <a:gd name="connsiteX12" fmla="*/ 3825630 w 5486399"/>
              <a:gd name="connsiteY12" fmla="*/ 2041767 h 5441461"/>
              <a:gd name="connsiteX13" fmla="*/ 4571999 w 5486399"/>
              <a:gd name="connsiteY13" fmla="*/ 2041767 h 5441461"/>
              <a:gd name="connsiteX14" fmla="*/ 4571999 w 5486399"/>
              <a:gd name="connsiteY14" fmla="*/ 2444260 h 5441461"/>
              <a:gd name="connsiteX15" fmla="*/ 3825630 w 5486399"/>
              <a:gd name="connsiteY15" fmla="*/ 2444260 h 5441461"/>
              <a:gd name="connsiteX16" fmla="*/ 3825629 w 5486399"/>
              <a:gd name="connsiteY16" fmla="*/ 818661 h 5441461"/>
              <a:gd name="connsiteX17" fmla="*/ 4977946 w 5486399"/>
              <a:gd name="connsiteY17" fmla="*/ 818661 h 5441461"/>
              <a:gd name="connsiteX18" fmla="*/ 4977946 w 5486399"/>
              <a:gd name="connsiteY18" fmla="*/ 1971428 h 5441461"/>
              <a:gd name="connsiteX19" fmla="*/ 3825629 w 5486399"/>
              <a:gd name="connsiteY19" fmla="*/ 1971428 h 5441461"/>
              <a:gd name="connsiteX20" fmla="*/ 207107 w 5486399"/>
              <a:gd name="connsiteY20" fmla="*/ 818661 h 5441461"/>
              <a:gd name="connsiteX21" fmla="*/ 3751384 w 5486399"/>
              <a:gd name="connsiteY21" fmla="*/ 818661 h 5441461"/>
              <a:gd name="connsiteX22" fmla="*/ 3751384 w 5486399"/>
              <a:gd name="connsiteY22" fmla="*/ 2444261 h 5441461"/>
              <a:gd name="connsiteX23" fmla="*/ 207107 w 5486399"/>
              <a:gd name="connsiteY23" fmla="*/ 2444261 h 5441461"/>
              <a:gd name="connsiteX24" fmla="*/ 1465385 w 5486399"/>
              <a:gd name="connsiteY24" fmla="*/ 0 h 5441461"/>
              <a:gd name="connsiteX25" fmla="*/ 2856523 w 5486399"/>
              <a:gd name="connsiteY25" fmla="*/ 0 h 5441461"/>
              <a:gd name="connsiteX26" fmla="*/ 2856523 w 5486399"/>
              <a:gd name="connsiteY26" fmla="*/ 748323 h 5441461"/>
              <a:gd name="connsiteX27" fmla="*/ 1465385 w 5486399"/>
              <a:gd name="connsiteY27" fmla="*/ 748323 h 5441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86399" h="5441461">
                <a:moveTo>
                  <a:pt x="4643119" y="2514599"/>
                </a:moveTo>
                <a:lnTo>
                  <a:pt x="5486399" y="2514599"/>
                </a:lnTo>
                <a:lnTo>
                  <a:pt x="5486399" y="5263787"/>
                </a:lnTo>
                <a:lnTo>
                  <a:pt x="4643119" y="5263787"/>
                </a:lnTo>
                <a:close/>
                <a:moveTo>
                  <a:pt x="2209799" y="2514599"/>
                </a:moveTo>
                <a:lnTo>
                  <a:pt x="4571999" y="2514599"/>
                </a:lnTo>
                <a:lnTo>
                  <a:pt x="4571999" y="5441461"/>
                </a:lnTo>
                <a:lnTo>
                  <a:pt x="2209799" y="5441461"/>
                </a:lnTo>
                <a:close/>
                <a:moveTo>
                  <a:pt x="0" y="2514599"/>
                </a:moveTo>
                <a:lnTo>
                  <a:pt x="2141414" y="2514599"/>
                </a:lnTo>
                <a:lnTo>
                  <a:pt x="2141414" y="5288279"/>
                </a:lnTo>
                <a:lnTo>
                  <a:pt x="0" y="5288279"/>
                </a:lnTo>
                <a:close/>
                <a:moveTo>
                  <a:pt x="3825630" y="2041767"/>
                </a:moveTo>
                <a:lnTo>
                  <a:pt x="4571999" y="2041767"/>
                </a:lnTo>
                <a:lnTo>
                  <a:pt x="4571999" y="2444260"/>
                </a:lnTo>
                <a:lnTo>
                  <a:pt x="3825630" y="2444260"/>
                </a:lnTo>
                <a:close/>
                <a:moveTo>
                  <a:pt x="3825629" y="818661"/>
                </a:moveTo>
                <a:lnTo>
                  <a:pt x="4977946" y="818661"/>
                </a:lnTo>
                <a:lnTo>
                  <a:pt x="4977946" y="1971428"/>
                </a:lnTo>
                <a:lnTo>
                  <a:pt x="3825629" y="1971428"/>
                </a:lnTo>
                <a:close/>
                <a:moveTo>
                  <a:pt x="207107" y="818661"/>
                </a:moveTo>
                <a:lnTo>
                  <a:pt x="3751384" y="818661"/>
                </a:lnTo>
                <a:lnTo>
                  <a:pt x="3751384" y="2444261"/>
                </a:lnTo>
                <a:lnTo>
                  <a:pt x="207107" y="2444261"/>
                </a:lnTo>
                <a:close/>
                <a:moveTo>
                  <a:pt x="1465385" y="0"/>
                </a:moveTo>
                <a:lnTo>
                  <a:pt x="2856523" y="0"/>
                </a:lnTo>
                <a:lnTo>
                  <a:pt x="2856523" y="748323"/>
                </a:lnTo>
                <a:lnTo>
                  <a:pt x="1465385" y="748323"/>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893D5820-3D14-DD8D-501A-017EB7E6E3E3}"/>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A9DC4ECC-2482-1C2A-22EF-2178F71C43D7}"/>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98950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486C086-AC91-BB94-3C66-4738DF9C6007}"/>
              </a:ext>
            </a:extLst>
          </p:cNvPr>
          <p:cNvSpPr>
            <a:spLocks noGrp="1"/>
          </p:cNvSpPr>
          <p:nvPr>
            <p:ph type="pic" sz="quarter" idx="11"/>
          </p:nvPr>
        </p:nvSpPr>
        <p:spPr>
          <a:xfrm>
            <a:off x="5964550" y="0"/>
            <a:ext cx="6227451" cy="6858000"/>
          </a:xfrm>
          <a:custGeom>
            <a:avLst/>
            <a:gdLst>
              <a:gd name="connsiteX0" fmla="*/ 2043505 w 6227451"/>
              <a:gd name="connsiteY0" fmla="*/ 6743422 h 6858000"/>
              <a:gd name="connsiteX1" fmla="*/ 2162969 w 6227451"/>
              <a:gd name="connsiteY1" fmla="*/ 6805504 h 6858000"/>
              <a:gd name="connsiteX2" fmla="*/ 2215247 w 6227451"/>
              <a:gd name="connsiteY2" fmla="*/ 6858000 h 6858000"/>
              <a:gd name="connsiteX3" fmla="*/ 1834505 w 6227451"/>
              <a:gd name="connsiteY3" fmla="*/ 6858000 h 6858000"/>
              <a:gd name="connsiteX4" fmla="*/ 1895854 w 6227451"/>
              <a:gd name="connsiteY4" fmla="*/ 6796762 h 6858000"/>
              <a:gd name="connsiteX5" fmla="*/ 1996570 w 6227451"/>
              <a:gd name="connsiteY5" fmla="*/ 6744310 h 6858000"/>
              <a:gd name="connsiteX6" fmla="*/ 2043505 w 6227451"/>
              <a:gd name="connsiteY6" fmla="*/ 6743422 h 6858000"/>
              <a:gd name="connsiteX7" fmla="*/ 6227451 w 6227451"/>
              <a:gd name="connsiteY7" fmla="*/ 6722252 h 6858000"/>
              <a:gd name="connsiteX8" fmla="*/ 6227451 w 6227451"/>
              <a:gd name="connsiteY8" fmla="*/ 6858000 h 6858000"/>
              <a:gd name="connsiteX9" fmla="*/ 6064563 w 6227451"/>
              <a:gd name="connsiteY9" fmla="*/ 6858000 h 6858000"/>
              <a:gd name="connsiteX10" fmla="*/ 6078238 w 6227451"/>
              <a:gd name="connsiteY10" fmla="*/ 6844324 h 6858000"/>
              <a:gd name="connsiteX11" fmla="*/ 6161276 w 6227451"/>
              <a:gd name="connsiteY11" fmla="*/ 6761274 h 6858000"/>
              <a:gd name="connsiteX12" fmla="*/ 6194942 w 6227451"/>
              <a:gd name="connsiteY12" fmla="*/ 6736550 h 6858000"/>
              <a:gd name="connsiteX13" fmla="*/ 4131875 w 6227451"/>
              <a:gd name="connsiteY13" fmla="*/ 6712364 h 6858000"/>
              <a:gd name="connsiteX14" fmla="*/ 4170449 w 6227451"/>
              <a:gd name="connsiteY14" fmla="*/ 6714892 h 6858000"/>
              <a:gd name="connsiteX15" fmla="*/ 4271125 w 6227451"/>
              <a:gd name="connsiteY15" fmla="*/ 6776110 h 6858000"/>
              <a:gd name="connsiteX16" fmla="*/ 4353100 w 6227451"/>
              <a:gd name="connsiteY16" fmla="*/ 6858000 h 6858000"/>
              <a:gd name="connsiteX17" fmla="*/ 3917762 w 6227451"/>
              <a:gd name="connsiteY17" fmla="*/ 6858000 h 6858000"/>
              <a:gd name="connsiteX18" fmla="*/ 4004115 w 6227451"/>
              <a:gd name="connsiteY18" fmla="*/ 6771737 h 6858000"/>
              <a:gd name="connsiteX19" fmla="*/ 4026001 w 6227451"/>
              <a:gd name="connsiteY19" fmla="*/ 6749873 h 6858000"/>
              <a:gd name="connsiteX20" fmla="*/ 4131875 w 6227451"/>
              <a:gd name="connsiteY20" fmla="*/ 6712364 h 6858000"/>
              <a:gd name="connsiteX21" fmla="*/ 1007560 w 6227451"/>
              <a:gd name="connsiteY21" fmla="*/ 5637991 h 6858000"/>
              <a:gd name="connsiteX22" fmla="*/ 1129995 w 6227451"/>
              <a:gd name="connsiteY22" fmla="*/ 5703557 h 6858000"/>
              <a:gd name="connsiteX23" fmla="*/ 1838374 w 6227451"/>
              <a:gd name="connsiteY23" fmla="*/ 6411664 h 6858000"/>
              <a:gd name="connsiteX24" fmla="*/ 1877729 w 6227451"/>
              <a:gd name="connsiteY24" fmla="*/ 6455376 h 6858000"/>
              <a:gd name="connsiteX25" fmla="*/ 1925828 w 6227451"/>
              <a:gd name="connsiteY25" fmla="*/ 6595249 h 6858000"/>
              <a:gd name="connsiteX26" fmla="*/ 1860238 w 6227451"/>
              <a:gd name="connsiteY26" fmla="*/ 6713267 h 6858000"/>
              <a:gd name="connsiteX27" fmla="*/ 1715449 w 6227451"/>
              <a:gd name="connsiteY27" fmla="*/ 6858000 h 6858000"/>
              <a:gd name="connsiteX28" fmla="*/ 263806 w 6227451"/>
              <a:gd name="connsiteY28" fmla="*/ 6858000 h 6858000"/>
              <a:gd name="connsiteX29" fmla="*/ 115527 w 6227451"/>
              <a:gd name="connsiteY29" fmla="*/ 6708896 h 6858000"/>
              <a:gd name="connsiteX30" fmla="*/ 93664 w 6227451"/>
              <a:gd name="connsiteY30" fmla="*/ 6687040 h 6858000"/>
              <a:gd name="connsiteX31" fmla="*/ 54309 w 6227451"/>
              <a:gd name="connsiteY31" fmla="*/ 6582136 h 6858000"/>
              <a:gd name="connsiteX32" fmla="*/ 119899 w 6227451"/>
              <a:gd name="connsiteY32" fmla="*/ 6433520 h 6858000"/>
              <a:gd name="connsiteX33" fmla="*/ 850142 w 6227451"/>
              <a:gd name="connsiteY33" fmla="*/ 5703557 h 6858000"/>
              <a:gd name="connsiteX34" fmla="*/ 876379 w 6227451"/>
              <a:gd name="connsiteY34" fmla="*/ 5677330 h 6858000"/>
              <a:gd name="connsiteX35" fmla="*/ 1007560 w 6227451"/>
              <a:gd name="connsiteY35" fmla="*/ 5637991 h 6858000"/>
              <a:gd name="connsiteX36" fmla="*/ 3060322 w 6227451"/>
              <a:gd name="connsiteY36" fmla="*/ 5631811 h 6858000"/>
              <a:gd name="connsiteX37" fmla="*/ 3098896 w 6227451"/>
              <a:gd name="connsiteY37" fmla="*/ 5634338 h 6858000"/>
              <a:gd name="connsiteX38" fmla="*/ 3203949 w 6227451"/>
              <a:gd name="connsiteY38" fmla="*/ 5691154 h 6858000"/>
              <a:gd name="connsiteX39" fmla="*/ 3602277 w 6227451"/>
              <a:gd name="connsiteY39" fmla="*/ 6088863 h 6858000"/>
              <a:gd name="connsiteX40" fmla="*/ 3943701 w 6227451"/>
              <a:gd name="connsiteY40" fmla="*/ 6429757 h 6858000"/>
              <a:gd name="connsiteX41" fmla="*/ 4000604 w 6227451"/>
              <a:gd name="connsiteY41" fmla="*/ 6530276 h 6858000"/>
              <a:gd name="connsiteX42" fmla="*/ 3943701 w 6227451"/>
              <a:gd name="connsiteY42" fmla="*/ 6700723 h 6858000"/>
              <a:gd name="connsiteX43" fmla="*/ 3786180 w 6227451"/>
              <a:gd name="connsiteY43" fmla="*/ 6858000 h 6858000"/>
              <a:gd name="connsiteX44" fmla="*/ 2346382 w 6227451"/>
              <a:gd name="connsiteY44" fmla="*/ 6858000 h 6858000"/>
              <a:gd name="connsiteX45" fmla="*/ 2188432 w 6227451"/>
              <a:gd name="connsiteY45" fmla="*/ 6696352 h 6858000"/>
              <a:gd name="connsiteX46" fmla="*/ 2135905 w 6227451"/>
              <a:gd name="connsiteY46" fmla="*/ 6600203 h 6858000"/>
              <a:gd name="connsiteX47" fmla="*/ 2192809 w 6227451"/>
              <a:gd name="connsiteY47" fmla="*/ 6429757 h 6858000"/>
              <a:gd name="connsiteX48" fmla="*/ 2932561 w 6227451"/>
              <a:gd name="connsiteY48" fmla="*/ 5691154 h 6858000"/>
              <a:gd name="connsiteX49" fmla="*/ 2954447 w 6227451"/>
              <a:gd name="connsiteY49" fmla="*/ 5669301 h 6858000"/>
              <a:gd name="connsiteX50" fmla="*/ 3060322 w 6227451"/>
              <a:gd name="connsiteY50" fmla="*/ 5631811 h 6858000"/>
              <a:gd name="connsiteX51" fmla="*/ 5233825 w 6227451"/>
              <a:gd name="connsiteY51" fmla="*/ 5629968 h 6858000"/>
              <a:gd name="connsiteX52" fmla="*/ 5347472 w 6227451"/>
              <a:gd name="connsiteY52" fmla="*/ 5695524 h 6858000"/>
              <a:gd name="connsiteX53" fmla="*/ 5850142 w 6227451"/>
              <a:gd name="connsiteY53" fmla="*/ 6198124 h 6858000"/>
              <a:gd name="connsiteX54" fmla="*/ 6086177 w 6227451"/>
              <a:gd name="connsiteY54" fmla="*/ 6434128 h 6858000"/>
              <a:gd name="connsiteX55" fmla="*/ 6143001 w 6227451"/>
              <a:gd name="connsiteY55" fmla="*/ 6534647 h 6858000"/>
              <a:gd name="connsiteX56" fmla="*/ 6081806 w 6227451"/>
              <a:gd name="connsiteY56" fmla="*/ 6705093 h 6858000"/>
              <a:gd name="connsiteX57" fmla="*/ 5928878 w 6227451"/>
              <a:gd name="connsiteY57" fmla="*/ 6858000 h 6858000"/>
              <a:gd name="connsiteX58" fmla="*/ 4490690 w 6227451"/>
              <a:gd name="connsiteY58" fmla="*/ 6858000 h 6858000"/>
              <a:gd name="connsiteX59" fmla="*/ 4425183 w 6227451"/>
              <a:gd name="connsiteY59" fmla="*/ 6792502 h 6858000"/>
              <a:gd name="connsiteX60" fmla="*/ 4329020 w 6227451"/>
              <a:gd name="connsiteY60" fmla="*/ 6691983 h 6858000"/>
              <a:gd name="connsiteX61" fmla="*/ 4276568 w 6227451"/>
              <a:gd name="connsiteY61" fmla="*/ 6591462 h 6858000"/>
              <a:gd name="connsiteX62" fmla="*/ 4337762 w 6227451"/>
              <a:gd name="connsiteY62" fmla="*/ 6429757 h 6858000"/>
              <a:gd name="connsiteX63" fmla="*/ 5072096 w 6227451"/>
              <a:gd name="connsiteY63" fmla="*/ 5695524 h 6858000"/>
              <a:gd name="connsiteX64" fmla="*/ 5098322 w 6227451"/>
              <a:gd name="connsiteY64" fmla="*/ 5669301 h 6858000"/>
              <a:gd name="connsiteX65" fmla="*/ 5233825 w 6227451"/>
              <a:gd name="connsiteY65" fmla="*/ 5629968 h 6858000"/>
              <a:gd name="connsiteX66" fmla="*/ 6227451 w 6227451"/>
              <a:gd name="connsiteY66" fmla="*/ 4554643 h 6858000"/>
              <a:gd name="connsiteX67" fmla="*/ 6227451 w 6227451"/>
              <a:gd name="connsiteY67" fmla="*/ 6394138 h 6858000"/>
              <a:gd name="connsiteX68" fmla="*/ 6183504 w 6227451"/>
              <a:gd name="connsiteY68" fmla="*/ 6368480 h 6858000"/>
              <a:gd name="connsiteX69" fmla="*/ 6157277 w 6227451"/>
              <a:gd name="connsiteY69" fmla="*/ 6346621 h 6858000"/>
              <a:gd name="connsiteX70" fmla="*/ 5427315 w 6227451"/>
              <a:gd name="connsiteY70" fmla="*/ 5616558 h 6858000"/>
              <a:gd name="connsiteX71" fmla="*/ 5405459 w 6227451"/>
              <a:gd name="connsiteY71" fmla="*/ 5590329 h 6858000"/>
              <a:gd name="connsiteX72" fmla="*/ 5361749 w 6227451"/>
              <a:gd name="connsiteY72" fmla="*/ 5472294 h 6858000"/>
              <a:gd name="connsiteX73" fmla="*/ 5414201 w 6227451"/>
              <a:gd name="connsiteY73" fmla="*/ 5345517 h 6858000"/>
              <a:gd name="connsiteX74" fmla="*/ 6170391 w 6227451"/>
              <a:gd name="connsiteY74" fmla="*/ 4593595 h 6858000"/>
              <a:gd name="connsiteX75" fmla="*/ 6187875 w 6227451"/>
              <a:gd name="connsiteY75" fmla="*/ 4576108 h 6858000"/>
              <a:gd name="connsiteX76" fmla="*/ 4121342 w 6227451"/>
              <a:gd name="connsiteY76" fmla="*/ 4537891 h 6858000"/>
              <a:gd name="connsiteX77" fmla="*/ 4157318 w 6227451"/>
              <a:gd name="connsiteY77" fmla="*/ 4540419 h 6858000"/>
              <a:gd name="connsiteX78" fmla="*/ 4271125 w 6227451"/>
              <a:gd name="connsiteY78" fmla="*/ 4601637 h 6858000"/>
              <a:gd name="connsiteX79" fmla="*/ 4778884 w 6227451"/>
              <a:gd name="connsiteY79" fmla="*/ 5104498 h 6858000"/>
              <a:gd name="connsiteX80" fmla="*/ 5010877 w 6227451"/>
              <a:gd name="connsiteY80" fmla="*/ 5340624 h 6858000"/>
              <a:gd name="connsiteX81" fmla="*/ 5067781 w 6227451"/>
              <a:gd name="connsiteY81" fmla="*/ 5441197 h 6858000"/>
              <a:gd name="connsiteX82" fmla="*/ 5010877 w 6227451"/>
              <a:gd name="connsiteY82" fmla="*/ 5611733 h 6858000"/>
              <a:gd name="connsiteX83" fmla="*/ 4310521 w 6227451"/>
              <a:gd name="connsiteY83" fmla="*/ 6306993 h 6858000"/>
              <a:gd name="connsiteX84" fmla="*/ 4257993 w 6227451"/>
              <a:gd name="connsiteY84" fmla="*/ 6363839 h 6858000"/>
              <a:gd name="connsiteX85" fmla="*/ 4139809 w 6227451"/>
              <a:gd name="connsiteY85" fmla="*/ 6411938 h 6858000"/>
              <a:gd name="connsiteX86" fmla="*/ 3995361 w 6227451"/>
              <a:gd name="connsiteY86" fmla="*/ 6346348 h 6858000"/>
              <a:gd name="connsiteX87" fmla="*/ 3351909 w 6227451"/>
              <a:gd name="connsiteY87" fmla="*/ 5703560 h 6858000"/>
              <a:gd name="connsiteX88" fmla="*/ 3251233 w 6227451"/>
              <a:gd name="connsiteY88" fmla="*/ 5602987 h 6858000"/>
              <a:gd name="connsiteX89" fmla="*/ 3198705 w 6227451"/>
              <a:gd name="connsiteY89" fmla="*/ 5506788 h 6858000"/>
              <a:gd name="connsiteX90" fmla="*/ 3259986 w 6227451"/>
              <a:gd name="connsiteY90" fmla="*/ 5336252 h 6858000"/>
              <a:gd name="connsiteX91" fmla="*/ 3995361 w 6227451"/>
              <a:gd name="connsiteY91" fmla="*/ 4601637 h 6858000"/>
              <a:gd name="connsiteX92" fmla="*/ 4021623 w 6227451"/>
              <a:gd name="connsiteY92" fmla="*/ 4575400 h 6858000"/>
              <a:gd name="connsiteX93" fmla="*/ 4121342 w 6227451"/>
              <a:gd name="connsiteY93" fmla="*/ 4537891 h 6858000"/>
              <a:gd name="connsiteX94" fmla="*/ 2042277 w 6227451"/>
              <a:gd name="connsiteY94" fmla="*/ 4534190 h 6858000"/>
              <a:gd name="connsiteX95" fmla="*/ 2161678 w 6227451"/>
              <a:gd name="connsiteY95" fmla="*/ 4596361 h 6858000"/>
              <a:gd name="connsiteX96" fmla="*/ 2892581 w 6227451"/>
              <a:gd name="connsiteY96" fmla="*/ 5331735 h 6858000"/>
              <a:gd name="connsiteX97" fmla="*/ 2918841 w 6227451"/>
              <a:gd name="connsiteY97" fmla="*/ 5357998 h 6858000"/>
              <a:gd name="connsiteX98" fmla="*/ 2958231 w 6227451"/>
              <a:gd name="connsiteY98" fmla="*/ 5489315 h 6858000"/>
              <a:gd name="connsiteX99" fmla="*/ 2896957 w 6227451"/>
              <a:gd name="connsiteY99" fmla="*/ 5603123 h 6858000"/>
              <a:gd name="connsiteX100" fmla="*/ 2498681 w 6227451"/>
              <a:gd name="connsiteY100" fmla="*/ 6001451 h 6858000"/>
              <a:gd name="connsiteX101" fmla="*/ 2157301 w 6227451"/>
              <a:gd name="connsiteY101" fmla="*/ 6347252 h 6858000"/>
              <a:gd name="connsiteX102" fmla="*/ 2056638 w 6227451"/>
              <a:gd name="connsiteY102" fmla="*/ 6404156 h 6858000"/>
              <a:gd name="connsiteX103" fmla="*/ 1885948 w 6227451"/>
              <a:gd name="connsiteY103" fmla="*/ 6347252 h 6858000"/>
              <a:gd name="connsiteX104" fmla="*/ 1211941 w 6227451"/>
              <a:gd name="connsiteY104" fmla="*/ 5668781 h 6858000"/>
              <a:gd name="connsiteX105" fmla="*/ 1133162 w 6227451"/>
              <a:gd name="connsiteY105" fmla="*/ 5594369 h 6858000"/>
              <a:gd name="connsiteX106" fmla="*/ 1085018 w 6227451"/>
              <a:gd name="connsiteY106" fmla="*/ 5476183 h 6858000"/>
              <a:gd name="connsiteX107" fmla="*/ 1150668 w 6227451"/>
              <a:gd name="connsiteY107" fmla="*/ 5331735 h 6858000"/>
              <a:gd name="connsiteX108" fmla="*/ 1741518 w 6227451"/>
              <a:gd name="connsiteY108" fmla="*/ 4736431 h 6858000"/>
              <a:gd name="connsiteX109" fmla="*/ 1890324 w 6227451"/>
              <a:gd name="connsiteY109" fmla="*/ 4587605 h 6858000"/>
              <a:gd name="connsiteX110" fmla="*/ 1995365 w 6227451"/>
              <a:gd name="connsiteY110" fmla="*/ 4535079 h 6858000"/>
              <a:gd name="connsiteX111" fmla="*/ 2042277 w 6227451"/>
              <a:gd name="connsiteY111" fmla="*/ 4534190 h 6858000"/>
              <a:gd name="connsiteX112" fmla="*/ 5233824 w 6227451"/>
              <a:gd name="connsiteY112" fmla="*/ 3455499 h 6858000"/>
              <a:gd name="connsiteX113" fmla="*/ 5347472 w 6227451"/>
              <a:gd name="connsiteY113" fmla="*/ 3516772 h 6858000"/>
              <a:gd name="connsiteX114" fmla="*/ 5858883 w 6227451"/>
              <a:gd name="connsiteY114" fmla="*/ 4028842 h 6858000"/>
              <a:gd name="connsiteX115" fmla="*/ 6086177 w 6227451"/>
              <a:gd name="connsiteY115" fmla="*/ 4256430 h 6858000"/>
              <a:gd name="connsiteX116" fmla="*/ 6143001 w 6227451"/>
              <a:gd name="connsiteY116" fmla="*/ 4357093 h 6858000"/>
              <a:gd name="connsiteX117" fmla="*/ 6081806 w 6227451"/>
              <a:gd name="connsiteY117" fmla="*/ 4527782 h 6858000"/>
              <a:gd name="connsiteX118" fmla="*/ 5386811 w 6227451"/>
              <a:gd name="connsiteY118" fmla="*/ 5228049 h 6858000"/>
              <a:gd name="connsiteX119" fmla="*/ 5334359 w 6227451"/>
              <a:gd name="connsiteY119" fmla="*/ 5280569 h 6858000"/>
              <a:gd name="connsiteX120" fmla="*/ 5211969 w 6227451"/>
              <a:gd name="connsiteY120" fmla="*/ 5328712 h 6858000"/>
              <a:gd name="connsiteX121" fmla="*/ 5072096 w 6227451"/>
              <a:gd name="connsiteY121" fmla="*/ 5267439 h 6858000"/>
              <a:gd name="connsiteX122" fmla="*/ 4429554 w 6227451"/>
              <a:gd name="connsiteY122" fmla="*/ 4624070 h 6858000"/>
              <a:gd name="connsiteX123" fmla="*/ 4329020 w 6227451"/>
              <a:gd name="connsiteY123" fmla="*/ 4519029 h 6858000"/>
              <a:gd name="connsiteX124" fmla="*/ 4276568 w 6227451"/>
              <a:gd name="connsiteY124" fmla="*/ 4422743 h 6858000"/>
              <a:gd name="connsiteX125" fmla="*/ 4337762 w 6227451"/>
              <a:gd name="connsiteY125" fmla="*/ 4252053 h 6858000"/>
              <a:gd name="connsiteX126" fmla="*/ 5072096 w 6227451"/>
              <a:gd name="connsiteY126" fmla="*/ 3521149 h 6858000"/>
              <a:gd name="connsiteX127" fmla="*/ 5098322 w 6227451"/>
              <a:gd name="connsiteY127" fmla="*/ 3494889 h 6858000"/>
              <a:gd name="connsiteX128" fmla="*/ 5233824 w 6227451"/>
              <a:gd name="connsiteY128" fmla="*/ 3455499 h 6858000"/>
              <a:gd name="connsiteX129" fmla="*/ 954386 w 6227451"/>
              <a:gd name="connsiteY129" fmla="*/ 3444774 h 6858000"/>
              <a:gd name="connsiteX130" fmla="*/ 1077481 w 6227451"/>
              <a:gd name="connsiteY130" fmla="*/ 3505011 h 6858000"/>
              <a:gd name="connsiteX131" fmla="*/ 1790877 w 6227451"/>
              <a:gd name="connsiteY131" fmla="*/ 4221861 h 6858000"/>
              <a:gd name="connsiteX132" fmla="*/ 1830267 w 6227451"/>
              <a:gd name="connsiteY132" fmla="*/ 4261200 h 6858000"/>
              <a:gd name="connsiteX133" fmla="*/ 1874034 w 6227451"/>
              <a:gd name="connsiteY133" fmla="*/ 4374848 h 6858000"/>
              <a:gd name="connsiteX134" fmla="*/ 1812761 w 6227451"/>
              <a:gd name="connsiteY134" fmla="*/ 4514721 h 6858000"/>
              <a:gd name="connsiteX135" fmla="*/ 1204404 w 6227451"/>
              <a:gd name="connsiteY135" fmla="*/ 5122295 h 6858000"/>
              <a:gd name="connsiteX136" fmla="*/ 1068727 w 6227451"/>
              <a:gd name="connsiteY136" fmla="*/ 5257797 h 6858000"/>
              <a:gd name="connsiteX137" fmla="*/ 968063 w 6227451"/>
              <a:gd name="connsiteY137" fmla="*/ 5310250 h 6858000"/>
              <a:gd name="connsiteX138" fmla="*/ 801750 w 6227451"/>
              <a:gd name="connsiteY138" fmla="*/ 5253426 h 6858000"/>
              <a:gd name="connsiteX139" fmla="*/ 66472 w 6227451"/>
              <a:gd name="connsiteY139" fmla="*/ 4519092 h 6858000"/>
              <a:gd name="connsiteX140" fmla="*/ 40210 w 6227451"/>
              <a:gd name="connsiteY140" fmla="*/ 4492866 h 6858000"/>
              <a:gd name="connsiteX141" fmla="*/ 822 w 6227451"/>
              <a:gd name="connsiteY141" fmla="*/ 4357364 h 6858000"/>
              <a:gd name="connsiteX142" fmla="*/ 66472 w 6227451"/>
              <a:gd name="connsiteY142" fmla="*/ 4243716 h 6858000"/>
              <a:gd name="connsiteX143" fmla="*/ 552281 w 6227451"/>
              <a:gd name="connsiteY143" fmla="*/ 3754161 h 6858000"/>
              <a:gd name="connsiteX144" fmla="*/ 806127 w 6227451"/>
              <a:gd name="connsiteY144" fmla="*/ 3505011 h 6858000"/>
              <a:gd name="connsiteX145" fmla="*/ 906790 w 6227451"/>
              <a:gd name="connsiteY145" fmla="*/ 3448188 h 6858000"/>
              <a:gd name="connsiteX146" fmla="*/ 954386 w 6227451"/>
              <a:gd name="connsiteY146" fmla="*/ 3444774 h 6858000"/>
              <a:gd name="connsiteX147" fmla="*/ 6227451 w 6227451"/>
              <a:gd name="connsiteY147" fmla="*/ 2387177 h 6858000"/>
              <a:gd name="connsiteX148" fmla="*/ 6227451 w 6227451"/>
              <a:gd name="connsiteY148" fmla="*/ 4224280 h 6858000"/>
              <a:gd name="connsiteX149" fmla="*/ 6196890 w 6227451"/>
              <a:gd name="connsiteY149" fmla="*/ 4207457 h 6858000"/>
              <a:gd name="connsiteX150" fmla="*/ 6162369 w 6227451"/>
              <a:gd name="connsiteY150" fmla="*/ 4178226 h 6858000"/>
              <a:gd name="connsiteX151" fmla="*/ 5427373 w 6227451"/>
              <a:gd name="connsiteY151" fmla="*/ 3443892 h 6858000"/>
              <a:gd name="connsiteX152" fmla="*/ 5405499 w 6227451"/>
              <a:gd name="connsiteY152" fmla="*/ 3422037 h 6858000"/>
              <a:gd name="connsiteX153" fmla="*/ 5361749 w 6227451"/>
              <a:gd name="connsiteY153" fmla="*/ 3308390 h 6858000"/>
              <a:gd name="connsiteX154" fmla="*/ 5422998 w 6227451"/>
              <a:gd name="connsiteY154" fmla="*/ 3172888 h 6858000"/>
              <a:gd name="connsiteX155" fmla="*/ 5864871 w 6227451"/>
              <a:gd name="connsiteY155" fmla="*/ 2727042 h 6858000"/>
              <a:gd name="connsiteX156" fmla="*/ 6166744 w 6227451"/>
              <a:gd name="connsiteY156" fmla="*/ 2429812 h 6858000"/>
              <a:gd name="connsiteX157" fmla="*/ 6210494 w 6227451"/>
              <a:gd name="connsiteY157" fmla="*/ 2393204 h 6858000"/>
              <a:gd name="connsiteX158" fmla="*/ 3050189 w 6227451"/>
              <a:gd name="connsiteY158" fmla="*/ 1383587 h 6858000"/>
              <a:gd name="connsiteX159" fmla="*/ 3129745 w 6227451"/>
              <a:gd name="connsiteY159" fmla="*/ 1387754 h 6858000"/>
              <a:gd name="connsiteX160" fmla="*/ 3348454 w 6227451"/>
              <a:gd name="connsiteY160" fmla="*/ 1501447 h 6858000"/>
              <a:gd name="connsiteX161" fmla="*/ 4883795 w 6227451"/>
              <a:gd name="connsiteY161" fmla="*/ 3036302 h 6858000"/>
              <a:gd name="connsiteX162" fmla="*/ 4914414 w 6227451"/>
              <a:gd name="connsiteY162" fmla="*/ 3071283 h 6858000"/>
              <a:gd name="connsiteX163" fmla="*/ 4993150 w 6227451"/>
              <a:gd name="connsiteY163" fmla="*/ 3386125 h 6858000"/>
              <a:gd name="connsiteX164" fmla="*/ 4883795 w 6227451"/>
              <a:gd name="connsiteY164" fmla="*/ 3574155 h 6858000"/>
              <a:gd name="connsiteX165" fmla="*/ 3348454 w 6227451"/>
              <a:gd name="connsiteY165" fmla="*/ 5109011 h 6858000"/>
              <a:gd name="connsiteX166" fmla="*/ 3326583 w 6227451"/>
              <a:gd name="connsiteY166" fmla="*/ 5135248 h 6858000"/>
              <a:gd name="connsiteX167" fmla="*/ 3068506 w 6227451"/>
              <a:gd name="connsiteY167" fmla="*/ 5227076 h 6858000"/>
              <a:gd name="connsiteX168" fmla="*/ 3016015 w 6227451"/>
              <a:gd name="connsiteY168" fmla="*/ 5222704 h 6858000"/>
              <a:gd name="connsiteX169" fmla="*/ 2806054 w 6227451"/>
              <a:gd name="connsiteY169" fmla="*/ 5109011 h 6858000"/>
              <a:gd name="connsiteX170" fmla="*/ 1279460 w 6227451"/>
              <a:gd name="connsiteY170" fmla="*/ 3582901 h 6858000"/>
              <a:gd name="connsiteX171" fmla="*/ 1240092 w 6227451"/>
              <a:gd name="connsiteY171" fmla="*/ 3539173 h 6858000"/>
              <a:gd name="connsiteX172" fmla="*/ 1161357 w 6227451"/>
              <a:gd name="connsiteY172" fmla="*/ 3254942 h 6858000"/>
              <a:gd name="connsiteX173" fmla="*/ 1266337 w 6227451"/>
              <a:gd name="connsiteY173" fmla="*/ 3045048 h 6858000"/>
              <a:gd name="connsiteX174" fmla="*/ 2819177 w 6227451"/>
              <a:gd name="connsiteY174" fmla="*/ 1492702 h 6858000"/>
              <a:gd name="connsiteX175" fmla="*/ 2841047 w 6227451"/>
              <a:gd name="connsiteY175" fmla="*/ 1475210 h 6858000"/>
              <a:gd name="connsiteX176" fmla="*/ 3050189 w 6227451"/>
              <a:gd name="connsiteY176" fmla="*/ 1383587 h 6858000"/>
              <a:gd name="connsiteX177" fmla="*/ 975099 w 6227451"/>
              <a:gd name="connsiteY177" fmla="*/ 1287175 h 6858000"/>
              <a:gd name="connsiteX178" fmla="*/ 1094501 w 6227451"/>
              <a:gd name="connsiteY178" fmla="*/ 1349224 h 6858000"/>
              <a:gd name="connsiteX179" fmla="*/ 1825404 w 6227451"/>
              <a:gd name="connsiteY179" fmla="*/ 2083179 h 6858000"/>
              <a:gd name="connsiteX180" fmla="*/ 1851664 w 6227451"/>
              <a:gd name="connsiteY180" fmla="*/ 2109391 h 6858000"/>
              <a:gd name="connsiteX181" fmla="*/ 1891054 w 6227451"/>
              <a:gd name="connsiteY181" fmla="*/ 2244822 h 6858000"/>
              <a:gd name="connsiteX182" fmla="*/ 1829781 w 6227451"/>
              <a:gd name="connsiteY182" fmla="*/ 2358410 h 6858000"/>
              <a:gd name="connsiteX183" fmla="*/ 1352723 w 6227451"/>
              <a:gd name="connsiteY183" fmla="*/ 2834606 h 6858000"/>
              <a:gd name="connsiteX184" fmla="*/ 1090124 w 6227451"/>
              <a:gd name="connsiteY184" fmla="*/ 3096732 h 6858000"/>
              <a:gd name="connsiteX185" fmla="*/ 989460 w 6227451"/>
              <a:gd name="connsiteY185" fmla="*/ 3153526 h 6858000"/>
              <a:gd name="connsiteX186" fmla="*/ 818771 w 6227451"/>
              <a:gd name="connsiteY186" fmla="*/ 3092362 h 6858000"/>
              <a:gd name="connsiteX187" fmla="*/ 96621 w 6227451"/>
              <a:gd name="connsiteY187" fmla="*/ 2371516 h 6858000"/>
              <a:gd name="connsiteX188" fmla="*/ 65984 w 6227451"/>
              <a:gd name="connsiteY188" fmla="*/ 2340935 h 6858000"/>
              <a:gd name="connsiteX189" fmla="*/ 17841 w 6227451"/>
              <a:gd name="connsiteY189" fmla="*/ 2222978 h 6858000"/>
              <a:gd name="connsiteX190" fmla="*/ 83491 w 6227451"/>
              <a:gd name="connsiteY190" fmla="*/ 2083179 h 6858000"/>
              <a:gd name="connsiteX191" fmla="*/ 718108 w 6227451"/>
              <a:gd name="connsiteY191" fmla="*/ 1449707 h 6858000"/>
              <a:gd name="connsiteX192" fmla="*/ 827524 w 6227451"/>
              <a:gd name="connsiteY192" fmla="*/ 1340487 h 6858000"/>
              <a:gd name="connsiteX193" fmla="*/ 928187 w 6227451"/>
              <a:gd name="connsiteY193" fmla="*/ 1288062 h 6858000"/>
              <a:gd name="connsiteX194" fmla="*/ 975099 w 6227451"/>
              <a:gd name="connsiteY194" fmla="*/ 1287175 h 6858000"/>
              <a:gd name="connsiteX195" fmla="*/ 2022903 w 6227451"/>
              <a:gd name="connsiteY195" fmla="*/ 198517 h 6858000"/>
              <a:gd name="connsiteX196" fmla="*/ 2135013 w 6227451"/>
              <a:gd name="connsiteY196" fmla="*/ 237862 h 6858000"/>
              <a:gd name="connsiteX197" fmla="*/ 2165637 w 6227451"/>
              <a:gd name="connsiteY197" fmla="*/ 268463 h 6858000"/>
              <a:gd name="connsiteX198" fmla="*/ 2887507 w 6227451"/>
              <a:gd name="connsiteY198" fmla="*/ 989784 h 6858000"/>
              <a:gd name="connsiteX199" fmla="*/ 2918132 w 6227451"/>
              <a:gd name="connsiteY199" fmla="*/ 1020384 h 6858000"/>
              <a:gd name="connsiteX200" fmla="*/ 2918132 w 6227451"/>
              <a:gd name="connsiteY200" fmla="*/ 1247710 h 6858000"/>
              <a:gd name="connsiteX201" fmla="*/ 2891882 w 6227451"/>
              <a:gd name="connsiteY201" fmla="*/ 1273940 h 6858000"/>
              <a:gd name="connsiteX202" fmla="*/ 2161261 w 6227451"/>
              <a:gd name="connsiteY202" fmla="*/ 2004003 h 6858000"/>
              <a:gd name="connsiteX203" fmla="*/ 2139387 w 6227451"/>
              <a:gd name="connsiteY203" fmla="*/ 2025861 h 6858000"/>
              <a:gd name="connsiteX204" fmla="*/ 1903139 w 6227451"/>
              <a:gd name="connsiteY204" fmla="*/ 2025861 h 6858000"/>
              <a:gd name="connsiteX205" fmla="*/ 1876889 w 6227451"/>
              <a:gd name="connsiteY205" fmla="*/ 1999630 h 6858000"/>
              <a:gd name="connsiteX206" fmla="*/ 1155018 w 6227451"/>
              <a:gd name="connsiteY206" fmla="*/ 1278312 h 6858000"/>
              <a:gd name="connsiteX207" fmla="*/ 1124393 w 6227451"/>
              <a:gd name="connsiteY207" fmla="*/ 1247710 h 6858000"/>
              <a:gd name="connsiteX208" fmla="*/ 1085018 w 6227451"/>
              <a:gd name="connsiteY208" fmla="*/ 1134048 h 6858000"/>
              <a:gd name="connsiteX209" fmla="*/ 1141893 w 6227451"/>
              <a:gd name="connsiteY209" fmla="*/ 1002899 h 6858000"/>
              <a:gd name="connsiteX210" fmla="*/ 1890014 w 6227451"/>
              <a:gd name="connsiteY210" fmla="*/ 255348 h 6858000"/>
              <a:gd name="connsiteX211" fmla="*/ 1907513 w 6227451"/>
              <a:gd name="connsiteY211" fmla="*/ 237862 h 6858000"/>
              <a:gd name="connsiteX212" fmla="*/ 2022903 w 6227451"/>
              <a:gd name="connsiteY212" fmla="*/ 198517 h 6858000"/>
              <a:gd name="connsiteX213" fmla="*/ 4313098 w 6227451"/>
              <a:gd name="connsiteY213" fmla="*/ 0 h 6858000"/>
              <a:gd name="connsiteX214" fmla="*/ 6127861 w 6227451"/>
              <a:gd name="connsiteY214" fmla="*/ 0 h 6858000"/>
              <a:gd name="connsiteX215" fmla="*/ 6227451 w 6227451"/>
              <a:gd name="connsiteY215" fmla="*/ 99514 h 6858000"/>
              <a:gd name="connsiteX216" fmla="*/ 6227451 w 6227451"/>
              <a:gd name="connsiteY216" fmla="*/ 2232515 h 6858000"/>
              <a:gd name="connsiteX217" fmla="*/ 5500551 w 6227451"/>
              <a:gd name="connsiteY217" fmla="*/ 2958865 h 6858000"/>
              <a:gd name="connsiteX218" fmla="*/ 5474294 w 6227451"/>
              <a:gd name="connsiteY218" fmla="*/ 2989475 h 6858000"/>
              <a:gd name="connsiteX219" fmla="*/ 5220479 w 6227451"/>
              <a:gd name="connsiteY219" fmla="*/ 3090050 h 6858000"/>
              <a:gd name="connsiteX220" fmla="*/ 5150462 w 6227451"/>
              <a:gd name="connsiteY220" fmla="*/ 3081305 h 6858000"/>
              <a:gd name="connsiteX221" fmla="*/ 4957913 w 6227451"/>
              <a:gd name="connsiteY221" fmla="*/ 2976357 h 6858000"/>
              <a:gd name="connsiteX222" fmla="*/ 3413145 w 6227451"/>
              <a:gd name="connsiteY222" fmla="*/ 1432757 h 6858000"/>
              <a:gd name="connsiteX223" fmla="*/ 3378136 w 6227451"/>
              <a:gd name="connsiteY223" fmla="*/ 1397774 h 6858000"/>
              <a:gd name="connsiteX224" fmla="*/ 3299366 w 6227451"/>
              <a:gd name="connsiteY224" fmla="*/ 1117914 h 6858000"/>
              <a:gd name="connsiteX225" fmla="*/ 3417521 w 6227451"/>
              <a:gd name="connsiteY225" fmla="*/ 894901 h 6858000"/>
              <a:gd name="connsiteX226" fmla="*/ 2176397 w 6227451"/>
              <a:gd name="connsiteY226" fmla="*/ 0 h 6858000"/>
              <a:gd name="connsiteX227" fmla="*/ 4035652 w 6227451"/>
              <a:gd name="connsiteY227" fmla="*/ 0 h 6858000"/>
              <a:gd name="connsiteX228" fmla="*/ 4044127 w 6227451"/>
              <a:gd name="connsiteY228" fmla="*/ 68175 h 6858000"/>
              <a:gd name="connsiteX229" fmla="*/ 3978443 w 6227451"/>
              <a:gd name="connsiteY229" fmla="*/ 186194 h 6858000"/>
              <a:gd name="connsiteX230" fmla="*/ 3382909 w 6227451"/>
              <a:gd name="connsiteY230" fmla="*/ 780655 h 6858000"/>
              <a:gd name="connsiteX231" fmla="*/ 3234025 w 6227451"/>
              <a:gd name="connsiteY231" fmla="*/ 929270 h 6858000"/>
              <a:gd name="connsiteX232" fmla="*/ 3133311 w 6227451"/>
              <a:gd name="connsiteY232" fmla="*/ 981722 h 6858000"/>
              <a:gd name="connsiteX233" fmla="*/ 2966911 w 6227451"/>
              <a:gd name="connsiteY233" fmla="*/ 920528 h 6858000"/>
              <a:gd name="connsiteX234" fmla="*/ 2231251 w 6227451"/>
              <a:gd name="connsiteY234" fmla="*/ 186194 h 6858000"/>
              <a:gd name="connsiteX235" fmla="*/ 2209357 w 6227451"/>
              <a:gd name="connsiteY235" fmla="*/ 164337 h 6858000"/>
              <a:gd name="connsiteX236" fmla="*/ 2165568 w 6227451"/>
              <a:gd name="connsiteY236" fmla="*/ 506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6227451" h="6858000">
                <a:moveTo>
                  <a:pt x="2043505" y="6743422"/>
                </a:moveTo>
                <a:cubicBezTo>
                  <a:pt x="2088253" y="6748135"/>
                  <a:pt x="2126843" y="6769444"/>
                  <a:pt x="2162969" y="6805504"/>
                </a:cubicBezTo>
                <a:lnTo>
                  <a:pt x="2215247" y="6858000"/>
                </a:lnTo>
                <a:lnTo>
                  <a:pt x="1834505" y="6858000"/>
                </a:lnTo>
                <a:lnTo>
                  <a:pt x="1895854" y="6796762"/>
                </a:lnTo>
                <a:cubicBezTo>
                  <a:pt x="1922128" y="6766165"/>
                  <a:pt x="1957159" y="6748681"/>
                  <a:pt x="1996570" y="6744310"/>
                </a:cubicBezTo>
                <a:cubicBezTo>
                  <a:pt x="2012990" y="6742125"/>
                  <a:pt x="2028591" y="6741851"/>
                  <a:pt x="2043505" y="6743422"/>
                </a:cubicBezTo>
                <a:close/>
                <a:moveTo>
                  <a:pt x="6227451" y="6722252"/>
                </a:moveTo>
                <a:lnTo>
                  <a:pt x="6227451" y="6858000"/>
                </a:lnTo>
                <a:lnTo>
                  <a:pt x="6064563" y="6858000"/>
                </a:lnTo>
                <a:lnTo>
                  <a:pt x="6078238" y="6844324"/>
                </a:lnTo>
                <a:cubicBezTo>
                  <a:pt x="6104461" y="6818097"/>
                  <a:pt x="6135053" y="6787500"/>
                  <a:pt x="6161276" y="6761274"/>
                </a:cubicBezTo>
                <a:cubicBezTo>
                  <a:pt x="6172202" y="6751439"/>
                  <a:pt x="6183401" y="6743244"/>
                  <a:pt x="6194942" y="6736550"/>
                </a:cubicBezTo>
                <a:close/>
                <a:moveTo>
                  <a:pt x="4131875" y="6712364"/>
                </a:moveTo>
                <a:cubicBezTo>
                  <a:pt x="4144459" y="6711886"/>
                  <a:pt x="4157317" y="6712706"/>
                  <a:pt x="4170449" y="6714892"/>
                </a:cubicBezTo>
                <a:cubicBezTo>
                  <a:pt x="4209844" y="6723638"/>
                  <a:pt x="4240485" y="6745501"/>
                  <a:pt x="4271125" y="6776110"/>
                </a:cubicBezTo>
                <a:lnTo>
                  <a:pt x="4353100" y="6858000"/>
                </a:lnTo>
                <a:lnTo>
                  <a:pt x="3917762" y="6858000"/>
                </a:lnTo>
                <a:lnTo>
                  <a:pt x="4004115" y="6771737"/>
                </a:lnTo>
                <a:cubicBezTo>
                  <a:pt x="4012869" y="6762993"/>
                  <a:pt x="4017247" y="6758619"/>
                  <a:pt x="4026001" y="6749873"/>
                </a:cubicBezTo>
                <a:cubicBezTo>
                  <a:pt x="4058830" y="6726917"/>
                  <a:pt x="4094122" y="6713799"/>
                  <a:pt x="4131875" y="6712364"/>
                </a:cubicBezTo>
                <a:close/>
                <a:moveTo>
                  <a:pt x="1007560" y="5637991"/>
                </a:moveTo>
                <a:cubicBezTo>
                  <a:pt x="1055659" y="5642362"/>
                  <a:pt x="1095014" y="5668588"/>
                  <a:pt x="1129995" y="5703557"/>
                </a:cubicBezTo>
                <a:cubicBezTo>
                  <a:pt x="1366122" y="5939593"/>
                  <a:pt x="1602248" y="6175629"/>
                  <a:pt x="1838374" y="6411664"/>
                </a:cubicBezTo>
                <a:cubicBezTo>
                  <a:pt x="1851492" y="6424777"/>
                  <a:pt x="1864611" y="6437891"/>
                  <a:pt x="1877729" y="6455376"/>
                </a:cubicBezTo>
                <a:cubicBezTo>
                  <a:pt x="1917084" y="6494715"/>
                  <a:pt x="1930201" y="6542796"/>
                  <a:pt x="1925828" y="6595249"/>
                </a:cubicBezTo>
                <a:cubicBezTo>
                  <a:pt x="1917084" y="6643330"/>
                  <a:pt x="1895220" y="6678298"/>
                  <a:pt x="1860238" y="6713267"/>
                </a:cubicBezTo>
                <a:lnTo>
                  <a:pt x="1715449" y="6858000"/>
                </a:lnTo>
                <a:lnTo>
                  <a:pt x="263806" y="6858000"/>
                </a:lnTo>
                <a:lnTo>
                  <a:pt x="115527" y="6708896"/>
                </a:lnTo>
                <a:cubicBezTo>
                  <a:pt x="106781" y="6704524"/>
                  <a:pt x="98036" y="6695782"/>
                  <a:pt x="93664" y="6687040"/>
                </a:cubicBezTo>
                <a:cubicBezTo>
                  <a:pt x="67427" y="6656443"/>
                  <a:pt x="54309" y="6617104"/>
                  <a:pt x="54309" y="6582136"/>
                </a:cubicBezTo>
                <a:cubicBezTo>
                  <a:pt x="49937" y="6520941"/>
                  <a:pt x="76172" y="6472860"/>
                  <a:pt x="119899" y="6433520"/>
                </a:cubicBezTo>
                <a:cubicBezTo>
                  <a:pt x="360399" y="6193113"/>
                  <a:pt x="605270" y="5948335"/>
                  <a:pt x="850142" y="5703557"/>
                </a:cubicBezTo>
                <a:cubicBezTo>
                  <a:pt x="858888" y="5694815"/>
                  <a:pt x="867633" y="5686072"/>
                  <a:pt x="876379" y="5677330"/>
                </a:cubicBezTo>
                <a:cubicBezTo>
                  <a:pt x="915732" y="5646733"/>
                  <a:pt x="959459" y="5633620"/>
                  <a:pt x="1007560" y="5637991"/>
                </a:cubicBezTo>
                <a:close/>
                <a:moveTo>
                  <a:pt x="3060322" y="5631811"/>
                </a:moveTo>
                <a:cubicBezTo>
                  <a:pt x="3072906" y="5631333"/>
                  <a:pt x="3085764" y="5632153"/>
                  <a:pt x="3098896" y="5634338"/>
                </a:cubicBezTo>
                <a:cubicBezTo>
                  <a:pt x="3138291" y="5638709"/>
                  <a:pt x="3173308" y="5660560"/>
                  <a:pt x="3203949" y="5691154"/>
                </a:cubicBezTo>
                <a:cubicBezTo>
                  <a:pt x="3335266" y="5826637"/>
                  <a:pt x="3466584" y="5957750"/>
                  <a:pt x="3602277" y="6088863"/>
                </a:cubicBezTo>
                <a:cubicBezTo>
                  <a:pt x="3716086" y="6202494"/>
                  <a:pt x="3829893" y="6316125"/>
                  <a:pt x="3943701" y="6429757"/>
                </a:cubicBezTo>
                <a:cubicBezTo>
                  <a:pt x="3974341" y="6460349"/>
                  <a:pt x="3996227" y="6490943"/>
                  <a:pt x="4000604" y="6530276"/>
                </a:cubicBezTo>
                <a:cubicBezTo>
                  <a:pt x="4013736" y="6600203"/>
                  <a:pt x="3991850" y="6652648"/>
                  <a:pt x="3943701" y="6700723"/>
                </a:cubicBezTo>
                <a:lnTo>
                  <a:pt x="3786180" y="6858000"/>
                </a:lnTo>
                <a:lnTo>
                  <a:pt x="2346382" y="6858000"/>
                </a:lnTo>
                <a:lnTo>
                  <a:pt x="2188432" y="6696352"/>
                </a:lnTo>
                <a:cubicBezTo>
                  <a:pt x="2157791" y="6670130"/>
                  <a:pt x="2140283" y="6635166"/>
                  <a:pt x="2135905" y="6600203"/>
                </a:cubicBezTo>
                <a:cubicBezTo>
                  <a:pt x="2122774" y="6534647"/>
                  <a:pt x="2144660" y="6477831"/>
                  <a:pt x="2192809" y="6429757"/>
                </a:cubicBezTo>
                <a:cubicBezTo>
                  <a:pt x="2437935" y="6185012"/>
                  <a:pt x="2687437" y="5935898"/>
                  <a:pt x="2932561" y="5691154"/>
                </a:cubicBezTo>
                <a:cubicBezTo>
                  <a:pt x="2941315" y="5682413"/>
                  <a:pt x="2950071" y="5678042"/>
                  <a:pt x="2954447" y="5669301"/>
                </a:cubicBezTo>
                <a:cubicBezTo>
                  <a:pt x="2987276" y="5646357"/>
                  <a:pt x="3022568" y="5633245"/>
                  <a:pt x="3060322" y="5631811"/>
                </a:cubicBezTo>
                <a:close/>
                <a:moveTo>
                  <a:pt x="5233825" y="5629968"/>
                </a:moveTo>
                <a:cubicBezTo>
                  <a:pt x="5277536" y="5638709"/>
                  <a:pt x="5316875" y="5660560"/>
                  <a:pt x="5347472" y="5695524"/>
                </a:cubicBezTo>
                <a:cubicBezTo>
                  <a:pt x="5513571" y="5861600"/>
                  <a:pt x="5684041" y="6032048"/>
                  <a:pt x="5850142" y="6198124"/>
                </a:cubicBezTo>
                <a:cubicBezTo>
                  <a:pt x="5928820" y="6276792"/>
                  <a:pt x="6007499" y="6355460"/>
                  <a:pt x="6086177" y="6434128"/>
                </a:cubicBezTo>
                <a:cubicBezTo>
                  <a:pt x="6116774" y="6460349"/>
                  <a:pt x="6134259" y="6490943"/>
                  <a:pt x="6143001" y="6534647"/>
                </a:cubicBezTo>
                <a:cubicBezTo>
                  <a:pt x="6156114" y="6600203"/>
                  <a:pt x="6129887" y="6657019"/>
                  <a:pt x="6081806" y="6705093"/>
                </a:cubicBezTo>
                <a:lnTo>
                  <a:pt x="5928878" y="6858000"/>
                </a:lnTo>
                <a:lnTo>
                  <a:pt x="4490690" y="6858000"/>
                </a:lnTo>
                <a:lnTo>
                  <a:pt x="4425183" y="6792502"/>
                </a:lnTo>
                <a:cubicBezTo>
                  <a:pt x="4390215" y="6757539"/>
                  <a:pt x="4359617" y="6726946"/>
                  <a:pt x="4329020" y="6691983"/>
                </a:cubicBezTo>
                <a:cubicBezTo>
                  <a:pt x="4298423" y="6665760"/>
                  <a:pt x="4280939" y="6630797"/>
                  <a:pt x="4276568" y="6591462"/>
                </a:cubicBezTo>
                <a:cubicBezTo>
                  <a:pt x="4267826" y="6525906"/>
                  <a:pt x="4289681" y="6473461"/>
                  <a:pt x="4337762" y="6429757"/>
                </a:cubicBezTo>
                <a:cubicBezTo>
                  <a:pt x="4582540" y="6185012"/>
                  <a:pt x="4827319" y="5940268"/>
                  <a:pt x="5072096" y="5695524"/>
                </a:cubicBezTo>
                <a:cubicBezTo>
                  <a:pt x="5080838" y="5686783"/>
                  <a:pt x="5089580" y="5678042"/>
                  <a:pt x="5098322" y="5669301"/>
                </a:cubicBezTo>
                <a:cubicBezTo>
                  <a:pt x="5137661" y="5638709"/>
                  <a:pt x="5181373" y="5625597"/>
                  <a:pt x="5233825" y="5629968"/>
                </a:cubicBezTo>
                <a:close/>
                <a:moveTo>
                  <a:pt x="6227451" y="4554643"/>
                </a:moveTo>
                <a:lnTo>
                  <a:pt x="6227451" y="6394138"/>
                </a:lnTo>
                <a:lnTo>
                  <a:pt x="6183504" y="6368480"/>
                </a:lnTo>
                <a:cubicBezTo>
                  <a:pt x="6174762" y="6359737"/>
                  <a:pt x="6166019" y="6350994"/>
                  <a:pt x="6157277" y="6346621"/>
                </a:cubicBezTo>
                <a:cubicBezTo>
                  <a:pt x="5912500" y="6101809"/>
                  <a:pt x="5672092" y="5856998"/>
                  <a:pt x="5427315" y="5616558"/>
                </a:cubicBezTo>
                <a:cubicBezTo>
                  <a:pt x="5418572" y="5607815"/>
                  <a:pt x="5414201" y="5599072"/>
                  <a:pt x="5405459" y="5590329"/>
                </a:cubicBezTo>
                <a:cubicBezTo>
                  <a:pt x="5374862" y="5555356"/>
                  <a:pt x="5361749" y="5520383"/>
                  <a:pt x="5361749" y="5472294"/>
                </a:cubicBezTo>
                <a:cubicBezTo>
                  <a:pt x="5361749" y="5424206"/>
                  <a:pt x="5379233" y="5380490"/>
                  <a:pt x="5414201" y="5345517"/>
                </a:cubicBezTo>
                <a:cubicBezTo>
                  <a:pt x="5667721" y="5096333"/>
                  <a:pt x="5916871" y="4842778"/>
                  <a:pt x="6170391" y="4593595"/>
                </a:cubicBezTo>
                <a:cubicBezTo>
                  <a:pt x="6174762" y="4589224"/>
                  <a:pt x="6183504" y="4580481"/>
                  <a:pt x="6187875" y="4576108"/>
                </a:cubicBezTo>
                <a:close/>
                <a:moveTo>
                  <a:pt x="4121342" y="4537891"/>
                </a:moveTo>
                <a:cubicBezTo>
                  <a:pt x="4133243" y="4537413"/>
                  <a:pt x="4145280" y="4538233"/>
                  <a:pt x="4157318" y="4540419"/>
                </a:cubicBezTo>
                <a:cubicBezTo>
                  <a:pt x="4201091" y="4544791"/>
                  <a:pt x="4240485" y="4566656"/>
                  <a:pt x="4271125" y="4601637"/>
                </a:cubicBezTo>
                <a:cubicBezTo>
                  <a:pt x="4441837" y="4772173"/>
                  <a:pt x="4608172" y="4938336"/>
                  <a:pt x="4778884" y="5104498"/>
                </a:cubicBezTo>
                <a:cubicBezTo>
                  <a:pt x="4853297" y="5183208"/>
                  <a:pt x="4932087" y="5261916"/>
                  <a:pt x="5010877" y="5340624"/>
                </a:cubicBezTo>
                <a:cubicBezTo>
                  <a:pt x="5041518" y="5366861"/>
                  <a:pt x="5063404" y="5401843"/>
                  <a:pt x="5067781" y="5441197"/>
                </a:cubicBezTo>
                <a:cubicBezTo>
                  <a:pt x="5080913" y="5506788"/>
                  <a:pt x="5059027" y="5563632"/>
                  <a:pt x="5010877" y="5611733"/>
                </a:cubicBezTo>
                <a:cubicBezTo>
                  <a:pt x="4774507" y="5843487"/>
                  <a:pt x="4542514" y="6075239"/>
                  <a:pt x="4310521" y="6306993"/>
                </a:cubicBezTo>
                <a:cubicBezTo>
                  <a:pt x="4293012" y="6324484"/>
                  <a:pt x="4275503" y="6346348"/>
                  <a:pt x="4257993" y="6363839"/>
                </a:cubicBezTo>
                <a:cubicBezTo>
                  <a:pt x="4222977" y="6394448"/>
                  <a:pt x="4183581" y="6411938"/>
                  <a:pt x="4139809" y="6411938"/>
                </a:cubicBezTo>
                <a:cubicBezTo>
                  <a:pt x="4078528" y="6411938"/>
                  <a:pt x="4034756" y="6385702"/>
                  <a:pt x="3995361" y="6346348"/>
                </a:cubicBezTo>
                <a:cubicBezTo>
                  <a:pt x="3780877" y="6132085"/>
                  <a:pt x="3566393" y="5917823"/>
                  <a:pt x="3351909" y="5703560"/>
                </a:cubicBezTo>
                <a:cubicBezTo>
                  <a:pt x="3321268" y="5668578"/>
                  <a:pt x="3286249" y="5633596"/>
                  <a:pt x="3251233" y="5602987"/>
                </a:cubicBezTo>
                <a:cubicBezTo>
                  <a:pt x="3224968" y="5572378"/>
                  <a:pt x="3207460" y="5541769"/>
                  <a:pt x="3198705" y="5506788"/>
                </a:cubicBezTo>
                <a:cubicBezTo>
                  <a:pt x="3189951" y="5436824"/>
                  <a:pt x="3211837" y="5384351"/>
                  <a:pt x="3259986" y="5336252"/>
                </a:cubicBezTo>
                <a:cubicBezTo>
                  <a:pt x="3505111" y="5091380"/>
                  <a:pt x="3750237" y="4846509"/>
                  <a:pt x="3995361" y="4601637"/>
                </a:cubicBezTo>
                <a:cubicBezTo>
                  <a:pt x="4004115" y="4592892"/>
                  <a:pt x="4012869" y="4584146"/>
                  <a:pt x="4021623" y="4575400"/>
                </a:cubicBezTo>
                <a:cubicBezTo>
                  <a:pt x="4051170" y="4552443"/>
                  <a:pt x="4085641" y="4539325"/>
                  <a:pt x="4121342" y="4537891"/>
                </a:cubicBezTo>
                <a:close/>
                <a:moveTo>
                  <a:pt x="2042277" y="4534190"/>
                </a:moveTo>
                <a:cubicBezTo>
                  <a:pt x="2087000" y="4538909"/>
                  <a:pt x="2125570" y="4560248"/>
                  <a:pt x="2161678" y="4596361"/>
                </a:cubicBezTo>
                <a:cubicBezTo>
                  <a:pt x="2402395" y="4841485"/>
                  <a:pt x="2647488" y="5086610"/>
                  <a:pt x="2892581" y="5331735"/>
                </a:cubicBezTo>
                <a:cubicBezTo>
                  <a:pt x="2901335" y="5340489"/>
                  <a:pt x="2910087" y="5349244"/>
                  <a:pt x="2918841" y="5357998"/>
                </a:cubicBezTo>
                <a:cubicBezTo>
                  <a:pt x="2949478" y="5397393"/>
                  <a:pt x="2962607" y="5441165"/>
                  <a:pt x="2958231" y="5489315"/>
                </a:cubicBezTo>
                <a:cubicBezTo>
                  <a:pt x="2953853" y="5537465"/>
                  <a:pt x="2931971" y="5572483"/>
                  <a:pt x="2896957" y="5603123"/>
                </a:cubicBezTo>
                <a:cubicBezTo>
                  <a:pt x="2765658" y="5738818"/>
                  <a:pt x="2634358" y="5870134"/>
                  <a:pt x="2498681" y="6001451"/>
                </a:cubicBezTo>
                <a:cubicBezTo>
                  <a:pt x="2384888" y="6115259"/>
                  <a:pt x="2271094" y="6233444"/>
                  <a:pt x="2157301" y="6347252"/>
                </a:cubicBezTo>
                <a:cubicBezTo>
                  <a:pt x="2126664" y="6373515"/>
                  <a:pt x="2096028" y="6395401"/>
                  <a:pt x="2056638" y="6404156"/>
                </a:cubicBezTo>
                <a:cubicBezTo>
                  <a:pt x="1986612" y="6417287"/>
                  <a:pt x="1934092" y="6395401"/>
                  <a:pt x="1885948" y="6347252"/>
                </a:cubicBezTo>
                <a:cubicBezTo>
                  <a:pt x="1662738" y="6119636"/>
                  <a:pt x="1435152" y="5896397"/>
                  <a:pt x="1211941" y="5668781"/>
                </a:cubicBezTo>
                <a:cubicBezTo>
                  <a:pt x="1185682" y="5646895"/>
                  <a:pt x="1159421" y="5620632"/>
                  <a:pt x="1133162" y="5594369"/>
                </a:cubicBezTo>
                <a:cubicBezTo>
                  <a:pt x="1102525" y="5559351"/>
                  <a:pt x="1085018" y="5519956"/>
                  <a:pt x="1085018" y="5476183"/>
                </a:cubicBezTo>
                <a:cubicBezTo>
                  <a:pt x="1085018" y="5414902"/>
                  <a:pt x="1111278" y="5371130"/>
                  <a:pt x="1150668" y="5331735"/>
                </a:cubicBezTo>
                <a:cubicBezTo>
                  <a:pt x="1347618" y="5134760"/>
                  <a:pt x="1544568" y="4937784"/>
                  <a:pt x="1741518" y="4736431"/>
                </a:cubicBezTo>
                <a:cubicBezTo>
                  <a:pt x="1794038" y="4688282"/>
                  <a:pt x="1842181" y="4640133"/>
                  <a:pt x="1890324" y="4587605"/>
                </a:cubicBezTo>
                <a:cubicBezTo>
                  <a:pt x="1920962" y="4561342"/>
                  <a:pt x="1951598" y="4539456"/>
                  <a:pt x="1995365" y="4535079"/>
                </a:cubicBezTo>
                <a:cubicBezTo>
                  <a:pt x="2011776" y="4532891"/>
                  <a:pt x="2027368" y="4532617"/>
                  <a:pt x="2042277" y="4534190"/>
                </a:cubicBezTo>
                <a:close/>
                <a:moveTo>
                  <a:pt x="5233824" y="3455499"/>
                </a:moveTo>
                <a:cubicBezTo>
                  <a:pt x="5277536" y="3459876"/>
                  <a:pt x="5316875" y="3486136"/>
                  <a:pt x="5347472" y="3516772"/>
                </a:cubicBezTo>
                <a:cubicBezTo>
                  <a:pt x="5517942" y="3687463"/>
                  <a:pt x="5688412" y="3858153"/>
                  <a:pt x="5858883" y="4028842"/>
                </a:cubicBezTo>
                <a:cubicBezTo>
                  <a:pt x="5933191" y="4103246"/>
                  <a:pt x="6011870" y="4182026"/>
                  <a:pt x="6086177" y="4256430"/>
                </a:cubicBezTo>
                <a:cubicBezTo>
                  <a:pt x="6116774" y="4287066"/>
                  <a:pt x="6134259" y="4317702"/>
                  <a:pt x="6143001" y="4357093"/>
                </a:cubicBezTo>
                <a:cubicBezTo>
                  <a:pt x="6156114" y="4427119"/>
                  <a:pt x="6129887" y="4479639"/>
                  <a:pt x="6081806" y="4527782"/>
                </a:cubicBezTo>
                <a:cubicBezTo>
                  <a:pt x="5850140" y="4759745"/>
                  <a:pt x="5618476" y="4991708"/>
                  <a:pt x="5386811" y="5228049"/>
                </a:cubicBezTo>
                <a:cubicBezTo>
                  <a:pt x="5369327" y="5245555"/>
                  <a:pt x="5351843" y="5263062"/>
                  <a:pt x="5334359" y="5280569"/>
                </a:cubicBezTo>
                <a:cubicBezTo>
                  <a:pt x="5299391" y="5311205"/>
                  <a:pt x="5260051" y="5328712"/>
                  <a:pt x="5211969" y="5328712"/>
                </a:cubicBezTo>
                <a:cubicBezTo>
                  <a:pt x="5155146" y="5328712"/>
                  <a:pt x="5111435" y="5306829"/>
                  <a:pt x="5072096" y="5267439"/>
                </a:cubicBezTo>
                <a:cubicBezTo>
                  <a:pt x="4857916" y="5052983"/>
                  <a:pt x="4643734" y="4838526"/>
                  <a:pt x="4429554" y="4624070"/>
                </a:cubicBezTo>
                <a:cubicBezTo>
                  <a:pt x="4394585" y="4589056"/>
                  <a:pt x="4359617" y="4554043"/>
                  <a:pt x="4329020" y="4519029"/>
                </a:cubicBezTo>
                <a:cubicBezTo>
                  <a:pt x="4302794" y="4492770"/>
                  <a:pt x="4285310" y="4462132"/>
                  <a:pt x="4276568" y="4422743"/>
                </a:cubicBezTo>
                <a:cubicBezTo>
                  <a:pt x="4267826" y="4357093"/>
                  <a:pt x="4289681" y="4300196"/>
                  <a:pt x="4337762" y="4252053"/>
                </a:cubicBezTo>
                <a:cubicBezTo>
                  <a:pt x="4582540" y="4011335"/>
                  <a:pt x="4827319" y="3766242"/>
                  <a:pt x="5072096" y="3521149"/>
                </a:cubicBezTo>
                <a:cubicBezTo>
                  <a:pt x="5080838" y="3512395"/>
                  <a:pt x="5089580" y="3503643"/>
                  <a:pt x="5098322" y="3494889"/>
                </a:cubicBezTo>
                <a:cubicBezTo>
                  <a:pt x="5137661" y="3464252"/>
                  <a:pt x="5181372" y="3451122"/>
                  <a:pt x="5233824" y="3455499"/>
                </a:cubicBezTo>
                <a:close/>
                <a:moveTo>
                  <a:pt x="954386" y="3444774"/>
                </a:moveTo>
                <a:cubicBezTo>
                  <a:pt x="1000342" y="3447642"/>
                  <a:pt x="1041372" y="3468950"/>
                  <a:pt x="1077481" y="3505011"/>
                </a:cubicBezTo>
                <a:cubicBezTo>
                  <a:pt x="1313820" y="3745419"/>
                  <a:pt x="1554537" y="3981455"/>
                  <a:pt x="1790877" y="4221861"/>
                </a:cubicBezTo>
                <a:cubicBezTo>
                  <a:pt x="1804007" y="4234974"/>
                  <a:pt x="1817137" y="4248087"/>
                  <a:pt x="1830267" y="4261200"/>
                </a:cubicBezTo>
                <a:cubicBezTo>
                  <a:pt x="1860904" y="4291799"/>
                  <a:pt x="1874034" y="4331138"/>
                  <a:pt x="1874034" y="4374848"/>
                </a:cubicBezTo>
                <a:cubicBezTo>
                  <a:pt x="1874034" y="4431672"/>
                  <a:pt x="1852150" y="4475382"/>
                  <a:pt x="1812761" y="4514721"/>
                </a:cubicBezTo>
                <a:cubicBezTo>
                  <a:pt x="1611434" y="4715789"/>
                  <a:pt x="1405730" y="4921228"/>
                  <a:pt x="1204404" y="5122295"/>
                </a:cubicBezTo>
                <a:cubicBezTo>
                  <a:pt x="1160637" y="5170377"/>
                  <a:pt x="1112494" y="5214087"/>
                  <a:pt x="1068727" y="5257797"/>
                </a:cubicBezTo>
                <a:cubicBezTo>
                  <a:pt x="1042467" y="5288395"/>
                  <a:pt x="1007454" y="5305879"/>
                  <a:pt x="968063" y="5310250"/>
                </a:cubicBezTo>
                <a:cubicBezTo>
                  <a:pt x="902413" y="5323363"/>
                  <a:pt x="849893" y="5301508"/>
                  <a:pt x="801750" y="5253426"/>
                </a:cubicBezTo>
                <a:cubicBezTo>
                  <a:pt x="556657" y="5008649"/>
                  <a:pt x="311564" y="4763870"/>
                  <a:pt x="66472" y="4519092"/>
                </a:cubicBezTo>
                <a:cubicBezTo>
                  <a:pt x="57717" y="4510350"/>
                  <a:pt x="48964" y="4501608"/>
                  <a:pt x="40210" y="4492866"/>
                </a:cubicBezTo>
                <a:cubicBezTo>
                  <a:pt x="9574" y="4453527"/>
                  <a:pt x="-3556" y="4405446"/>
                  <a:pt x="822" y="4357364"/>
                </a:cubicBezTo>
                <a:cubicBezTo>
                  <a:pt x="9574" y="4309283"/>
                  <a:pt x="31458" y="4274314"/>
                  <a:pt x="66472" y="4243716"/>
                </a:cubicBezTo>
                <a:cubicBezTo>
                  <a:pt x="228407" y="4081988"/>
                  <a:pt x="390344" y="3915889"/>
                  <a:pt x="552281" y="3754161"/>
                </a:cubicBezTo>
                <a:cubicBezTo>
                  <a:pt x="635437" y="3671112"/>
                  <a:pt x="718593" y="3588061"/>
                  <a:pt x="806127" y="3505011"/>
                </a:cubicBezTo>
                <a:cubicBezTo>
                  <a:pt x="832387" y="3474414"/>
                  <a:pt x="863024" y="3452559"/>
                  <a:pt x="906790" y="3448188"/>
                </a:cubicBezTo>
                <a:cubicBezTo>
                  <a:pt x="923202" y="3444909"/>
                  <a:pt x="939068" y="3443817"/>
                  <a:pt x="954386" y="3444774"/>
                </a:cubicBezTo>
                <a:close/>
                <a:moveTo>
                  <a:pt x="6227451" y="2387177"/>
                </a:moveTo>
                <a:lnTo>
                  <a:pt x="6227451" y="4224280"/>
                </a:lnTo>
                <a:lnTo>
                  <a:pt x="6196890" y="4207457"/>
                </a:lnTo>
                <a:cubicBezTo>
                  <a:pt x="6184791" y="4198988"/>
                  <a:pt x="6173307" y="4189153"/>
                  <a:pt x="6162369" y="4178226"/>
                </a:cubicBezTo>
                <a:cubicBezTo>
                  <a:pt x="5917371" y="3933448"/>
                  <a:pt x="5672372" y="3688669"/>
                  <a:pt x="5427373" y="3443892"/>
                </a:cubicBezTo>
                <a:cubicBezTo>
                  <a:pt x="5418624" y="3435150"/>
                  <a:pt x="5409873" y="3426408"/>
                  <a:pt x="5405499" y="3422037"/>
                </a:cubicBezTo>
                <a:cubicBezTo>
                  <a:pt x="5379249" y="3387069"/>
                  <a:pt x="5361749" y="3352100"/>
                  <a:pt x="5361749" y="3308390"/>
                </a:cubicBezTo>
                <a:cubicBezTo>
                  <a:pt x="5361749" y="3251568"/>
                  <a:pt x="5383623" y="3207856"/>
                  <a:pt x="5422998" y="3172888"/>
                </a:cubicBezTo>
                <a:cubicBezTo>
                  <a:pt x="5571748" y="3024272"/>
                  <a:pt x="5716121" y="2875658"/>
                  <a:pt x="5864871" y="2727042"/>
                </a:cubicBezTo>
                <a:cubicBezTo>
                  <a:pt x="5965495" y="2630879"/>
                  <a:pt x="6066119" y="2530346"/>
                  <a:pt x="6166744" y="2429812"/>
                </a:cubicBezTo>
                <a:cubicBezTo>
                  <a:pt x="6179869" y="2414513"/>
                  <a:pt x="6194088" y="2402493"/>
                  <a:pt x="6210494" y="2393204"/>
                </a:cubicBezTo>
                <a:close/>
                <a:moveTo>
                  <a:pt x="3050189" y="1383587"/>
                </a:moveTo>
                <a:cubicBezTo>
                  <a:pt x="3075888" y="1382016"/>
                  <a:pt x="3102405" y="1383381"/>
                  <a:pt x="3129745" y="1387754"/>
                </a:cubicBezTo>
                <a:cubicBezTo>
                  <a:pt x="3217228" y="1400873"/>
                  <a:pt x="3287216" y="1440228"/>
                  <a:pt x="3348454" y="1501447"/>
                </a:cubicBezTo>
                <a:cubicBezTo>
                  <a:pt x="3860235" y="2013066"/>
                  <a:pt x="4372015" y="2524684"/>
                  <a:pt x="4883795" y="3036302"/>
                </a:cubicBezTo>
                <a:cubicBezTo>
                  <a:pt x="4896918" y="3049420"/>
                  <a:pt x="4905666" y="3058165"/>
                  <a:pt x="4914414" y="3071283"/>
                </a:cubicBezTo>
                <a:cubicBezTo>
                  <a:pt x="4993150" y="3163113"/>
                  <a:pt x="5019395" y="3268061"/>
                  <a:pt x="4993150" y="3386125"/>
                </a:cubicBezTo>
                <a:cubicBezTo>
                  <a:pt x="4975654" y="3460462"/>
                  <a:pt x="4940659" y="3521681"/>
                  <a:pt x="4883795" y="3574155"/>
                </a:cubicBezTo>
                <a:cubicBezTo>
                  <a:pt x="4372015" y="4085774"/>
                  <a:pt x="3860235" y="4597392"/>
                  <a:pt x="3348454" y="5109011"/>
                </a:cubicBezTo>
                <a:cubicBezTo>
                  <a:pt x="3339706" y="5117757"/>
                  <a:pt x="3335331" y="5126502"/>
                  <a:pt x="3326583" y="5135248"/>
                </a:cubicBezTo>
                <a:cubicBezTo>
                  <a:pt x="3256596" y="5196467"/>
                  <a:pt x="3173487" y="5227076"/>
                  <a:pt x="3068506" y="5227076"/>
                </a:cubicBezTo>
                <a:cubicBezTo>
                  <a:pt x="3059758" y="5227076"/>
                  <a:pt x="3037886" y="5227076"/>
                  <a:pt x="3016015" y="5222704"/>
                </a:cubicBezTo>
                <a:cubicBezTo>
                  <a:pt x="2932905" y="5209585"/>
                  <a:pt x="2862919" y="5165857"/>
                  <a:pt x="2806054" y="5109011"/>
                </a:cubicBezTo>
                <a:cubicBezTo>
                  <a:pt x="2298647" y="4597392"/>
                  <a:pt x="1786867" y="4090147"/>
                  <a:pt x="1279460" y="3582901"/>
                </a:cubicBezTo>
                <a:cubicBezTo>
                  <a:pt x="1266337" y="3569783"/>
                  <a:pt x="1253214" y="3556664"/>
                  <a:pt x="1240092" y="3539173"/>
                </a:cubicBezTo>
                <a:cubicBezTo>
                  <a:pt x="1174480" y="3456090"/>
                  <a:pt x="1143860" y="3364261"/>
                  <a:pt x="1161357" y="3254942"/>
                </a:cubicBezTo>
                <a:cubicBezTo>
                  <a:pt x="1170105" y="3171859"/>
                  <a:pt x="1205099" y="3106266"/>
                  <a:pt x="1266337" y="3045048"/>
                </a:cubicBezTo>
                <a:cubicBezTo>
                  <a:pt x="1782492" y="2529057"/>
                  <a:pt x="2298647" y="2013066"/>
                  <a:pt x="2819177" y="1492702"/>
                </a:cubicBezTo>
                <a:cubicBezTo>
                  <a:pt x="2823551" y="1488329"/>
                  <a:pt x="2832299" y="1479584"/>
                  <a:pt x="2841047" y="1475210"/>
                </a:cubicBezTo>
                <a:cubicBezTo>
                  <a:pt x="2903381" y="1419457"/>
                  <a:pt x="2973095" y="1388302"/>
                  <a:pt x="3050189" y="1383587"/>
                </a:cubicBezTo>
                <a:close/>
                <a:moveTo>
                  <a:pt x="975099" y="1287175"/>
                </a:moveTo>
                <a:cubicBezTo>
                  <a:pt x="1019823" y="1291884"/>
                  <a:pt x="1058392" y="1313183"/>
                  <a:pt x="1094501" y="1349224"/>
                </a:cubicBezTo>
                <a:cubicBezTo>
                  <a:pt x="1339594" y="1593876"/>
                  <a:pt x="1580311" y="1838526"/>
                  <a:pt x="1825404" y="2083179"/>
                </a:cubicBezTo>
                <a:cubicBezTo>
                  <a:pt x="1834158" y="2091915"/>
                  <a:pt x="1842911" y="2100652"/>
                  <a:pt x="1851664" y="2109391"/>
                </a:cubicBezTo>
                <a:cubicBezTo>
                  <a:pt x="1882301" y="2148709"/>
                  <a:pt x="1895431" y="2192397"/>
                  <a:pt x="1891054" y="2244822"/>
                </a:cubicBezTo>
                <a:cubicBezTo>
                  <a:pt x="1886677" y="2288510"/>
                  <a:pt x="1860417" y="2327829"/>
                  <a:pt x="1829781" y="2358410"/>
                </a:cubicBezTo>
                <a:cubicBezTo>
                  <a:pt x="1667844" y="2515686"/>
                  <a:pt x="1510284" y="2672962"/>
                  <a:pt x="1352723" y="2834606"/>
                </a:cubicBezTo>
                <a:cubicBezTo>
                  <a:pt x="1265191" y="2921982"/>
                  <a:pt x="1177657" y="3009357"/>
                  <a:pt x="1090124" y="3096732"/>
                </a:cubicBezTo>
                <a:cubicBezTo>
                  <a:pt x="1059487" y="3127312"/>
                  <a:pt x="1028851" y="3144788"/>
                  <a:pt x="989460" y="3153526"/>
                </a:cubicBezTo>
                <a:cubicBezTo>
                  <a:pt x="919435" y="3162263"/>
                  <a:pt x="866914" y="3140420"/>
                  <a:pt x="818771" y="3092362"/>
                </a:cubicBezTo>
                <a:cubicBezTo>
                  <a:pt x="578055" y="2852081"/>
                  <a:pt x="337338" y="2611799"/>
                  <a:pt x="96621" y="2371516"/>
                </a:cubicBezTo>
                <a:cubicBezTo>
                  <a:pt x="83491" y="2362779"/>
                  <a:pt x="74738" y="2354041"/>
                  <a:pt x="65984" y="2340935"/>
                </a:cubicBezTo>
                <a:cubicBezTo>
                  <a:pt x="35348" y="2305986"/>
                  <a:pt x="17841" y="2266666"/>
                  <a:pt x="17841" y="2222978"/>
                </a:cubicBezTo>
                <a:cubicBezTo>
                  <a:pt x="17841" y="2166184"/>
                  <a:pt x="44101" y="2122497"/>
                  <a:pt x="83491" y="2083179"/>
                </a:cubicBezTo>
                <a:cubicBezTo>
                  <a:pt x="293571" y="1869108"/>
                  <a:pt x="508027" y="1659407"/>
                  <a:pt x="718108" y="1449707"/>
                </a:cubicBezTo>
                <a:cubicBezTo>
                  <a:pt x="753121" y="1410388"/>
                  <a:pt x="792511" y="1375437"/>
                  <a:pt x="827524" y="1340487"/>
                </a:cubicBezTo>
                <a:cubicBezTo>
                  <a:pt x="858160" y="1309906"/>
                  <a:pt x="888797" y="1292431"/>
                  <a:pt x="928187" y="1288062"/>
                </a:cubicBezTo>
                <a:cubicBezTo>
                  <a:pt x="944599" y="1285878"/>
                  <a:pt x="960191" y="1285604"/>
                  <a:pt x="975099" y="1287175"/>
                </a:cubicBezTo>
                <a:close/>
                <a:moveTo>
                  <a:pt x="2022903" y="198517"/>
                </a:moveTo>
                <a:cubicBezTo>
                  <a:pt x="2062825" y="198517"/>
                  <a:pt x="2102200" y="211632"/>
                  <a:pt x="2135013" y="237862"/>
                </a:cubicBezTo>
                <a:cubicBezTo>
                  <a:pt x="2143762" y="246605"/>
                  <a:pt x="2156887" y="259719"/>
                  <a:pt x="2165637" y="268463"/>
                </a:cubicBezTo>
                <a:cubicBezTo>
                  <a:pt x="2406260" y="508904"/>
                  <a:pt x="2646885" y="749344"/>
                  <a:pt x="2887507" y="989784"/>
                </a:cubicBezTo>
                <a:cubicBezTo>
                  <a:pt x="2896258" y="998527"/>
                  <a:pt x="2909382" y="1007270"/>
                  <a:pt x="2918132" y="1020384"/>
                </a:cubicBezTo>
                <a:cubicBezTo>
                  <a:pt x="2970632" y="1085959"/>
                  <a:pt x="2970632" y="1177764"/>
                  <a:pt x="2918132" y="1247710"/>
                </a:cubicBezTo>
                <a:cubicBezTo>
                  <a:pt x="2909382" y="1256453"/>
                  <a:pt x="2900633" y="1265196"/>
                  <a:pt x="2891882" y="1273940"/>
                </a:cubicBezTo>
                <a:cubicBezTo>
                  <a:pt x="2646885" y="1514380"/>
                  <a:pt x="2406260" y="1759192"/>
                  <a:pt x="2161261" y="2004003"/>
                </a:cubicBezTo>
                <a:cubicBezTo>
                  <a:pt x="2152512" y="2012746"/>
                  <a:pt x="2148138" y="2017118"/>
                  <a:pt x="2139387" y="2025861"/>
                </a:cubicBezTo>
                <a:cubicBezTo>
                  <a:pt x="2069388" y="2087064"/>
                  <a:pt x="1973138" y="2082693"/>
                  <a:pt x="1903139" y="2025861"/>
                </a:cubicBezTo>
                <a:cubicBezTo>
                  <a:pt x="1894388" y="2017118"/>
                  <a:pt x="1885639" y="2008374"/>
                  <a:pt x="1876889" y="1999630"/>
                </a:cubicBezTo>
                <a:cubicBezTo>
                  <a:pt x="1636265" y="1759192"/>
                  <a:pt x="1395641" y="1518752"/>
                  <a:pt x="1155018" y="1278312"/>
                </a:cubicBezTo>
                <a:cubicBezTo>
                  <a:pt x="1146268" y="1269567"/>
                  <a:pt x="1133143" y="1260825"/>
                  <a:pt x="1124393" y="1247710"/>
                </a:cubicBezTo>
                <a:cubicBezTo>
                  <a:pt x="1098143" y="1217108"/>
                  <a:pt x="1085018" y="1177764"/>
                  <a:pt x="1085018" y="1134048"/>
                </a:cubicBezTo>
                <a:cubicBezTo>
                  <a:pt x="1085018" y="1081587"/>
                  <a:pt x="1106893" y="1037871"/>
                  <a:pt x="1141893" y="1002899"/>
                </a:cubicBezTo>
                <a:cubicBezTo>
                  <a:pt x="1391266" y="753716"/>
                  <a:pt x="1640640" y="504532"/>
                  <a:pt x="1890014" y="255348"/>
                </a:cubicBezTo>
                <a:cubicBezTo>
                  <a:pt x="1894388" y="246605"/>
                  <a:pt x="1903139" y="242233"/>
                  <a:pt x="1907513" y="237862"/>
                </a:cubicBezTo>
                <a:cubicBezTo>
                  <a:pt x="1942514" y="211632"/>
                  <a:pt x="1982982" y="198517"/>
                  <a:pt x="2022903" y="198517"/>
                </a:cubicBezTo>
                <a:close/>
                <a:moveTo>
                  <a:pt x="4313098" y="0"/>
                </a:moveTo>
                <a:lnTo>
                  <a:pt x="6127861" y="0"/>
                </a:lnTo>
                <a:lnTo>
                  <a:pt x="6227451" y="99514"/>
                </a:lnTo>
                <a:lnTo>
                  <a:pt x="6227451" y="2232515"/>
                </a:lnTo>
                <a:lnTo>
                  <a:pt x="5500551" y="2958865"/>
                </a:lnTo>
                <a:cubicBezTo>
                  <a:pt x="5491799" y="2971984"/>
                  <a:pt x="5483047" y="2980729"/>
                  <a:pt x="5474294" y="2989475"/>
                </a:cubicBezTo>
                <a:cubicBezTo>
                  <a:pt x="5399901" y="3055067"/>
                  <a:pt x="5316755" y="3090050"/>
                  <a:pt x="5220479" y="3090050"/>
                </a:cubicBezTo>
                <a:cubicBezTo>
                  <a:pt x="5194223" y="3085677"/>
                  <a:pt x="5172342" y="3085677"/>
                  <a:pt x="5150462" y="3081305"/>
                </a:cubicBezTo>
                <a:cubicBezTo>
                  <a:pt x="5076067" y="3068186"/>
                  <a:pt x="5010426" y="3033202"/>
                  <a:pt x="4957913" y="2976357"/>
                </a:cubicBezTo>
                <a:cubicBezTo>
                  <a:pt x="4441530" y="2460365"/>
                  <a:pt x="3925150" y="1948746"/>
                  <a:pt x="3413145" y="1432757"/>
                </a:cubicBezTo>
                <a:cubicBezTo>
                  <a:pt x="3400016" y="1424011"/>
                  <a:pt x="3391263" y="1410892"/>
                  <a:pt x="3378136" y="1397774"/>
                </a:cubicBezTo>
                <a:cubicBezTo>
                  <a:pt x="3312495" y="1314692"/>
                  <a:pt x="3286237" y="1222862"/>
                  <a:pt x="3299366" y="1117914"/>
                </a:cubicBezTo>
                <a:cubicBezTo>
                  <a:pt x="3312495" y="1030458"/>
                  <a:pt x="3356255" y="956121"/>
                  <a:pt x="3417521" y="894901"/>
                </a:cubicBezTo>
                <a:close/>
                <a:moveTo>
                  <a:pt x="2176397" y="0"/>
                </a:moveTo>
                <a:lnTo>
                  <a:pt x="4035652" y="0"/>
                </a:lnTo>
                <a:lnTo>
                  <a:pt x="4044127" y="68175"/>
                </a:lnTo>
                <a:cubicBezTo>
                  <a:pt x="4035370" y="116256"/>
                  <a:pt x="4013474" y="151225"/>
                  <a:pt x="3978443" y="186194"/>
                </a:cubicBezTo>
                <a:cubicBezTo>
                  <a:pt x="3781392" y="382890"/>
                  <a:pt x="3579961" y="583957"/>
                  <a:pt x="3382909" y="780655"/>
                </a:cubicBezTo>
                <a:cubicBezTo>
                  <a:pt x="3334741" y="828736"/>
                  <a:pt x="3286573" y="876818"/>
                  <a:pt x="3234025" y="929270"/>
                </a:cubicBezTo>
                <a:cubicBezTo>
                  <a:pt x="3207752" y="955496"/>
                  <a:pt x="3172721" y="977351"/>
                  <a:pt x="3133311" y="981722"/>
                </a:cubicBezTo>
                <a:cubicBezTo>
                  <a:pt x="3067627" y="990464"/>
                  <a:pt x="3015079" y="968609"/>
                  <a:pt x="2966911" y="920528"/>
                </a:cubicBezTo>
                <a:cubicBezTo>
                  <a:pt x="2721691" y="675749"/>
                  <a:pt x="2476471" y="430971"/>
                  <a:pt x="2231251" y="186194"/>
                </a:cubicBezTo>
                <a:cubicBezTo>
                  <a:pt x="2226873" y="177451"/>
                  <a:pt x="2218114" y="173079"/>
                  <a:pt x="2209357" y="164337"/>
                </a:cubicBezTo>
                <a:cubicBezTo>
                  <a:pt x="2183083" y="129369"/>
                  <a:pt x="2169946" y="94401"/>
                  <a:pt x="2165568" y="50691"/>
                </a:cubicBez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7AC5F5AA-8ECC-6CAA-25BF-8E645DBEE3A0}"/>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D1AA9863-B0DB-0FB9-7D27-FDBE0FD79763}"/>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33961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Text Placeholder 7">
            <a:extLst>
              <a:ext uri="{FF2B5EF4-FFF2-40B4-BE49-F238E27FC236}">
                <a16:creationId xmlns:a16="http://schemas.microsoft.com/office/drawing/2014/main" id="{AFA3D18C-5037-40E0-94E7-8574C1C0BF1E}"/>
              </a:ext>
            </a:extLst>
          </p:cNvPr>
          <p:cNvSpPr>
            <a:spLocks noGrp="1"/>
          </p:cNvSpPr>
          <p:nvPr>
            <p:ph type="body" sz="quarter" idx="10" hasCustomPrompt="1"/>
          </p:nvPr>
        </p:nvSpPr>
        <p:spPr>
          <a:xfrm>
            <a:off x="562341" y="471390"/>
            <a:ext cx="6735274" cy="826714"/>
          </a:xfrm>
        </p:spPr>
        <p:txBody>
          <a:bodyPr anchor="ctr">
            <a:normAutofit/>
          </a:bodyPr>
          <a:lstStyle>
            <a:lvl1pPr marL="0" indent="0">
              <a:buNone/>
              <a:defRPr sz="4000">
                <a:latin typeface="+mj-lt"/>
              </a:defRPr>
            </a:lvl1pPr>
          </a:lstStyle>
          <a:p>
            <a:pPr lvl="0"/>
            <a:r>
              <a:rPr lang="en-US"/>
              <a:t>YOUR TITLE HERE</a:t>
            </a:r>
          </a:p>
        </p:txBody>
      </p:sp>
    </p:spTree>
    <p:extLst>
      <p:ext uri="{BB962C8B-B14F-4D97-AF65-F5344CB8AC3E}">
        <p14:creationId xmlns:p14="http://schemas.microsoft.com/office/powerpoint/2010/main" val="42393215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1C48531-7451-3094-D60A-4993964C2FD6}"/>
              </a:ext>
            </a:extLst>
          </p:cNvPr>
          <p:cNvSpPr>
            <a:spLocks noGrp="1"/>
          </p:cNvSpPr>
          <p:nvPr>
            <p:ph type="pic" sz="quarter" idx="11"/>
          </p:nvPr>
        </p:nvSpPr>
        <p:spPr>
          <a:xfrm>
            <a:off x="8820071" y="203940"/>
            <a:ext cx="2891165" cy="2502448"/>
          </a:xfrm>
          <a:custGeom>
            <a:avLst/>
            <a:gdLst>
              <a:gd name="connsiteX0" fmla="*/ 723324 w 2891165"/>
              <a:gd name="connsiteY0" fmla="*/ 0 h 2502448"/>
              <a:gd name="connsiteX1" fmla="*/ 2168553 w 2891165"/>
              <a:gd name="connsiteY1" fmla="*/ 0 h 2502448"/>
              <a:gd name="connsiteX2" fmla="*/ 2891165 w 2891165"/>
              <a:gd name="connsiteY2" fmla="*/ 1252291 h 2502448"/>
              <a:gd name="connsiteX3" fmla="*/ 2169783 w 2891165"/>
              <a:gd name="connsiteY3" fmla="*/ 2502448 h 2502448"/>
              <a:gd name="connsiteX4" fmla="*/ 722092 w 2891165"/>
              <a:gd name="connsiteY4" fmla="*/ 2502448 h 2502448"/>
              <a:gd name="connsiteX5" fmla="*/ 0 w 2891165"/>
              <a:gd name="connsiteY5" fmla="*/ 1252291 h 2502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1165" h="2502448">
                <a:moveTo>
                  <a:pt x="723324" y="0"/>
                </a:moveTo>
                <a:lnTo>
                  <a:pt x="2168553" y="0"/>
                </a:lnTo>
                <a:lnTo>
                  <a:pt x="2891165" y="1252291"/>
                </a:lnTo>
                <a:lnTo>
                  <a:pt x="2169783" y="2502448"/>
                </a:lnTo>
                <a:lnTo>
                  <a:pt x="722092" y="2502448"/>
                </a:lnTo>
                <a:lnTo>
                  <a:pt x="0" y="1252291"/>
                </a:lnTo>
                <a:close/>
              </a:path>
            </a:pathLst>
          </a:custGeom>
          <a:noFill/>
        </p:spPr>
        <p:txBody>
          <a:bodyPr wrap="square">
            <a:noAutofit/>
          </a:bodyPr>
          <a:lstStyle>
            <a:lvl1pPr>
              <a:defRPr sz="1400">
                <a:solidFill>
                  <a:schemeClr val="accent2"/>
                </a:solidFill>
              </a:defRPr>
            </a:lvl1pPr>
          </a:lstStyle>
          <a:p>
            <a:endParaRPr lang="en-US"/>
          </a:p>
        </p:txBody>
      </p:sp>
      <p:sp>
        <p:nvSpPr>
          <p:cNvPr id="9" name="Picture Placeholder 8">
            <a:extLst>
              <a:ext uri="{FF2B5EF4-FFF2-40B4-BE49-F238E27FC236}">
                <a16:creationId xmlns:a16="http://schemas.microsoft.com/office/drawing/2014/main" id="{80CA81A6-22B8-ED4A-549B-6E6D3C8DE9D1}"/>
              </a:ext>
            </a:extLst>
          </p:cNvPr>
          <p:cNvSpPr>
            <a:spLocks noGrp="1"/>
          </p:cNvSpPr>
          <p:nvPr>
            <p:ph type="pic" sz="quarter" idx="12"/>
          </p:nvPr>
        </p:nvSpPr>
        <p:spPr>
          <a:xfrm>
            <a:off x="6520522" y="1509626"/>
            <a:ext cx="2891165" cy="2498637"/>
          </a:xfrm>
          <a:custGeom>
            <a:avLst/>
            <a:gdLst>
              <a:gd name="connsiteX0" fmla="*/ 723325 w 2891165"/>
              <a:gd name="connsiteY0" fmla="*/ 0 h 2498637"/>
              <a:gd name="connsiteX1" fmla="*/ 2167840 w 2891165"/>
              <a:gd name="connsiteY1" fmla="*/ 0 h 2498637"/>
              <a:gd name="connsiteX2" fmla="*/ 2891165 w 2891165"/>
              <a:gd name="connsiteY2" fmla="*/ 1250156 h 2498637"/>
              <a:gd name="connsiteX3" fmla="*/ 2170041 w 2891165"/>
              <a:gd name="connsiteY3" fmla="*/ 2498637 h 2498637"/>
              <a:gd name="connsiteX4" fmla="*/ 721125 w 2891165"/>
              <a:gd name="connsiteY4" fmla="*/ 2498637 h 2498637"/>
              <a:gd name="connsiteX5" fmla="*/ 0 w 2891165"/>
              <a:gd name="connsiteY5" fmla="*/ 1250156 h 249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1165" h="2498637">
                <a:moveTo>
                  <a:pt x="723325" y="0"/>
                </a:moveTo>
                <a:lnTo>
                  <a:pt x="2167840" y="0"/>
                </a:lnTo>
                <a:lnTo>
                  <a:pt x="2891165" y="1250156"/>
                </a:lnTo>
                <a:lnTo>
                  <a:pt x="2170041" y="2498637"/>
                </a:lnTo>
                <a:lnTo>
                  <a:pt x="721125" y="2498637"/>
                </a:lnTo>
                <a:lnTo>
                  <a:pt x="0" y="1250156"/>
                </a:lnTo>
                <a:close/>
              </a:path>
            </a:pathLst>
          </a:custGeom>
          <a:noFill/>
        </p:spPr>
        <p:txBody>
          <a:bodyPr wrap="square">
            <a:noAutofit/>
          </a:bodyPr>
          <a:lstStyle>
            <a:lvl1pPr>
              <a:defRPr sz="1400">
                <a:solidFill>
                  <a:schemeClr val="accent2"/>
                </a:solidFill>
              </a:defRPr>
            </a:lvl1pPr>
          </a:lstStyle>
          <a:p>
            <a:endParaRPr lang="en-US"/>
          </a:p>
        </p:txBody>
      </p:sp>
      <p:sp>
        <p:nvSpPr>
          <p:cNvPr id="12" name="Picture Placeholder 11">
            <a:extLst>
              <a:ext uri="{FF2B5EF4-FFF2-40B4-BE49-F238E27FC236}">
                <a16:creationId xmlns:a16="http://schemas.microsoft.com/office/drawing/2014/main" id="{D6D24C11-546C-3E3F-117D-C45B01432060}"/>
              </a:ext>
            </a:extLst>
          </p:cNvPr>
          <p:cNvSpPr>
            <a:spLocks noGrp="1"/>
          </p:cNvSpPr>
          <p:nvPr>
            <p:ph type="pic" sz="quarter" idx="13"/>
          </p:nvPr>
        </p:nvSpPr>
        <p:spPr>
          <a:xfrm>
            <a:off x="8820070" y="2849737"/>
            <a:ext cx="2891165" cy="2502448"/>
          </a:xfrm>
          <a:custGeom>
            <a:avLst/>
            <a:gdLst>
              <a:gd name="connsiteX0" fmla="*/ 722612 w 2891165"/>
              <a:gd name="connsiteY0" fmla="*/ 0 h 2502448"/>
              <a:gd name="connsiteX1" fmla="*/ 2167841 w 2891165"/>
              <a:gd name="connsiteY1" fmla="*/ 0 h 2502448"/>
              <a:gd name="connsiteX2" fmla="*/ 2891165 w 2891165"/>
              <a:gd name="connsiteY2" fmla="*/ 1252291 h 2502448"/>
              <a:gd name="connsiteX3" fmla="*/ 2169073 w 2891165"/>
              <a:gd name="connsiteY3" fmla="*/ 2502448 h 2502448"/>
              <a:gd name="connsiteX4" fmla="*/ 721382 w 2891165"/>
              <a:gd name="connsiteY4" fmla="*/ 2502448 h 2502448"/>
              <a:gd name="connsiteX5" fmla="*/ 0 w 2891165"/>
              <a:gd name="connsiteY5" fmla="*/ 1252291 h 2502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1165" h="2502448">
                <a:moveTo>
                  <a:pt x="722612" y="0"/>
                </a:moveTo>
                <a:lnTo>
                  <a:pt x="2167841" y="0"/>
                </a:lnTo>
                <a:lnTo>
                  <a:pt x="2891165" y="1252291"/>
                </a:lnTo>
                <a:lnTo>
                  <a:pt x="2169073" y="2502448"/>
                </a:lnTo>
                <a:lnTo>
                  <a:pt x="721382" y="2502448"/>
                </a:lnTo>
                <a:lnTo>
                  <a:pt x="0" y="1252291"/>
                </a:lnTo>
                <a:close/>
              </a:path>
            </a:pathLst>
          </a:custGeom>
          <a:noFill/>
        </p:spPr>
        <p:txBody>
          <a:bodyPr wrap="square">
            <a:noAutofit/>
          </a:bodyPr>
          <a:lstStyle>
            <a:lvl1pPr>
              <a:defRPr sz="1400">
                <a:solidFill>
                  <a:schemeClr val="accent2"/>
                </a:solidFill>
              </a:defRPr>
            </a:lvl1pPr>
          </a:lstStyle>
          <a:p>
            <a:endParaRPr lang="en-US"/>
          </a:p>
        </p:txBody>
      </p:sp>
      <p:sp>
        <p:nvSpPr>
          <p:cNvPr id="14" name="Picture Placeholder 13">
            <a:extLst>
              <a:ext uri="{FF2B5EF4-FFF2-40B4-BE49-F238E27FC236}">
                <a16:creationId xmlns:a16="http://schemas.microsoft.com/office/drawing/2014/main" id="{48EF24F2-170B-B245-6237-5D8572EE55E7}"/>
              </a:ext>
            </a:extLst>
          </p:cNvPr>
          <p:cNvSpPr>
            <a:spLocks noGrp="1"/>
          </p:cNvSpPr>
          <p:nvPr>
            <p:ph type="pic" sz="quarter" idx="14"/>
          </p:nvPr>
        </p:nvSpPr>
        <p:spPr>
          <a:xfrm>
            <a:off x="6520523" y="4155289"/>
            <a:ext cx="2891165" cy="2498773"/>
          </a:xfrm>
          <a:custGeom>
            <a:avLst/>
            <a:gdLst>
              <a:gd name="connsiteX0" fmla="*/ 721200 w 2891165"/>
              <a:gd name="connsiteY0" fmla="*/ 0 h 2498773"/>
              <a:gd name="connsiteX1" fmla="*/ 2169966 w 2891165"/>
              <a:gd name="connsiteY1" fmla="*/ 0 h 2498773"/>
              <a:gd name="connsiteX2" fmla="*/ 2891165 w 2891165"/>
              <a:gd name="connsiteY2" fmla="*/ 1246482 h 2498773"/>
              <a:gd name="connsiteX3" fmla="*/ 2167840 w 2891165"/>
              <a:gd name="connsiteY3" fmla="*/ 2498773 h 2498773"/>
              <a:gd name="connsiteX4" fmla="*/ 723325 w 2891165"/>
              <a:gd name="connsiteY4" fmla="*/ 2498773 h 2498773"/>
              <a:gd name="connsiteX5" fmla="*/ 0 w 2891165"/>
              <a:gd name="connsiteY5" fmla="*/ 1246482 h 2498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1165" h="2498773">
                <a:moveTo>
                  <a:pt x="721200" y="0"/>
                </a:moveTo>
                <a:lnTo>
                  <a:pt x="2169966" y="0"/>
                </a:lnTo>
                <a:lnTo>
                  <a:pt x="2891165" y="1246482"/>
                </a:lnTo>
                <a:lnTo>
                  <a:pt x="2167840" y="2498773"/>
                </a:lnTo>
                <a:lnTo>
                  <a:pt x="723325" y="2498773"/>
                </a:lnTo>
                <a:lnTo>
                  <a:pt x="0" y="1246482"/>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8C735D41-FD32-EC6C-59A3-14EE1EC73D7E}"/>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F558A36D-874A-E2DD-0E9E-FD772B6FFD59}"/>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61401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8" decel="100000" fill="hold" grpId="0" nodeType="withEffect" nodePh="1">
                                  <p:stCondLst>
                                    <p:cond delay="100"/>
                                  </p:stCondLst>
                                  <p:endCondLst>
                                    <p:cond evt="begin" delay="0">
                                      <p:tn val="9"/>
                                    </p:cond>
                                  </p:end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0-#ppt_w/2"/>
                                          </p:val>
                                        </p:tav>
                                        <p:tav tm="100000">
                                          <p:val>
                                            <p:strVal val="#ppt_x"/>
                                          </p:val>
                                        </p:tav>
                                      </p:tavLst>
                                    </p:anim>
                                    <p:anim calcmode="lin" valueType="num">
                                      <p:cBhvr additive="base">
                                        <p:cTn id="12" dur="75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nodePh="1">
                                  <p:stCondLst>
                                    <p:cond delay="200"/>
                                  </p:stCondLst>
                                  <p:endCondLst>
                                    <p:cond evt="begin" delay="0">
                                      <p:tn val="13"/>
                                    </p:cond>
                                  </p:end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750" fill="hold"/>
                                        <p:tgtEl>
                                          <p:spTgt spid="12"/>
                                        </p:tgtEl>
                                        <p:attrNameLst>
                                          <p:attrName>ppt_x</p:attrName>
                                        </p:attrNameLst>
                                      </p:cBhvr>
                                      <p:tavLst>
                                        <p:tav tm="0">
                                          <p:val>
                                            <p:strVal val="1+#ppt_w/2"/>
                                          </p:val>
                                        </p:tav>
                                        <p:tav tm="100000">
                                          <p:val>
                                            <p:strVal val="#ppt_x"/>
                                          </p:val>
                                        </p:tav>
                                      </p:tavLst>
                                    </p:anim>
                                    <p:anim calcmode="lin" valueType="num">
                                      <p:cBhvr additive="base">
                                        <p:cTn id="16" dur="75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4" decel="100000" fill="hold" grpId="0" nodeType="withEffect" nodePh="1">
                                  <p:stCondLst>
                                    <p:cond delay="300"/>
                                  </p:stCondLst>
                                  <p:endCondLst>
                                    <p:cond evt="begin" delay="0">
                                      <p:tn val="17"/>
                                    </p:cond>
                                  </p:end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750" fill="hold"/>
                                        <p:tgtEl>
                                          <p:spTgt spid="14"/>
                                        </p:tgtEl>
                                        <p:attrNameLst>
                                          <p:attrName>ppt_x</p:attrName>
                                        </p:attrNameLst>
                                      </p:cBhvr>
                                      <p:tavLst>
                                        <p:tav tm="0">
                                          <p:val>
                                            <p:strVal val="#ppt_x"/>
                                          </p:val>
                                        </p:tav>
                                        <p:tav tm="100000">
                                          <p:val>
                                            <p:strVal val="#ppt_x"/>
                                          </p:val>
                                        </p:tav>
                                      </p:tavLst>
                                    </p:anim>
                                    <p:anim calcmode="lin" valueType="num">
                                      <p:cBhvr additive="base">
                                        <p:cTn id="20"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P spid="1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A5F8DEE-81EA-D09B-AACE-7D50F772EE70}"/>
              </a:ext>
            </a:extLst>
          </p:cNvPr>
          <p:cNvSpPr>
            <a:spLocks noGrp="1"/>
          </p:cNvSpPr>
          <p:nvPr>
            <p:ph type="pic" sz="quarter" idx="11"/>
          </p:nvPr>
        </p:nvSpPr>
        <p:spPr>
          <a:xfrm>
            <a:off x="1" y="0"/>
            <a:ext cx="3505201" cy="6858000"/>
          </a:xfrm>
          <a:custGeom>
            <a:avLst/>
            <a:gdLst>
              <a:gd name="connsiteX0" fmla="*/ 3505201 w 3505201"/>
              <a:gd name="connsiteY0" fmla="*/ 1733584 h 6858000"/>
              <a:gd name="connsiteX1" fmla="*/ 3505201 w 3505201"/>
              <a:gd name="connsiteY1" fmla="*/ 3139360 h 6858000"/>
              <a:gd name="connsiteX2" fmla="*/ 2844936 w 3505201"/>
              <a:gd name="connsiteY2" fmla="*/ 3799625 h 6858000"/>
              <a:gd name="connsiteX3" fmla="*/ 3505201 w 3505201"/>
              <a:gd name="connsiteY3" fmla="*/ 4459890 h 6858000"/>
              <a:gd name="connsiteX4" fmla="*/ 3505201 w 3505201"/>
              <a:gd name="connsiteY4" fmla="*/ 5865666 h 6858000"/>
              <a:gd name="connsiteX5" fmla="*/ 1439160 w 3505201"/>
              <a:gd name="connsiteY5" fmla="*/ 3799625 h 6858000"/>
              <a:gd name="connsiteX6" fmla="*/ 3505201 w 3505201"/>
              <a:gd name="connsiteY6" fmla="*/ 1733584 h 6858000"/>
              <a:gd name="connsiteX7" fmla="*/ 0 w 3505201"/>
              <a:gd name="connsiteY7" fmla="*/ 0 h 6858000"/>
              <a:gd name="connsiteX8" fmla="*/ 3505201 w 3505201"/>
              <a:gd name="connsiteY8" fmla="*/ 0 h 6858000"/>
              <a:gd name="connsiteX9" fmla="*/ 3505201 w 3505201"/>
              <a:gd name="connsiteY9" fmla="*/ 569100 h 6858000"/>
              <a:gd name="connsiteX10" fmla="*/ 3505200 w 3505201"/>
              <a:gd name="connsiteY10" fmla="*/ 569100 h 6858000"/>
              <a:gd name="connsiteX11" fmla="*/ 3505200 w 3505201"/>
              <a:gd name="connsiteY11" fmla="*/ 1733584 h 6858000"/>
              <a:gd name="connsiteX12" fmla="*/ 1439159 w 3505201"/>
              <a:gd name="connsiteY12" fmla="*/ 3799625 h 6858000"/>
              <a:gd name="connsiteX13" fmla="*/ 3505200 w 3505201"/>
              <a:gd name="connsiteY13" fmla="*/ 5865666 h 6858000"/>
              <a:gd name="connsiteX14" fmla="*/ 3505200 w 3505201"/>
              <a:gd name="connsiteY14" fmla="*/ 6858000 h 6858000"/>
              <a:gd name="connsiteX15" fmla="*/ 0 w 3505201"/>
              <a:gd name="connsiteY15" fmla="*/ 6858000 h 6858000"/>
              <a:gd name="connsiteX16" fmla="*/ 0 w 3505201"/>
              <a:gd name="connsiteY16" fmla="*/ 569100 h 6858000"/>
              <a:gd name="connsiteX17" fmla="*/ 0 w 3505201"/>
              <a:gd name="connsiteY17" fmla="*/ 595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05201" h="6858000">
                <a:moveTo>
                  <a:pt x="3505201" y="1733584"/>
                </a:moveTo>
                <a:lnTo>
                  <a:pt x="3505201" y="3139360"/>
                </a:lnTo>
                <a:cubicBezTo>
                  <a:pt x="3140547" y="3139360"/>
                  <a:pt x="2844936" y="3434971"/>
                  <a:pt x="2844936" y="3799625"/>
                </a:cubicBezTo>
                <a:cubicBezTo>
                  <a:pt x="2844936" y="4164279"/>
                  <a:pt x="3140547" y="4459890"/>
                  <a:pt x="3505201" y="4459890"/>
                </a:cubicBezTo>
                <a:lnTo>
                  <a:pt x="3505201" y="5865666"/>
                </a:lnTo>
                <a:cubicBezTo>
                  <a:pt x="2364158" y="5865666"/>
                  <a:pt x="1439160" y="4940668"/>
                  <a:pt x="1439160" y="3799625"/>
                </a:cubicBezTo>
                <a:cubicBezTo>
                  <a:pt x="1439160" y="2658582"/>
                  <a:pt x="2364158" y="1733584"/>
                  <a:pt x="3505201" y="1733584"/>
                </a:cubicBezTo>
                <a:close/>
                <a:moveTo>
                  <a:pt x="0" y="0"/>
                </a:moveTo>
                <a:lnTo>
                  <a:pt x="3505201" y="0"/>
                </a:lnTo>
                <a:lnTo>
                  <a:pt x="3505201" y="569100"/>
                </a:lnTo>
                <a:lnTo>
                  <a:pt x="3505200" y="569100"/>
                </a:lnTo>
                <a:lnTo>
                  <a:pt x="3505200" y="1733584"/>
                </a:lnTo>
                <a:cubicBezTo>
                  <a:pt x="2364157" y="1733584"/>
                  <a:pt x="1439159" y="2658582"/>
                  <a:pt x="1439159" y="3799625"/>
                </a:cubicBezTo>
                <a:cubicBezTo>
                  <a:pt x="1439159" y="4940668"/>
                  <a:pt x="2364157" y="5865666"/>
                  <a:pt x="3505200" y="5865666"/>
                </a:cubicBezTo>
                <a:lnTo>
                  <a:pt x="3505200" y="6858000"/>
                </a:lnTo>
                <a:lnTo>
                  <a:pt x="0" y="6858000"/>
                </a:lnTo>
                <a:lnTo>
                  <a:pt x="0" y="569100"/>
                </a:lnTo>
                <a:lnTo>
                  <a:pt x="0" y="59540"/>
                </a:lnTo>
                <a:close/>
              </a:path>
            </a:pathLst>
          </a:custGeom>
          <a:noFill/>
        </p:spPr>
        <p:txBody>
          <a:bodyPr wrap="square">
            <a:noAutofit/>
          </a:bodyPr>
          <a:lstStyle>
            <a:lvl1pPr>
              <a:defRPr sz="1400">
                <a:solidFill>
                  <a:schemeClr val="accent2"/>
                </a:solidFill>
              </a:defRPr>
            </a:lvl1pPr>
          </a:lstStyle>
          <a:p>
            <a:endParaRPr lang="en-US"/>
          </a:p>
        </p:txBody>
      </p:sp>
      <p:sp>
        <p:nvSpPr>
          <p:cNvPr id="7" name="Picture Placeholder 6">
            <a:extLst>
              <a:ext uri="{FF2B5EF4-FFF2-40B4-BE49-F238E27FC236}">
                <a16:creationId xmlns:a16="http://schemas.microsoft.com/office/drawing/2014/main" id="{E3F9B1C5-81BC-02D0-902D-75A683404185}"/>
              </a:ext>
            </a:extLst>
          </p:cNvPr>
          <p:cNvSpPr>
            <a:spLocks noGrp="1"/>
          </p:cNvSpPr>
          <p:nvPr>
            <p:ph type="pic" sz="quarter" idx="12"/>
          </p:nvPr>
        </p:nvSpPr>
        <p:spPr>
          <a:xfrm>
            <a:off x="1439161" y="1733584"/>
            <a:ext cx="2066041" cy="4132082"/>
          </a:xfrm>
          <a:custGeom>
            <a:avLst/>
            <a:gdLst>
              <a:gd name="connsiteX0" fmla="*/ 2066041 w 2066041"/>
              <a:gd name="connsiteY0" fmla="*/ 0 h 4132082"/>
              <a:gd name="connsiteX1" fmla="*/ 2066041 w 2066041"/>
              <a:gd name="connsiteY1" fmla="*/ 1405776 h 4132082"/>
              <a:gd name="connsiteX2" fmla="*/ 1405776 w 2066041"/>
              <a:gd name="connsiteY2" fmla="*/ 2066041 h 4132082"/>
              <a:gd name="connsiteX3" fmla="*/ 2066041 w 2066041"/>
              <a:gd name="connsiteY3" fmla="*/ 2726306 h 4132082"/>
              <a:gd name="connsiteX4" fmla="*/ 2066041 w 2066041"/>
              <a:gd name="connsiteY4" fmla="*/ 4132082 h 4132082"/>
              <a:gd name="connsiteX5" fmla="*/ 0 w 2066041"/>
              <a:gd name="connsiteY5" fmla="*/ 2066041 h 4132082"/>
              <a:gd name="connsiteX6" fmla="*/ 2066041 w 2066041"/>
              <a:gd name="connsiteY6" fmla="*/ 0 h 413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041" h="4132082">
                <a:moveTo>
                  <a:pt x="2066041" y="0"/>
                </a:moveTo>
                <a:lnTo>
                  <a:pt x="2066041" y="1405776"/>
                </a:lnTo>
                <a:cubicBezTo>
                  <a:pt x="1701387" y="1405776"/>
                  <a:pt x="1405776" y="1701387"/>
                  <a:pt x="1405776" y="2066041"/>
                </a:cubicBezTo>
                <a:cubicBezTo>
                  <a:pt x="1405776" y="2430695"/>
                  <a:pt x="1701387" y="2726306"/>
                  <a:pt x="2066041" y="2726306"/>
                </a:cubicBezTo>
                <a:lnTo>
                  <a:pt x="2066041" y="4132082"/>
                </a:lnTo>
                <a:cubicBezTo>
                  <a:pt x="924998" y="4132082"/>
                  <a:pt x="0" y="3207084"/>
                  <a:pt x="0" y="2066041"/>
                </a:cubicBezTo>
                <a:cubicBezTo>
                  <a:pt x="0" y="924998"/>
                  <a:pt x="924998" y="0"/>
                  <a:pt x="2066041" y="0"/>
                </a:cubicBez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CC80FC07-B9AF-E564-C797-71C3A807F9C1}"/>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0E52C51C-0AB9-F6FF-E78E-C9AB273DF0A5}"/>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0772731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6D8DD25-B2A3-E81C-404B-8B51C498BCA5}"/>
              </a:ext>
            </a:extLst>
          </p:cNvPr>
          <p:cNvSpPr>
            <a:spLocks noGrp="1"/>
          </p:cNvSpPr>
          <p:nvPr>
            <p:ph type="pic" sz="quarter" idx="11"/>
          </p:nvPr>
        </p:nvSpPr>
        <p:spPr>
          <a:xfrm>
            <a:off x="4064617" y="2018538"/>
            <a:ext cx="4079938" cy="4077344"/>
          </a:xfrm>
          <a:custGeom>
            <a:avLst/>
            <a:gdLst>
              <a:gd name="connsiteX0" fmla="*/ 2039969 w 4079938"/>
              <a:gd name="connsiteY0" fmla="*/ 0 h 4077344"/>
              <a:gd name="connsiteX1" fmla="*/ 4079938 w 4079938"/>
              <a:gd name="connsiteY1" fmla="*/ 2039967 h 4077344"/>
              <a:gd name="connsiteX2" fmla="*/ 2248544 w 4079938"/>
              <a:gd name="connsiteY2" fmla="*/ 4069402 h 4077344"/>
              <a:gd name="connsiteX3" fmla="*/ 2091262 w 4079938"/>
              <a:gd name="connsiteY3" fmla="*/ 4077344 h 4077344"/>
              <a:gd name="connsiteX4" fmla="*/ 1988678 w 4079938"/>
              <a:gd name="connsiteY4" fmla="*/ 4077344 h 4077344"/>
              <a:gd name="connsiteX5" fmla="*/ 1831394 w 4079938"/>
              <a:gd name="connsiteY5" fmla="*/ 4069402 h 4077344"/>
              <a:gd name="connsiteX6" fmla="*/ 0 w 4079938"/>
              <a:gd name="connsiteY6" fmla="*/ 2039967 h 4077344"/>
              <a:gd name="connsiteX7" fmla="*/ 2039969 w 4079938"/>
              <a:gd name="connsiteY7" fmla="*/ 0 h 407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9938" h="4077344">
                <a:moveTo>
                  <a:pt x="2039969" y="0"/>
                </a:moveTo>
                <a:cubicBezTo>
                  <a:pt x="3166613" y="0"/>
                  <a:pt x="4079938" y="913324"/>
                  <a:pt x="4079938" y="2039967"/>
                </a:cubicBezTo>
                <a:cubicBezTo>
                  <a:pt x="4079938" y="3096195"/>
                  <a:pt x="3277211" y="3964935"/>
                  <a:pt x="2248544" y="4069402"/>
                </a:cubicBezTo>
                <a:lnTo>
                  <a:pt x="2091262" y="4077344"/>
                </a:lnTo>
                <a:lnTo>
                  <a:pt x="1988678" y="4077344"/>
                </a:lnTo>
                <a:lnTo>
                  <a:pt x="1831394" y="4069402"/>
                </a:lnTo>
                <a:cubicBezTo>
                  <a:pt x="802728" y="3964935"/>
                  <a:pt x="0" y="3096195"/>
                  <a:pt x="0" y="2039967"/>
                </a:cubicBezTo>
                <a:cubicBezTo>
                  <a:pt x="0" y="913324"/>
                  <a:pt x="913325" y="0"/>
                  <a:pt x="2039969" y="0"/>
                </a:cubicBez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464E80C4-382D-4ECD-2C42-92D9676B0E9A}"/>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0BBCFFC5-A875-E4F6-5151-C2A549860427}"/>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79570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77088A5-D746-E64D-A47D-232329905413}"/>
              </a:ext>
            </a:extLst>
          </p:cNvPr>
          <p:cNvSpPr>
            <a:spLocks noGrp="1"/>
          </p:cNvSpPr>
          <p:nvPr>
            <p:ph type="pic" sz="quarter" idx="11"/>
          </p:nvPr>
        </p:nvSpPr>
        <p:spPr>
          <a:xfrm>
            <a:off x="1" y="2"/>
            <a:ext cx="3428999" cy="6857996"/>
          </a:xfrm>
          <a:custGeom>
            <a:avLst/>
            <a:gdLst>
              <a:gd name="connsiteX0" fmla="*/ 0 w 3428999"/>
              <a:gd name="connsiteY0" fmla="*/ 0 h 6857996"/>
              <a:gd name="connsiteX1" fmla="*/ 3428999 w 3428999"/>
              <a:gd name="connsiteY1" fmla="*/ 3428999 h 6857996"/>
              <a:gd name="connsiteX2" fmla="*/ 0 w 3428999"/>
              <a:gd name="connsiteY2" fmla="*/ 6857996 h 6857996"/>
            </a:gdLst>
            <a:ahLst/>
            <a:cxnLst>
              <a:cxn ang="0">
                <a:pos x="connsiteX0" y="connsiteY0"/>
              </a:cxn>
              <a:cxn ang="0">
                <a:pos x="connsiteX1" y="connsiteY1"/>
              </a:cxn>
              <a:cxn ang="0">
                <a:pos x="connsiteX2" y="connsiteY2"/>
              </a:cxn>
            </a:cxnLst>
            <a:rect l="l" t="t" r="r" b="b"/>
            <a:pathLst>
              <a:path w="3428999" h="6857996">
                <a:moveTo>
                  <a:pt x="0" y="0"/>
                </a:moveTo>
                <a:lnTo>
                  <a:pt x="3428999" y="3428999"/>
                </a:lnTo>
                <a:lnTo>
                  <a:pt x="0" y="6857996"/>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A03E8329-A44B-462B-BACE-A6FE4744B147}"/>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C359B91E-F504-0F4E-C3F9-2E0B68E57E6D}"/>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4067913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B86F9D8-981A-2107-CB0E-71D1279F0A44}"/>
              </a:ext>
            </a:extLst>
          </p:cNvPr>
          <p:cNvSpPr>
            <a:spLocks noGrp="1"/>
          </p:cNvSpPr>
          <p:nvPr>
            <p:ph type="pic" sz="quarter" idx="11"/>
          </p:nvPr>
        </p:nvSpPr>
        <p:spPr>
          <a:xfrm>
            <a:off x="6248402" y="866302"/>
            <a:ext cx="2400147" cy="3268314"/>
          </a:xfrm>
          <a:custGeom>
            <a:avLst/>
            <a:gdLst>
              <a:gd name="connsiteX0" fmla="*/ 0 w 2400147"/>
              <a:gd name="connsiteY0" fmla="*/ 0 h 3268314"/>
              <a:gd name="connsiteX1" fmla="*/ 2400147 w 2400147"/>
              <a:gd name="connsiteY1" fmla="*/ 0 h 3268314"/>
              <a:gd name="connsiteX2" fmla="*/ 2400147 w 2400147"/>
              <a:gd name="connsiteY2" fmla="*/ 3268314 h 3268314"/>
              <a:gd name="connsiteX3" fmla="*/ 0 w 2400147"/>
              <a:gd name="connsiteY3" fmla="*/ 3268314 h 3268314"/>
            </a:gdLst>
            <a:ahLst/>
            <a:cxnLst>
              <a:cxn ang="0">
                <a:pos x="connsiteX0" y="connsiteY0"/>
              </a:cxn>
              <a:cxn ang="0">
                <a:pos x="connsiteX1" y="connsiteY1"/>
              </a:cxn>
              <a:cxn ang="0">
                <a:pos x="connsiteX2" y="connsiteY2"/>
              </a:cxn>
              <a:cxn ang="0">
                <a:pos x="connsiteX3" y="connsiteY3"/>
              </a:cxn>
            </a:cxnLst>
            <a:rect l="l" t="t" r="r" b="b"/>
            <a:pathLst>
              <a:path w="2400147" h="3268314">
                <a:moveTo>
                  <a:pt x="0" y="0"/>
                </a:moveTo>
                <a:lnTo>
                  <a:pt x="2400147" y="0"/>
                </a:lnTo>
                <a:lnTo>
                  <a:pt x="2400147" y="3268314"/>
                </a:lnTo>
                <a:lnTo>
                  <a:pt x="0" y="3268314"/>
                </a:lnTo>
                <a:close/>
              </a:path>
            </a:pathLst>
          </a:custGeom>
          <a:noFill/>
        </p:spPr>
        <p:txBody>
          <a:bodyPr wrap="square">
            <a:noAutofit/>
          </a:bodyPr>
          <a:lstStyle>
            <a:lvl1pPr>
              <a:defRPr sz="1400">
                <a:solidFill>
                  <a:schemeClr val="accent2"/>
                </a:solidFill>
              </a:defRPr>
            </a:lvl1pPr>
          </a:lstStyle>
          <a:p>
            <a:endParaRPr lang="en-US"/>
          </a:p>
        </p:txBody>
      </p:sp>
      <p:sp>
        <p:nvSpPr>
          <p:cNvPr id="9" name="Picture Placeholder 8">
            <a:extLst>
              <a:ext uri="{FF2B5EF4-FFF2-40B4-BE49-F238E27FC236}">
                <a16:creationId xmlns:a16="http://schemas.microsoft.com/office/drawing/2014/main" id="{DCA0D1CC-BF59-3CA1-D5C7-F90C49FBB82A}"/>
              </a:ext>
            </a:extLst>
          </p:cNvPr>
          <p:cNvSpPr>
            <a:spLocks noGrp="1"/>
          </p:cNvSpPr>
          <p:nvPr>
            <p:ph type="pic" sz="quarter" idx="12"/>
          </p:nvPr>
        </p:nvSpPr>
        <p:spPr>
          <a:xfrm>
            <a:off x="8781135" y="685800"/>
            <a:ext cx="2647609" cy="3448816"/>
          </a:xfrm>
          <a:custGeom>
            <a:avLst/>
            <a:gdLst>
              <a:gd name="connsiteX0" fmla="*/ 0 w 2647609"/>
              <a:gd name="connsiteY0" fmla="*/ 0 h 3448816"/>
              <a:gd name="connsiteX1" fmla="*/ 2647609 w 2647609"/>
              <a:gd name="connsiteY1" fmla="*/ 0 h 3448816"/>
              <a:gd name="connsiteX2" fmla="*/ 2647609 w 2647609"/>
              <a:gd name="connsiteY2" fmla="*/ 3448816 h 3448816"/>
              <a:gd name="connsiteX3" fmla="*/ 0 w 2647609"/>
              <a:gd name="connsiteY3" fmla="*/ 3448816 h 3448816"/>
            </a:gdLst>
            <a:ahLst/>
            <a:cxnLst>
              <a:cxn ang="0">
                <a:pos x="connsiteX0" y="connsiteY0"/>
              </a:cxn>
              <a:cxn ang="0">
                <a:pos x="connsiteX1" y="connsiteY1"/>
              </a:cxn>
              <a:cxn ang="0">
                <a:pos x="connsiteX2" y="connsiteY2"/>
              </a:cxn>
              <a:cxn ang="0">
                <a:pos x="connsiteX3" y="connsiteY3"/>
              </a:cxn>
            </a:cxnLst>
            <a:rect l="l" t="t" r="r" b="b"/>
            <a:pathLst>
              <a:path w="2647609" h="3448816">
                <a:moveTo>
                  <a:pt x="0" y="0"/>
                </a:moveTo>
                <a:lnTo>
                  <a:pt x="2647609" y="0"/>
                </a:lnTo>
                <a:lnTo>
                  <a:pt x="2647609" y="3448816"/>
                </a:lnTo>
                <a:lnTo>
                  <a:pt x="0" y="3448816"/>
                </a:lnTo>
                <a:close/>
              </a:path>
            </a:pathLst>
          </a:custGeom>
          <a:noFill/>
        </p:spPr>
        <p:txBody>
          <a:bodyPr wrap="square">
            <a:noAutofit/>
          </a:bodyPr>
          <a:lstStyle>
            <a:lvl1pPr>
              <a:defRPr sz="1400">
                <a:solidFill>
                  <a:schemeClr val="accent2"/>
                </a:solidFill>
              </a:defRPr>
            </a:lvl1pPr>
          </a:lstStyle>
          <a:p>
            <a:endParaRPr lang="en-US"/>
          </a:p>
        </p:txBody>
      </p:sp>
      <p:sp>
        <p:nvSpPr>
          <p:cNvPr id="11" name="Picture Placeholder 10">
            <a:extLst>
              <a:ext uri="{FF2B5EF4-FFF2-40B4-BE49-F238E27FC236}">
                <a16:creationId xmlns:a16="http://schemas.microsoft.com/office/drawing/2014/main" id="{7B0D34B5-D901-3B2C-6024-CE175FC49B19}"/>
              </a:ext>
            </a:extLst>
          </p:cNvPr>
          <p:cNvSpPr>
            <a:spLocks noGrp="1"/>
          </p:cNvSpPr>
          <p:nvPr>
            <p:ph type="pic" sz="quarter" idx="13"/>
          </p:nvPr>
        </p:nvSpPr>
        <p:spPr>
          <a:xfrm>
            <a:off x="6649456" y="4256703"/>
            <a:ext cx="3803585" cy="1915497"/>
          </a:xfrm>
          <a:custGeom>
            <a:avLst/>
            <a:gdLst>
              <a:gd name="connsiteX0" fmla="*/ 0 w 3803585"/>
              <a:gd name="connsiteY0" fmla="*/ 0 h 1915497"/>
              <a:gd name="connsiteX1" fmla="*/ 3803585 w 3803585"/>
              <a:gd name="connsiteY1" fmla="*/ 0 h 1915497"/>
              <a:gd name="connsiteX2" fmla="*/ 3803585 w 3803585"/>
              <a:gd name="connsiteY2" fmla="*/ 1915497 h 1915497"/>
              <a:gd name="connsiteX3" fmla="*/ 0 w 3803585"/>
              <a:gd name="connsiteY3" fmla="*/ 1915497 h 1915497"/>
            </a:gdLst>
            <a:ahLst/>
            <a:cxnLst>
              <a:cxn ang="0">
                <a:pos x="connsiteX0" y="connsiteY0"/>
              </a:cxn>
              <a:cxn ang="0">
                <a:pos x="connsiteX1" y="connsiteY1"/>
              </a:cxn>
              <a:cxn ang="0">
                <a:pos x="connsiteX2" y="connsiteY2"/>
              </a:cxn>
              <a:cxn ang="0">
                <a:pos x="connsiteX3" y="connsiteY3"/>
              </a:cxn>
            </a:cxnLst>
            <a:rect l="l" t="t" r="r" b="b"/>
            <a:pathLst>
              <a:path w="3803585" h="1915497">
                <a:moveTo>
                  <a:pt x="0" y="0"/>
                </a:moveTo>
                <a:lnTo>
                  <a:pt x="3803585" y="0"/>
                </a:lnTo>
                <a:lnTo>
                  <a:pt x="3803585" y="1915497"/>
                </a:lnTo>
                <a:lnTo>
                  <a:pt x="0" y="1915497"/>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1C3922E5-802D-8FAD-E4C7-C5A8F21229F1}"/>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792163BB-3938-CB23-1D40-B49A4B3DFF35}"/>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892938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2" decel="100000" fill="hold" grpId="0" nodeType="withEffect" nodePh="1">
                                  <p:stCondLst>
                                    <p:cond delay="100"/>
                                  </p:stCondLst>
                                  <p:endCondLst>
                                    <p:cond evt="begin" delay="0">
                                      <p:tn val="9"/>
                                    </p:cond>
                                  </p:end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1+#ppt_w/2"/>
                                          </p:val>
                                        </p:tav>
                                        <p:tav tm="100000">
                                          <p:val>
                                            <p:strVal val="#ppt_x"/>
                                          </p:val>
                                        </p:tav>
                                      </p:tavLst>
                                    </p:anim>
                                    <p:anim calcmode="lin" valueType="num">
                                      <p:cBhvr additive="base">
                                        <p:cTn id="12" dur="75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nodePh="1">
                                  <p:stCondLst>
                                    <p:cond delay="200"/>
                                  </p:stCondLst>
                                  <p:endCondLst>
                                    <p:cond evt="begin" delay="0">
                                      <p:tn val="13"/>
                                    </p:cond>
                                  </p:end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50" fill="hold"/>
                                        <p:tgtEl>
                                          <p:spTgt spid="11"/>
                                        </p:tgtEl>
                                        <p:attrNameLst>
                                          <p:attrName>ppt_x</p:attrName>
                                        </p:attrNameLst>
                                      </p:cBhvr>
                                      <p:tavLst>
                                        <p:tav tm="0">
                                          <p:val>
                                            <p:strVal val="#ppt_x"/>
                                          </p:val>
                                        </p:tav>
                                        <p:tav tm="100000">
                                          <p:val>
                                            <p:strVal val="#ppt_x"/>
                                          </p:val>
                                        </p:tav>
                                      </p:tavLst>
                                    </p:anim>
                                    <p:anim calcmode="lin" valueType="num">
                                      <p:cBhvr additive="base">
                                        <p:cTn id="16"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911E42A-50C0-C903-35C4-3DAE26D0CCBF}"/>
              </a:ext>
            </a:extLst>
          </p:cNvPr>
          <p:cNvSpPr>
            <a:spLocks noGrp="1"/>
          </p:cNvSpPr>
          <p:nvPr>
            <p:ph type="pic" sz="quarter" idx="11"/>
          </p:nvPr>
        </p:nvSpPr>
        <p:spPr>
          <a:xfrm>
            <a:off x="-2073578" y="1286727"/>
            <a:ext cx="5486400" cy="5486400"/>
          </a:xfrm>
          <a:custGeom>
            <a:avLst/>
            <a:gdLst>
              <a:gd name="connsiteX0" fmla="*/ 2743200 w 5486400"/>
              <a:gd name="connsiteY0" fmla="*/ 1670773 h 5486400"/>
              <a:gd name="connsiteX1" fmla="*/ 1670773 w 5486400"/>
              <a:gd name="connsiteY1" fmla="*/ 2743200 h 5486400"/>
              <a:gd name="connsiteX2" fmla="*/ 2743200 w 5486400"/>
              <a:gd name="connsiteY2" fmla="*/ 3815627 h 5486400"/>
              <a:gd name="connsiteX3" fmla="*/ 3815627 w 5486400"/>
              <a:gd name="connsiteY3" fmla="*/ 2743200 h 5486400"/>
              <a:gd name="connsiteX4" fmla="*/ 2743200 w 5486400"/>
              <a:gd name="connsiteY4" fmla="*/ 1670773 h 5486400"/>
              <a:gd name="connsiteX5" fmla="*/ 2743200 w 5486400"/>
              <a:gd name="connsiteY5" fmla="*/ 0 h 5486400"/>
              <a:gd name="connsiteX6" fmla="*/ 5486400 w 5486400"/>
              <a:gd name="connsiteY6" fmla="*/ 2743200 h 5486400"/>
              <a:gd name="connsiteX7" fmla="*/ 2743200 w 5486400"/>
              <a:gd name="connsiteY7" fmla="*/ 5486400 h 5486400"/>
              <a:gd name="connsiteX8" fmla="*/ 0 w 5486400"/>
              <a:gd name="connsiteY8" fmla="*/ 2743200 h 5486400"/>
              <a:gd name="connsiteX9" fmla="*/ 2743200 w 5486400"/>
              <a:gd name="connsiteY9"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86400" h="5486400">
                <a:moveTo>
                  <a:pt x="2743200" y="1670773"/>
                </a:moveTo>
                <a:cubicBezTo>
                  <a:pt x="2150915" y="1670773"/>
                  <a:pt x="1670773" y="2150915"/>
                  <a:pt x="1670773" y="2743200"/>
                </a:cubicBezTo>
                <a:cubicBezTo>
                  <a:pt x="1670773" y="3335485"/>
                  <a:pt x="2150915" y="3815627"/>
                  <a:pt x="2743200" y="3815627"/>
                </a:cubicBezTo>
                <a:cubicBezTo>
                  <a:pt x="3335485" y="3815627"/>
                  <a:pt x="3815627" y="3335485"/>
                  <a:pt x="3815627" y="2743200"/>
                </a:cubicBezTo>
                <a:cubicBezTo>
                  <a:pt x="3815627" y="2150915"/>
                  <a:pt x="3335485" y="1670773"/>
                  <a:pt x="2743200" y="1670773"/>
                </a:cubicBezTo>
                <a:close/>
                <a:moveTo>
                  <a:pt x="2743200" y="0"/>
                </a:moveTo>
                <a:cubicBezTo>
                  <a:pt x="4258228" y="0"/>
                  <a:pt x="5486400" y="1228172"/>
                  <a:pt x="5486400" y="2743200"/>
                </a:cubicBezTo>
                <a:cubicBezTo>
                  <a:pt x="5486400" y="4258228"/>
                  <a:pt x="4258228" y="5486400"/>
                  <a:pt x="2743200" y="5486400"/>
                </a:cubicBezTo>
                <a:cubicBezTo>
                  <a:pt x="1228172" y="5486400"/>
                  <a:pt x="0" y="4258228"/>
                  <a:pt x="0" y="2743200"/>
                </a:cubicBezTo>
                <a:cubicBezTo>
                  <a:pt x="0" y="1228172"/>
                  <a:pt x="1228172" y="0"/>
                  <a:pt x="2743200" y="0"/>
                </a:cubicBez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EE5EFE8A-5095-8E43-6E39-A37C13375E6E}"/>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3044065F-39E2-D5AD-49EA-C568EA84F236}"/>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233714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E218CA1-2CB7-B13C-B77F-1FA840380384}"/>
              </a:ext>
            </a:extLst>
          </p:cNvPr>
          <p:cNvSpPr>
            <a:spLocks noGrp="1"/>
          </p:cNvSpPr>
          <p:nvPr>
            <p:ph type="pic" sz="quarter" idx="12"/>
          </p:nvPr>
        </p:nvSpPr>
        <p:spPr>
          <a:xfrm>
            <a:off x="8779178" y="1286727"/>
            <a:ext cx="5486400" cy="5486400"/>
          </a:xfrm>
          <a:custGeom>
            <a:avLst/>
            <a:gdLst>
              <a:gd name="connsiteX0" fmla="*/ 2743200 w 5486400"/>
              <a:gd name="connsiteY0" fmla="*/ 1670773 h 5486400"/>
              <a:gd name="connsiteX1" fmla="*/ 1670773 w 5486400"/>
              <a:gd name="connsiteY1" fmla="*/ 2743200 h 5486400"/>
              <a:gd name="connsiteX2" fmla="*/ 2743200 w 5486400"/>
              <a:gd name="connsiteY2" fmla="*/ 3815627 h 5486400"/>
              <a:gd name="connsiteX3" fmla="*/ 3815627 w 5486400"/>
              <a:gd name="connsiteY3" fmla="*/ 2743200 h 5486400"/>
              <a:gd name="connsiteX4" fmla="*/ 2743200 w 5486400"/>
              <a:gd name="connsiteY4" fmla="*/ 1670773 h 5486400"/>
              <a:gd name="connsiteX5" fmla="*/ 2743200 w 5486400"/>
              <a:gd name="connsiteY5" fmla="*/ 0 h 5486400"/>
              <a:gd name="connsiteX6" fmla="*/ 5486400 w 5486400"/>
              <a:gd name="connsiteY6" fmla="*/ 2743200 h 5486400"/>
              <a:gd name="connsiteX7" fmla="*/ 2743200 w 5486400"/>
              <a:gd name="connsiteY7" fmla="*/ 5486400 h 5486400"/>
              <a:gd name="connsiteX8" fmla="*/ 0 w 5486400"/>
              <a:gd name="connsiteY8" fmla="*/ 2743200 h 5486400"/>
              <a:gd name="connsiteX9" fmla="*/ 2743200 w 5486400"/>
              <a:gd name="connsiteY9" fmla="*/ 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86400" h="5486400">
                <a:moveTo>
                  <a:pt x="2743200" y="1670773"/>
                </a:moveTo>
                <a:cubicBezTo>
                  <a:pt x="2150915" y="1670773"/>
                  <a:pt x="1670773" y="2150915"/>
                  <a:pt x="1670773" y="2743200"/>
                </a:cubicBezTo>
                <a:cubicBezTo>
                  <a:pt x="1670773" y="3335485"/>
                  <a:pt x="2150915" y="3815627"/>
                  <a:pt x="2743200" y="3815627"/>
                </a:cubicBezTo>
                <a:cubicBezTo>
                  <a:pt x="3335485" y="3815627"/>
                  <a:pt x="3815627" y="3335485"/>
                  <a:pt x="3815627" y="2743200"/>
                </a:cubicBezTo>
                <a:cubicBezTo>
                  <a:pt x="3815627" y="2150915"/>
                  <a:pt x="3335485" y="1670773"/>
                  <a:pt x="2743200" y="1670773"/>
                </a:cubicBezTo>
                <a:close/>
                <a:moveTo>
                  <a:pt x="2743200" y="0"/>
                </a:moveTo>
                <a:cubicBezTo>
                  <a:pt x="4258228" y="0"/>
                  <a:pt x="5486400" y="1228172"/>
                  <a:pt x="5486400" y="2743200"/>
                </a:cubicBezTo>
                <a:cubicBezTo>
                  <a:pt x="5486400" y="4258228"/>
                  <a:pt x="4258228" y="5486400"/>
                  <a:pt x="2743200" y="5486400"/>
                </a:cubicBezTo>
                <a:cubicBezTo>
                  <a:pt x="1228172" y="5486400"/>
                  <a:pt x="0" y="4258228"/>
                  <a:pt x="0" y="2743200"/>
                </a:cubicBezTo>
                <a:cubicBezTo>
                  <a:pt x="0" y="1228172"/>
                  <a:pt x="1228172" y="0"/>
                  <a:pt x="2743200" y="0"/>
                </a:cubicBez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4E56D269-176C-B9EA-1F97-8B397AE66D4E}"/>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2944A2B3-0AF6-9039-095C-F00DABB0BBDA}"/>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869317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4753866E-95AE-917C-64AD-704D3547AA7E}"/>
              </a:ext>
            </a:extLst>
          </p:cNvPr>
          <p:cNvSpPr>
            <a:spLocks noGrp="1"/>
          </p:cNvSpPr>
          <p:nvPr>
            <p:ph type="pic" sz="quarter" idx="14"/>
          </p:nvPr>
        </p:nvSpPr>
        <p:spPr>
          <a:xfrm>
            <a:off x="0" y="0"/>
            <a:ext cx="12192000" cy="3975466"/>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p:spPr>
        <p:txBody>
          <a:bodyPr wrap="square">
            <a:noAutofit/>
          </a:bodyPr>
          <a:lstStyle>
            <a:lvl1pPr>
              <a:defRPr sz="1400">
                <a:solidFill>
                  <a:schemeClr val="accent2"/>
                </a:solidFill>
              </a:defRPr>
            </a:lvl1pPr>
          </a:lstStyle>
          <a:p>
            <a:endParaRPr lang="en-US"/>
          </a:p>
        </p:txBody>
      </p:sp>
      <p:sp>
        <p:nvSpPr>
          <p:cNvPr id="7" name="Picture Placeholder 6">
            <a:extLst>
              <a:ext uri="{FF2B5EF4-FFF2-40B4-BE49-F238E27FC236}">
                <a16:creationId xmlns:a16="http://schemas.microsoft.com/office/drawing/2014/main" id="{FE4BD749-D324-3B8E-6FCD-3959B9B8ACC1}"/>
              </a:ext>
            </a:extLst>
          </p:cNvPr>
          <p:cNvSpPr>
            <a:spLocks noGrp="1"/>
          </p:cNvSpPr>
          <p:nvPr>
            <p:ph type="pic" sz="quarter" idx="11"/>
          </p:nvPr>
        </p:nvSpPr>
        <p:spPr>
          <a:xfrm>
            <a:off x="762000" y="1731290"/>
            <a:ext cx="3352797" cy="2244176"/>
          </a:xfrm>
          <a:custGeom>
            <a:avLst/>
            <a:gdLst>
              <a:gd name="connsiteX0" fmla="*/ 0 w 3352797"/>
              <a:gd name="connsiteY0" fmla="*/ 0 h 2244176"/>
              <a:gd name="connsiteX1" fmla="*/ 3352797 w 3352797"/>
              <a:gd name="connsiteY1" fmla="*/ 0 h 2244176"/>
              <a:gd name="connsiteX2" fmla="*/ 3352797 w 3352797"/>
              <a:gd name="connsiteY2" fmla="*/ 2244176 h 2244176"/>
              <a:gd name="connsiteX3" fmla="*/ 0 w 3352797"/>
              <a:gd name="connsiteY3" fmla="*/ 2244176 h 2244176"/>
            </a:gdLst>
            <a:ahLst/>
            <a:cxnLst>
              <a:cxn ang="0">
                <a:pos x="connsiteX0" y="connsiteY0"/>
              </a:cxn>
              <a:cxn ang="0">
                <a:pos x="connsiteX1" y="connsiteY1"/>
              </a:cxn>
              <a:cxn ang="0">
                <a:pos x="connsiteX2" y="connsiteY2"/>
              </a:cxn>
              <a:cxn ang="0">
                <a:pos x="connsiteX3" y="connsiteY3"/>
              </a:cxn>
            </a:cxnLst>
            <a:rect l="l" t="t" r="r" b="b"/>
            <a:pathLst>
              <a:path w="3352797" h="2244176">
                <a:moveTo>
                  <a:pt x="0" y="0"/>
                </a:moveTo>
                <a:lnTo>
                  <a:pt x="3352797" y="0"/>
                </a:lnTo>
                <a:lnTo>
                  <a:pt x="3352797" y="2244176"/>
                </a:lnTo>
                <a:lnTo>
                  <a:pt x="0" y="2244176"/>
                </a:lnTo>
                <a:close/>
              </a:path>
            </a:pathLst>
          </a:custGeom>
          <a:noFill/>
        </p:spPr>
        <p:txBody>
          <a:bodyPr wrap="square">
            <a:noAutofit/>
          </a:bodyPr>
          <a:lstStyle>
            <a:lvl1pPr>
              <a:defRPr sz="1400">
                <a:solidFill>
                  <a:schemeClr val="accent2"/>
                </a:solidFill>
              </a:defRPr>
            </a:lvl1pPr>
          </a:lstStyle>
          <a:p>
            <a:endParaRPr lang="en-US"/>
          </a:p>
        </p:txBody>
      </p:sp>
      <p:sp>
        <p:nvSpPr>
          <p:cNvPr id="9" name="Picture Placeholder 8">
            <a:extLst>
              <a:ext uri="{FF2B5EF4-FFF2-40B4-BE49-F238E27FC236}">
                <a16:creationId xmlns:a16="http://schemas.microsoft.com/office/drawing/2014/main" id="{CBE97679-A41C-D1A3-C4FA-31AAF79F3D08}"/>
              </a:ext>
            </a:extLst>
          </p:cNvPr>
          <p:cNvSpPr>
            <a:spLocks noGrp="1"/>
          </p:cNvSpPr>
          <p:nvPr>
            <p:ph type="pic" sz="quarter" idx="12"/>
          </p:nvPr>
        </p:nvSpPr>
        <p:spPr>
          <a:xfrm>
            <a:off x="4419600" y="1733220"/>
            <a:ext cx="3352802" cy="2242247"/>
          </a:xfrm>
          <a:custGeom>
            <a:avLst/>
            <a:gdLst>
              <a:gd name="connsiteX0" fmla="*/ 0 w 3352802"/>
              <a:gd name="connsiteY0" fmla="*/ 0 h 2242247"/>
              <a:gd name="connsiteX1" fmla="*/ 3352802 w 3352802"/>
              <a:gd name="connsiteY1" fmla="*/ 0 h 2242247"/>
              <a:gd name="connsiteX2" fmla="*/ 3352802 w 3352802"/>
              <a:gd name="connsiteY2" fmla="*/ 2242247 h 2242247"/>
              <a:gd name="connsiteX3" fmla="*/ 0 w 3352802"/>
              <a:gd name="connsiteY3" fmla="*/ 2242247 h 2242247"/>
            </a:gdLst>
            <a:ahLst/>
            <a:cxnLst>
              <a:cxn ang="0">
                <a:pos x="connsiteX0" y="connsiteY0"/>
              </a:cxn>
              <a:cxn ang="0">
                <a:pos x="connsiteX1" y="connsiteY1"/>
              </a:cxn>
              <a:cxn ang="0">
                <a:pos x="connsiteX2" y="connsiteY2"/>
              </a:cxn>
              <a:cxn ang="0">
                <a:pos x="connsiteX3" y="connsiteY3"/>
              </a:cxn>
            </a:cxnLst>
            <a:rect l="l" t="t" r="r" b="b"/>
            <a:pathLst>
              <a:path w="3352802" h="2242247">
                <a:moveTo>
                  <a:pt x="0" y="0"/>
                </a:moveTo>
                <a:lnTo>
                  <a:pt x="3352802" y="0"/>
                </a:lnTo>
                <a:lnTo>
                  <a:pt x="3352802" y="2242247"/>
                </a:lnTo>
                <a:lnTo>
                  <a:pt x="0" y="2242247"/>
                </a:lnTo>
                <a:close/>
              </a:path>
            </a:pathLst>
          </a:custGeom>
          <a:noFill/>
        </p:spPr>
        <p:txBody>
          <a:bodyPr wrap="square">
            <a:noAutofit/>
          </a:bodyPr>
          <a:lstStyle>
            <a:lvl1pPr>
              <a:defRPr sz="1400">
                <a:solidFill>
                  <a:schemeClr val="accent2"/>
                </a:solidFill>
              </a:defRPr>
            </a:lvl1pPr>
          </a:lstStyle>
          <a:p>
            <a:endParaRPr lang="en-US"/>
          </a:p>
        </p:txBody>
      </p:sp>
      <p:sp>
        <p:nvSpPr>
          <p:cNvPr id="11" name="Picture Placeholder 10">
            <a:extLst>
              <a:ext uri="{FF2B5EF4-FFF2-40B4-BE49-F238E27FC236}">
                <a16:creationId xmlns:a16="http://schemas.microsoft.com/office/drawing/2014/main" id="{5683BDF6-F916-0CD0-8AEB-8CC828EC0672}"/>
              </a:ext>
            </a:extLst>
          </p:cNvPr>
          <p:cNvSpPr>
            <a:spLocks noGrp="1"/>
          </p:cNvSpPr>
          <p:nvPr>
            <p:ph type="pic" sz="quarter" idx="13"/>
          </p:nvPr>
        </p:nvSpPr>
        <p:spPr>
          <a:xfrm>
            <a:off x="8077202" y="1731290"/>
            <a:ext cx="3352802" cy="2244176"/>
          </a:xfrm>
          <a:custGeom>
            <a:avLst/>
            <a:gdLst>
              <a:gd name="connsiteX0" fmla="*/ 0 w 3352802"/>
              <a:gd name="connsiteY0" fmla="*/ 0 h 2244176"/>
              <a:gd name="connsiteX1" fmla="*/ 3352802 w 3352802"/>
              <a:gd name="connsiteY1" fmla="*/ 0 h 2244176"/>
              <a:gd name="connsiteX2" fmla="*/ 3352802 w 3352802"/>
              <a:gd name="connsiteY2" fmla="*/ 2244176 h 2244176"/>
              <a:gd name="connsiteX3" fmla="*/ 0 w 3352802"/>
              <a:gd name="connsiteY3" fmla="*/ 2244176 h 2244176"/>
            </a:gdLst>
            <a:ahLst/>
            <a:cxnLst>
              <a:cxn ang="0">
                <a:pos x="connsiteX0" y="connsiteY0"/>
              </a:cxn>
              <a:cxn ang="0">
                <a:pos x="connsiteX1" y="connsiteY1"/>
              </a:cxn>
              <a:cxn ang="0">
                <a:pos x="connsiteX2" y="connsiteY2"/>
              </a:cxn>
              <a:cxn ang="0">
                <a:pos x="connsiteX3" y="connsiteY3"/>
              </a:cxn>
            </a:cxnLst>
            <a:rect l="l" t="t" r="r" b="b"/>
            <a:pathLst>
              <a:path w="3352802" h="2244176">
                <a:moveTo>
                  <a:pt x="0" y="0"/>
                </a:moveTo>
                <a:lnTo>
                  <a:pt x="3352802" y="0"/>
                </a:lnTo>
                <a:lnTo>
                  <a:pt x="3352802" y="2244176"/>
                </a:lnTo>
                <a:lnTo>
                  <a:pt x="0" y="2244176"/>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CF9E8206-2D4F-B9E5-7208-6197BBF4A4D1}"/>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514F9B86-C191-70D7-095C-7462B326B539}"/>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78678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nodePh="1">
                                  <p:stCondLst>
                                    <p:cond delay="100"/>
                                  </p:stCondLst>
                                  <p:endCondLst>
                                    <p:cond evt="begin" delay="0">
                                      <p:tn val="9"/>
                                    </p:cond>
                                  </p:end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1+#ppt_w/2"/>
                                          </p:val>
                                        </p:tav>
                                        <p:tav tm="100000">
                                          <p:val>
                                            <p:strVal val="#ppt_x"/>
                                          </p:val>
                                        </p:tav>
                                      </p:tavLst>
                                    </p:anim>
                                    <p:anim calcmode="lin" valueType="num">
                                      <p:cBhvr additive="base">
                                        <p:cTn id="12" dur="75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nodePh="1">
                                  <p:stCondLst>
                                    <p:cond delay="200"/>
                                  </p:stCondLst>
                                  <p:endCondLst>
                                    <p:cond evt="begin" delay="0">
                                      <p:tn val="13"/>
                                    </p:cond>
                                  </p:end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50" fill="hold"/>
                                        <p:tgtEl>
                                          <p:spTgt spid="11"/>
                                        </p:tgtEl>
                                        <p:attrNameLst>
                                          <p:attrName>ppt_x</p:attrName>
                                        </p:attrNameLst>
                                      </p:cBhvr>
                                      <p:tavLst>
                                        <p:tav tm="0">
                                          <p:val>
                                            <p:strVal val="1+#ppt_w/2"/>
                                          </p:val>
                                        </p:tav>
                                        <p:tav tm="100000">
                                          <p:val>
                                            <p:strVal val="#ppt_x"/>
                                          </p:val>
                                        </p:tav>
                                      </p:tavLst>
                                    </p:anim>
                                    <p:anim calcmode="lin" valueType="num">
                                      <p:cBhvr additive="base">
                                        <p:cTn id="16" dur="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0F4E76D-128C-039B-5F97-E736C3270663}"/>
              </a:ext>
            </a:extLst>
          </p:cNvPr>
          <p:cNvSpPr>
            <a:spLocks noGrp="1"/>
          </p:cNvSpPr>
          <p:nvPr>
            <p:ph type="pic" sz="quarter" idx="11"/>
          </p:nvPr>
        </p:nvSpPr>
        <p:spPr>
          <a:xfrm>
            <a:off x="757428" y="685800"/>
            <a:ext cx="2679192" cy="2679192"/>
          </a:xfrm>
          <a:custGeom>
            <a:avLst/>
            <a:gdLst>
              <a:gd name="connsiteX0" fmla="*/ 0 w 2679192"/>
              <a:gd name="connsiteY0" fmla="*/ 0 h 2679192"/>
              <a:gd name="connsiteX1" fmla="*/ 2679192 w 2679192"/>
              <a:gd name="connsiteY1" fmla="*/ 0 h 2679192"/>
              <a:gd name="connsiteX2" fmla="*/ 2679192 w 2679192"/>
              <a:gd name="connsiteY2" fmla="*/ 2679192 h 2679192"/>
              <a:gd name="connsiteX3" fmla="*/ 0 w 2679192"/>
              <a:gd name="connsiteY3" fmla="*/ 2679192 h 2679192"/>
            </a:gdLst>
            <a:ahLst/>
            <a:cxnLst>
              <a:cxn ang="0">
                <a:pos x="connsiteX0" y="connsiteY0"/>
              </a:cxn>
              <a:cxn ang="0">
                <a:pos x="connsiteX1" y="connsiteY1"/>
              </a:cxn>
              <a:cxn ang="0">
                <a:pos x="connsiteX2" y="connsiteY2"/>
              </a:cxn>
              <a:cxn ang="0">
                <a:pos x="connsiteX3" y="connsiteY3"/>
              </a:cxn>
            </a:cxnLst>
            <a:rect l="l" t="t" r="r" b="b"/>
            <a:pathLst>
              <a:path w="2679192" h="2679192">
                <a:moveTo>
                  <a:pt x="0" y="0"/>
                </a:moveTo>
                <a:lnTo>
                  <a:pt x="2679192" y="0"/>
                </a:lnTo>
                <a:lnTo>
                  <a:pt x="2679192" y="2679192"/>
                </a:lnTo>
                <a:lnTo>
                  <a:pt x="0" y="2679192"/>
                </a:lnTo>
                <a:close/>
              </a:path>
            </a:pathLst>
          </a:custGeom>
          <a:noFill/>
        </p:spPr>
        <p:txBody>
          <a:bodyPr wrap="square">
            <a:noAutofit/>
          </a:bodyPr>
          <a:lstStyle>
            <a:lvl1pPr>
              <a:defRPr sz="1400">
                <a:solidFill>
                  <a:schemeClr val="accent2"/>
                </a:solidFill>
              </a:defRPr>
            </a:lvl1pPr>
          </a:lstStyle>
          <a:p>
            <a:endParaRPr lang="en-US"/>
          </a:p>
        </p:txBody>
      </p:sp>
      <p:sp>
        <p:nvSpPr>
          <p:cNvPr id="8" name="Picture Placeholder 7">
            <a:extLst>
              <a:ext uri="{FF2B5EF4-FFF2-40B4-BE49-F238E27FC236}">
                <a16:creationId xmlns:a16="http://schemas.microsoft.com/office/drawing/2014/main" id="{E16A7332-4818-A1A8-70A2-9AC56FAE487A}"/>
              </a:ext>
            </a:extLst>
          </p:cNvPr>
          <p:cNvSpPr>
            <a:spLocks noGrp="1"/>
          </p:cNvSpPr>
          <p:nvPr>
            <p:ph type="pic" sz="quarter" idx="12"/>
          </p:nvPr>
        </p:nvSpPr>
        <p:spPr>
          <a:xfrm>
            <a:off x="3569208" y="685800"/>
            <a:ext cx="2679192" cy="2679192"/>
          </a:xfrm>
          <a:custGeom>
            <a:avLst/>
            <a:gdLst>
              <a:gd name="connsiteX0" fmla="*/ 0 w 2679192"/>
              <a:gd name="connsiteY0" fmla="*/ 0 h 2679192"/>
              <a:gd name="connsiteX1" fmla="*/ 2679192 w 2679192"/>
              <a:gd name="connsiteY1" fmla="*/ 0 h 2679192"/>
              <a:gd name="connsiteX2" fmla="*/ 2679192 w 2679192"/>
              <a:gd name="connsiteY2" fmla="*/ 2679192 h 2679192"/>
              <a:gd name="connsiteX3" fmla="*/ 0 w 2679192"/>
              <a:gd name="connsiteY3" fmla="*/ 2679192 h 2679192"/>
            </a:gdLst>
            <a:ahLst/>
            <a:cxnLst>
              <a:cxn ang="0">
                <a:pos x="connsiteX0" y="connsiteY0"/>
              </a:cxn>
              <a:cxn ang="0">
                <a:pos x="connsiteX1" y="connsiteY1"/>
              </a:cxn>
              <a:cxn ang="0">
                <a:pos x="connsiteX2" y="connsiteY2"/>
              </a:cxn>
              <a:cxn ang="0">
                <a:pos x="connsiteX3" y="connsiteY3"/>
              </a:cxn>
            </a:cxnLst>
            <a:rect l="l" t="t" r="r" b="b"/>
            <a:pathLst>
              <a:path w="2679192" h="2679192">
                <a:moveTo>
                  <a:pt x="0" y="0"/>
                </a:moveTo>
                <a:lnTo>
                  <a:pt x="2679192" y="0"/>
                </a:lnTo>
                <a:lnTo>
                  <a:pt x="2679192" y="2679192"/>
                </a:lnTo>
                <a:lnTo>
                  <a:pt x="0" y="2679192"/>
                </a:lnTo>
                <a:close/>
              </a:path>
            </a:pathLst>
          </a:custGeom>
          <a:noFill/>
        </p:spPr>
        <p:txBody>
          <a:bodyPr wrap="square">
            <a:noAutofit/>
          </a:bodyPr>
          <a:lstStyle>
            <a:lvl1pPr>
              <a:defRPr sz="1400">
                <a:solidFill>
                  <a:schemeClr val="accent2"/>
                </a:solidFill>
              </a:defRPr>
            </a:lvl1pPr>
          </a:lstStyle>
          <a:p>
            <a:endParaRPr lang="en-US"/>
          </a:p>
        </p:txBody>
      </p:sp>
      <p:sp>
        <p:nvSpPr>
          <p:cNvPr id="9" name="Picture Placeholder 8">
            <a:extLst>
              <a:ext uri="{FF2B5EF4-FFF2-40B4-BE49-F238E27FC236}">
                <a16:creationId xmlns:a16="http://schemas.microsoft.com/office/drawing/2014/main" id="{74D34330-0459-D2B2-7E2E-D8FFCCE4F612}"/>
              </a:ext>
            </a:extLst>
          </p:cNvPr>
          <p:cNvSpPr>
            <a:spLocks noGrp="1"/>
          </p:cNvSpPr>
          <p:nvPr>
            <p:ph type="pic" sz="quarter" idx="13"/>
          </p:nvPr>
        </p:nvSpPr>
        <p:spPr>
          <a:xfrm>
            <a:off x="757428" y="3493009"/>
            <a:ext cx="2679192" cy="2679192"/>
          </a:xfrm>
          <a:custGeom>
            <a:avLst/>
            <a:gdLst>
              <a:gd name="connsiteX0" fmla="*/ 0 w 2679192"/>
              <a:gd name="connsiteY0" fmla="*/ 0 h 2679192"/>
              <a:gd name="connsiteX1" fmla="*/ 2679192 w 2679192"/>
              <a:gd name="connsiteY1" fmla="*/ 0 h 2679192"/>
              <a:gd name="connsiteX2" fmla="*/ 2679192 w 2679192"/>
              <a:gd name="connsiteY2" fmla="*/ 2679192 h 2679192"/>
              <a:gd name="connsiteX3" fmla="*/ 0 w 2679192"/>
              <a:gd name="connsiteY3" fmla="*/ 2679192 h 2679192"/>
            </a:gdLst>
            <a:ahLst/>
            <a:cxnLst>
              <a:cxn ang="0">
                <a:pos x="connsiteX0" y="connsiteY0"/>
              </a:cxn>
              <a:cxn ang="0">
                <a:pos x="connsiteX1" y="connsiteY1"/>
              </a:cxn>
              <a:cxn ang="0">
                <a:pos x="connsiteX2" y="connsiteY2"/>
              </a:cxn>
              <a:cxn ang="0">
                <a:pos x="connsiteX3" y="connsiteY3"/>
              </a:cxn>
            </a:cxnLst>
            <a:rect l="l" t="t" r="r" b="b"/>
            <a:pathLst>
              <a:path w="2679192" h="2679192">
                <a:moveTo>
                  <a:pt x="0" y="0"/>
                </a:moveTo>
                <a:lnTo>
                  <a:pt x="2679192" y="0"/>
                </a:lnTo>
                <a:lnTo>
                  <a:pt x="2679192" y="2679192"/>
                </a:lnTo>
                <a:lnTo>
                  <a:pt x="0" y="2679192"/>
                </a:lnTo>
                <a:close/>
              </a:path>
            </a:pathLst>
          </a:custGeom>
          <a:noFill/>
        </p:spPr>
        <p:txBody>
          <a:bodyPr wrap="square">
            <a:noAutofit/>
          </a:bodyPr>
          <a:lstStyle>
            <a:lvl1pPr>
              <a:defRPr sz="1400">
                <a:solidFill>
                  <a:schemeClr val="accent2"/>
                </a:solidFill>
              </a:defRPr>
            </a:lvl1pPr>
          </a:lstStyle>
          <a:p>
            <a:endParaRPr lang="en-US"/>
          </a:p>
        </p:txBody>
      </p:sp>
      <p:sp>
        <p:nvSpPr>
          <p:cNvPr id="10" name="Picture Placeholder 9">
            <a:extLst>
              <a:ext uri="{FF2B5EF4-FFF2-40B4-BE49-F238E27FC236}">
                <a16:creationId xmlns:a16="http://schemas.microsoft.com/office/drawing/2014/main" id="{14CB08EB-D847-F7F2-BD04-09AE065CAD19}"/>
              </a:ext>
            </a:extLst>
          </p:cNvPr>
          <p:cNvSpPr>
            <a:spLocks noGrp="1"/>
          </p:cNvSpPr>
          <p:nvPr>
            <p:ph type="pic" sz="quarter" idx="14"/>
          </p:nvPr>
        </p:nvSpPr>
        <p:spPr>
          <a:xfrm>
            <a:off x="3569208" y="3493009"/>
            <a:ext cx="2679192" cy="2679192"/>
          </a:xfrm>
          <a:custGeom>
            <a:avLst/>
            <a:gdLst>
              <a:gd name="connsiteX0" fmla="*/ 0 w 2679192"/>
              <a:gd name="connsiteY0" fmla="*/ 0 h 2679192"/>
              <a:gd name="connsiteX1" fmla="*/ 2679192 w 2679192"/>
              <a:gd name="connsiteY1" fmla="*/ 0 h 2679192"/>
              <a:gd name="connsiteX2" fmla="*/ 2679192 w 2679192"/>
              <a:gd name="connsiteY2" fmla="*/ 2679192 h 2679192"/>
              <a:gd name="connsiteX3" fmla="*/ 0 w 2679192"/>
              <a:gd name="connsiteY3" fmla="*/ 2679192 h 2679192"/>
            </a:gdLst>
            <a:ahLst/>
            <a:cxnLst>
              <a:cxn ang="0">
                <a:pos x="connsiteX0" y="connsiteY0"/>
              </a:cxn>
              <a:cxn ang="0">
                <a:pos x="connsiteX1" y="connsiteY1"/>
              </a:cxn>
              <a:cxn ang="0">
                <a:pos x="connsiteX2" y="connsiteY2"/>
              </a:cxn>
              <a:cxn ang="0">
                <a:pos x="connsiteX3" y="connsiteY3"/>
              </a:cxn>
            </a:cxnLst>
            <a:rect l="l" t="t" r="r" b="b"/>
            <a:pathLst>
              <a:path w="2679192" h="2679192">
                <a:moveTo>
                  <a:pt x="0" y="0"/>
                </a:moveTo>
                <a:lnTo>
                  <a:pt x="2679192" y="0"/>
                </a:lnTo>
                <a:lnTo>
                  <a:pt x="2679192" y="2679192"/>
                </a:lnTo>
                <a:lnTo>
                  <a:pt x="0" y="2679192"/>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EB48C036-A0EA-1015-8E18-5E2DD222E4F0}"/>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9B86BC0D-0DDD-6A73-D76C-16B6E253574D}"/>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78334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nodePh="1">
                                  <p:stCondLst>
                                    <p:cond delay="10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ppt_x"/>
                                          </p:val>
                                        </p:tav>
                                        <p:tav tm="100000">
                                          <p:val>
                                            <p:strVal val="#ppt_x"/>
                                          </p:val>
                                        </p:tav>
                                      </p:tavLst>
                                    </p:anim>
                                    <p:anim calcmode="lin" valueType="num">
                                      <p:cBhvr additive="base">
                                        <p:cTn id="12" dur="75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nodePh="1">
                                  <p:stCondLst>
                                    <p:cond delay="200"/>
                                  </p:stCondLst>
                                  <p:endCondLst>
                                    <p:cond evt="begin" delay="0">
                                      <p:tn val="13"/>
                                    </p:cond>
                                  </p:end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750" fill="hold"/>
                                        <p:tgtEl>
                                          <p:spTgt spid="9"/>
                                        </p:tgtEl>
                                        <p:attrNameLst>
                                          <p:attrName>ppt_x</p:attrName>
                                        </p:attrNameLst>
                                      </p:cBhvr>
                                      <p:tavLst>
                                        <p:tav tm="0">
                                          <p:val>
                                            <p:strVal val="#ppt_x"/>
                                          </p:val>
                                        </p:tav>
                                        <p:tav tm="100000">
                                          <p:val>
                                            <p:strVal val="#ppt_x"/>
                                          </p:val>
                                        </p:tav>
                                      </p:tavLst>
                                    </p:anim>
                                    <p:anim calcmode="lin" valueType="num">
                                      <p:cBhvr additive="base">
                                        <p:cTn id="16" dur="75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nodePh="1">
                                  <p:stCondLst>
                                    <p:cond delay="300"/>
                                  </p:stCondLst>
                                  <p:endCondLst>
                                    <p:cond evt="begin" delay="0">
                                      <p:tn val="17"/>
                                    </p:cond>
                                  </p:end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750" fill="hold"/>
                                        <p:tgtEl>
                                          <p:spTgt spid="10"/>
                                        </p:tgtEl>
                                        <p:attrNameLst>
                                          <p:attrName>ppt_x</p:attrName>
                                        </p:attrNameLst>
                                      </p:cBhvr>
                                      <p:tavLst>
                                        <p:tav tm="0">
                                          <p:val>
                                            <p:strVal val="#ppt_x"/>
                                          </p:val>
                                        </p:tav>
                                        <p:tav tm="100000">
                                          <p:val>
                                            <p:strVal val="#ppt_x"/>
                                          </p:val>
                                        </p:tav>
                                      </p:tavLst>
                                    </p:anim>
                                    <p:anim calcmode="lin" valueType="num">
                                      <p:cBhvr additive="base">
                                        <p:cTn id="20"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C6FC2AC-CE09-3B41-962B-F6597E98F5AA}"/>
              </a:ext>
            </a:extLst>
          </p:cNvPr>
          <p:cNvSpPr>
            <a:spLocks noGrp="1"/>
          </p:cNvSpPr>
          <p:nvPr>
            <p:ph type="pic" sz="quarter" idx="11"/>
          </p:nvPr>
        </p:nvSpPr>
        <p:spPr>
          <a:xfrm>
            <a:off x="1038979" y="2231843"/>
            <a:ext cx="1883664" cy="1883664"/>
          </a:xfrm>
          <a:prstGeom prst="ellipse">
            <a:avLst/>
          </a:prstGeom>
          <a:noFill/>
          <a:ln w="76200">
            <a:solidFill>
              <a:schemeClr val="bg1"/>
            </a:solidFill>
          </a:ln>
        </p:spPr>
        <p:txBody>
          <a:bodyPr wrap="square">
            <a:noAutofit/>
          </a:bodyPr>
          <a:lstStyle>
            <a:lvl1pPr>
              <a:defRPr sz="1400">
                <a:solidFill>
                  <a:schemeClr val="accent2"/>
                </a:solidFill>
              </a:defRPr>
            </a:lvl1pPr>
          </a:lstStyle>
          <a:p>
            <a:endParaRPr lang="en-US"/>
          </a:p>
        </p:txBody>
      </p:sp>
      <p:sp>
        <p:nvSpPr>
          <p:cNvPr id="9" name="Picture Placeholder 8">
            <a:extLst>
              <a:ext uri="{FF2B5EF4-FFF2-40B4-BE49-F238E27FC236}">
                <a16:creationId xmlns:a16="http://schemas.microsoft.com/office/drawing/2014/main" id="{F890B4D9-BEE7-D1E0-7758-905AA26CB5C1}"/>
              </a:ext>
            </a:extLst>
          </p:cNvPr>
          <p:cNvSpPr>
            <a:spLocks noGrp="1"/>
          </p:cNvSpPr>
          <p:nvPr>
            <p:ph type="pic" sz="quarter" idx="12"/>
          </p:nvPr>
        </p:nvSpPr>
        <p:spPr>
          <a:xfrm>
            <a:off x="3782180" y="2231843"/>
            <a:ext cx="1883664" cy="1883664"/>
          </a:xfrm>
          <a:prstGeom prst="ellipse">
            <a:avLst/>
          </a:prstGeom>
          <a:noFill/>
          <a:ln w="76200">
            <a:solidFill>
              <a:schemeClr val="bg1"/>
            </a:solidFill>
          </a:ln>
        </p:spPr>
        <p:txBody>
          <a:bodyPr wrap="square">
            <a:noAutofit/>
          </a:bodyPr>
          <a:lstStyle>
            <a:lvl1pPr>
              <a:defRPr sz="1400">
                <a:solidFill>
                  <a:schemeClr val="accent2"/>
                </a:solidFill>
              </a:defRPr>
            </a:lvl1pPr>
          </a:lstStyle>
          <a:p>
            <a:endParaRPr lang="en-US"/>
          </a:p>
        </p:txBody>
      </p:sp>
      <p:sp>
        <p:nvSpPr>
          <p:cNvPr id="10" name="Picture Placeholder 9">
            <a:extLst>
              <a:ext uri="{FF2B5EF4-FFF2-40B4-BE49-F238E27FC236}">
                <a16:creationId xmlns:a16="http://schemas.microsoft.com/office/drawing/2014/main" id="{DEEF4218-8BCF-B2AE-BE23-394CD2DE8514}"/>
              </a:ext>
            </a:extLst>
          </p:cNvPr>
          <p:cNvSpPr>
            <a:spLocks noGrp="1"/>
          </p:cNvSpPr>
          <p:nvPr>
            <p:ph type="pic" sz="quarter" idx="13"/>
          </p:nvPr>
        </p:nvSpPr>
        <p:spPr>
          <a:xfrm>
            <a:off x="6525381" y="2231843"/>
            <a:ext cx="1883664" cy="1883664"/>
          </a:xfrm>
          <a:prstGeom prst="ellipse">
            <a:avLst/>
          </a:prstGeom>
          <a:noFill/>
          <a:ln w="76200">
            <a:solidFill>
              <a:schemeClr val="bg1"/>
            </a:solidFill>
          </a:ln>
        </p:spPr>
        <p:txBody>
          <a:bodyPr wrap="square">
            <a:noAutofit/>
          </a:bodyPr>
          <a:lstStyle>
            <a:lvl1pPr>
              <a:defRPr sz="1400">
                <a:solidFill>
                  <a:schemeClr val="accent2"/>
                </a:solidFill>
              </a:defRPr>
            </a:lvl1pPr>
          </a:lstStyle>
          <a:p>
            <a:endParaRPr lang="en-US"/>
          </a:p>
        </p:txBody>
      </p:sp>
      <p:sp>
        <p:nvSpPr>
          <p:cNvPr id="11" name="Picture Placeholder 10">
            <a:extLst>
              <a:ext uri="{FF2B5EF4-FFF2-40B4-BE49-F238E27FC236}">
                <a16:creationId xmlns:a16="http://schemas.microsoft.com/office/drawing/2014/main" id="{888C2F0D-6FF5-15DB-2CAE-F2721AB5A2C7}"/>
              </a:ext>
            </a:extLst>
          </p:cNvPr>
          <p:cNvSpPr>
            <a:spLocks noGrp="1"/>
          </p:cNvSpPr>
          <p:nvPr>
            <p:ph type="pic" sz="quarter" idx="14"/>
          </p:nvPr>
        </p:nvSpPr>
        <p:spPr>
          <a:xfrm>
            <a:off x="9268582" y="2231843"/>
            <a:ext cx="1883664" cy="1883664"/>
          </a:xfrm>
          <a:prstGeom prst="ellipse">
            <a:avLst/>
          </a:prstGeom>
          <a:noFill/>
          <a:ln w="76200">
            <a:solidFill>
              <a:schemeClr val="bg1"/>
            </a:solidFill>
          </a:ln>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02641829-A74B-CDA9-A137-17A49EE6A7DA}"/>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D48DF1CA-F2F3-5D53-D10F-2EA91B9CA872}"/>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274816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1+#ppt_w/2"/>
                                          </p:val>
                                        </p:tav>
                                        <p:tav tm="100000">
                                          <p:val>
                                            <p:strVal val="#ppt_x"/>
                                          </p:val>
                                        </p:tav>
                                      </p:tavLst>
                                    </p:anim>
                                    <p:anim calcmode="lin" valueType="num">
                                      <p:cBhvr additive="base">
                                        <p:cTn id="12" dur="75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20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750" fill="hold"/>
                                        <p:tgtEl>
                                          <p:spTgt spid="10"/>
                                        </p:tgtEl>
                                        <p:attrNameLst>
                                          <p:attrName>ppt_x</p:attrName>
                                        </p:attrNameLst>
                                      </p:cBhvr>
                                      <p:tavLst>
                                        <p:tav tm="0">
                                          <p:val>
                                            <p:strVal val="1+#ppt_w/2"/>
                                          </p:val>
                                        </p:tav>
                                        <p:tav tm="100000">
                                          <p:val>
                                            <p:strVal val="#ppt_x"/>
                                          </p:val>
                                        </p:tav>
                                      </p:tavLst>
                                    </p:anim>
                                    <p:anim calcmode="lin" valueType="num">
                                      <p:cBhvr additive="base">
                                        <p:cTn id="16" dur="75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30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750" fill="hold"/>
                                        <p:tgtEl>
                                          <p:spTgt spid="11"/>
                                        </p:tgtEl>
                                        <p:attrNameLst>
                                          <p:attrName>ppt_x</p:attrName>
                                        </p:attrNameLst>
                                      </p:cBhvr>
                                      <p:tavLst>
                                        <p:tav tm="0">
                                          <p:val>
                                            <p:strVal val="1+#ppt_w/2"/>
                                          </p:val>
                                        </p:tav>
                                        <p:tav tm="100000">
                                          <p:val>
                                            <p:strVal val="#ppt_x"/>
                                          </p:val>
                                        </p:tav>
                                      </p:tavLst>
                                    </p:anim>
                                    <p:anim calcmode="lin" valueType="num">
                                      <p:cBhvr additive="base">
                                        <p:cTn id="20" dur="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81DC2861-608B-4C71-834D-637799271B93}"/>
              </a:ext>
            </a:extLst>
          </p:cNvPr>
          <p:cNvSpPr>
            <a:spLocks noGrp="1"/>
          </p:cNvSpPr>
          <p:nvPr>
            <p:ph type="pic" sz="quarter" idx="10"/>
          </p:nvPr>
        </p:nvSpPr>
        <p:spPr>
          <a:xfrm>
            <a:off x="1119554" y="1776046"/>
            <a:ext cx="9952892" cy="2127739"/>
          </a:xfrm>
        </p:spPr>
        <p:txBody>
          <a:bodyPr/>
          <a:lstStyle/>
          <a:p>
            <a:endParaRPr lang="en-US"/>
          </a:p>
        </p:txBody>
      </p:sp>
      <p:sp>
        <p:nvSpPr>
          <p:cNvPr id="10" name="Text Placeholder 7">
            <a:extLst>
              <a:ext uri="{FF2B5EF4-FFF2-40B4-BE49-F238E27FC236}">
                <a16:creationId xmlns:a16="http://schemas.microsoft.com/office/drawing/2014/main" id="{36D9B97D-EB69-42D4-994A-B1065A91DBBC}"/>
              </a:ext>
            </a:extLst>
          </p:cNvPr>
          <p:cNvSpPr>
            <a:spLocks noGrp="1"/>
          </p:cNvSpPr>
          <p:nvPr>
            <p:ph type="body" sz="quarter" idx="11" hasCustomPrompt="1"/>
          </p:nvPr>
        </p:nvSpPr>
        <p:spPr>
          <a:xfrm>
            <a:off x="562341" y="471390"/>
            <a:ext cx="6735274" cy="826714"/>
          </a:xfrm>
        </p:spPr>
        <p:txBody>
          <a:bodyPr anchor="ctr">
            <a:normAutofit/>
          </a:bodyPr>
          <a:lstStyle>
            <a:lvl1pPr marL="0" indent="0">
              <a:buNone/>
              <a:defRPr sz="4000">
                <a:latin typeface="+mj-lt"/>
              </a:defRPr>
            </a:lvl1pPr>
          </a:lstStyle>
          <a:p>
            <a:pPr lvl="0"/>
            <a:r>
              <a:rPr lang="en-US"/>
              <a:t>YOUR TITLE HERE</a:t>
            </a:r>
          </a:p>
        </p:txBody>
      </p:sp>
    </p:spTree>
    <p:extLst>
      <p:ext uri="{BB962C8B-B14F-4D97-AF65-F5344CB8AC3E}">
        <p14:creationId xmlns:p14="http://schemas.microsoft.com/office/powerpoint/2010/main" val="39235839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EBD8DCF-6302-A164-625A-BC5046169AE4}"/>
              </a:ext>
            </a:extLst>
          </p:cNvPr>
          <p:cNvSpPr>
            <a:spLocks noGrp="1"/>
          </p:cNvSpPr>
          <p:nvPr>
            <p:ph type="pic" sz="quarter" idx="11"/>
          </p:nvPr>
        </p:nvSpPr>
        <p:spPr>
          <a:xfrm>
            <a:off x="1041205" y="2048650"/>
            <a:ext cx="1883664" cy="1883663"/>
          </a:xfrm>
          <a:custGeom>
            <a:avLst/>
            <a:gdLst>
              <a:gd name="connsiteX0" fmla="*/ 940719 w 1883664"/>
              <a:gd name="connsiteY0" fmla="*/ 0 h 1883663"/>
              <a:gd name="connsiteX1" fmla="*/ 1883664 w 1883664"/>
              <a:gd name="connsiteY1" fmla="*/ 943764 h 1883663"/>
              <a:gd name="connsiteX2" fmla="*/ 1037130 w 1883664"/>
              <a:gd name="connsiteY2" fmla="*/ 1882656 h 1883663"/>
              <a:gd name="connsiteX3" fmla="*/ 1017194 w 1883664"/>
              <a:gd name="connsiteY3" fmla="*/ 1883663 h 1883663"/>
              <a:gd name="connsiteX4" fmla="*/ 864244 w 1883664"/>
              <a:gd name="connsiteY4" fmla="*/ 1883663 h 1883663"/>
              <a:gd name="connsiteX5" fmla="*/ 844308 w 1883664"/>
              <a:gd name="connsiteY5" fmla="*/ 1882656 h 1883663"/>
              <a:gd name="connsiteX6" fmla="*/ 2642 w 1883664"/>
              <a:gd name="connsiteY6" fmla="*/ 1040258 h 1883663"/>
              <a:gd name="connsiteX7" fmla="*/ 0 w 1883664"/>
              <a:gd name="connsiteY7" fmla="*/ 987885 h 1883663"/>
              <a:gd name="connsiteX8" fmla="*/ 0 w 1883664"/>
              <a:gd name="connsiteY8" fmla="*/ 899643 h 1883663"/>
              <a:gd name="connsiteX9" fmla="*/ 2642 w 1883664"/>
              <a:gd name="connsiteY9" fmla="*/ 847270 h 1883663"/>
              <a:gd name="connsiteX10" fmla="*/ 940719 w 1883664"/>
              <a:gd name="connsiteY10" fmla="*/ 0 h 188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83664" h="1883663">
                <a:moveTo>
                  <a:pt x="940719" y="0"/>
                </a:moveTo>
                <a:cubicBezTo>
                  <a:pt x="1461493" y="0"/>
                  <a:pt x="1883664" y="422538"/>
                  <a:pt x="1883664" y="943764"/>
                </a:cubicBezTo>
                <a:cubicBezTo>
                  <a:pt x="1883664" y="1432414"/>
                  <a:pt x="1512615" y="1834325"/>
                  <a:pt x="1037130" y="1882656"/>
                </a:cubicBezTo>
                <a:lnTo>
                  <a:pt x="1017194" y="1883663"/>
                </a:lnTo>
                <a:lnTo>
                  <a:pt x="864244" y="1883663"/>
                </a:lnTo>
                <a:lnTo>
                  <a:pt x="844308" y="1882656"/>
                </a:lnTo>
                <a:cubicBezTo>
                  <a:pt x="400522" y="1837547"/>
                  <a:pt x="47711" y="1484430"/>
                  <a:pt x="2642" y="1040258"/>
                </a:cubicBezTo>
                <a:lnTo>
                  <a:pt x="0" y="987885"/>
                </a:lnTo>
                <a:lnTo>
                  <a:pt x="0" y="899643"/>
                </a:lnTo>
                <a:lnTo>
                  <a:pt x="2642" y="847270"/>
                </a:lnTo>
                <a:cubicBezTo>
                  <a:pt x="50931" y="371371"/>
                  <a:pt x="452493" y="0"/>
                  <a:pt x="940719" y="0"/>
                </a:cubicBezTo>
                <a:close/>
              </a:path>
            </a:pathLst>
          </a:custGeom>
          <a:noFill/>
        </p:spPr>
        <p:txBody>
          <a:bodyPr wrap="square">
            <a:noAutofit/>
          </a:bodyPr>
          <a:lstStyle>
            <a:lvl1pPr>
              <a:defRPr sz="1400">
                <a:solidFill>
                  <a:schemeClr val="accent2"/>
                </a:solidFill>
              </a:defRPr>
            </a:lvl1pPr>
          </a:lstStyle>
          <a:p>
            <a:endParaRPr lang="en-US"/>
          </a:p>
        </p:txBody>
      </p:sp>
      <p:sp>
        <p:nvSpPr>
          <p:cNvPr id="8" name="Picture Placeholder 7">
            <a:extLst>
              <a:ext uri="{FF2B5EF4-FFF2-40B4-BE49-F238E27FC236}">
                <a16:creationId xmlns:a16="http://schemas.microsoft.com/office/drawing/2014/main" id="{08E5AB19-84A5-FE62-273F-89B10E66099B}"/>
              </a:ext>
            </a:extLst>
          </p:cNvPr>
          <p:cNvSpPr>
            <a:spLocks noGrp="1"/>
          </p:cNvSpPr>
          <p:nvPr>
            <p:ph type="pic" sz="quarter" idx="12"/>
          </p:nvPr>
        </p:nvSpPr>
        <p:spPr>
          <a:xfrm>
            <a:off x="3784405" y="2048650"/>
            <a:ext cx="1883664" cy="1883663"/>
          </a:xfrm>
          <a:custGeom>
            <a:avLst/>
            <a:gdLst>
              <a:gd name="connsiteX0" fmla="*/ 940719 w 1883664"/>
              <a:gd name="connsiteY0" fmla="*/ 0 h 1883663"/>
              <a:gd name="connsiteX1" fmla="*/ 1883664 w 1883664"/>
              <a:gd name="connsiteY1" fmla="*/ 943764 h 1883663"/>
              <a:gd name="connsiteX2" fmla="*/ 1037130 w 1883664"/>
              <a:gd name="connsiteY2" fmla="*/ 1882656 h 1883663"/>
              <a:gd name="connsiteX3" fmla="*/ 1017194 w 1883664"/>
              <a:gd name="connsiteY3" fmla="*/ 1883663 h 1883663"/>
              <a:gd name="connsiteX4" fmla="*/ 864244 w 1883664"/>
              <a:gd name="connsiteY4" fmla="*/ 1883663 h 1883663"/>
              <a:gd name="connsiteX5" fmla="*/ 844308 w 1883664"/>
              <a:gd name="connsiteY5" fmla="*/ 1882656 h 1883663"/>
              <a:gd name="connsiteX6" fmla="*/ 2642 w 1883664"/>
              <a:gd name="connsiteY6" fmla="*/ 1040258 h 1883663"/>
              <a:gd name="connsiteX7" fmla="*/ 0 w 1883664"/>
              <a:gd name="connsiteY7" fmla="*/ 987885 h 1883663"/>
              <a:gd name="connsiteX8" fmla="*/ 0 w 1883664"/>
              <a:gd name="connsiteY8" fmla="*/ 899643 h 1883663"/>
              <a:gd name="connsiteX9" fmla="*/ 2642 w 1883664"/>
              <a:gd name="connsiteY9" fmla="*/ 847270 h 1883663"/>
              <a:gd name="connsiteX10" fmla="*/ 940719 w 1883664"/>
              <a:gd name="connsiteY10" fmla="*/ 0 h 188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83664" h="1883663">
                <a:moveTo>
                  <a:pt x="940719" y="0"/>
                </a:moveTo>
                <a:cubicBezTo>
                  <a:pt x="1461493" y="0"/>
                  <a:pt x="1883664" y="422538"/>
                  <a:pt x="1883664" y="943764"/>
                </a:cubicBezTo>
                <a:cubicBezTo>
                  <a:pt x="1883664" y="1432414"/>
                  <a:pt x="1512615" y="1834325"/>
                  <a:pt x="1037130" y="1882656"/>
                </a:cubicBezTo>
                <a:lnTo>
                  <a:pt x="1017194" y="1883663"/>
                </a:lnTo>
                <a:lnTo>
                  <a:pt x="864244" y="1883663"/>
                </a:lnTo>
                <a:lnTo>
                  <a:pt x="844308" y="1882656"/>
                </a:lnTo>
                <a:cubicBezTo>
                  <a:pt x="400522" y="1837547"/>
                  <a:pt x="47711" y="1484430"/>
                  <a:pt x="2642" y="1040258"/>
                </a:cubicBezTo>
                <a:lnTo>
                  <a:pt x="0" y="987885"/>
                </a:lnTo>
                <a:lnTo>
                  <a:pt x="0" y="899643"/>
                </a:lnTo>
                <a:lnTo>
                  <a:pt x="2642" y="847270"/>
                </a:lnTo>
                <a:cubicBezTo>
                  <a:pt x="50931" y="371371"/>
                  <a:pt x="452493" y="0"/>
                  <a:pt x="940719" y="0"/>
                </a:cubicBezTo>
                <a:close/>
              </a:path>
            </a:pathLst>
          </a:custGeom>
          <a:noFill/>
        </p:spPr>
        <p:txBody>
          <a:bodyPr wrap="square">
            <a:noAutofit/>
          </a:bodyPr>
          <a:lstStyle>
            <a:lvl1pPr>
              <a:defRPr sz="1400">
                <a:solidFill>
                  <a:schemeClr val="accent2"/>
                </a:solidFill>
              </a:defRPr>
            </a:lvl1pPr>
          </a:lstStyle>
          <a:p>
            <a:endParaRPr lang="en-US"/>
          </a:p>
        </p:txBody>
      </p:sp>
      <p:sp>
        <p:nvSpPr>
          <p:cNvPr id="9" name="Picture Placeholder 8">
            <a:extLst>
              <a:ext uri="{FF2B5EF4-FFF2-40B4-BE49-F238E27FC236}">
                <a16:creationId xmlns:a16="http://schemas.microsoft.com/office/drawing/2014/main" id="{D0C29F4D-4039-DA68-0B71-3A9D8D001170}"/>
              </a:ext>
            </a:extLst>
          </p:cNvPr>
          <p:cNvSpPr>
            <a:spLocks noGrp="1"/>
          </p:cNvSpPr>
          <p:nvPr>
            <p:ph type="pic" sz="quarter" idx="13"/>
          </p:nvPr>
        </p:nvSpPr>
        <p:spPr>
          <a:xfrm>
            <a:off x="6527605" y="2048650"/>
            <a:ext cx="1883664" cy="1883663"/>
          </a:xfrm>
          <a:custGeom>
            <a:avLst/>
            <a:gdLst>
              <a:gd name="connsiteX0" fmla="*/ 940719 w 1883664"/>
              <a:gd name="connsiteY0" fmla="*/ 0 h 1883663"/>
              <a:gd name="connsiteX1" fmla="*/ 1883664 w 1883664"/>
              <a:gd name="connsiteY1" fmla="*/ 943764 h 1883663"/>
              <a:gd name="connsiteX2" fmla="*/ 1037130 w 1883664"/>
              <a:gd name="connsiteY2" fmla="*/ 1882656 h 1883663"/>
              <a:gd name="connsiteX3" fmla="*/ 1017194 w 1883664"/>
              <a:gd name="connsiteY3" fmla="*/ 1883663 h 1883663"/>
              <a:gd name="connsiteX4" fmla="*/ 864244 w 1883664"/>
              <a:gd name="connsiteY4" fmla="*/ 1883663 h 1883663"/>
              <a:gd name="connsiteX5" fmla="*/ 844308 w 1883664"/>
              <a:gd name="connsiteY5" fmla="*/ 1882656 h 1883663"/>
              <a:gd name="connsiteX6" fmla="*/ 2642 w 1883664"/>
              <a:gd name="connsiteY6" fmla="*/ 1040258 h 1883663"/>
              <a:gd name="connsiteX7" fmla="*/ 0 w 1883664"/>
              <a:gd name="connsiteY7" fmla="*/ 987885 h 1883663"/>
              <a:gd name="connsiteX8" fmla="*/ 0 w 1883664"/>
              <a:gd name="connsiteY8" fmla="*/ 899643 h 1883663"/>
              <a:gd name="connsiteX9" fmla="*/ 2642 w 1883664"/>
              <a:gd name="connsiteY9" fmla="*/ 847270 h 1883663"/>
              <a:gd name="connsiteX10" fmla="*/ 940719 w 1883664"/>
              <a:gd name="connsiteY10" fmla="*/ 0 h 188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83664" h="1883663">
                <a:moveTo>
                  <a:pt x="940719" y="0"/>
                </a:moveTo>
                <a:cubicBezTo>
                  <a:pt x="1461493" y="0"/>
                  <a:pt x="1883664" y="422538"/>
                  <a:pt x="1883664" y="943764"/>
                </a:cubicBezTo>
                <a:cubicBezTo>
                  <a:pt x="1883664" y="1432414"/>
                  <a:pt x="1512615" y="1834325"/>
                  <a:pt x="1037130" y="1882656"/>
                </a:cubicBezTo>
                <a:lnTo>
                  <a:pt x="1017194" y="1883663"/>
                </a:lnTo>
                <a:lnTo>
                  <a:pt x="864244" y="1883663"/>
                </a:lnTo>
                <a:lnTo>
                  <a:pt x="844308" y="1882656"/>
                </a:lnTo>
                <a:cubicBezTo>
                  <a:pt x="400522" y="1837547"/>
                  <a:pt x="47711" y="1484430"/>
                  <a:pt x="2642" y="1040258"/>
                </a:cubicBezTo>
                <a:lnTo>
                  <a:pt x="0" y="987885"/>
                </a:lnTo>
                <a:lnTo>
                  <a:pt x="0" y="899643"/>
                </a:lnTo>
                <a:lnTo>
                  <a:pt x="2642" y="847270"/>
                </a:lnTo>
                <a:cubicBezTo>
                  <a:pt x="50931" y="371371"/>
                  <a:pt x="452493" y="0"/>
                  <a:pt x="940719" y="0"/>
                </a:cubicBezTo>
                <a:close/>
              </a:path>
            </a:pathLst>
          </a:custGeom>
          <a:noFill/>
        </p:spPr>
        <p:txBody>
          <a:bodyPr wrap="square">
            <a:noAutofit/>
          </a:bodyPr>
          <a:lstStyle>
            <a:lvl1pPr>
              <a:defRPr sz="1400">
                <a:solidFill>
                  <a:schemeClr val="accent2"/>
                </a:solidFill>
              </a:defRPr>
            </a:lvl1pPr>
          </a:lstStyle>
          <a:p>
            <a:endParaRPr lang="en-US"/>
          </a:p>
        </p:txBody>
      </p:sp>
      <p:sp>
        <p:nvSpPr>
          <p:cNvPr id="10" name="Picture Placeholder 9">
            <a:extLst>
              <a:ext uri="{FF2B5EF4-FFF2-40B4-BE49-F238E27FC236}">
                <a16:creationId xmlns:a16="http://schemas.microsoft.com/office/drawing/2014/main" id="{7E0EB821-8D33-8EB5-4171-37FD08DBC14C}"/>
              </a:ext>
            </a:extLst>
          </p:cNvPr>
          <p:cNvSpPr>
            <a:spLocks noGrp="1"/>
          </p:cNvSpPr>
          <p:nvPr>
            <p:ph type="pic" sz="quarter" idx="14"/>
          </p:nvPr>
        </p:nvSpPr>
        <p:spPr>
          <a:xfrm>
            <a:off x="9270805" y="2048650"/>
            <a:ext cx="1883664" cy="1883663"/>
          </a:xfrm>
          <a:custGeom>
            <a:avLst/>
            <a:gdLst>
              <a:gd name="connsiteX0" fmla="*/ 940719 w 1883664"/>
              <a:gd name="connsiteY0" fmla="*/ 0 h 1883663"/>
              <a:gd name="connsiteX1" fmla="*/ 1883664 w 1883664"/>
              <a:gd name="connsiteY1" fmla="*/ 943764 h 1883663"/>
              <a:gd name="connsiteX2" fmla="*/ 1037130 w 1883664"/>
              <a:gd name="connsiteY2" fmla="*/ 1882656 h 1883663"/>
              <a:gd name="connsiteX3" fmla="*/ 1017194 w 1883664"/>
              <a:gd name="connsiteY3" fmla="*/ 1883663 h 1883663"/>
              <a:gd name="connsiteX4" fmla="*/ 864244 w 1883664"/>
              <a:gd name="connsiteY4" fmla="*/ 1883663 h 1883663"/>
              <a:gd name="connsiteX5" fmla="*/ 844308 w 1883664"/>
              <a:gd name="connsiteY5" fmla="*/ 1882656 h 1883663"/>
              <a:gd name="connsiteX6" fmla="*/ 2642 w 1883664"/>
              <a:gd name="connsiteY6" fmla="*/ 1040258 h 1883663"/>
              <a:gd name="connsiteX7" fmla="*/ 0 w 1883664"/>
              <a:gd name="connsiteY7" fmla="*/ 987885 h 1883663"/>
              <a:gd name="connsiteX8" fmla="*/ 0 w 1883664"/>
              <a:gd name="connsiteY8" fmla="*/ 899643 h 1883663"/>
              <a:gd name="connsiteX9" fmla="*/ 2642 w 1883664"/>
              <a:gd name="connsiteY9" fmla="*/ 847270 h 1883663"/>
              <a:gd name="connsiteX10" fmla="*/ 940719 w 1883664"/>
              <a:gd name="connsiteY10" fmla="*/ 0 h 188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83664" h="1883663">
                <a:moveTo>
                  <a:pt x="940719" y="0"/>
                </a:moveTo>
                <a:cubicBezTo>
                  <a:pt x="1461493" y="0"/>
                  <a:pt x="1883664" y="422538"/>
                  <a:pt x="1883664" y="943764"/>
                </a:cubicBezTo>
                <a:cubicBezTo>
                  <a:pt x="1883664" y="1432414"/>
                  <a:pt x="1512615" y="1834325"/>
                  <a:pt x="1037130" y="1882656"/>
                </a:cubicBezTo>
                <a:lnTo>
                  <a:pt x="1017194" y="1883663"/>
                </a:lnTo>
                <a:lnTo>
                  <a:pt x="864244" y="1883663"/>
                </a:lnTo>
                <a:lnTo>
                  <a:pt x="844308" y="1882656"/>
                </a:lnTo>
                <a:cubicBezTo>
                  <a:pt x="400522" y="1837547"/>
                  <a:pt x="47711" y="1484430"/>
                  <a:pt x="2642" y="1040258"/>
                </a:cubicBezTo>
                <a:lnTo>
                  <a:pt x="0" y="987885"/>
                </a:lnTo>
                <a:lnTo>
                  <a:pt x="0" y="899643"/>
                </a:lnTo>
                <a:lnTo>
                  <a:pt x="2642" y="847270"/>
                </a:lnTo>
                <a:cubicBezTo>
                  <a:pt x="50931" y="371371"/>
                  <a:pt x="452493" y="0"/>
                  <a:pt x="940719" y="0"/>
                </a:cubicBez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CAE4FF6C-4B02-4DAC-69C6-A1CB00495EE4}"/>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C8817DCD-4C38-3E66-AAEB-9454F1FAFD1A}"/>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89964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nodePh="1">
                                  <p:stCondLst>
                                    <p:cond delay="0"/>
                                  </p:stCondLst>
                                  <p:endCondLst>
                                    <p:cond evt="begin" delay="0">
                                      <p:tn val="20"/>
                                    </p:cond>
                                  </p:end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20050A28-66D0-4E58-6E4E-28BA7630CD01}"/>
              </a:ext>
            </a:extLst>
          </p:cNvPr>
          <p:cNvSpPr>
            <a:spLocks noGrp="1"/>
          </p:cNvSpPr>
          <p:nvPr>
            <p:ph type="pic" sz="quarter" idx="12"/>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p:spPr>
        <p:txBody>
          <a:bodyPr wrap="square">
            <a:noAutofit/>
          </a:bodyPr>
          <a:lstStyle>
            <a:lvl1pPr>
              <a:defRPr sz="1400">
                <a:solidFill>
                  <a:schemeClr val="accent2"/>
                </a:solidFill>
              </a:defRPr>
            </a:lvl1pPr>
          </a:lstStyle>
          <a:p>
            <a:endParaRPr lang="en-US"/>
          </a:p>
        </p:txBody>
      </p:sp>
      <p:sp>
        <p:nvSpPr>
          <p:cNvPr id="4" name="Picture Placeholder 3">
            <a:extLst>
              <a:ext uri="{FF2B5EF4-FFF2-40B4-BE49-F238E27FC236}">
                <a16:creationId xmlns:a16="http://schemas.microsoft.com/office/drawing/2014/main" id="{637BBA7B-C7D2-F5BF-79BD-73E97613A622}"/>
              </a:ext>
            </a:extLst>
          </p:cNvPr>
          <p:cNvSpPr>
            <a:spLocks noGrp="1"/>
          </p:cNvSpPr>
          <p:nvPr>
            <p:ph type="pic" sz="quarter" idx="11"/>
          </p:nvPr>
        </p:nvSpPr>
        <p:spPr>
          <a:xfrm>
            <a:off x="1990677" y="1719222"/>
            <a:ext cx="3038524" cy="4354170"/>
          </a:xfrm>
          <a:custGeom>
            <a:avLst/>
            <a:gdLst>
              <a:gd name="connsiteX0" fmla="*/ 1519262 w 3038524"/>
              <a:gd name="connsiteY0" fmla="*/ 0 h 4354170"/>
              <a:gd name="connsiteX1" fmla="*/ 3038524 w 3038524"/>
              <a:gd name="connsiteY1" fmla="*/ 1519262 h 4354170"/>
              <a:gd name="connsiteX2" fmla="*/ 3038524 w 3038524"/>
              <a:gd name="connsiteY2" fmla="*/ 2834908 h 4354170"/>
              <a:gd name="connsiteX3" fmla="*/ 1519262 w 3038524"/>
              <a:gd name="connsiteY3" fmla="*/ 4354170 h 4354170"/>
              <a:gd name="connsiteX4" fmla="*/ 0 w 3038524"/>
              <a:gd name="connsiteY4" fmla="*/ 2834908 h 4354170"/>
              <a:gd name="connsiteX5" fmla="*/ 0 w 3038524"/>
              <a:gd name="connsiteY5" fmla="*/ 1519262 h 4354170"/>
              <a:gd name="connsiteX6" fmla="*/ 1519262 w 3038524"/>
              <a:gd name="connsiteY6" fmla="*/ 0 h 435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38524" h="4354170">
                <a:moveTo>
                  <a:pt x="1519262" y="0"/>
                </a:moveTo>
                <a:cubicBezTo>
                  <a:pt x="2358327" y="0"/>
                  <a:pt x="3038524" y="680197"/>
                  <a:pt x="3038524" y="1519262"/>
                </a:cubicBezTo>
                <a:lnTo>
                  <a:pt x="3038524" y="2834908"/>
                </a:lnTo>
                <a:cubicBezTo>
                  <a:pt x="3038524" y="3673973"/>
                  <a:pt x="2358327" y="4354170"/>
                  <a:pt x="1519262" y="4354170"/>
                </a:cubicBezTo>
                <a:cubicBezTo>
                  <a:pt x="680197" y="4354170"/>
                  <a:pt x="0" y="3673973"/>
                  <a:pt x="0" y="2834908"/>
                </a:cubicBezTo>
                <a:lnTo>
                  <a:pt x="0" y="1519262"/>
                </a:lnTo>
                <a:cubicBezTo>
                  <a:pt x="0" y="680197"/>
                  <a:pt x="680197" y="0"/>
                  <a:pt x="1519262" y="0"/>
                </a:cubicBezTo>
                <a:close/>
              </a:path>
            </a:pathLst>
          </a:custGeom>
          <a:noFill/>
          <a:ln w="76200">
            <a:solidFill>
              <a:schemeClr val="bg1">
                <a:alpha val="40000"/>
              </a:schemeClr>
            </a:solidFill>
          </a:ln>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615680AD-FC43-3566-0D7B-25B58F640A70}"/>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82888F4B-9A73-460B-B4EC-08FD0DD48F21}"/>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2674853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5DDA9A90-6718-2D9C-BB6A-62D175839FC3}"/>
              </a:ext>
            </a:extLst>
          </p:cNvPr>
          <p:cNvSpPr>
            <a:spLocks noGrp="1"/>
          </p:cNvSpPr>
          <p:nvPr>
            <p:ph type="pic" sz="quarter" idx="14"/>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p:spPr>
        <p:txBody>
          <a:bodyPr wrap="square">
            <a:noAutofit/>
          </a:bodyPr>
          <a:lstStyle>
            <a:lvl1pPr>
              <a:defRPr sz="1400">
                <a:solidFill>
                  <a:schemeClr val="accent2"/>
                </a:solidFill>
              </a:defRPr>
            </a:lvl1pPr>
          </a:lstStyle>
          <a:p>
            <a:endParaRPr lang="en-US"/>
          </a:p>
        </p:txBody>
      </p:sp>
      <p:sp>
        <p:nvSpPr>
          <p:cNvPr id="6" name="Picture Placeholder 5">
            <a:extLst>
              <a:ext uri="{FF2B5EF4-FFF2-40B4-BE49-F238E27FC236}">
                <a16:creationId xmlns:a16="http://schemas.microsoft.com/office/drawing/2014/main" id="{3BFC5FEA-F39F-DF07-A88E-4F3768D251CE}"/>
              </a:ext>
            </a:extLst>
          </p:cNvPr>
          <p:cNvSpPr>
            <a:spLocks noGrp="1"/>
          </p:cNvSpPr>
          <p:nvPr>
            <p:ph type="pic" sz="quarter" idx="11"/>
          </p:nvPr>
        </p:nvSpPr>
        <p:spPr>
          <a:xfrm>
            <a:off x="762000" y="1843547"/>
            <a:ext cx="3352800" cy="2300750"/>
          </a:xfrm>
          <a:custGeom>
            <a:avLst/>
            <a:gdLst>
              <a:gd name="connsiteX0" fmla="*/ 0 w 3352800"/>
              <a:gd name="connsiteY0" fmla="*/ 0 h 2300749"/>
              <a:gd name="connsiteX1" fmla="*/ 3352800 w 3352800"/>
              <a:gd name="connsiteY1" fmla="*/ 0 h 2300749"/>
              <a:gd name="connsiteX2" fmla="*/ 3352800 w 3352800"/>
              <a:gd name="connsiteY2" fmla="*/ 2300749 h 2300749"/>
              <a:gd name="connsiteX3" fmla="*/ 0 w 3352800"/>
              <a:gd name="connsiteY3" fmla="*/ 2300749 h 2300749"/>
            </a:gdLst>
            <a:ahLst/>
            <a:cxnLst>
              <a:cxn ang="0">
                <a:pos x="connsiteX0" y="connsiteY0"/>
              </a:cxn>
              <a:cxn ang="0">
                <a:pos x="connsiteX1" y="connsiteY1"/>
              </a:cxn>
              <a:cxn ang="0">
                <a:pos x="connsiteX2" y="connsiteY2"/>
              </a:cxn>
              <a:cxn ang="0">
                <a:pos x="connsiteX3" y="connsiteY3"/>
              </a:cxn>
            </a:cxnLst>
            <a:rect l="l" t="t" r="r" b="b"/>
            <a:pathLst>
              <a:path w="3352800" h="2300749">
                <a:moveTo>
                  <a:pt x="0" y="0"/>
                </a:moveTo>
                <a:lnTo>
                  <a:pt x="3352800" y="0"/>
                </a:lnTo>
                <a:lnTo>
                  <a:pt x="3352800" y="2300749"/>
                </a:lnTo>
                <a:lnTo>
                  <a:pt x="0" y="2300749"/>
                </a:lnTo>
                <a:close/>
              </a:path>
            </a:pathLst>
          </a:custGeom>
          <a:noFill/>
        </p:spPr>
        <p:txBody>
          <a:bodyPr wrap="square">
            <a:noAutofit/>
          </a:bodyPr>
          <a:lstStyle>
            <a:lvl1pPr>
              <a:defRPr sz="1400">
                <a:solidFill>
                  <a:schemeClr val="accent2"/>
                </a:solidFill>
              </a:defRPr>
            </a:lvl1pPr>
          </a:lstStyle>
          <a:p>
            <a:endParaRPr lang="en-US"/>
          </a:p>
        </p:txBody>
      </p:sp>
      <p:sp>
        <p:nvSpPr>
          <p:cNvPr id="7" name="Picture Placeholder 6">
            <a:extLst>
              <a:ext uri="{FF2B5EF4-FFF2-40B4-BE49-F238E27FC236}">
                <a16:creationId xmlns:a16="http://schemas.microsoft.com/office/drawing/2014/main" id="{C33C19A9-A48A-EFF9-586E-286A3E530E21}"/>
              </a:ext>
            </a:extLst>
          </p:cNvPr>
          <p:cNvSpPr>
            <a:spLocks noGrp="1"/>
          </p:cNvSpPr>
          <p:nvPr>
            <p:ph type="pic" sz="quarter" idx="12"/>
          </p:nvPr>
        </p:nvSpPr>
        <p:spPr>
          <a:xfrm>
            <a:off x="4419600" y="1843547"/>
            <a:ext cx="3352800" cy="2300750"/>
          </a:xfrm>
          <a:custGeom>
            <a:avLst/>
            <a:gdLst>
              <a:gd name="connsiteX0" fmla="*/ 0 w 3352800"/>
              <a:gd name="connsiteY0" fmla="*/ 0 h 2300749"/>
              <a:gd name="connsiteX1" fmla="*/ 3352800 w 3352800"/>
              <a:gd name="connsiteY1" fmla="*/ 0 h 2300749"/>
              <a:gd name="connsiteX2" fmla="*/ 3352800 w 3352800"/>
              <a:gd name="connsiteY2" fmla="*/ 2300749 h 2300749"/>
              <a:gd name="connsiteX3" fmla="*/ 0 w 3352800"/>
              <a:gd name="connsiteY3" fmla="*/ 2300749 h 2300749"/>
            </a:gdLst>
            <a:ahLst/>
            <a:cxnLst>
              <a:cxn ang="0">
                <a:pos x="connsiteX0" y="connsiteY0"/>
              </a:cxn>
              <a:cxn ang="0">
                <a:pos x="connsiteX1" y="connsiteY1"/>
              </a:cxn>
              <a:cxn ang="0">
                <a:pos x="connsiteX2" y="connsiteY2"/>
              </a:cxn>
              <a:cxn ang="0">
                <a:pos x="connsiteX3" y="connsiteY3"/>
              </a:cxn>
            </a:cxnLst>
            <a:rect l="l" t="t" r="r" b="b"/>
            <a:pathLst>
              <a:path w="3352800" h="2300749">
                <a:moveTo>
                  <a:pt x="0" y="0"/>
                </a:moveTo>
                <a:lnTo>
                  <a:pt x="3352800" y="0"/>
                </a:lnTo>
                <a:lnTo>
                  <a:pt x="3352800" y="2300749"/>
                </a:lnTo>
                <a:lnTo>
                  <a:pt x="0" y="2300749"/>
                </a:lnTo>
                <a:close/>
              </a:path>
            </a:pathLst>
          </a:custGeom>
          <a:noFill/>
        </p:spPr>
        <p:txBody>
          <a:bodyPr wrap="square">
            <a:noAutofit/>
          </a:bodyPr>
          <a:lstStyle>
            <a:lvl1pPr>
              <a:defRPr sz="1400">
                <a:solidFill>
                  <a:schemeClr val="accent2"/>
                </a:solidFill>
              </a:defRPr>
            </a:lvl1pPr>
          </a:lstStyle>
          <a:p>
            <a:endParaRPr lang="en-US"/>
          </a:p>
        </p:txBody>
      </p:sp>
      <p:sp>
        <p:nvSpPr>
          <p:cNvPr id="8" name="Picture Placeholder 7">
            <a:extLst>
              <a:ext uri="{FF2B5EF4-FFF2-40B4-BE49-F238E27FC236}">
                <a16:creationId xmlns:a16="http://schemas.microsoft.com/office/drawing/2014/main" id="{AE82FB64-45B0-9D1A-E42F-9F6FD5FAB9B8}"/>
              </a:ext>
            </a:extLst>
          </p:cNvPr>
          <p:cNvSpPr>
            <a:spLocks noGrp="1"/>
          </p:cNvSpPr>
          <p:nvPr>
            <p:ph type="pic" sz="quarter" idx="13"/>
          </p:nvPr>
        </p:nvSpPr>
        <p:spPr>
          <a:xfrm>
            <a:off x="8077200" y="1843547"/>
            <a:ext cx="3352800" cy="2300750"/>
          </a:xfrm>
          <a:custGeom>
            <a:avLst/>
            <a:gdLst>
              <a:gd name="connsiteX0" fmla="*/ 0 w 3352800"/>
              <a:gd name="connsiteY0" fmla="*/ 0 h 2300749"/>
              <a:gd name="connsiteX1" fmla="*/ 3352800 w 3352800"/>
              <a:gd name="connsiteY1" fmla="*/ 0 h 2300749"/>
              <a:gd name="connsiteX2" fmla="*/ 3352800 w 3352800"/>
              <a:gd name="connsiteY2" fmla="*/ 2300749 h 2300749"/>
              <a:gd name="connsiteX3" fmla="*/ 0 w 3352800"/>
              <a:gd name="connsiteY3" fmla="*/ 2300749 h 2300749"/>
            </a:gdLst>
            <a:ahLst/>
            <a:cxnLst>
              <a:cxn ang="0">
                <a:pos x="connsiteX0" y="connsiteY0"/>
              </a:cxn>
              <a:cxn ang="0">
                <a:pos x="connsiteX1" y="connsiteY1"/>
              </a:cxn>
              <a:cxn ang="0">
                <a:pos x="connsiteX2" y="connsiteY2"/>
              </a:cxn>
              <a:cxn ang="0">
                <a:pos x="connsiteX3" y="connsiteY3"/>
              </a:cxn>
            </a:cxnLst>
            <a:rect l="l" t="t" r="r" b="b"/>
            <a:pathLst>
              <a:path w="3352800" h="2300749">
                <a:moveTo>
                  <a:pt x="0" y="0"/>
                </a:moveTo>
                <a:lnTo>
                  <a:pt x="3352800" y="0"/>
                </a:lnTo>
                <a:lnTo>
                  <a:pt x="3352800" y="2300749"/>
                </a:lnTo>
                <a:lnTo>
                  <a:pt x="0" y="2300749"/>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5847F90F-8431-66E1-ACDA-C5A36AB481B9}"/>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7BF7A02D-9B3E-E28B-67DB-833E3F17D6D3}"/>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35521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nodePh="1">
                                  <p:stCondLst>
                                    <p:cond delay="0"/>
                                  </p:stCondLst>
                                  <p:endCondLst>
                                    <p:cond evt="begin" delay="0">
                                      <p:tn val="9"/>
                                    </p:cond>
                                  </p:end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nodePh="1">
                                  <p:stCondLst>
                                    <p:cond delay="0"/>
                                  </p:stCondLst>
                                  <p:endCondLst>
                                    <p:cond evt="begin" delay="0">
                                      <p:tn val="13"/>
                                    </p:cond>
                                  </p:end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ppt_x"/>
                                          </p:val>
                                        </p:tav>
                                        <p:tav tm="100000">
                                          <p:val>
                                            <p:strVal val="#ppt_x"/>
                                          </p:val>
                                        </p:tav>
                                      </p:tavLst>
                                    </p:anim>
                                    <p:anim calcmode="lin" valueType="num">
                                      <p:cBhvr additive="base">
                                        <p:cTn id="16" dur="75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E606562-820B-DC5D-E28D-0D5C3A821DBB}"/>
              </a:ext>
            </a:extLst>
          </p:cNvPr>
          <p:cNvSpPr>
            <a:spLocks noGrp="1"/>
          </p:cNvSpPr>
          <p:nvPr>
            <p:ph type="pic" sz="quarter" idx="11"/>
          </p:nvPr>
        </p:nvSpPr>
        <p:spPr>
          <a:xfrm>
            <a:off x="761998" y="1768909"/>
            <a:ext cx="3352802" cy="2734196"/>
          </a:xfrm>
          <a:custGeom>
            <a:avLst/>
            <a:gdLst>
              <a:gd name="connsiteX0" fmla="*/ 0 w 3352802"/>
              <a:gd name="connsiteY0" fmla="*/ 0 h 2734196"/>
              <a:gd name="connsiteX1" fmla="*/ 3352802 w 3352802"/>
              <a:gd name="connsiteY1" fmla="*/ 0 h 2734196"/>
              <a:gd name="connsiteX2" fmla="*/ 3352802 w 3352802"/>
              <a:gd name="connsiteY2" fmla="*/ 2734196 h 2734196"/>
              <a:gd name="connsiteX3" fmla="*/ 0 w 3352802"/>
              <a:gd name="connsiteY3" fmla="*/ 2734196 h 2734196"/>
            </a:gdLst>
            <a:ahLst/>
            <a:cxnLst>
              <a:cxn ang="0">
                <a:pos x="connsiteX0" y="connsiteY0"/>
              </a:cxn>
              <a:cxn ang="0">
                <a:pos x="connsiteX1" y="connsiteY1"/>
              </a:cxn>
              <a:cxn ang="0">
                <a:pos x="connsiteX2" y="connsiteY2"/>
              </a:cxn>
              <a:cxn ang="0">
                <a:pos x="connsiteX3" y="connsiteY3"/>
              </a:cxn>
            </a:cxnLst>
            <a:rect l="l" t="t" r="r" b="b"/>
            <a:pathLst>
              <a:path w="3352802" h="2734196">
                <a:moveTo>
                  <a:pt x="0" y="0"/>
                </a:moveTo>
                <a:lnTo>
                  <a:pt x="3352802" y="0"/>
                </a:lnTo>
                <a:lnTo>
                  <a:pt x="3352802" y="2734196"/>
                </a:lnTo>
                <a:lnTo>
                  <a:pt x="0" y="2734196"/>
                </a:lnTo>
                <a:close/>
              </a:path>
            </a:pathLst>
          </a:custGeom>
          <a:noFill/>
        </p:spPr>
        <p:txBody>
          <a:bodyPr wrap="square">
            <a:noAutofit/>
          </a:bodyPr>
          <a:lstStyle>
            <a:lvl1pPr>
              <a:defRPr sz="1400">
                <a:solidFill>
                  <a:schemeClr val="accent2"/>
                </a:solidFill>
              </a:defRPr>
            </a:lvl1pPr>
          </a:lstStyle>
          <a:p>
            <a:endParaRPr lang="en-US"/>
          </a:p>
        </p:txBody>
      </p:sp>
      <p:sp>
        <p:nvSpPr>
          <p:cNvPr id="7" name="Picture Placeholder 6">
            <a:extLst>
              <a:ext uri="{FF2B5EF4-FFF2-40B4-BE49-F238E27FC236}">
                <a16:creationId xmlns:a16="http://schemas.microsoft.com/office/drawing/2014/main" id="{E0415C3E-2135-4697-9CE2-9B8F02BB2A7F}"/>
              </a:ext>
            </a:extLst>
          </p:cNvPr>
          <p:cNvSpPr>
            <a:spLocks noGrp="1"/>
          </p:cNvSpPr>
          <p:nvPr>
            <p:ph type="pic" sz="quarter" idx="12"/>
          </p:nvPr>
        </p:nvSpPr>
        <p:spPr>
          <a:xfrm>
            <a:off x="4419599" y="1768909"/>
            <a:ext cx="3352802" cy="2734196"/>
          </a:xfrm>
          <a:custGeom>
            <a:avLst/>
            <a:gdLst>
              <a:gd name="connsiteX0" fmla="*/ 0 w 3352802"/>
              <a:gd name="connsiteY0" fmla="*/ 0 h 2734196"/>
              <a:gd name="connsiteX1" fmla="*/ 3352802 w 3352802"/>
              <a:gd name="connsiteY1" fmla="*/ 0 h 2734196"/>
              <a:gd name="connsiteX2" fmla="*/ 3352802 w 3352802"/>
              <a:gd name="connsiteY2" fmla="*/ 2734196 h 2734196"/>
              <a:gd name="connsiteX3" fmla="*/ 0 w 3352802"/>
              <a:gd name="connsiteY3" fmla="*/ 2734196 h 2734196"/>
            </a:gdLst>
            <a:ahLst/>
            <a:cxnLst>
              <a:cxn ang="0">
                <a:pos x="connsiteX0" y="connsiteY0"/>
              </a:cxn>
              <a:cxn ang="0">
                <a:pos x="connsiteX1" y="connsiteY1"/>
              </a:cxn>
              <a:cxn ang="0">
                <a:pos x="connsiteX2" y="connsiteY2"/>
              </a:cxn>
              <a:cxn ang="0">
                <a:pos x="connsiteX3" y="connsiteY3"/>
              </a:cxn>
            </a:cxnLst>
            <a:rect l="l" t="t" r="r" b="b"/>
            <a:pathLst>
              <a:path w="3352802" h="2734196">
                <a:moveTo>
                  <a:pt x="0" y="0"/>
                </a:moveTo>
                <a:lnTo>
                  <a:pt x="3352802" y="0"/>
                </a:lnTo>
                <a:lnTo>
                  <a:pt x="3352802" y="2734196"/>
                </a:lnTo>
                <a:lnTo>
                  <a:pt x="0" y="2734196"/>
                </a:lnTo>
                <a:close/>
              </a:path>
            </a:pathLst>
          </a:custGeom>
          <a:noFill/>
        </p:spPr>
        <p:txBody>
          <a:bodyPr wrap="square">
            <a:noAutofit/>
          </a:bodyPr>
          <a:lstStyle>
            <a:lvl1pPr>
              <a:defRPr sz="1400">
                <a:solidFill>
                  <a:schemeClr val="accent2"/>
                </a:solidFill>
              </a:defRPr>
            </a:lvl1pPr>
          </a:lstStyle>
          <a:p>
            <a:endParaRPr lang="en-US"/>
          </a:p>
        </p:txBody>
      </p:sp>
      <p:sp>
        <p:nvSpPr>
          <p:cNvPr id="8" name="Picture Placeholder 7">
            <a:extLst>
              <a:ext uri="{FF2B5EF4-FFF2-40B4-BE49-F238E27FC236}">
                <a16:creationId xmlns:a16="http://schemas.microsoft.com/office/drawing/2014/main" id="{2EBF5A6C-DF42-1961-B0B9-7AB7CABB08FC}"/>
              </a:ext>
            </a:extLst>
          </p:cNvPr>
          <p:cNvSpPr>
            <a:spLocks noGrp="1"/>
          </p:cNvSpPr>
          <p:nvPr>
            <p:ph type="pic" sz="quarter" idx="13"/>
          </p:nvPr>
        </p:nvSpPr>
        <p:spPr>
          <a:xfrm>
            <a:off x="8077200" y="1768909"/>
            <a:ext cx="3352802" cy="2734196"/>
          </a:xfrm>
          <a:custGeom>
            <a:avLst/>
            <a:gdLst>
              <a:gd name="connsiteX0" fmla="*/ 0 w 3352802"/>
              <a:gd name="connsiteY0" fmla="*/ 0 h 2734196"/>
              <a:gd name="connsiteX1" fmla="*/ 3352802 w 3352802"/>
              <a:gd name="connsiteY1" fmla="*/ 0 h 2734196"/>
              <a:gd name="connsiteX2" fmla="*/ 3352802 w 3352802"/>
              <a:gd name="connsiteY2" fmla="*/ 2734196 h 2734196"/>
              <a:gd name="connsiteX3" fmla="*/ 0 w 3352802"/>
              <a:gd name="connsiteY3" fmla="*/ 2734196 h 2734196"/>
            </a:gdLst>
            <a:ahLst/>
            <a:cxnLst>
              <a:cxn ang="0">
                <a:pos x="connsiteX0" y="connsiteY0"/>
              </a:cxn>
              <a:cxn ang="0">
                <a:pos x="connsiteX1" y="connsiteY1"/>
              </a:cxn>
              <a:cxn ang="0">
                <a:pos x="connsiteX2" y="connsiteY2"/>
              </a:cxn>
              <a:cxn ang="0">
                <a:pos x="connsiteX3" y="connsiteY3"/>
              </a:cxn>
            </a:cxnLst>
            <a:rect l="l" t="t" r="r" b="b"/>
            <a:pathLst>
              <a:path w="3352802" h="2734196">
                <a:moveTo>
                  <a:pt x="0" y="0"/>
                </a:moveTo>
                <a:lnTo>
                  <a:pt x="3352802" y="0"/>
                </a:lnTo>
                <a:lnTo>
                  <a:pt x="3352802" y="2734196"/>
                </a:lnTo>
                <a:lnTo>
                  <a:pt x="0" y="2734196"/>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68B1CEDA-41FF-588E-D2F3-9EF310991292}"/>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BC8FDECD-87AA-2954-19EE-6F8BE97648A4}"/>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83383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nodePh="1">
                                  <p:stCondLst>
                                    <p:cond delay="0"/>
                                  </p:stCondLst>
                                  <p:endCondLst>
                                    <p:cond evt="begin" delay="0">
                                      <p:tn val="9"/>
                                    </p:cond>
                                  </p:end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nodePh="1">
                                  <p:stCondLst>
                                    <p:cond delay="0"/>
                                  </p:stCondLst>
                                  <p:endCondLst>
                                    <p:cond evt="begin" delay="0">
                                      <p:tn val="13"/>
                                    </p:cond>
                                  </p:end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ppt_x"/>
                                          </p:val>
                                        </p:tav>
                                        <p:tav tm="100000">
                                          <p:val>
                                            <p:strVal val="#ppt_x"/>
                                          </p:val>
                                        </p:tav>
                                      </p:tavLst>
                                    </p:anim>
                                    <p:anim calcmode="lin" valueType="num">
                                      <p:cBhvr additive="base">
                                        <p:cTn id="16"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120544A-1302-561E-C44A-2DF4D71688FB}"/>
              </a:ext>
            </a:extLst>
          </p:cNvPr>
          <p:cNvSpPr>
            <a:spLocks noGrp="1"/>
          </p:cNvSpPr>
          <p:nvPr>
            <p:ph type="pic" sz="quarter" idx="11"/>
          </p:nvPr>
        </p:nvSpPr>
        <p:spPr>
          <a:xfrm>
            <a:off x="1081229" y="1717810"/>
            <a:ext cx="1961965" cy="1956358"/>
          </a:xfrm>
          <a:custGeom>
            <a:avLst/>
            <a:gdLst>
              <a:gd name="connsiteX0" fmla="*/ 980983 w 1961965"/>
              <a:gd name="connsiteY0" fmla="*/ 0 h 1956358"/>
              <a:gd name="connsiteX1" fmla="*/ 1956901 w 1961965"/>
              <a:gd name="connsiteY1" fmla="*/ 880683 h 1956358"/>
              <a:gd name="connsiteX2" fmla="*/ 1961965 w 1961965"/>
              <a:gd name="connsiteY2" fmla="*/ 980963 h 1956358"/>
              <a:gd name="connsiteX3" fmla="*/ 1961965 w 1961965"/>
              <a:gd name="connsiteY3" fmla="*/ 981003 h 1956358"/>
              <a:gd name="connsiteX4" fmla="*/ 1956901 w 1961965"/>
              <a:gd name="connsiteY4" fmla="*/ 1081283 h 1956358"/>
              <a:gd name="connsiteX5" fmla="*/ 1178685 w 1961965"/>
              <a:gd name="connsiteY5" fmla="*/ 1942036 h 1956358"/>
              <a:gd name="connsiteX6" fmla="*/ 1084843 w 1961965"/>
              <a:gd name="connsiteY6" fmla="*/ 1956358 h 1956358"/>
              <a:gd name="connsiteX7" fmla="*/ 877124 w 1961965"/>
              <a:gd name="connsiteY7" fmla="*/ 1956358 h 1956358"/>
              <a:gd name="connsiteX8" fmla="*/ 783281 w 1961965"/>
              <a:gd name="connsiteY8" fmla="*/ 1942036 h 1956358"/>
              <a:gd name="connsiteX9" fmla="*/ 0 w 1961965"/>
              <a:gd name="connsiteY9" fmla="*/ 980983 h 1956358"/>
              <a:gd name="connsiteX10" fmla="*/ 980983 w 1961965"/>
              <a:gd name="connsiteY10" fmla="*/ 0 h 1956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1965" h="1956358">
                <a:moveTo>
                  <a:pt x="980983" y="0"/>
                </a:moveTo>
                <a:cubicBezTo>
                  <a:pt x="1488904" y="0"/>
                  <a:pt x="1906665" y="386017"/>
                  <a:pt x="1956901" y="880683"/>
                </a:cubicBezTo>
                <a:lnTo>
                  <a:pt x="1961965" y="980963"/>
                </a:lnTo>
                <a:lnTo>
                  <a:pt x="1961965" y="981003"/>
                </a:lnTo>
                <a:lnTo>
                  <a:pt x="1956901" y="1081283"/>
                </a:lnTo>
                <a:cubicBezTo>
                  <a:pt x="1913363" y="1509994"/>
                  <a:pt x="1593773" y="1857097"/>
                  <a:pt x="1178685" y="1942036"/>
                </a:cubicBezTo>
                <a:lnTo>
                  <a:pt x="1084843" y="1956358"/>
                </a:lnTo>
                <a:lnTo>
                  <a:pt x="877124" y="1956358"/>
                </a:lnTo>
                <a:lnTo>
                  <a:pt x="783281" y="1942036"/>
                </a:lnTo>
                <a:cubicBezTo>
                  <a:pt x="336263" y="1850563"/>
                  <a:pt x="0" y="1455042"/>
                  <a:pt x="0" y="980983"/>
                </a:cubicBezTo>
                <a:cubicBezTo>
                  <a:pt x="0" y="439201"/>
                  <a:pt x="439201" y="0"/>
                  <a:pt x="980983" y="0"/>
                </a:cubicBezTo>
                <a:close/>
              </a:path>
            </a:pathLst>
          </a:custGeom>
          <a:noFill/>
        </p:spPr>
        <p:txBody>
          <a:bodyPr wrap="square">
            <a:noAutofit/>
          </a:bodyPr>
          <a:lstStyle>
            <a:lvl1pPr>
              <a:defRPr sz="1400">
                <a:solidFill>
                  <a:schemeClr val="accent2"/>
                </a:solidFill>
              </a:defRPr>
            </a:lvl1pPr>
          </a:lstStyle>
          <a:p>
            <a:endParaRPr lang="en-US"/>
          </a:p>
        </p:txBody>
      </p:sp>
      <p:sp>
        <p:nvSpPr>
          <p:cNvPr id="8" name="Picture Placeholder 7">
            <a:extLst>
              <a:ext uri="{FF2B5EF4-FFF2-40B4-BE49-F238E27FC236}">
                <a16:creationId xmlns:a16="http://schemas.microsoft.com/office/drawing/2014/main" id="{74F7E63B-5978-4A76-4F42-A82010AC2466}"/>
              </a:ext>
            </a:extLst>
          </p:cNvPr>
          <p:cNvSpPr>
            <a:spLocks noGrp="1"/>
          </p:cNvSpPr>
          <p:nvPr>
            <p:ph type="pic" sz="quarter" idx="12"/>
          </p:nvPr>
        </p:nvSpPr>
        <p:spPr>
          <a:xfrm>
            <a:off x="6405609" y="1717810"/>
            <a:ext cx="1961965" cy="1956358"/>
          </a:xfrm>
          <a:custGeom>
            <a:avLst/>
            <a:gdLst>
              <a:gd name="connsiteX0" fmla="*/ 980983 w 1961965"/>
              <a:gd name="connsiteY0" fmla="*/ 0 h 1956358"/>
              <a:gd name="connsiteX1" fmla="*/ 1956901 w 1961965"/>
              <a:gd name="connsiteY1" fmla="*/ 880683 h 1956358"/>
              <a:gd name="connsiteX2" fmla="*/ 1961965 w 1961965"/>
              <a:gd name="connsiteY2" fmla="*/ 980963 h 1956358"/>
              <a:gd name="connsiteX3" fmla="*/ 1961965 w 1961965"/>
              <a:gd name="connsiteY3" fmla="*/ 981003 h 1956358"/>
              <a:gd name="connsiteX4" fmla="*/ 1956901 w 1961965"/>
              <a:gd name="connsiteY4" fmla="*/ 1081283 h 1956358"/>
              <a:gd name="connsiteX5" fmla="*/ 1178685 w 1961965"/>
              <a:gd name="connsiteY5" fmla="*/ 1942036 h 1956358"/>
              <a:gd name="connsiteX6" fmla="*/ 1084843 w 1961965"/>
              <a:gd name="connsiteY6" fmla="*/ 1956358 h 1956358"/>
              <a:gd name="connsiteX7" fmla="*/ 877124 w 1961965"/>
              <a:gd name="connsiteY7" fmla="*/ 1956358 h 1956358"/>
              <a:gd name="connsiteX8" fmla="*/ 783281 w 1961965"/>
              <a:gd name="connsiteY8" fmla="*/ 1942036 h 1956358"/>
              <a:gd name="connsiteX9" fmla="*/ 0 w 1961965"/>
              <a:gd name="connsiteY9" fmla="*/ 980983 h 1956358"/>
              <a:gd name="connsiteX10" fmla="*/ 980983 w 1961965"/>
              <a:gd name="connsiteY10" fmla="*/ 0 h 1956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1965" h="1956358">
                <a:moveTo>
                  <a:pt x="980983" y="0"/>
                </a:moveTo>
                <a:cubicBezTo>
                  <a:pt x="1488904" y="0"/>
                  <a:pt x="1906665" y="386017"/>
                  <a:pt x="1956901" y="880683"/>
                </a:cubicBezTo>
                <a:lnTo>
                  <a:pt x="1961965" y="980963"/>
                </a:lnTo>
                <a:lnTo>
                  <a:pt x="1961965" y="981003"/>
                </a:lnTo>
                <a:lnTo>
                  <a:pt x="1956901" y="1081283"/>
                </a:lnTo>
                <a:cubicBezTo>
                  <a:pt x="1913363" y="1509994"/>
                  <a:pt x="1593773" y="1857097"/>
                  <a:pt x="1178685" y="1942036"/>
                </a:cubicBezTo>
                <a:lnTo>
                  <a:pt x="1084843" y="1956358"/>
                </a:lnTo>
                <a:lnTo>
                  <a:pt x="877124" y="1956358"/>
                </a:lnTo>
                <a:lnTo>
                  <a:pt x="783281" y="1942036"/>
                </a:lnTo>
                <a:cubicBezTo>
                  <a:pt x="336263" y="1850563"/>
                  <a:pt x="0" y="1455042"/>
                  <a:pt x="0" y="980983"/>
                </a:cubicBezTo>
                <a:cubicBezTo>
                  <a:pt x="0" y="439201"/>
                  <a:pt x="439201" y="0"/>
                  <a:pt x="980983" y="0"/>
                </a:cubicBezTo>
                <a:close/>
              </a:path>
            </a:pathLst>
          </a:custGeom>
          <a:noFill/>
        </p:spPr>
        <p:txBody>
          <a:bodyPr wrap="square">
            <a:noAutofit/>
          </a:bodyPr>
          <a:lstStyle>
            <a:lvl1pPr>
              <a:defRPr sz="1400">
                <a:solidFill>
                  <a:schemeClr val="accent2"/>
                </a:solidFill>
              </a:defRPr>
            </a:lvl1pPr>
          </a:lstStyle>
          <a:p>
            <a:endParaRPr lang="en-US"/>
          </a:p>
        </p:txBody>
      </p:sp>
      <p:sp>
        <p:nvSpPr>
          <p:cNvPr id="9" name="Picture Placeholder 8">
            <a:extLst>
              <a:ext uri="{FF2B5EF4-FFF2-40B4-BE49-F238E27FC236}">
                <a16:creationId xmlns:a16="http://schemas.microsoft.com/office/drawing/2014/main" id="{4B632411-8ED5-AAA3-0BE3-146B7003EAC9}"/>
              </a:ext>
            </a:extLst>
          </p:cNvPr>
          <p:cNvSpPr>
            <a:spLocks noGrp="1"/>
          </p:cNvSpPr>
          <p:nvPr>
            <p:ph type="pic" sz="quarter" idx="13"/>
          </p:nvPr>
        </p:nvSpPr>
        <p:spPr>
          <a:xfrm>
            <a:off x="1081229" y="4220341"/>
            <a:ext cx="1961965" cy="1956358"/>
          </a:xfrm>
          <a:custGeom>
            <a:avLst/>
            <a:gdLst>
              <a:gd name="connsiteX0" fmla="*/ 980983 w 1961965"/>
              <a:gd name="connsiteY0" fmla="*/ 0 h 1956358"/>
              <a:gd name="connsiteX1" fmla="*/ 1956901 w 1961965"/>
              <a:gd name="connsiteY1" fmla="*/ 880683 h 1956358"/>
              <a:gd name="connsiteX2" fmla="*/ 1961965 w 1961965"/>
              <a:gd name="connsiteY2" fmla="*/ 980963 h 1956358"/>
              <a:gd name="connsiteX3" fmla="*/ 1961965 w 1961965"/>
              <a:gd name="connsiteY3" fmla="*/ 981003 h 1956358"/>
              <a:gd name="connsiteX4" fmla="*/ 1956901 w 1961965"/>
              <a:gd name="connsiteY4" fmla="*/ 1081283 h 1956358"/>
              <a:gd name="connsiteX5" fmla="*/ 1178685 w 1961965"/>
              <a:gd name="connsiteY5" fmla="*/ 1942036 h 1956358"/>
              <a:gd name="connsiteX6" fmla="*/ 1084843 w 1961965"/>
              <a:gd name="connsiteY6" fmla="*/ 1956358 h 1956358"/>
              <a:gd name="connsiteX7" fmla="*/ 877124 w 1961965"/>
              <a:gd name="connsiteY7" fmla="*/ 1956358 h 1956358"/>
              <a:gd name="connsiteX8" fmla="*/ 783281 w 1961965"/>
              <a:gd name="connsiteY8" fmla="*/ 1942036 h 1956358"/>
              <a:gd name="connsiteX9" fmla="*/ 0 w 1961965"/>
              <a:gd name="connsiteY9" fmla="*/ 980983 h 1956358"/>
              <a:gd name="connsiteX10" fmla="*/ 980983 w 1961965"/>
              <a:gd name="connsiteY10" fmla="*/ 0 h 1956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1965" h="1956358">
                <a:moveTo>
                  <a:pt x="980983" y="0"/>
                </a:moveTo>
                <a:cubicBezTo>
                  <a:pt x="1488904" y="0"/>
                  <a:pt x="1906665" y="386017"/>
                  <a:pt x="1956901" y="880683"/>
                </a:cubicBezTo>
                <a:lnTo>
                  <a:pt x="1961965" y="980963"/>
                </a:lnTo>
                <a:lnTo>
                  <a:pt x="1961965" y="981003"/>
                </a:lnTo>
                <a:lnTo>
                  <a:pt x="1956901" y="1081283"/>
                </a:lnTo>
                <a:cubicBezTo>
                  <a:pt x="1913363" y="1509994"/>
                  <a:pt x="1593773" y="1857097"/>
                  <a:pt x="1178685" y="1942036"/>
                </a:cubicBezTo>
                <a:lnTo>
                  <a:pt x="1084843" y="1956358"/>
                </a:lnTo>
                <a:lnTo>
                  <a:pt x="877124" y="1956358"/>
                </a:lnTo>
                <a:lnTo>
                  <a:pt x="783281" y="1942036"/>
                </a:lnTo>
                <a:cubicBezTo>
                  <a:pt x="336263" y="1850563"/>
                  <a:pt x="0" y="1455042"/>
                  <a:pt x="0" y="980983"/>
                </a:cubicBezTo>
                <a:cubicBezTo>
                  <a:pt x="0" y="439201"/>
                  <a:pt x="439201" y="0"/>
                  <a:pt x="980983" y="0"/>
                </a:cubicBezTo>
                <a:close/>
              </a:path>
            </a:pathLst>
          </a:custGeom>
          <a:noFill/>
        </p:spPr>
        <p:txBody>
          <a:bodyPr wrap="square">
            <a:noAutofit/>
          </a:bodyPr>
          <a:lstStyle>
            <a:lvl1pPr>
              <a:defRPr sz="1400">
                <a:solidFill>
                  <a:schemeClr val="accent2"/>
                </a:solidFill>
              </a:defRPr>
            </a:lvl1pPr>
          </a:lstStyle>
          <a:p>
            <a:endParaRPr lang="en-US"/>
          </a:p>
        </p:txBody>
      </p:sp>
      <p:sp>
        <p:nvSpPr>
          <p:cNvPr id="10" name="Picture Placeholder 9">
            <a:extLst>
              <a:ext uri="{FF2B5EF4-FFF2-40B4-BE49-F238E27FC236}">
                <a16:creationId xmlns:a16="http://schemas.microsoft.com/office/drawing/2014/main" id="{3647A488-E882-F41F-4763-9138ABC9D7DB}"/>
              </a:ext>
            </a:extLst>
          </p:cNvPr>
          <p:cNvSpPr>
            <a:spLocks noGrp="1"/>
          </p:cNvSpPr>
          <p:nvPr>
            <p:ph type="pic" sz="quarter" idx="14"/>
          </p:nvPr>
        </p:nvSpPr>
        <p:spPr>
          <a:xfrm>
            <a:off x="6405609" y="4220341"/>
            <a:ext cx="1961965" cy="1956358"/>
          </a:xfrm>
          <a:custGeom>
            <a:avLst/>
            <a:gdLst>
              <a:gd name="connsiteX0" fmla="*/ 980983 w 1961965"/>
              <a:gd name="connsiteY0" fmla="*/ 0 h 1956358"/>
              <a:gd name="connsiteX1" fmla="*/ 1956901 w 1961965"/>
              <a:gd name="connsiteY1" fmla="*/ 880683 h 1956358"/>
              <a:gd name="connsiteX2" fmla="*/ 1961965 w 1961965"/>
              <a:gd name="connsiteY2" fmla="*/ 980963 h 1956358"/>
              <a:gd name="connsiteX3" fmla="*/ 1961965 w 1961965"/>
              <a:gd name="connsiteY3" fmla="*/ 981003 h 1956358"/>
              <a:gd name="connsiteX4" fmla="*/ 1956901 w 1961965"/>
              <a:gd name="connsiteY4" fmla="*/ 1081283 h 1956358"/>
              <a:gd name="connsiteX5" fmla="*/ 1178685 w 1961965"/>
              <a:gd name="connsiteY5" fmla="*/ 1942036 h 1956358"/>
              <a:gd name="connsiteX6" fmla="*/ 1084843 w 1961965"/>
              <a:gd name="connsiteY6" fmla="*/ 1956358 h 1956358"/>
              <a:gd name="connsiteX7" fmla="*/ 877124 w 1961965"/>
              <a:gd name="connsiteY7" fmla="*/ 1956358 h 1956358"/>
              <a:gd name="connsiteX8" fmla="*/ 783281 w 1961965"/>
              <a:gd name="connsiteY8" fmla="*/ 1942036 h 1956358"/>
              <a:gd name="connsiteX9" fmla="*/ 0 w 1961965"/>
              <a:gd name="connsiteY9" fmla="*/ 980983 h 1956358"/>
              <a:gd name="connsiteX10" fmla="*/ 980983 w 1961965"/>
              <a:gd name="connsiteY10" fmla="*/ 0 h 1956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1965" h="1956358">
                <a:moveTo>
                  <a:pt x="980983" y="0"/>
                </a:moveTo>
                <a:cubicBezTo>
                  <a:pt x="1488904" y="0"/>
                  <a:pt x="1906665" y="386017"/>
                  <a:pt x="1956901" y="880683"/>
                </a:cubicBezTo>
                <a:lnTo>
                  <a:pt x="1961965" y="980963"/>
                </a:lnTo>
                <a:lnTo>
                  <a:pt x="1961965" y="981003"/>
                </a:lnTo>
                <a:lnTo>
                  <a:pt x="1956901" y="1081283"/>
                </a:lnTo>
                <a:cubicBezTo>
                  <a:pt x="1913363" y="1509994"/>
                  <a:pt x="1593773" y="1857097"/>
                  <a:pt x="1178685" y="1942036"/>
                </a:cubicBezTo>
                <a:lnTo>
                  <a:pt x="1084843" y="1956358"/>
                </a:lnTo>
                <a:lnTo>
                  <a:pt x="877124" y="1956358"/>
                </a:lnTo>
                <a:lnTo>
                  <a:pt x="783281" y="1942036"/>
                </a:lnTo>
                <a:cubicBezTo>
                  <a:pt x="336263" y="1850563"/>
                  <a:pt x="0" y="1455042"/>
                  <a:pt x="0" y="980983"/>
                </a:cubicBezTo>
                <a:cubicBezTo>
                  <a:pt x="0" y="439201"/>
                  <a:pt x="439201" y="0"/>
                  <a:pt x="980983" y="0"/>
                </a:cubicBez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D3A41C4F-FD1D-5957-FF3E-8844BDB0EDF0}"/>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68B7FB6D-F459-D009-C59A-7DC224E065BF}"/>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48002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nodePh="1">
                                  <p:stCondLst>
                                    <p:cond delay="10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ppt_x"/>
                                          </p:val>
                                        </p:tav>
                                        <p:tav tm="100000">
                                          <p:val>
                                            <p:strVal val="#ppt_x"/>
                                          </p:val>
                                        </p:tav>
                                      </p:tavLst>
                                    </p:anim>
                                    <p:anim calcmode="lin" valueType="num">
                                      <p:cBhvr additive="base">
                                        <p:cTn id="12" dur="75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nodePh="1">
                                  <p:stCondLst>
                                    <p:cond delay="200"/>
                                  </p:stCondLst>
                                  <p:endCondLst>
                                    <p:cond evt="begin" delay="0">
                                      <p:tn val="13"/>
                                    </p:cond>
                                  </p:end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750" fill="hold"/>
                                        <p:tgtEl>
                                          <p:spTgt spid="9"/>
                                        </p:tgtEl>
                                        <p:attrNameLst>
                                          <p:attrName>ppt_x</p:attrName>
                                        </p:attrNameLst>
                                      </p:cBhvr>
                                      <p:tavLst>
                                        <p:tav tm="0">
                                          <p:val>
                                            <p:strVal val="#ppt_x"/>
                                          </p:val>
                                        </p:tav>
                                        <p:tav tm="100000">
                                          <p:val>
                                            <p:strVal val="#ppt_x"/>
                                          </p:val>
                                        </p:tav>
                                      </p:tavLst>
                                    </p:anim>
                                    <p:anim calcmode="lin" valueType="num">
                                      <p:cBhvr additive="base">
                                        <p:cTn id="16" dur="75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nodePh="1">
                                  <p:stCondLst>
                                    <p:cond delay="300"/>
                                  </p:stCondLst>
                                  <p:endCondLst>
                                    <p:cond evt="begin" delay="0">
                                      <p:tn val="17"/>
                                    </p:cond>
                                  </p:end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750" fill="hold"/>
                                        <p:tgtEl>
                                          <p:spTgt spid="10"/>
                                        </p:tgtEl>
                                        <p:attrNameLst>
                                          <p:attrName>ppt_x</p:attrName>
                                        </p:attrNameLst>
                                      </p:cBhvr>
                                      <p:tavLst>
                                        <p:tav tm="0">
                                          <p:val>
                                            <p:strVal val="#ppt_x"/>
                                          </p:val>
                                        </p:tav>
                                        <p:tav tm="100000">
                                          <p:val>
                                            <p:strVal val="#ppt_x"/>
                                          </p:val>
                                        </p:tav>
                                      </p:tavLst>
                                    </p:anim>
                                    <p:anim calcmode="lin" valueType="num">
                                      <p:cBhvr additive="base">
                                        <p:cTn id="20"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207E9B9A-F027-FF50-CBA1-472D29184D12}"/>
              </a:ext>
            </a:extLst>
          </p:cNvPr>
          <p:cNvSpPr>
            <a:spLocks noGrp="1"/>
          </p:cNvSpPr>
          <p:nvPr>
            <p:ph type="pic" sz="quarter" idx="15"/>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p:spPr>
        <p:txBody>
          <a:bodyPr wrap="square">
            <a:noAutofit/>
          </a:bodyPr>
          <a:lstStyle>
            <a:lvl1pPr>
              <a:defRPr sz="1400">
                <a:solidFill>
                  <a:schemeClr val="accent2"/>
                </a:solidFill>
              </a:defRPr>
            </a:lvl1pPr>
          </a:lstStyle>
          <a:p>
            <a:endParaRPr lang="en-US"/>
          </a:p>
        </p:txBody>
      </p:sp>
      <p:sp>
        <p:nvSpPr>
          <p:cNvPr id="7" name="Picture Placeholder 6">
            <a:extLst>
              <a:ext uri="{FF2B5EF4-FFF2-40B4-BE49-F238E27FC236}">
                <a16:creationId xmlns:a16="http://schemas.microsoft.com/office/drawing/2014/main" id="{5421361C-7164-6051-8691-7DC30111D8E9}"/>
              </a:ext>
            </a:extLst>
          </p:cNvPr>
          <p:cNvSpPr>
            <a:spLocks noGrp="1"/>
          </p:cNvSpPr>
          <p:nvPr>
            <p:ph type="pic" sz="quarter" idx="11"/>
          </p:nvPr>
        </p:nvSpPr>
        <p:spPr>
          <a:xfrm>
            <a:off x="1105382" y="1820117"/>
            <a:ext cx="2095018" cy="1880886"/>
          </a:xfrm>
          <a:custGeom>
            <a:avLst/>
            <a:gdLst>
              <a:gd name="connsiteX0" fmla="*/ 0 w 2095018"/>
              <a:gd name="connsiteY0" fmla="*/ 0 h 1880886"/>
              <a:gd name="connsiteX1" fmla="*/ 2095018 w 2095018"/>
              <a:gd name="connsiteY1" fmla="*/ 0 h 1880886"/>
              <a:gd name="connsiteX2" fmla="*/ 2095018 w 2095018"/>
              <a:gd name="connsiteY2" fmla="*/ 1880886 h 1880886"/>
              <a:gd name="connsiteX3" fmla="*/ 0 w 2095018"/>
              <a:gd name="connsiteY3" fmla="*/ 1880886 h 1880886"/>
            </a:gdLst>
            <a:ahLst/>
            <a:cxnLst>
              <a:cxn ang="0">
                <a:pos x="connsiteX0" y="connsiteY0"/>
              </a:cxn>
              <a:cxn ang="0">
                <a:pos x="connsiteX1" y="connsiteY1"/>
              </a:cxn>
              <a:cxn ang="0">
                <a:pos x="connsiteX2" y="connsiteY2"/>
              </a:cxn>
              <a:cxn ang="0">
                <a:pos x="connsiteX3" y="connsiteY3"/>
              </a:cxn>
            </a:cxnLst>
            <a:rect l="l" t="t" r="r" b="b"/>
            <a:pathLst>
              <a:path w="2095018" h="1880886">
                <a:moveTo>
                  <a:pt x="0" y="0"/>
                </a:moveTo>
                <a:lnTo>
                  <a:pt x="2095018" y="0"/>
                </a:lnTo>
                <a:lnTo>
                  <a:pt x="2095018" y="1880886"/>
                </a:lnTo>
                <a:lnTo>
                  <a:pt x="0" y="1880886"/>
                </a:lnTo>
                <a:close/>
              </a:path>
            </a:pathLst>
          </a:custGeom>
          <a:noFill/>
        </p:spPr>
        <p:txBody>
          <a:bodyPr wrap="square">
            <a:noAutofit/>
          </a:bodyPr>
          <a:lstStyle>
            <a:lvl1pPr>
              <a:defRPr sz="1400">
                <a:solidFill>
                  <a:schemeClr val="accent2"/>
                </a:solidFill>
              </a:defRPr>
            </a:lvl1pPr>
          </a:lstStyle>
          <a:p>
            <a:endParaRPr lang="en-US"/>
          </a:p>
        </p:txBody>
      </p:sp>
      <p:sp>
        <p:nvSpPr>
          <p:cNvPr id="8" name="Picture Placeholder 7">
            <a:extLst>
              <a:ext uri="{FF2B5EF4-FFF2-40B4-BE49-F238E27FC236}">
                <a16:creationId xmlns:a16="http://schemas.microsoft.com/office/drawing/2014/main" id="{A2583F43-0610-5F8D-55EA-FBCD3437336D}"/>
              </a:ext>
            </a:extLst>
          </p:cNvPr>
          <p:cNvSpPr>
            <a:spLocks noGrp="1"/>
          </p:cNvSpPr>
          <p:nvPr>
            <p:ph type="pic" sz="quarter" idx="12"/>
          </p:nvPr>
        </p:nvSpPr>
        <p:spPr>
          <a:xfrm>
            <a:off x="6335210" y="1820117"/>
            <a:ext cx="2095018" cy="1880886"/>
          </a:xfrm>
          <a:custGeom>
            <a:avLst/>
            <a:gdLst>
              <a:gd name="connsiteX0" fmla="*/ 0 w 2095018"/>
              <a:gd name="connsiteY0" fmla="*/ 0 h 1880886"/>
              <a:gd name="connsiteX1" fmla="*/ 2095018 w 2095018"/>
              <a:gd name="connsiteY1" fmla="*/ 0 h 1880886"/>
              <a:gd name="connsiteX2" fmla="*/ 2095018 w 2095018"/>
              <a:gd name="connsiteY2" fmla="*/ 1880886 h 1880886"/>
              <a:gd name="connsiteX3" fmla="*/ 0 w 2095018"/>
              <a:gd name="connsiteY3" fmla="*/ 1880886 h 1880886"/>
            </a:gdLst>
            <a:ahLst/>
            <a:cxnLst>
              <a:cxn ang="0">
                <a:pos x="connsiteX0" y="connsiteY0"/>
              </a:cxn>
              <a:cxn ang="0">
                <a:pos x="connsiteX1" y="connsiteY1"/>
              </a:cxn>
              <a:cxn ang="0">
                <a:pos x="connsiteX2" y="connsiteY2"/>
              </a:cxn>
              <a:cxn ang="0">
                <a:pos x="connsiteX3" y="connsiteY3"/>
              </a:cxn>
            </a:cxnLst>
            <a:rect l="l" t="t" r="r" b="b"/>
            <a:pathLst>
              <a:path w="2095018" h="1880886">
                <a:moveTo>
                  <a:pt x="0" y="0"/>
                </a:moveTo>
                <a:lnTo>
                  <a:pt x="2095018" y="0"/>
                </a:lnTo>
                <a:lnTo>
                  <a:pt x="2095018" y="1880886"/>
                </a:lnTo>
                <a:lnTo>
                  <a:pt x="0" y="1880886"/>
                </a:lnTo>
                <a:close/>
              </a:path>
            </a:pathLst>
          </a:custGeom>
          <a:noFill/>
        </p:spPr>
        <p:txBody>
          <a:bodyPr wrap="square">
            <a:noAutofit/>
          </a:bodyPr>
          <a:lstStyle>
            <a:lvl1pPr>
              <a:defRPr sz="1400">
                <a:solidFill>
                  <a:schemeClr val="accent2"/>
                </a:solidFill>
              </a:defRPr>
            </a:lvl1pPr>
          </a:lstStyle>
          <a:p>
            <a:endParaRPr lang="en-US"/>
          </a:p>
        </p:txBody>
      </p:sp>
      <p:sp>
        <p:nvSpPr>
          <p:cNvPr id="9" name="Picture Placeholder 8">
            <a:extLst>
              <a:ext uri="{FF2B5EF4-FFF2-40B4-BE49-F238E27FC236}">
                <a16:creationId xmlns:a16="http://schemas.microsoft.com/office/drawing/2014/main" id="{BAAFF32D-2A2B-DB88-8C34-8965DE003528}"/>
              </a:ext>
            </a:extLst>
          </p:cNvPr>
          <p:cNvSpPr>
            <a:spLocks noGrp="1"/>
          </p:cNvSpPr>
          <p:nvPr>
            <p:ph type="pic" sz="quarter" idx="13"/>
          </p:nvPr>
        </p:nvSpPr>
        <p:spPr>
          <a:xfrm>
            <a:off x="1105382" y="4201251"/>
            <a:ext cx="2095018" cy="1880886"/>
          </a:xfrm>
          <a:custGeom>
            <a:avLst/>
            <a:gdLst>
              <a:gd name="connsiteX0" fmla="*/ 0 w 2095018"/>
              <a:gd name="connsiteY0" fmla="*/ 0 h 1880886"/>
              <a:gd name="connsiteX1" fmla="*/ 2095018 w 2095018"/>
              <a:gd name="connsiteY1" fmla="*/ 0 h 1880886"/>
              <a:gd name="connsiteX2" fmla="*/ 2095018 w 2095018"/>
              <a:gd name="connsiteY2" fmla="*/ 1880886 h 1880886"/>
              <a:gd name="connsiteX3" fmla="*/ 0 w 2095018"/>
              <a:gd name="connsiteY3" fmla="*/ 1880886 h 1880886"/>
            </a:gdLst>
            <a:ahLst/>
            <a:cxnLst>
              <a:cxn ang="0">
                <a:pos x="connsiteX0" y="connsiteY0"/>
              </a:cxn>
              <a:cxn ang="0">
                <a:pos x="connsiteX1" y="connsiteY1"/>
              </a:cxn>
              <a:cxn ang="0">
                <a:pos x="connsiteX2" y="connsiteY2"/>
              </a:cxn>
              <a:cxn ang="0">
                <a:pos x="connsiteX3" y="connsiteY3"/>
              </a:cxn>
            </a:cxnLst>
            <a:rect l="l" t="t" r="r" b="b"/>
            <a:pathLst>
              <a:path w="2095018" h="1880886">
                <a:moveTo>
                  <a:pt x="0" y="0"/>
                </a:moveTo>
                <a:lnTo>
                  <a:pt x="2095018" y="0"/>
                </a:lnTo>
                <a:lnTo>
                  <a:pt x="2095018" y="1880886"/>
                </a:lnTo>
                <a:lnTo>
                  <a:pt x="0" y="1880886"/>
                </a:lnTo>
                <a:close/>
              </a:path>
            </a:pathLst>
          </a:custGeom>
          <a:noFill/>
        </p:spPr>
        <p:txBody>
          <a:bodyPr wrap="square">
            <a:noAutofit/>
          </a:bodyPr>
          <a:lstStyle>
            <a:lvl1pPr>
              <a:defRPr sz="1400">
                <a:solidFill>
                  <a:schemeClr val="accent2"/>
                </a:solidFill>
              </a:defRPr>
            </a:lvl1pPr>
          </a:lstStyle>
          <a:p>
            <a:endParaRPr lang="en-US"/>
          </a:p>
        </p:txBody>
      </p:sp>
      <p:sp>
        <p:nvSpPr>
          <p:cNvPr id="10" name="Picture Placeholder 9">
            <a:extLst>
              <a:ext uri="{FF2B5EF4-FFF2-40B4-BE49-F238E27FC236}">
                <a16:creationId xmlns:a16="http://schemas.microsoft.com/office/drawing/2014/main" id="{8C09C6BC-4684-9173-4958-18197ADF462C}"/>
              </a:ext>
            </a:extLst>
          </p:cNvPr>
          <p:cNvSpPr>
            <a:spLocks noGrp="1"/>
          </p:cNvSpPr>
          <p:nvPr>
            <p:ph type="pic" sz="quarter" idx="14"/>
          </p:nvPr>
        </p:nvSpPr>
        <p:spPr>
          <a:xfrm>
            <a:off x="6335210" y="4201251"/>
            <a:ext cx="2095018" cy="1880886"/>
          </a:xfrm>
          <a:custGeom>
            <a:avLst/>
            <a:gdLst>
              <a:gd name="connsiteX0" fmla="*/ 0 w 2095018"/>
              <a:gd name="connsiteY0" fmla="*/ 0 h 1880886"/>
              <a:gd name="connsiteX1" fmla="*/ 2095018 w 2095018"/>
              <a:gd name="connsiteY1" fmla="*/ 0 h 1880886"/>
              <a:gd name="connsiteX2" fmla="*/ 2095018 w 2095018"/>
              <a:gd name="connsiteY2" fmla="*/ 1880886 h 1880886"/>
              <a:gd name="connsiteX3" fmla="*/ 0 w 2095018"/>
              <a:gd name="connsiteY3" fmla="*/ 1880886 h 1880886"/>
            </a:gdLst>
            <a:ahLst/>
            <a:cxnLst>
              <a:cxn ang="0">
                <a:pos x="connsiteX0" y="connsiteY0"/>
              </a:cxn>
              <a:cxn ang="0">
                <a:pos x="connsiteX1" y="connsiteY1"/>
              </a:cxn>
              <a:cxn ang="0">
                <a:pos x="connsiteX2" y="connsiteY2"/>
              </a:cxn>
              <a:cxn ang="0">
                <a:pos x="connsiteX3" y="connsiteY3"/>
              </a:cxn>
            </a:cxnLst>
            <a:rect l="l" t="t" r="r" b="b"/>
            <a:pathLst>
              <a:path w="2095018" h="1880886">
                <a:moveTo>
                  <a:pt x="0" y="0"/>
                </a:moveTo>
                <a:lnTo>
                  <a:pt x="2095018" y="0"/>
                </a:lnTo>
                <a:lnTo>
                  <a:pt x="2095018" y="1880886"/>
                </a:lnTo>
                <a:lnTo>
                  <a:pt x="0" y="1880886"/>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5BC8BF47-1B60-E77C-C0E0-B293562E57B2}"/>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E2CB509A-4F8E-F51E-2077-E184DD087781}"/>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59448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nodePh="1">
                                  <p:stCondLst>
                                    <p:cond delay="10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1+#ppt_w/2"/>
                                          </p:val>
                                        </p:tav>
                                        <p:tav tm="100000">
                                          <p:val>
                                            <p:strVal val="#ppt_x"/>
                                          </p:val>
                                        </p:tav>
                                      </p:tavLst>
                                    </p:anim>
                                    <p:anim calcmode="lin" valueType="num">
                                      <p:cBhvr additive="base">
                                        <p:cTn id="12" dur="75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nodePh="1">
                                  <p:stCondLst>
                                    <p:cond delay="200"/>
                                  </p:stCondLst>
                                  <p:endCondLst>
                                    <p:cond evt="begin" delay="0">
                                      <p:tn val="13"/>
                                    </p:cond>
                                  </p:end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750" fill="hold"/>
                                        <p:tgtEl>
                                          <p:spTgt spid="9"/>
                                        </p:tgtEl>
                                        <p:attrNameLst>
                                          <p:attrName>ppt_x</p:attrName>
                                        </p:attrNameLst>
                                      </p:cBhvr>
                                      <p:tavLst>
                                        <p:tav tm="0">
                                          <p:val>
                                            <p:strVal val="1+#ppt_w/2"/>
                                          </p:val>
                                        </p:tav>
                                        <p:tav tm="100000">
                                          <p:val>
                                            <p:strVal val="#ppt_x"/>
                                          </p:val>
                                        </p:tav>
                                      </p:tavLst>
                                    </p:anim>
                                    <p:anim calcmode="lin" valueType="num">
                                      <p:cBhvr additive="base">
                                        <p:cTn id="16" dur="75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nodePh="1">
                                  <p:stCondLst>
                                    <p:cond delay="300"/>
                                  </p:stCondLst>
                                  <p:endCondLst>
                                    <p:cond evt="begin" delay="0">
                                      <p:tn val="17"/>
                                    </p:cond>
                                  </p:end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750" fill="hold"/>
                                        <p:tgtEl>
                                          <p:spTgt spid="10"/>
                                        </p:tgtEl>
                                        <p:attrNameLst>
                                          <p:attrName>ppt_x</p:attrName>
                                        </p:attrNameLst>
                                      </p:cBhvr>
                                      <p:tavLst>
                                        <p:tav tm="0">
                                          <p:val>
                                            <p:strVal val="1+#ppt_w/2"/>
                                          </p:val>
                                        </p:tav>
                                        <p:tav tm="100000">
                                          <p:val>
                                            <p:strVal val="#ppt_x"/>
                                          </p:val>
                                        </p:tav>
                                      </p:tavLst>
                                    </p:anim>
                                    <p:anim calcmode="lin" valueType="num">
                                      <p:cBhvr additive="base">
                                        <p:cTn id="20"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A055D40-6B2A-1D8E-A87F-C464C2D18471}"/>
              </a:ext>
            </a:extLst>
          </p:cNvPr>
          <p:cNvSpPr>
            <a:spLocks noGrp="1"/>
          </p:cNvSpPr>
          <p:nvPr>
            <p:ph type="pic" sz="quarter" idx="11"/>
          </p:nvPr>
        </p:nvSpPr>
        <p:spPr>
          <a:xfrm>
            <a:off x="5356055" y="1456837"/>
            <a:ext cx="1739831" cy="4715365"/>
          </a:xfrm>
          <a:custGeom>
            <a:avLst/>
            <a:gdLst>
              <a:gd name="connsiteX0" fmla="*/ 0 w 1739831"/>
              <a:gd name="connsiteY0" fmla="*/ 0 h 4715365"/>
              <a:gd name="connsiteX1" fmla="*/ 1739831 w 1739831"/>
              <a:gd name="connsiteY1" fmla="*/ 0 h 4715365"/>
              <a:gd name="connsiteX2" fmla="*/ 1739831 w 1739831"/>
              <a:gd name="connsiteY2" fmla="*/ 4715365 h 4715365"/>
              <a:gd name="connsiteX3" fmla="*/ 0 w 1739831"/>
              <a:gd name="connsiteY3" fmla="*/ 4715365 h 4715365"/>
            </a:gdLst>
            <a:ahLst/>
            <a:cxnLst>
              <a:cxn ang="0">
                <a:pos x="connsiteX0" y="connsiteY0"/>
              </a:cxn>
              <a:cxn ang="0">
                <a:pos x="connsiteX1" y="connsiteY1"/>
              </a:cxn>
              <a:cxn ang="0">
                <a:pos x="connsiteX2" y="connsiteY2"/>
              </a:cxn>
              <a:cxn ang="0">
                <a:pos x="connsiteX3" y="connsiteY3"/>
              </a:cxn>
            </a:cxnLst>
            <a:rect l="l" t="t" r="r" b="b"/>
            <a:pathLst>
              <a:path w="1739831" h="4715365">
                <a:moveTo>
                  <a:pt x="0" y="0"/>
                </a:moveTo>
                <a:lnTo>
                  <a:pt x="1739831" y="0"/>
                </a:lnTo>
                <a:lnTo>
                  <a:pt x="1739831" y="4715365"/>
                </a:lnTo>
                <a:lnTo>
                  <a:pt x="0" y="4715365"/>
                </a:lnTo>
                <a:close/>
              </a:path>
            </a:pathLst>
          </a:custGeom>
          <a:noFill/>
        </p:spPr>
        <p:txBody>
          <a:bodyPr wrap="square">
            <a:noAutofit/>
          </a:bodyPr>
          <a:lstStyle>
            <a:lvl1pPr>
              <a:defRPr sz="1400">
                <a:solidFill>
                  <a:schemeClr val="accent2"/>
                </a:solidFill>
              </a:defRPr>
            </a:lvl1pPr>
          </a:lstStyle>
          <a:p>
            <a:endParaRPr lang="en-US"/>
          </a:p>
        </p:txBody>
      </p:sp>
      <p:sp>
        <p:nvSpPr>
          <p:cNvPr id="8" name="Picture Placeholder 7">
            <a:extLst>
              <a:ext uri="{FF2B5EF4-FFF2-40B4-BE49-F238E27FC236}">
                <a16:creationId xmlns:a16="http://schemas.microsoft.com/office/drawing/2014/main" id="{A14AC44E-3253-B230-AFEB-0D27EC49D4C5}"/>
              </a:ext>
            </a:extLst>
          </p:cNvPr>
          <p:cNvSpPr>
            <a:spLocks noGrp="1"/>
          </p:cNvSpPr>
          <p:nvPr>
            <p:ph type="pic" sz="quarter" idx="12"/>
          </p:nvPr>
        </p:nvSpPr>
        <p:spPr>
          <a:xfrm>
            <a:off x="7218975" y="685800"/>
            <a:ext cx="2348104" cy="4707750"/>
          </a:xfrm>
          <a:custGeom>
            <a:avLst/>
            <a:gdLst>
              <a:gd name="connsiteX0" fmla="*/ 0 w 2348104"/>
              <a:gd name="connsiteY0" fmla="*/ 0 h 4707750"/>
              <a:gd name="connsiteX1" fmla="*/ 2348104 w 2348104"/>
              <a:gd name="connsiteY1" fmla="*/ 0 h 4707750"/>
              <a:gd name="connsiteX2" fmla="*/ 2348104 w 2348104"/>
              <a:gd name="connsiteY2" fmla="*/ 4707750 h 4707750"/>
              <a:gd name="connsiteX3" fmla="*/ 0 w 2348104"/>
              <a:gd name="connsiteY3" fmla="*/ 4707750 h 4707750"/>
            </a:gdLst>
            <a:ahLst/>
            <a:cxnLst>
              <a:cxn ang="0">
                <a:pos x="connsiteX0" y="connsiteY0"/>
              </a:cxn>
              <a:cxn ang="0">
                <a:pos x="connsiteX1" y="connsiteY1"/>
              </a:cxn>
              <a:cxn ang="0">
                <a:pos x="connsiteX2" y="connsiteY2"/>
              </a:cxn>
              <a:cxn ang="0">
                <a:pos x="connsiteX3" y="connsiteY3"/>
              </a:cxn>
            </a:cxnLst>
            <a:rect l="l" t="t" r="r" b="b"/>
            <a:pathLst>
              <a:path w="2348104" h="4707750">
                <a:moveTo>
                  <a:pt x="0" y="0"/>
                </a:moveTo>
                <a:lnTo>
                  <a:pt x="2348104" y="0"/>
                </a:lnTo>
                <a:lnTo>
                  <a:pt x="2348104" y="4707750"/>
                </a:lnTo>
                <a:lnTo>
                  <a:pt x="0" y="4707750"/>
                </a:lnTo>
                <a:close/>
              </a:path>
            </a:pathLst>
          </a:custGeom>
          <a:noFill/>
        </p:spPr>
        <p:txBody>
          <a:bodyPr wrap="square">
            <a:noAutofit/>
          </a:bodyPr>
          <a:lstStyle>
            <a:lvl1pPr>
              <a:defRPr sz="1400">
                <a:solidFill>
                  <a:schemeClr val="accent2"/>
                </a:solidFill>
              </a:defRPr>
            </a:lvl1pPr>
          </a:lstStyle>
          <a:p>
            <a:endParaRPr lang="en-US"/>
          </a:p>
        </p:txBody>
      </p:sp>
      <p:sp>
        <p:nvSpPr>
          <p:cNvPr id="10" name="Picture Placeholder 9">
            <a:extLst>
              <a:ext uri="{FF2B5EF4-FFF2-40B4-BE49-F238E27FC236}">
                <a16:creationId xmlns:a16="http://schemas.microsoft.com/office/drawing/2014/main" id="{7A59C806-ED92-7EBF-AED8-37F7F158E538}"/>
              </a:ext>
            </a:extLst>
          </p:cNvPr>
          <p:cNvSpPr>
            <a:spLocks noGrp="1"/>
          </p:cNvSpPr>
          <p:nvPr>
            <p:ph type="pic" sz="quarter" idx="13"/>
          </p:nvPr>
        </p:nvSpPr>
        <p:spPr>
          <a:xfrm>
            <a:off x="9690170" y="1455608"/>
            <a:ext cx="1739831" cy="4716593"/>
          </a:xfrm>
          <a:custGeom>
            <a:avLst/>
            <a:gdLst>
              <a:gd name="connsiteX0" fmla="*/ 0 w 1739831"/>
              <a:gd name="connsiteY0" fmla="*/ 0 h 4716593"/>
              <a:gd name="connsiteX1" fmla="*/ 1739831 w 1739831"/>
              <a:gd name="connsiteY1" fmla="*/ 0 h 4716593"/>
              <a:gd name="connsiteX2" fmla="*/ 1739831 w 1739831"/>
              <a:gd name="connsiteY2" fmla="*/ 4716593 h 4716593"/>
              <a:gd name="connsiteX3" fmla="*/ 0 w 1739831"/>
              <a:gd name="connsiteY3" fmla="*/ 4716593 h 4716593"/>
            </a:gdLst>
            <a:ahLst/>
            <a:cxnLst>
              <a:cxn ang="0">
                <a:pos x="connsiteX0" y="connsiteY0"/>
              </a:cxn>
              <a:cxn ang="0">
                <a:pos x="connsiteX1" y="connsiteY1"/>
              </a:cxn>
              <a:cxn ang="0">
                <a:pos x="connsiteX2" y="connsiteY2"/>
              </a:cxn>
              <a:cxn ang="0">
                <a:pos x="connsiteX3" y="connsiteY3"/>
              </a:cxn>
            </a:cxnLst>
            <a:rect l="l" t="t" r="r" b="b"/>
            <a:pathLst>
              <a:path w="1739831" h="4716593">
                <a:moveTo>
                  <a:pt x="0" y="0"/>
                </a:moveTo>
                <a:lnTo>
                  <a:pt x="1739831" y="0"/>
                </a:lnTo>
                <a:lnTo>
                  <a:pt x="1739831" y="4716593"/>
                </a:lnTo>
                <a:lnTo>
                  <a:pt x="0" y="4716593"/>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3748232C-C7DD-4C50-5370-1CD27DE2FBE8}"/>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5B598A88-F283-E6CB-8E31-01CF6082469B}"/>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96733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nodePh="1">
                                  <p:stCondLst>
                                    <p:cond delay="10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ppt_x"/>
                                          </p:val>
                                        </p:tav>
                                        <p:tav tm="100000">
                                          <p:val>
                                            <p:strVal val="#ppt_x"/>
                                          </p:val>
                                        </p:tav>
                                      </p:tavLst>
                                    </p:anim>
                                    <p:anim calcmode="lin" valueType="num">
                                      <p:cBhvr additive="base">
                                        <p:cTn id="12" dur="75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nodePh="1">
                                  <p:stCondLst>
                                    <p:cond delay="200"/>
                                  </p:stCondLst>
                                  <p:endCondLst>
                                    <p:cond evt="begin" delay="0">
                                      <p:tn val="13"/>
                                    </p:cond>
                                  </p:end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ppt_x"/>
                                          </p:val>
                                        </p:tav>
                                        <p:tav tm="100000">
                                          <p:val>
                                            <p:strVal val="#ppt_x"/>
                                          </p:val>
                                        </p:tav>
                                      </p:tavLst>
                                    </p:anim>
                                    <p:anim calcmode="lin" valueType="num">
                                      <p:cBhvr additive="base">
                                        <p:cTn id="16"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356B48D-6F4E-9768-08FF-B1C33AA41926}"/>
              </a:ext>
            </a:extLst>
          </p:cNvPr>
          <p:cNvSpPr>
            <a:spLocks noGrp="1"/>
          </p:cNvSpPr>
          <p:nvPr>
            <p:ph type="pic" sz="quarter" idx="11"/>
          </p:nvPr>
        </p:nvSpPr>
        <p:spPr>
          <a:xfrm>
            <a:off x="761998" y="4015713"/>
            <a:ext cx="2598422" cy="2155725"/>
          </a:xfrm>
          <a:custGeom>
            <a:avLst/>
            <a:gdLst>
              <a:gd name="connsiteX0" fmla="*/ 0 w 2598422"/>
              <a:gd name="connsiteY0" fmla="*/ 0 h 2155725"/>
              <a:gd name="connsiteX1" fmla="*/ 2598422 w 2598422"/>
              <a:gd name="connsiteY1" fmla="*/ 0 h 2155725"/>
              <a:gd name="connsiteX2" fmla="*/ 2598422 w 2598422"/>
              <a:gd name="connsiteY2" fmla="*/ 2155725 h 2155725"/>
              <a:gd name="connsiteX3" fmla="*/ 0 w 2598422"/>
              <a:gd name="connsiteY3" fmla="*/ 2155725 h 2155725"/>
            </a:gdLst>
            <a:ahLst/>
            <a:cxnLst>
              <a:cxn ang="0">
                <a:pos x="connsiteX0" y="connsiteY0"/>
              </a:cxn>
              <a:cxn ang="0">
                <a:pos x="connsiteX1" y="connsiteY1"/>
              </a:cxn>
              <a:cxn ang="0">
                <a:pos x="connsiteX2" y="connsiteY2"/>
              </a:cxn>
              <a:cxn ang="0">
                <a:pos x="connsiteX3" y="connsiteY3"/>
              </a:cxn>
            </a:cxnLst>
            <a:rect l="l" t="t" r="r" b="b"/>
            <a:pathLst>
              <a:path w="2598422" h="2155725">
                <a:moveTo>
                  <a:pt x="0" y="0"/>
                </a:moveTo>
                <a:lnTo>
                  <a:pt x="2598422" y="0"/>
                </a:lnTo>
                <a:lnTo>
                  <a:pt x="2598422" y="2155725"/>
                </a:lnTo>
                <a:lnTo>
                  <a:pt x="0" y="2155725"/>
                </a:lnTo>
                <a:close/>
              </a:path>
            </a:pathLst>
          </a:custGeom>
          <a:noFill/>
        </p:spPr>
        <p:txBody>
          <a:bodyPr wrap="square">
            <a:noAutofit/>
          </a:bodyPr>
          <a:lstStyle>
            <a:lvl1pPr>
              <a:defRPr sz="1400">
                <a:solidFill>
                  <a:schemeClr val="accent2"/>
                </a:solidFill>
              </a:defRPr>
            </a:lvl1pPr>
          </a:lstStyle>
          <a:p>
            <a:endParaRPr lang="en-US"/>
          </a:p>
        </p:txBody>
      </p:sp>
      <p:sp>
        <p:nvSpPr>
          <p:cNvPr id="8" name="Picture Placeholder 7">
            <a:extLst>
              <a:ext uri="{FF2B5EF4-FFF2-40B4-BE49-F238E27FC236}">
                <a16:creationId xmlns:a16="http://schemas.microsoft.com/office/drawing/2014/main" id="{9E3D2404-645F-BA0D-44B8-8CCE40BC05CF}"/>
              </a:ext>
            </a:extLst>
          </p:cNvPr>
          <p:cNvSpPr>
            <a:spLocks noGrp="1"/>
          </p:cNvSpPr>
          <p:nvPr>
            <p:ph type="pic" sz="quarter" idx="12"/>
          </p:nvPr>
        </p:nvSpPr>
        <p:spPr>
          <a:xfrm>
            <a:off x="3451858" y="1769311"/>
            <a:ext cx="2598422" cy="2155725"/>
          </a:xfrm>
          <a:custGeom>
            <a:avLst/>
            <a:gdLst>
              <a:gd name="connsiteX0" fmla="*/ 0 w 2598422"/>
              <a:gd name="connsiteY0" fmla="*/ 0 h 2155725"/>
              <a:gd name="connsiteX1" fmla="*/ 2598422 w 2598422"/>
              <a:gd name="connsiteY1" fmla="*/ 0 h 2155725"/>
              <a:gd name="connsiteX2" fmla="*/ 2598422 w 2598422"/>
              <a:gd name="connsiteY2" fmla="*/ 2155725 h 2155725"/>
              <a:gd name="connsiteX3" fmla="*/ 0 w 2598422"/>
              <a:gd name="connsiteY3" fmla="*/ 2155725 h 2155725"/>
            </a:gdLst>
            <a:ahLst/>
            <a:cxnLst>
              <a:cxn ang="0">
                <a:pos x="connsiteX0" y="connsiteY0"/>
              </a:cxn>
              <a:cxn ang="0">
                <a:pos x="connsiteX1" y="connsiteY1"/>
              </a:cxn>
              <a:cxn ang="0">
                <a:pos x="connsiteX2" y="connsiteY2"/>
              </a:cxn>
              <a:cxn ang="0">
                <a:pos x="connsiteX3" y="connsiteY3"/>
              </a:cxn>
            </a:cxnLst>
            <a:rect l="l" t="t" r="r" b="b"/>
            <a:pathLst>
              <a:path w="2598422" h="2155725">
                <a:moveTo>
                  <a:pt x="0" y="0"/>
                </a:moveTo>
                <a:lnTo>
                  <a:pt x="2598422" y="0"/>
                </a:lnTo>
                <a:lnTo>
                  <a:pt x="2598422" y="2155725"/>
                </a:lnTo>
                <a:lnTo>
                  <a:pt x="0" y="2155725"/>
                </a:lnTo>
                <a:close/>
              </a:path>
            </a:pathLst>
          </a:custGeom>
          <a:noFill/>
        </p:spPr>
        <p:txBody>
          <a:bodyPr wrap="square">
            <a:noAutofit/>
          </a:bodyPr>
          <a:lstStyle>
            <a:lvl1pPr>
              <a:defRPr sz="1400">
                <a:solidFill>
                  <a:schemeClr val="accent2"/>
                </a:solidFill>
              </a:defRPr>
            </a:lvl1pPr>
          </a:lstStyle>
          <a:p>
            <a:endParaRPr lang="en-US"/>
          </a:p>
        </p:txBody>
      </p:sp>
      <p:sp>
        <p:nvSpPr>
          <p:cNvPr id="9" name="Picture Placeholder 8">
            <a:extLst>
              <a:ext uri="{FF2B5EF4-FFF2-40B4-BE49-F238E27FC236}">
                <a16:creationId xmlns:a16="http://schemas.microsoft.com/office/drawing/2014/main" id="{926F3DFB-15BD-6953-8CEF-D688535C0A31}"/>
              </a:ext>
            </a:extLst>
          </p:cNvPr>
          <p:cNvSpPr>
            <a:spLocks noGrp="1"/>
          </p:cNvSpPr>
          <p:nvPr>
            <p:ph type="pic" sz="quarter" idx="13"/>
          </p:nvPr>
        </p:nvSpPr>
        <p:spPr>
          <a:xfrm>
            <a:off x="6141718" y="4015713"/>
            <a:ext cx="2598422" cy="2155725"/>
          </a:xfrm>
          <a:custGeom>
            <a:avLst/>
            <a:gdLst>
              <a:gd name="connsiteX0" fmla="*/ 0 w 2598422"/>
              <a:gd name="connsiteY0" fmla="*/ 0 h 2155725"/>
              <a:gd name="connsiteX1" fmla="*/ 2598422 w 2598422"/>
              <a:gd name="connsiteY1" fmla="*/ 0 h 2155725"/>
              <a:gd name="connsiteX2" fmla="*/ 2598422 w 2598422"/>
              <a:gd name="connsiteY2" fmla="*/ 2155725 h 2155725"/>
              <a:gd name="connsiteX3" fmla="*/ 0 w 2598422"/>
              <a:gd name="connsiteY3" fmla="*/ 2155725 h 2155725"/>
            </a:gdLst>
            <a:ahLst/>
            <a:cxnLst>
              <a:cxn ang="0">
                <a:pos x="connsiteX0" y="connsiteY0"/>
              </a:cxn>
              <a:cxn ang="0">
                <a:pos x="connsiteX1" y="connsiteY1"/>
              </a:cxn>
              <a:cxn ang="0">
                <a:pos x="connsiteX2" y="connsiteY2"/>
              </a:cxn>
              <a:cxn ang="0">
                <a:pos x="connsiteX3" y="connsiteY3"/>
              </a:cxn>
            </a:cxnLst>
            <a:rect l="l" t="t" r="r" b="b"/>
            <a:pathLst>
              <a:path w="2598422" h="2155725">
                <a:moveTo>
                  <a:pt x="0" y="0"/>
                </a:moveTo>
                <a:lnTo>
                  <a:pt x="2598422" y="0"/>
                </a:lnTo>
                <a:lnTo>
                  <a:pt x="2598422" y="2155725"/>
                </a:lnTo>
                <a:lnTo>
                  <a:pt x="0" y="2155725"/>
                </a:lnTo>
                <a:close/>
              </a:path>
            </a:pathLst>
          </a:custGeom>
          <a:noFill/>
        </p:spPr>
        <p:txBody>
          <a:bodyPr wrap="square">
            <a:noAutofit/>
          </a:bodyPr>
          <a:lstStyle>
            <a:lvl1pPr>
              <a:defRPr sz="1400">
                <a:solidFill>
                  <a:schemeClr val="accent2"/>
                </a:solidFill>
              </a:defRPr>
            </a:lvl1pPr>
          </a:lstStyle>
          <a:p>
            <a:endParaRPr lang="en-US"/>
          </a:p>
        </p:txBody>
      </p:sp>
      <p:sp>
        <p:nvSpPr>
          <p:cNvPr id="10" name="Picture Placeholder 9">
            <a:extLst>
              <a:ext uri="{FF2B5EF4-FFF2-40B4-BE49-F238E27FC236}">
                <a16:creationId xmlns:a16="http://schemas.microsoft.com/office/drawing/2014/main" id="{28354E0B-EEC3-3114-CF4D-1AAB0C286B27}"/>
              </a:ext>
            </a:extLst>
          </p:cNvPr>
          <p:cNvSpPr>
            <a:spLocks noGrp="1"/>
          </p:cNvSpPr>
          <p:nvPr>
            <p:ph type="pic" sz="quarter" idx="14"/>
          </p:nvPr>
        </p:nvSpPr>
        <p:spPr>
          <a:xfrm>
            <a:off x="8831578" y="1769311"/>
            <a:ext cx="2598422" cy="2155725"/>
          </a:xfrm>
          <a:custGeom>
            <a:avLst/>
            <a:gdLst>
              <a:gd name="connsiteX0" fmla="*/ 0 w 2598422"/>
              <a:gd name="connsiteY0" fmla="*/ 0 h 2155725"/>
              <a:gd name="connsiteX1" fmla="*/ 2598422 w 2598422"/>
              <a:gd name="connsiteY1" fmla="*/ 0 h 2155725"/>
              <a:gd name="connsiteX2" fmla="*/ 2598422 w 2598422"/>
              <a:gd name="connsiteY2" fmla="*/ 2155725 h 2155725"/>
              <a:gd name="connsiteX3" fmla="*/ 0 w 2598422"/>
              <a:gd name="connsiteY3" fmla="*/ 2155725 h 2155725"/>
            </a:gdLst>
            <a:ahLst/>
            <a:cxnLst>
              <a:cxn ang="0">
                <a:pos x="connsiteX0" y="connsiteY0"/>
              </a:cxn>
              <a:cxn ang="0">
                <a:pos x="connsiteX1" y="connsiteY1"/>
              </a:cxn>
              <a:cxn ang="0">
                <a:pos x="connsiteX2" y="connsiteY2"/>
              </a:cxn>
              <a:cxn ang="0">
                <a:pos x="connsiteX3" y="connsiteY3"/>
              </a:cxn>
            </a:cxnLst>
            <a:rect l="l" t="t" r="r" b="b"/>
            <a:pathLst>
              <a:path w="2598422" h="2155725">
                <a:moveTo>
                  <a:pt x="0" y="0"/>
                </a:moveTo>
                <a:lnTo>
                  <a:pt x="2598422" y="0"/>
                </a:lnTo>
                <a:lnTo>
                  <a:pt x="2598422" y="2155725"/>
                </a:lnTo>
                <a:lnTo>
                  <a:pt x="0" y="2155725"/>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CFFBF2FA-5D3A-DA7A-A893-D926049CADCB}"/>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632DD2AB-7C33-E0B5-4FC9-6007BFEB969A}"/>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6731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1" decel="100000" fill="hold" grpId="0" nodeType="withEffect" nodePh="1">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ppt_x"/>
                                          </p:val>
                                        </p:tav>
                                        <p:tav tm="100000">
                                          <p:val>
                                            <p:strVal val="#ppt_x"/>
                                          </p:val>
                                        </p:tav>
                                      </p:tavLst>
                                    </p:anim>
                                    <p:anim calcmode="lin" valueType="num">
                                      <p:cBhvr additive="base">
                                        <p:cTn id="12" dur="75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nodePh="1">
                                  <p:stCondLst>
                                    <p:cond delay="0"/>
                                  </p:stCondLst>
                                  <p:endCondLst>
                                    <p:cond evt="begin" delay="0">
                                      <p:tn val="13"/>
                                    </p:cond>
                                  </p:end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750" fill="hold"/>
                                        <p:tgtEl>
                                          <p:spTgt spid="9"/>
                                        </p:tgtEl>
                                        <p:attrNameLst>
                                          <p:attrName>ppt_x</p:attrName>
                                        </p:attrNameLst>
                                      </p:cBhvr>
                                      <p:tavLst>
                                        <p:tav tm="0">
                                          <p:val>
                                            <p:strVal val="#ppt_x"/>
                                          </p:val>
                                        </p:tav>
                                        <p:tav tm="100000">
                                          <p:val>
                                            <p:strVal val="#ppt_x"/>
                                          </p:val>
                                        </p:tav>
                                      </p:tavLst>
                                    </p:anim>
                                    <p:anim calcmode="lin" valueType="num">
                                      <p:cBhvr additive="base">
                                        <p:cTn id="16" dur="75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1" decel="100000" fill="hold" grpId="0" nodeType="withEffect" nodePh="1">
                                  <p:stCondLst>
                                    <p:cond delay="0"/>
                                  </p:stCondLst>
                                  <p:endCondLst>
                                    <p:cond evt="begin" delay="0">
                                      <p:tn val="17"/>
                                    </p:cond>
                                  </p:end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750" fill="hold"/>
                                        <p:tgtEl>
                                          <p:spTgt spid="10"/>
                                        </p:tgtEl>
                                        <p:attrNameLst>
                                          <p:attrName>ppt_x</p:attrName>
                                        </p:attrNameLst>
                                      </p:cBhvr>
                                      <p:tavLst>
                                        <p:tav tm="0">
                                          <p:val>
                                            <p:strVal val="#ppt_x"/>
                                          </p:val>
                                        </p:tav>
                                        <p:tav tm="100000">
                                          <p:val>
                                            <p:strVal val="#ppt_x"/>
                                          </p:val>
                                        </p:tav>
                                      </p:tavLst>
                                    </p:anim>
                                    <p:anim calcmode="lin" valueType="num">
                                      <p:cBhvr additive="base">
                                        <p:cTn id="20" dur="75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178333E-C795-1D1A-68B3-987D4DA00A48}"/>
              </a:ext>
            </a:extLst>
          </p:cNvPr>
          <p:cNvSpPr>
            <a:spLocks noGrp="1"/>
          </p:cNvSpPr>
          <p:nvPr>
            <p:ph type="pic" sz="quarter" idx="11"/>
          </p:nvPr>
        </p:nvSpPr>
        <p:spPr>
          <a:xfrm>
            <a:off x="761997" y="1769310"/>
            <a:ext cx="5288282" cy="4402890"/>
          </a:xfrm>
          <a:custGeom>
            <a:avLst/>
            <a:gdLst>
              <a:gd name="connsiteX0" fmla="*/ 0 w 5288282"/>
              <a:gd name="connsiteY0" fmla="*/ 0 h 4402890"/>
              <a:gd name="connsiteX1" fmla="*/ 5288282 w 5288282"/>
              <a:gd name="connsiteY1" fmla="*/ 0 h 4402890"/>
              <a:gd name="connsiteX2" fmla="*/ 5288282 w 5288282"/>
              <a:gd name="connsiteY2" fmla="*/ 4402890 h 4402890"/>
              <a:gd name="connsiteX3" fmla="*/ 0 w 5288282"/>
              <a:gd name="connsiteY3" fmla="*/ 4402890 h 4402890"/>
            </a:gdLst>
            <a:ahLst/>
            <a:cxnLst>
              <a:cxn ang="0">
                <a:pos x="connsiteX0" y="connsiteY0"/>
              </a:cxn>
              <a:cxn ang="0">
                <a:pos x="connsiteX1" y="connsiteY1"/>
              </a:cxn>
              <a:cxn ang="0">
                <a:pos x="connsiteX2" y="connsiteY2"/>
              </a:cxn>
              <a:cxn ang="0">
                <a:pos x="connsiteX3" y="connsiteY3"/>
              </a:cxn>
            </a:cxnLst>
            <a:rect l="l" t="t" r="r" b="b"/>
            <a:pathLst>
              <a:path w="5288282" h="4402890">
                <a:moveTo>
                  <a:pt x="0" y="0"/>
                </a:moveTo>
                <a:lnTo>
                  <a:pt x="5288282" y="0"/>
                </a:lnTo>
                <a:lnTo>
                  <a:pt x="5288282" y="4402890"/>
                </a:lnTo>
                <a:lnTo>
                  <a:pt x="0" y="4402890"/>
                </a:lnTo>
                <a:close/>
              </a:path>
            </a:pathLst>
          </a:custGeom>
          <a:noFill/>
        </p:spPr>
        <p:txBody>
          <a:bodyPr wrap="square">
            <a:noAutofit/>
          </a:bodyPr>
          <a:lstStyle>
            <a:lvl1pPr>
              <a:defRPr sz="1400">
                <a:solidFill>
                  <a:schemeClr val="accent2"/>
                </a:solidFill>
              </a:defRPr>
            </a:lvl1pPr>
          </a:lstStyle>
          <a:p>
            <a:endParaRPr lang="en-US"/>
          </a:p>
        </p:txBody>
      </p:sp>
      <p:sp>
        <p:nvSpPr>
          <p:cNvPr id="7" name="Picture Placeholder 6">
            <a:extLst>
              <a:ext uri="{FF2B5EF4-FFF2-40B4-BE49-F238E27FC236}">
                <a16:creationId xmlns:a16="http://schemas.microsoft.com/office/drawing/2014/main" id="{712382F7-F0D3-5BDB-5E8E-70C94F0741EA}"/>
              </a:ext>
            </a:extLst>
          </p:cNvPr>
          <p:cNvSpPr>
            <a:spLocks noGrp="1"/>
          </p:cNvSpPr>
          <p:nvPr>
            <p:ph type="pic" sz="quarter" idx="13"/>
          </p:nvPr>
        </p:nvSpPr>
        <p:spPr>
          <a:xfrm>
            <a:off x="6141718" y="4015713"/>
            <a:ext cx="2598422" cy="2155725"/>
          </a:xfrm>
          <a:custGeom>
            <a:avLst/>
            <a:gdLst>
              <a:gd name="connsiteX0" fmla="*/ 0 w 2598422"/>
              <a:gd name="connsiteY0" fmla="*/ 0 h 2155725"/>
              <a:gd name="connsiteX1" fmla="*/ 2598422 w 2598422"/>
              <a:gd name="connsiteY1" fmla="*/ 0 h 2155725"/>
              <a:gd name="connsiteX2" fmla="*/ 2598422 w 2598422"/>
              <a:gd name="connsiteY2" fmla="*/ 2155725 h 2155725"/>
              <a:gd name="connsiteX3" fmla="*/ 0 w 2598422"/>
              <a:gd name="connsiteY3" fmla="*/ 2155725 h 2155725"/>
            </a:gdLst>
            <a:ahLst/>
            <a:cxnLst>
              <a:cxn ang="0">
                <a:pos x="connsiteX0" y="connsiteY0"/>
              </a:cxn>
              <a:cxn ang="0">
                <a:pos x="connsiteX1" y="connsiteY1"/>
              </a:cxn>
              <a:cxn ang="0">
                <a:pos x="connsiteX2" y="connsiteY2"/>
              </a:cxn>
              <a:cxn ang="0">
                <a:pos x="connsiteX3" y="connsiteY3"/>
              </a:cxn>
            </a:cxnLst>
            <a:rect l="l" t="t" r="r" b="b"/>
            <a:pathLst>
              <a:path w="2598422" h="2155725">
                <a:moveTo>
                  <a:pt x="0" y="0"/>
                </a:moveTo>
                <a:lnTo>
                  <a:pt x="2598422" y="0"/>
                </a:lnTo>
                <a:lnTo>
                  <a:pt x="2598422" y="2155725"/>
                </a:lnTo>
                <a:lnTo>
                  <a:pt x="0" y="2155725"/>
                </a:lnTo>
                <a:close/>
              </a:path>
            </a:pathLst>
          </a:custGeom>
          <a:noFill/>
        </p:spPr>
        <p:txBody>
          <a:bodyPr wrap="square">
            <a:noAutofit/>
          </a:bodyPr>
          <a:lstStyle>
            <a:lvl1pPr>
              <a:defRPr sz="1400">
                <a:solidFill>
                  <a:schemeClr val="accent2"/>
                </a:solidFill>
              </a:defRPr>
            </a:lvl1pPr>
          </a:lstStyle>
          <a:p>
            <a:endParaRPr lang="en-US"/>
          </a:p>
        </p:txBody>
      </p:sp>
      <p:sp>
        <p:nvSpPr>
          <p:cNvPr id="8" name="Picture Placeholder 7">
            <a:extLst>
              <a:ext uri="{FF2B5EF4-FFF2-40B4-BE49-F238E27FC236}">
                <a16:creationId xmlns:a16="http://schemas.microsoft.com/office/drawing/2014/main" id="{5046DEE4-E33E-EF47-3FE5-F47BA782F2D4}"/>
              </a:ext>
            </a:extLst>
          </p:cNvPr>
          <p:cNvSpPr>
            <a:spLocks noGrp="1"/>
          </p:cNvSpPr>
          <p:nvPr>
            <p:ph type="pic" sz="quarter" idx="14"/>
          </p:nvPr>
        </p:nvSpPr>
        <p:spPr>
          <a:xfrm>
            <a:off x="8831578" y="1769311"/>
            <a:ext cx="2598422" cy="2155725"/>
          </a:xfrm>
          <a:custGeom>
            <a:avLst/>
            <a:gdLst>
              <a:gd name="connsiteX0" fmla="*/ 0 w 2598422"/>
              <a:gd name="connsiteY0" fmla="*/ 0 h 2155725"/>
              <a:gd name="connsiteX1" fmla="*/ 2598422 w 2598422"/>
              <a:gd name="connsiteY1" fmla="*/ 0 h 2155725"/>
              <a:gd name="connsiteX2" fmla="*/ 2598422 w 2598422"/>
              <a:gd name="connsiteY2" fmla="*/ 2155725 h 2155725"/>
              <a:gd name="connsiteX3" fmla="*/ 0 w 2598422"/>
              <a:gd name="connsiteY3" fmla="*/ 2155725 h 2155725"/>
            </a:gdLst>
            <a:ahLst/>
            <a:cxnLst>
              <a:cxn ang="0">
                <a:pos x="connsiteX0" y="connsiteY0"/>
              </a:cxn>
              <a:cxn ang="0">
                <a:pos x="connsiteX1" y="connsiteY1"/>
              </a:cxn>
              <a:cxn ang="0">
                <a:pos x="connsiteX2" y="connsiteY2"/>
              </a:cxn>
              <a:cxn ang="0">
                <a:pos x="connsiteX3" y="connsiteY3"/>
              </a:cxn>
            </a:cxnLst>
            <a:rect l="l" t="t" r="r" b="b"/>
            <a:pathLst>
              <a:path w="2598422" h="2155725">
                <a:moveTo>
                  <a:pt x="0" y="0"/>
                </a:moveTo>
                <a:lnTo>
                  <a:pt x="2598422" y="0"/>
                </a:lnTo>
                <a:lnTo>
                  <a:pt x="2598422" y="2155725"/>
                </a:lnTo>
                <a:lnTo>
                  <a:pt x="0" y="2155725"/>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BC3CD5C7-6642-347A-98AE-74D37B981A4F}"/>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D7499C8A-4924-5E01-E622-04674C5365D3}"/>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83055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nodePh="1">
                                  <p:stCondLst>
                                    <p:cond delay="0"/>
                                  </p:stCondLst>
                                  <p:endCondLst>
                                    <p:cond evt="begin" delay="0">
                                      <p:tn val="9"/>
                                    </p:cond>
                                  </p:end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2" decel="100000" fill="hold" grpId="0" nodeType="withEffect" nodePh="1">
                                  <p:stCondLst>
                                    <p:cond delay="0"/>
                                  </p:stCondLst>
                                  <p:endCondLst>
                                    <p:cond evt="begin" delay="0">
                                      <p:tn val="13"/>
                                    </p:cond>
                                  </p:end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1+#ppt_w/2"/>
                                          </p:val>
                                        </p:tav>
                                        <p:tav tm="100000">
                                          <p:val>
                                            <p:strVal val="#ppt_x"/>
                                          </p:val>
                                        </p:tav>
                                      </p:tavLst>
                                    </p:anim>
                                    <p:anim calcmode="lin" valueType="num">
                                      <p:cBhvr additive="base">
                                        <p:cTn id="16"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BC8C44C-FA8F-5C9D-38AA-F038B5D4B223}"/>
              </a:ext>
            </a:extLst>
          </p:cNvPr>
          <p:cNvSpPr>
            <a:spLocks noGrp="1"/>
          </p:cNvSpPr>
          <p:nvPr>
            <p:ph type="pic" sz="quarter" idx="11"/>
          </p:nvPr>
        </p:nvSpPr>
        <p:spPr>
          <a:xfrm>
            <a:off x="761997" y="1769310"/>
            <a:ext cx="5288282" cy="4402890"/>
          </a:xfrm>
          <a:custGeom>
            <a:avLst/>
            <a:gdLst>
              <a:gd name="connsiteX0" fmla="*/ 0 w 5288282"/>
              <a:gd name="connsiteY0" fmla="*/ 0 h 4402890"/>
              <a:gd name="connsiteX1" fmla="*/ 5288282 w 5288282"/>
              <a:gd name="connsiteY1" fmla="*/ 0 h 4402890"/>
              <a:gd name="connsiteX2" fmla="*/ 5288282 w 5288282"/>
              <a:gd name="connsiteY2" fmla="*/ 4402890 h 4402890"/>
              <a:gd name="connsiteX3" fmla="*/ 0 w 5288282"/>
              <a:gd name="connsiteY3" fmla="*/ 4402890 h 4402890"/>
            </a:gdLst>
            <a:ahLst/>
            <a:cxnLst>
              <a:cxn ang="0">
                <a:pos x="connsiteX0" y="connsiteY0"/>
              </a:cxn>
              <a:cxn ang="0">
                <a:pos x="connsiteX1" y="connsiteY1"/>
              </a:cxn>
              <a:cxn ang="0">
                <a:pos x="connsiteX2" y="connsiteY2"/>
              </a:cxn>
              <a:cxn ang="0">
                <a:pos x="connsiteX3" y="connsiteY3"/>
              </a:cxn>
            </a:cxnLst>
            <a:rect l="l" t="t" r="r" b="b"/>
            <a:pathLst>
              <a:path w="5288282" h="4402890">
                <a:moveTo>
                  <a:pt x="0" y="0"/>
                </a:moveTo>
                <a:lnTo>
                  <a:pt x="5288282" y="0"/>
                </a:lnTo>
                <a:lnTo>
                  <a:pt x="5288282" y="4402890"/>
                </a:lnTo>
                <a:lnTo>
                  <a:pt x="0" y="4402890"/>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4FDAE8EB-F912-DA2A-164B-AD1A19CF634C}"/>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4" name="Slide Number Placeholder 1">
            <a:extLst>
              <a:ext uri="{FF2B5EF4-FFF2-40B4-BE49-F238E27FC236}">
                <a16:creationId xmlns:a16="http://schemas.microsoft.com/office/drawing/2014/main" id="{32C72E6E-A0A6-3A9C-8AC1-1E4AB0D8EB96}"/>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04165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0-#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1F2CC70-5F6C-4B0E-B0B3-4B4F03B1AE97}"/>
              </a:ext>
            </a:extLst>
          </p:cNvPr>
          <p:cNvSpPr>
            <a:spLocks noGrp="1"/>
          </p:cNvSpPr>
          <p:nvPr>
            <p:ph type="pic" sz="quarter" idx="10"/>
          </p:nvPr>
        </p:nvSpPr>
        <p:spPr>
          <a:xfrm>
            <a:off x="0" y="5183187"/>
            <a:ext cx="12188825" cy="1674813"/>
          </a:xfrm>
          <a:custGeom>
            <a:avLst/>
            <a:gdLst>
              <a:gd name="connsiteX0" fmla="*/ 6094413 w 12188825"/>
              <a:gd name="connsiteY0" fmla="*/ 0 h 1674813"/>
              <a:gd name="connsiteX1" fmla="*/ 12188825 w 12188825"/>
              <a:gd name="connsiteY1" fmla="*/ 711200 h 1674813"/>
              <a:gd name="connsiteX2" fmla="*/ 12188825 w 12188825"/>
              <a:gd name="connsiteY2" fmla="*/ 1674813 h 1674813"/>
              <a:gd name="connsiteX3" fmla="*/ 0 w 12188825"/>
              <a:gd name="connsiteY3" fmla="*/ 1674813 h 1674813"/>
              <a:gd name="connsiteX4" fmla="*/ 0 w 12188825"/>
              <a:gd name="connsiteY4" fmla="*/ 711200 h 1674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8825" h="1674813">
                <a:moveTo>
                  <a:pt x="6094413" y="0"/>
                </a:moveTo>
                <a:lnTo>
                  <a:pt x="12188825" y="711200"/>
                </a:lnTo>
                <a:lnTo>
                  <a:pt x="12188825" y="1674813"/>
                </a:lnTo>
                <a:lnTo>
                  <a:pt x="0" y="1674813"/>
                </a:lnTo>
                <a:lnTo>
                  <a:pt x="0" y="711200"/>
                </a:lnTo>
                <a:close/>
              </a:path>
            </a:pathLst>
          </a:custGeom>
        </p:spPr>
        <p:txBody>
          <a:bodyPr wrap="square">
            <a:noAutofit/>
          </a:bodyPr>
          <a:lstStyle/>
          <a:p>
            <a:endParaRPr lang="en-US"/>
          </a:p>
        </p:txBody>
      </p:sp>
      <p:sp>
        <p:nvSpPr>
          <p:cNvPr id="10" name="Text Placeholder 7">
            <a:extLst>
              <a:ext uri="{FF2B5EF4-FFF2-40B4-BE49-F238E27FC236}">
                <a16:creationId xmlns:a16="http://schemas.microsoft.com/office/drawing/2014/main" id="{B8752003-DCFE-4701-8370-B2917ADDBD7C}"/>
              </a:ext>
            </a:extLst>
          </p:cNvPr>
          <p:cNvSpPr>
            <a:spLocks noGrp="1"/>
          </p:cNvSpPr>
          <p:nvPr>
            <p:ph type="body" sz="quarter" idx="11" hasCustomPrompt="1"/>
          </p:nvPr>
        </p:nvSpPr>
        <p:spPr>
          <a:xfrm>
            <a:off x="562341" y="471390"/>
            <a:ext cx="6735274" cy="826714"/>
          </a:xfrm>
        </p:spPr>
        <p:txBody>
          <a:bodyPr anchor="ctr">
            <a:normAutofit/>
          </a:bodyPr>
          <a:lstStyle>
            <a:lvl1pPr marL="0" indent="0">
              <a:buNone/>
              <a:defRPr sz="4000">
                <a:latin typeface="+mj-lt"/>
              </a:defRPr>
            </a:lvl1pPr>
          </a:lstStyle>
          <a:p>
            <a:pPr lvl="0"/>
            <a:r>
              <a:rPr lang="en-US"/>
              <a:t>YOUR TITLE HERE</a:t>
            </a:r>
          </a:p>
        </p:txBody>
      </p:sp>
    </p:spTree>
    <p:extLst>
      <p:ext uri="{BB962C8B-B14F-4D97-AF65-F5344CB8AC3E}">
        <p14:creationId xmlns:p14="http://schemas.microsoft.com/office/powerpoint/2010/main" val="26458255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A38B4A3-1353-02C5-3E61-DE26E4698BD2}"/>
              </a:ext>
            </a:extLst>
          </p:cNvPr>
          <p:cNvSpPr>
            <a:spLocks noGrp="1"/>
          </p:cNvSpPr>
          <p:nvPr>
            <p:ph type="pic" sz="quarter" idx="11"/>
          </p:nvPr>
        </p:nvSpPr>
        <p:spPr>
          <a:xfrm>
            <a:off x="759726" y="685803"/>
            <a:ext cx="4574275" cy="5486399"/>
          </a:xfrm>
          <a:custGeom>
            <a:avLst/>
            <a:gdLst>
              <a:gd name="connsiteX0" fmla="*/ 0 w 4574275"/>
              <a:gd name="connsiteY0" fmla="*/ 0 h 5486399"/>
              <a:gd name="connsiteX1" fmla="*/ 4574275 w 4574275"/>
              <a:gd name="connsiteY1" fmla="*/ 0 h 5486399"/>
              <a:gd name="connsiteX2" fmla="*/ 4574275 w 4574275"/>
              <a:gd name="connsiteY2" fmla="*/ 5486399 h 5486399"/>
              <a:gd name="connsiteX3" fmla="*/ 0 w 4574275"/>
              <a:gd name="connsiteY3" fmla="*/ 5486399 h 5486399"/>
            </a:gdLst>
            <a:ahLst/>
            <a:cxnLst>
              <a:cxn ang="0">
                <a:pos x="connsiteX0" y="connsiteY0"/>
              </a:cxn>
              <a:cxn ang="0">
                <a:pos x="connsiteX1" y="connsiteY1"/>
              </a:cxn>
              <a:cxn ang="0">
                <a:pos x="connsiteX2" y="connsiteY2"/>
              </a:cxn>
              <a:cxn ang="0">
                <a:pos x="connsiteX3" y="connsiteY3"/>
              </a:cxn>
            </a:cxnLst>
            <a:rect l="l" t="t" r="r" b="b"/>
            <a:pathLst>
              <a:path w="4574275" h="5486399">
                <a:moveTo>
                  <a:pt x="0" y="0"/>
                </a:moveTo>
                <a:lnTo>
                  <a:pt x="4574275" y="0"/>
                </a:lnTo>
                <a:lnTo>
                  <a:pt x="4574275" y="5486399"/>
                </a:lnTo>
                <a:lnTo>
                  <a:pt x="0" y="5486399"/>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99F17F9D-D38E-068E-71C1-6539414FB34C}"/>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2DBF6751-05AB-48DC-C3BA-7DB88D295C6A}"/>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285175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F131450-0D04-2EB9-DE8C-FB13BD94C403}"/>
              </a:ext>
            </a:extLst>
          </p:cNvPr>
          <p:cNvSpPr>
            <a:spLocks noGrp="1"/>
          </p:cNvSpPr>
          <p:nvPr>
            <p:ph type="pic" sz="quarter" idx="11"/>
          </p:nvPr>
        </p:nvSpPr>
        <p:spPr>
          <a:xfrm>
            <a:off x="6855727" y="685802"/>
            <a:ext cx="4574275" cy="5481674"/>
          </a:xfrm>
          <a:custGeom>
            <a:avLst/>
            <a:gdLst>
              <a:gd name="connsiteX0" fmla="*/ 0 w 4574275"/>
              <a:gd name="connsiteY0" fmla="*/ 0 h 5481674"/>
              <a:gd name="connsiteX1" fmla="*/ 4574275 w 4574275"/>
              <a:gd name="connsiteY1" fmla="*/ 0 h 5481674"/>
              <a:gd name="connsiteX2" fmla="*/ 4574275 w 4574275"/>
              <a:gd name="connsiteY2" fmla="*/ 5481674 h 5481674"/>
              <a:gd name="connsiteX3" fmla="*/ 0 w 4574275"/>
              <a:gd name="connsiteY3" fmla="*/ 5481674 h 5481674"/>
            </a:gdLst>
            <a:ahLst/>
            <a:cxnLst>
              <a:cxn ang="0">
                <a:pos x="connsiteX0" y="connsiteY0"/>
              </a:cxn>
              <a:cxn ang="0">
                <a:pos x="connsiteX1" y="connsiteY1"/>
              </a:cxn>
              <a:cxn ang="0">
                <a:pos x="connsiteX2" y="connsiteY2"/>
              </a:cxn>
              <a:cxn ang="0">
                <a:pos x="connsiteX3" y="connsiteY3"/>
              </a:cxn>
            </a:cxnLst>
            <a:rect l="l" t="t" r="r" b="b"/>
            <a:pathLst>
              <a:path w="4574275" h="5481674">
                <a:moveTo>
                  <a:pt x="0" y="0"/>
                </a:moveTo>
                <a:lnTo>
                  <a:pt x="4574275" y="0"/>
                </a:lnTo>
                <a:lnTo>
                  <a:pt x="4574275" y="5481674"/>
                </a:lnTo>
                <a:lnTo>
                  <a:pt x="0" y="5481674"/>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2D33DE9C-38BA-C422-D6C4-30A3B65AF26E}"/>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F18C9D21-7F6A-C9ED-2CF4-D97B4757FC73}"/>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246580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29AFB1B-F5FE-0D7A-52E8-A7EF2F2075E3}"/>
              </a:ext>
            </a:extLst>
          </p:cNvPr>
          <p:cNvSpPr>
            <a:spLocks noGrp="1"/>
          </p:cNvSpPr>
          <p:nvPr>
            <p:ph type="pic" sz="quarter" idx="11"/>
          </p:nvPr>
        </p:nvSpPr>
        <p:spPr>
          <a:xfrm>
            <a:off x="2077996" y="525161"/>
            <a:ext cx="2854411" cy="2850206"/>
          </a:xfrm>
          <a:custGeom>
            <a:avLst/>
            <a:gdLst>
              <a:gd name="connsiteX0" fmla="*/ 1427206 w 2854411"/>
              <a:gd name="connsiteY0" fmla="*/ 0 h 2850206"/>
              <a:gd name="connsiteX1" fmla="*/ 2854411 w 2854411"/>
              <a:gd name="connsiteY1" fmla="*/ 1427206 h 2850206"/>
              <a:gd name="connsiteX2" fmla="*/ 1431411 w 2854411"/>
              <a:gd name="connsiteY2" fmla="*/ 2850206 h 2850206"/>
              <a:gd name="connsiteX3" fmla="*/ 1423001 w 2854411"/>
              <a:gd name="connsiteY3" fmla="*/ 2850206 h 2850206"/>
              <a:gd name="connsiteX4" fmla="*/ 0 w 2854411"/>
              <a:gd name="connsiteY4" fmla="*/ 1427206 h 2850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4411" h="2850206">
                <a:moveTo>
                  <a:pt x="1427206" y="0"/>
                </a:moveTo>
                <a:lnTo>
                  <a:pt x="2854411" y="1427206"/>
                </a:lnTo>
                <a:lnTo>
                  <a:pt x="1431411" y="2850206"/>
                </a:lnTo>
                <a:lnTo>
                  <a:pt x="1423001" y="2850206"/>
                </a:lnTo>
                <a:lnTo>
                  <a:pt x="0" y="1427206"/>
                </a:lnTo>
                <a:close/>
              </a:path>
            </a:pathLst>
          </a:custGeom>
          <a:noFill/>
        </p:spPr>
        <p:txBody>
          <a:bodyPr wrap="square">
            <a:noAutofit/>
          </a:bodyPr>
          <a:lstStyle>
            <a:lvl1pPr>
              <a:defRPr sz="1400">
                <a:solidFill>
                  <a:schemeClr val="accent2"/>
                </a:solidFill>
              </a:defRPr>
            </a:lvl1pPr>
          </a:lstStyle>
          <a:p>
            <a:endParaRPr lang="en-US"/>
          </a:p>
        </p:txBody>
      </p:sp>
      <p:sp>
        <p:nvSpPr>
          <p:cNvPr id="8" name="Picture Placeholder 7">
            <a:extLst>
              <a:ext uri="{FF2B5EF4-FFF2-40B4-BE49-F238E27FC236}">
                <a16:creationId xmlns:a16="http://schemas.microsoft.com/office/drawing/2014/main" id="{795A2008-5157-D904-8A8C-DDE9CB5E6CC6}"/>
              </a:ext>
            </a:extLst>
          </p:cNvPr>
          <p:cNvSpPr>
            <a:spLocks noGrp="1"/>
          </p:cNvSpPr>
          <p:nvPr>
            <p:ph type="pic" sz="quarter" idx="12"/>
          </p:nvPr>
        </p:nvSpPr>
        <p:spPr>
          <a:xfrm>
            <a:off x="574588" y="2003897"/>
            <a:ext cx="2854411" cy="2850206"/>
          </a:xfrm>
          <a:custGeom>
            <a:avLst/>
            <a:gdLst>
              <a:gd name="connsiteX0" fmla="*/ 1427206 w 2854411"/>
              <a:gd name="connsiteY0" fmla="*/ 0 h 2850206"/>
              <a:gd name="connsiteX1" fmla="*/ 2854411 w 2854411"/>
              <a:gd name="connsiteY1" fmla="*/ 1427206 h 2850206"/>
              <a:gd name="connsiteX2" fmla="*/ 1431411 w 2854411"/>
              <a:gd name="connsiteY2" fmla="*/ 2850206 h 2850206"/>
              <a:gd name="connsiteX3" fmla="*/ 1423001 w 2854411"/>
              <a:gd name="connsiteY3" fmla="*/ 2850206 h 2850206"/>
              <a:gd name="connsiteX4" fmla="*/ 0 w 2854411"/>
              <a:gd name="connsiteY4" fmla="*/ 1427206 h 2850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4411" h="2850206">
                <a:moveTo>
                  <a:pt x="1427206" y="0"/>
                </a:moveTo>
                <a:lnTo>
                  <a:pt x="2854411" y="1427206"/>
                </a:lnTo>
                <a:lnTo>
                  <a:pt x="1431411" y="2850206"/>
                </a:lnTo>
                <a:lnTo>
                  <a:pt x="1423001" y="2850206"/>
                </a:lnTo>
                <a:lnTo>
                  <a:pt x="0" y="1427206"/>
                </a:lnTo>
                <a:close/>
              </a:path>
            </a:pathLst>
          </a:custGeom>
          <a:noFill/>
        </p:spPr>
        <p:txBody>
          <a:bodyPr wrap="square">
            <a:noAutofit/>
          </a:bodyPr>
          <a:lstStyle>
            <a:lvl1pPr>
              <a:defRPr sz="1400">
                <a:solidFill>
                  <a:schemeClr val="accent2"/>
                </a:solidFill>
              </a:defRPr>
            </a:lvl1pPr>
          </a:lstStyle>
          <a:p>
            <a:endParaRPr lang="en-US"/>
          </a:p>
        </p:txBody>
      </p:sp>
      <p:sp>
        <p:nvSpPr>
          <p:cNvPr id="9" name="Picture Placeholder 8">
            <a:extLst>
              <a:ext uri="{FF2B5EF4-FFF2-40B4-BE49-F238E27FC236}">
                <a16:creationId xmlns:a16="http://schemas.microsoft.com/office/drawing/2014/main" id="{6F8AF645-58A2-C166-A693-D175AFB33437}"/>
              </a:ext>
            </a:extLst>
          </p:cNvPr>
          <p:cNvSpPr>
            <a:spLocks noGrp="1"/>
          </p:cNvSpPr>
          <p:nvPr>
            <p:ph type="pic" sz="quarter" idx="13"/>
          </p:nvPr>
        </p:nvSpPr>
        <p:spPr>
          <a:xfrm>
            <a:off x="3601994" y="2003897"/>
            <a:ext cx="2854411" cy="2850206"/>
          </a:xfrm>
          <a:custGeom>
            <a:avLst/>
            <a:gdLst>
              <a:gd name="connsiteX0" fmla="*/ 1427206 w 2854411"/>
              <a:gd name="connsiteY0" fmla="*/ 0 h 2850206"/>
              <a:gd name="connsiteX1" fmla="*/ 2854411 w 2854411"/>
              <a:gd name="connsiteY1" fmla="*/ 1427206 h 2850206"/>
              <a:gd name="connsiteX2" fmla="*/ 1431411 w 2854411"/>
              <a:gd name="connsiteY2" fmla="*/ 2850206 h 2850206"/>
              <a:gd name="connsiteX3" fmla="*/ 1423001 w 2854411"/>
              <a:gd name="connsiteY3" fmla="*/ 2850206 h 2850206"/>
              <a:gd name="connsiteX4" fmla="*/ 0 w 2854411"/>
              <a:gd name="connsiteY4" fmla="*/ 1427206 h 2850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4411" h="2850206">
                <a:moveTo>
                  <a:pt x="1427206" y="0"/>
                </a:moveTo>
                <a:lnTo>
                  <a:pt x="2854411" y="1427206"/>
                </a:lnTo>
                <a:lnTo>
                  <a:pt x="1431411" y="2850206"/>
                </a:lnTo>
                <a:lnTo>
                  <a:pt x="1423001" y="2850206"/>
                </a:lnTo>
                <a:lnTo>
                  <a:pt x="0" y="1427206"/>
                </a:lnTo>
                <a:close/>
              </a:path>
            </a:pathLst>
          </a:custGeom>
          <a:noFill/>
        </p:spPr>
        <p:txBody>
          <a:bodyPr wrap="square">
            <a:noAutofit/>
          </a:bodyPr>
          <a:lstStyle>
            <a:lvl1pPr>
              <a:defRPr sz="1400">
                <a:solidFill>
                  <a:schemeClr val="accent2"/>
                </a:solidFill>
              </a:defRPr>
            </a:lvl1pPr>
          </a:lstStyle>
          <a:p>
            <a:endParaRPr lang="en-US"/>
          </a:p>
        </p:txBody>
      </p:sp>
      <p:sp>
        <p:nvSpPr>
          <p:cNvPr id="10" name="Picture Placeholder 9">
            <a:extLst>
              <a:ext uri="{FF2B5EF4-FFF2-40B4-BE49-F238E27FC236}">
                <a16:creationId xmlns:a16="http://schemas.microsoft.com/office/drawing/2014/main" id="{A586D9A8-7EBA-44BF-1384-B17F59B17523}"/>
              </a:ext>
            </a:extLst>
          </p:cNvPr>
          <p:cNvSpPr>
            <a:spLocks noGrp="1"/>
          </p:cNvSpPr>
          <p:nvPr>
            <p:ph type="pic" sz="quarter" idx="14"/>
          </p:nvPr>
        </p:nvSpPr>
        <p:spPr>
          <a:xfrm>
            <a:off x="2077996" y="3480531"/>
            <a:ext cx="2854411" cy="2850206"/>
          </a:xfrm>
          <a:custGeom>
            <a:avLst/>
            <a:gdLst>
              <a:gd name="connsiteX0" fmla="*/ 1427206 w 2854411"/>
              <a:gd name="connsiteY0" fmla="*/ 0 h 2850206"/>
              <a:gd name="connsiteX1" fmla="*/ 2854411 w 2854411"/>
              <a:gd name="connsiteY1" fmla="*/ 1427206 h 2850206"/>
              <a:gd name="connsiteX2" fmla="*/ 1431411 w 2854411"/>
              <a:gd name="connsiteY2" fmla="*/ 2850206 h 2850206"/>
              <a:gd name="connsiteX3" fmla="*/ 1423001 w 2854411"/>
              <a:gd name="connsiteY3" fmla="*/ 2850206 h 2850206"/>
              <a:gd name="connsiteX4" fmla="*/ 0 w 2854411"/>
              <a:gd name="connsiteY4" fmla="*/ 1427206 h 2850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4411" h="2850206">
                <a:moveTo>
                  <a:pt x="1427206" y="0"/>
                </a:moveTo>
                <a:lnTo>
                  <a:pt x="2854411" y="1427206"/>
                </a:lnTo>
                <a:lnTo>
                  <a:pt x="1431411" y="2850206"/>
                </a:lnTo>
                <a:lnTo>
                  <a:pt x="1423001" y="2850206"/>
                </a:lnTo>
                <a:lnTo>
                  <a:pt x="0" y="1427206"/>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8002CF66-774C-8074-EE81-D51FFCF1AF76}"/>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FC41C3AC-D0DF-8D73-03F2-68F204974907}"/>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84752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nodePh="1">
                                  <p:stCondLst>
                                    <p:cond delay="100"/>
                                  </p:stCondLst>
                                  <p:endCondLst>
                                    <p:cond evt="begin" delay="0">
                                      <p:tn val="9"/>
                                    </p:cond>
                                  </p:end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1+#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nodePh="1">
                                  <p:stCondLst>
                                    <p:cond delay="200"/>
                                  </p:stCondLst>
                                  <p:endCondLst>
                                    <p:cond evt="begin" delay="0">
                                      <p:tn val="13"/>
                                    </p:cond>
                                  </p:end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750" fill="hold"/>
                                        <p:tgtEl>
                                          <p:spTgt spid="10"/>
                                        </p:tgtEl>
                                        <p:attrNameLst>
                                          <p:attrName>ppt_x</p:attrName>
                                        </p:attrNameLst>
                                      </p:cBhvr>
                                      <p:tavLst>
                                        <p:tav tm="0">
                                          <p:val>
                                            <p:strVal val="1+#ppt_w/2"/>
                                          </p:val>
                                        </p:tav>
                                        <p:tav tm="100000">
                                          <p:val>
                                            <p:strVal val="#ppt_x"/>
                                          </p:val>
                                        </p:tav>
                                      </p:tavLst>
                                    </p:anim>
                                    <p:anim calcmode="lin" valueType="num">
                                      <p:cBhvr additive="base">
                                        <p:cTn id="16" dur="75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nodePh="1">
                                  <p:stCondLst>
                                    <p:cond delay="300"/>
                                  </p:stCondLst>
                                  <p:endCondLst>
                                    <p:cond evt="begin" delay="0">
                                      <p:tn val="17"/>
                                    </p:cond>
                                  </p:end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750" fill="hold"/>
                                        <p:tgtEl>
                                          <p:spTgt spid="9"/>
                                        </p:tgtEl>
                                        <p:attrNameLst>
                                          <p:attrName>ppt_x</p:attrName>
                                        </p:attrNameLst>
                                      </p:cBhvr>
                                      <p:tavLst>
                                        <p:tav tm="0">
                                          <p:val>
                                            <p:strVal val="1+#ppt_w/2"/>
                                          </p:val>
                                        </p:tav>
                                        <p:tav tm="100000">
                                          <p:val>
                                            <p:strVal val="#ppt_x"/>
                                          </p:val>
                                        </p:tav>
                                      </p:tavLst>
                                    </p:anim>
                                    <p:anim calcmode="lin" valueType="num">
                                      <p:cBhvr additive="base">
                                        <p:cTn id="20" dur="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5364FA0-589C-81C5-EC33-400985672F16}"/>
              </a:ext>
            </a:extLst>
          </p:cNvPr>
          <p:cNvSpPr>
            <a:spLocks noGrp="1"/>
          </p:cNvSpPr>
          <p:nvPr>
            <p:ph type="pic" sz="quarter" idx="11"/>
          </p:nvPr>
        </p:nvSpPr>
        <p:spPr>
          <a:xfrm>
            <a:off x="5705636" y="863600"/>
            <a:ext cx="5891802" cy="5130798"/>
          </a:xfrm>
          <a:custGeom>
            <a:avLst/>
            <a:gdLst>
              <a:gd name="connsiteX0" fmla="*/ 2943509 w 5891802"/>
              <a:gd name="connsiteY0" fmla="*/ 2618047 h 5130798"/>
              <a:gd name="connsiteX1" fmla="*/ 4393726 w 5891802"/>
              <a:gd name="connsiteY1" fmla="*/ 5130798 h 5130798"/>
              <a:gd name="connsiteX2" fmla="*/ 1498079 w 5891802"/>
              <a:gd name="connsiteY2" fmla="*/ 5130798 h 5130798"/>
              <a:gd name="connsiteX3" fmla="*/ 2991370 w 5891802"/>
              <a:gd name="connsiteY3" fmla="*/ 2594117 h 5130798"/>
              <a:gd name="connsiteX4" fmla="*/ 5891802 w 5891802"/>
              <a:gd name="connsiteY4" fmla="*/ 2594117 h 5130798"/>
              <a:gd name="connsiteX5" fmla="*/ 4441586 w 5891802"/>
              <a:gd name="connsiteY5" fmla="*/ 5102081 h 5130798"/>
              <a:gd name="connsiteX6" fmla="*/ 0 w 5891802"/>
              <a:gd name="connsiteY6" fmla="*/ 2594117 h 5130798"/>
              <a:gd name="connsiteX7" fmla="*/ 2900432 w 5891802"/>
              <a:gd name="connsiteY7" fmla="*/ 2594117 h 5130798"/>
              <a:gd name="connsiteX8" fmla="*/ 1450216 w 5891802"/>
              <a:gd name="connsiteY8" fmla="*/ 5102081 h 5130798"/>
              <a:gd name="connsiteX9" fmla="*/ 4441586 w 5891802"/>
              <a:gd name="connsiteY9" fmla="*/ 28717 h 5130798"/>
              <a:gd name="connsiteX10" fmla="*/ 5891802 w 5891802"/>
              <a:gd name="connsiteY10" fmla="*/ 2536681 h 5130798"/>
              <a:gd name="connsiteX11" fmla="*/ 2991370 w 5891802"/>
              <a:gd name="connsiteY11" fmla="*/ 2536681 h 5130798"/>
              <a:gd name="connsiteX12" fmla="*/ 1450216 w 5891802"/>
              <a:gd name="connsiteY12" fmla="*/ 28717 h 5130798"/>
              <a:gd name="connsiteX13" fmla="*/ 2900432 w 5891802"/>
              <a:gd name="connsiteY13" fmla="*/ 2536681 h 5130798"/>
              <a:gd name="connsiteX14" fmla="*/ 0 w 5891802"/>
              <a:gd name="connsiteY14" fmla="*/ 2536681 h 5130798"/>
              <a:gd name="connsiteX15" fmla="*/ 1498079 w 5891802"/>
              <a:gd name="connsiteY15" fmla="*/ 0 h 5130798"/>
              <a:gd name="connsiteX16" fmla="*/ 4393726 w 5891802"/>
              <a:gd name="connsiteY16" fmla="*/ 0 h 5130798"/>
              <a:gd name="connsiteX17" fmla="*/ 2943509 w 5891802"/>
              <a:gd name="connsiteY17" fmla="*/ 2512751 h 5130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91802" h="5130798">
                <a:moveTo>
                  <a:pt x="2943509" y="2618047"/>
                </a:moveTo>
                <a:lnTo>
                  <a:pt x="4393726" y="5130798"/>
                </a:lnTo>
                <a:lnTo>
                  <a:pt x="1498079" y="5130798"/>
                </a:lnTo>
                <a:close/>
                <a:moveTo>
                  <a:pt x="2991370" y="2594117"/>
                </a:moveTo>
                <a:lnTo>
                  <a:pt x="5891802" y="2594117"/>
                </a:lnTo>
                <a:lnTo>
                  <a:pt x="4441586" y="5102081"/>
                </a:lnTo>
                <a:close/>
                <a:moveTo>
                  <a:pt x="0" y="2594117"/>
                </a:moveTo>
                <a:lnTo>
                  <a:pt x="2900432" y="2594117"/>
                </a:lnTo>
                <a:lnTo>
                  <a:pt x="1450216" y="5102081"/>
                </a:lnTo>
                <a:close/>
                <a:moveTo>
                  <a:pt x="4441586" y="28717"/>
                </a:moveTo>
                <a:lnTo>
                  <a:pt x="5891802" y="2536681"/>
                </a:lnTo>
                <a:lnTo>
                  <a:pt x="2991370" y="2536681"/>
                </a:lnTo>
                <a:close/>
                <a:moveTo>
                  <a:pt x="1450216" y="28717"/>
                </a:moveTo>
                <a:lnTo>
                  <a:pt x="2900432" y="2536681"/>
                </a:lnTo>
                <a:lnTo>
                  <a:pt x="0" y="2536681"/>
                </a:lnTo>
                <a:close/>
                <a:moveTo>
                  <a:pt x="1498079" y="0"/>
                </a:moveTo>
                <a:lnTo>
                  <a:pt x="4393726" y="0"/>
                </a:lnTo>
                <a:lnTo>
                  <a:pt x="2943509" y="2512751"/>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6698971F-3623-E6C2-5BFB-27E216C1091B}"/>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14565DC6-3A36-FC55-6085-8E030EC01DD2}"/>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223651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F45E76F-617F-FFF9-83A8-3C1EC4695DF4}"/>
              </a:ext>
            </a:extLst>
          </p:cNvPr>
          <p:cNvSpPr>
            <a:spLocks noGrp="1"/>
          </p:cNvSpPr>
          <p:nvPr>
            <p:ph type="pic" sz="quarter" idx="11"/>
          </p:nvPr>
        </p:nvSpPr>
        <p:spPr>
          <a:xfrm>
            <a:off x="1" y="0"/>
            <a:ext cx="6856965" cy="6858000"/>
          </a:xfrm>
          <a:custGeom>
            <a:avLst/>
            <a:gdLst>
              <a:gd name="connsiteX0" fmla="*/ 2061753 w 6856965"/>
              <a:gd name="connsiteY0" fmla="*/ 5222325 h 6858000"/>
              <a:gd name="connsiteX1" fmla="*/ 2739610 w 6856965"/>
              <a:gd name="connsiteY1" fmla="*/ 6858000 h 6858000"/>
              <a:gd name="connsiteX2" fmla="*/ 1383899 w 6856965"/>
              <a:gd name="connsiteY2" fmla="*/ 6858000 h 6858000"/>
              <a:gd name="connsiteX3" fmla="*/ 0 w 6856965"/>
              <a:gd name="connsiteY3" fmla="*/ 247289 h 6858000"/>
              <a:gd name="connsiteX4" fmla="*/ 1968210 w 6856965"/>
              <a:gd name="connsiteY4" fmla="*/ 4996602 h 6858000"/>
              <a:gd name="connsiteX5" fmla="*/ 1196810 w 6856965"/>
              <a:gd name="connsiteY5" fmla="*/ 6858000 h 6858000"/>
              <a:gd name="connsiteX6" fmla="*/ 0 w 6856965"/>
              <a:gd name="connsiteY6" fmla="*/ 6858000 h 6858000"/>
              <a:gd name="connsiteX7" fmla="*/ 4182524 w 6856965"/>
              <a:gd name="connsiteY7" fmla="*/ 104876 h 6858000"/>
              <a:gd name="connsiteX8" fmla="*/ 6856965 w 6856965"/>
              <a:gd name="connsiteY8" fmla="*/ 6858000 h 6858000"/>
              <a:gd name="connsiteX9" fmla="*/ 2926697 w 6856965"/>
              <a:gd name="connsiteY9" fmla="*/ 6858000 h 6858000"/>
              <a:gd name="connsiteX10" fmla="*/ 2155296 w 6856965"/>
              <a:gd name="connsiteY10" fmla="*/ 4996603 h 6858000"/>
              <a:gd name="connsiteX11" fmla="*/ 84606 w 6856965"/>
              <a:gd name="connsiteY11" fmla="*/ 0 h 6858000"/>
              <a:gd name="connsiteX12" fmla="*/ 4038900 w 6856965"/>
              <a:gd name="connsiteY12" fmla="*/ 0 h 6858000"/>
              <a:gd name="connsiteX13" fmla="*/ 2061753 w 6856965"/>
              <a:gd name="connsiteY13" fmla="*/ 47708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56965" h="6858000">
                <a:moveTo>
                  <a:pt x="2061753" y="5222325"/>
                </a:moveTo>
                <a:lnTo>
                  <a:pt x="2739610" y="6858000"/>
                </a:lnTo>
                <a:lnTo>
                  <a:pt x="1383899" y="6858000"/>
                </a:lnTo>
                <a:close/>
                <a:moveTo>
                  <a:pt x="0" y="247289"/>
                </a:moveTo>
                <a:lnTo>
                  <a:pt x="1968210" y="4996602"/>
                </a:lnTo>
                <a:lnTo>
                  <a:pt x="1196810" y="6858000"/>
                </a:lnTo>
                <a:lnTo>
                  <a:pt x="0" y="6858000"/>
                </a:lnTo>
                <a:close/>
                <a:moveTo>
                  <a:pt x="4182524" y="104876"/>
                </a:moveTo>
                <a:lnTo>
                  <a:pt x="6856965" y="6858000"/>
                </a:lnTo>
                <a:lnTo>
                  <a:pt x="2926697" y="6858000"/>
                </a:lnTo>
                <a:lnTo>
                  <a:pt x="2155296" y="4996603"/>
                </a:lnTo>
                <a:close/>
                <a:moveTo>
                  <a:pt x="84606" y="0"/>
                </a:moveTo>
                <a:lnTo>
                  <a:pt x="4038900" y="0"/>
                </a:lnTo>
                <a:lnTo>
                  <a:pt x="2061753" y="4770880"/>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39ECD251-4A67-2E06-9679-F0F2F9416A00}"/>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CB9188BC-81EB-DEC6-7EAF-14D3CBA41397}"/>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206108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67A1770-B743-897D-0250-8AA47203F387}"/>
              </a:ext>
            </a:extLst>
          </p:cNvPr>
          <p:cNvSpPr>
            <a:spLocks noGrp="1"/>
          </p:cNvSpPr>
          <p:nvPr>
            <p:ph type="pic" sz="quarter" idx="11"/>
          </p:nvPr>
        </p:nvSpPr>
        <p:spPr>
          <a:xfrm>
            <a:off x="5334466" y="1"/>
            <a:ext cx="6857535" cy="6857999"/>
          </a:xfrm>
          <a:custGeom>
            <a:avLst/>
            <a:gdLst>
              <a:gd name="connsiteX0" fmla="*/ 4735134 w 6857535"/>
              <a:gd name="connsiteY0" fmla="*/ 2088565 h 6857999"/>
              <a:gd name="connsiteX1" fmla="*/ 6711682 w 6857535"/>
              <a:gd name="connsiteY1" fmla="*/ 6857999 h 6857999"/>
              <a:gd name="connsiteX2" fmla="*/ 2758587 w 6857535"/>
              <a:gd name="connsiteY2" fmla="*/ 6857999 h 6857999"/>
              <a:gd name="connsiteX3" fmla="*/ 5600676 w 6857535"/>
              <a:gd name="connsiteY3" fmla="*/ 0 h 6857999"/>
              <a:gd name="connsiteX4" fmla="*/ 6857535 w 6857535"/>
              <a:gd name="connsiteY4" fmla="*/ 0 h 6857999"/>
              <a:gd name="connsiteX5" fmla="*/ 6857535 w 6857535"/>
              <a:gd name="connsiteY5" fmla="*/ 6750454 h 6857999"/>
              <a:gd name="connsiteX6" fmla="*/ 6855905 w 6857535"/>
              <a:gd name="connsiteY6" fmla="*/ 6754569 h 6857999"/>
              <a:gd name="connsiteX7" fmla="*/ 4828677 w 6857535"/>
              <a:gd name="connsiteY7" fmla="*/ 1862842 h 6857999"/>
              <a:gd name="connsiteX8" fmla="*/ 4056680 w 6857535"/>
              <a:gd name="connsiteY8" fmla="*/ 0 h 6857999"/>
              <a:gd name="connsiteX9" fmla="*/ 5413589 w 6857535"/>
              <a:gd name="connsiteY9" fmla="*/ 0 h 6857999"/>
              <a:gd name="connsiteX10" fmla="*/ 4735134 w 6857535"/>
              <a:gd name="connsiteY10" fmla="*/ 1637120 h 6857999"/>
              <a:gd name="connsiteX11" fmla="*/ 0 w 6857535"/>
              <a:gd name="connsiteY11" fmla="*/ 0 h 6857999"/>
              <a:gd name="connsiteX12" fmla="*/ 3869592 w 6857535"/>
              <a:gd name="connsiteY12" fmla="*/ 0 h 6857999"/>
              <a:gd name="connsiteX13" fmla="*/ 4641591 w 6857535"/>
              <a:gd name="connsiteY13" fmla="*/ 1862843 h 6857999"/>
              <a:gd name="connsiteX14" fmla="*/ 2645375 w 6857535"/>
              <a:gd name="connsiteY14" fmla="*/ 667973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57535" h="6857999">
                <a:moveTo>
                  <a:pt x="4735134" y="2088565"/>
                </a:moveTo>
                <a:lnTo>
                  <a:pt x="6711682" y="6857999"/>
                </a:lnTo>
                <a:lnTo>
                  <a:pt x="2758587" y="6857999"/>
                </a:lnTo>
                <a:close/>
                <a:moveTo>
                  <a:pt x="5600676" y="0"/>
                </a:moveTo>
                <a:lnTo>
                  <a:pt x="6857535" y="0"/>
                </a:lnTo>
                <a:lnTo>
                  <a:pt x="6857535" y="6750454"/>
                </a:lnTo>
                <a:lnTo>
                  <a:pt x="6855905" y="6754569"/>
                </a:lnTo>
                <a:lnTo>
                  <a:pt x="4828677" y="1862842"/>
                </a:lnTo>
                <a:close/>
                <a:moveTo>
                  <a:pt x="4056680" y="0"/>
                </a:moveTo>
                <a:lnTo>
                  <a:pt x="5413589" y="0"/>
                </a:lnTo>
                <a:lnTo>
                  <a:pt x="4735134" y="1637120"/>
                </a:lnTo>
                <a:close/>
                <a:moveTo>
                  <a:pt x="0" y="0"/>
                </a:moveTo>
                <a:lnTo>
                  <a:pt x="3869592" y="0"/>
                </a:lnTo>
                <a:lnTo>
                  <a:pt x="4641591" y="1862843"/>
                </a:lnTo>
                <a:lnTo>
                  <a:pt x="2645375" y="6679735"/>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2FE701FE-DCBC-2C8A-6E33-47F76DA8F662}"/>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C5B53F68-4FBD-C29A-CD39-B553A0FD7414}"/>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529946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48A4303-5A3E-F1F6-093F-6D925EC2A137}"/>
              </a:ext>
            </a:extLst>
          </p:cNvPr>
          <p:cNvSpPr>
            <a:spLocks noGrp="1"/>
          </p:cNvSpPr>
          <p:nvPr>
            <p:ph type="pic" sz="quarter" idx="11"/>
          </p:nvPr>
        </p:nvSpPr>
        <p:spPr>
          <a:xfrm>
            <a:off x="7772400" y="0"/>
            <a:ext cx="4419600" cy="6858000"/>
          </a:xfrm>
          <a:custGeom>
            <a:avLst/>
            <a:gdLst>
              <a:gd name="connsiteX0" fmla="*/ 1938407 w 4419600"/>
              <a:gd name="connsiteY0" fmla="*/ 3499372 h 6858000"/>
              <a:gd name="connsiteX1" fmla="*/ 3876816 w 4419600"/>
              <a:gd name="connsiteY1" fmla="*/ 6858000 h 6858000"/>
              <a:gd name="connsiteX2" fmla="*/ 0 w 4419600"/>
              <a:gd name="connsiteY2" fmla="*/ 6858000 h 6858000"/>
              <a:gd name="connsiteX3" fmla="*/ 2002384 w 4419600"/>
              <a:gd name="connsiteY3" fmla="*/ 3467386 h 6858000"/>
              <a:gd name="connsiteX4" fmla="*/ 4419600 w 4419600"/>
              <a:gd name="connsiteY4" fmla="*/ 3467386 h 6858000"/>
              <a:gd name="connsiteX5" fmla="*/ 4419600 w 4419600"/>
              <a:gd name="connsiteY5" fmla="*/ 5991579 h 6858000"/>
              <a:gd name="connsiteX6" fmla="*/ 3940792 w 4419600"/>
              <a:gd name="connsiteY6" fmla="*/ 6819616 h 6858000"/>
              <a:gd name="connsiteX7" fmla="*/ 3940792 w 4419600"/>
              <a:gd name="connsiteY7" fmla="*/ 38385 h 6858000"/>
              <a:gd name="connsiteX8" fmla="*/ 4419600 w 4419600"/>
              <a:gd name="connsiteY8" fmla="*/ 866423 h 6858000"/>
              <a:gd name="connsiteX9" fmla="*/ 4419600 w 4419600"/>
              <a:gd name="connsiteY9" fmla="*/ 3390615 h 6858000"/>
              <a:gd name="connsiteX10" fmla="*/ 2002384 w 4419600"/>
              <a:gd name="connsiteY10" fmla="*/ 3390615 h 6858000"/>
              <a:gd name="connsiteX11" fmla="*/ 0 w 4419600"/>
              <a:gd name="connsiteY11" fmla="*/ 0 h 6858000"/>
              <a:gd name="connsiteX12" fmla="*/ 3876816 w 4419600"/>
              <a:gd name="connsiteY12" fmla="*/ 0 h 6858000"/>
              <a:gd name="connsiteX13" fmla="*/ 1938407 w 4419600"/>
              <a:gd name="connsiteY13" fmla="*/ 33586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19600" h="6858000">
                <a:moveTo>
                  <a:pt x="1938407" y="3499372"/>
                </a:moveTo>
                <a:lnTo>
                  <a:pt x="3876816" y="6858000"/>
                </a:lnTo>
                <a:lnTo>
                  <a:pt x="0" y="6858000"/>
                </a:lnTo>
                <a:close/>
                <a:moveTo>
                  <a:pt x="2002384" y="3467386"/>
                </a:moveTo>
                <a:lnTo>
                  <a:pt x="4419600" y="3467386"/>
                </a:lnTo>
                <a:lnTo>
                  <a:pt x="4419600" y="5991579"/>
                </a:lnTo>
                <a:lnTo>
                  <a:pt x="3940792" y="6819616"/>
                </a:lnTo>
                <a:close/>
                <a:moveTo>
                  <a:pt x="3940792" y="38385"/>
                </a:moveTo>
                <a:lnTo>
                  <a:pt x="4419600" y="866423"/>
                </a:lnTo>
                <a:lnTo>
                  <a:pt x="4419600" y="3390615"/>
                </a:lnTo>
                <a:lnTo>
                  <a:pt x="2002384" y="3390615"/>
                </a:lnTo>
                <a:close/>
                <a:moveTo>
                  <a:pt x="0" y="0"/>
                </a:moveTo>
                <a:lnTo>
                  <a:pt x="3876816" y="0"/>
                </a:lnTo>
                <a:lnTo>
                  <a:pt x="1938407" y="3358628"/>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29D2E556-77CB-8BE6-25C1-C6F4114F9E2B}"/>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70F07D3B-FA5F-5596-0CBE-28843F7DE69B}"/>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50977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B608925-B82A-05F3-F059-2E10B2D34A27}"/>
              </a:ext>
            </a:extLst>
          </p:cNvPr>
          <p:cNvSpPr>
            <a:spLocks noGrp="1"/>
          </p:cNvSpPr>
          <p:nvPr>
            <p:ph type="pic" sz="quarter" idx="11"/>
          </p:nvPr>
        </p:nvSpPr>
        <p:spPr>
          <a:xfrm>
            <a:off x="0" y="0"/>
            <a:ext cx="4419600" cy="6858000"/>
          </a:xfrm>
          <a:custGeom>
            <a:avLst/>
            <a:gdLst>
              <a:gd name="connsiteX0" fmla="*/ 2478134 w 4419600"/>
              <a:gd name="connsiteY0" fmla="*/ 3504894 h 6858000"/>
              <a:gd name="connsiteX1" fmla="*/ 4413355 w 4419600"/>
              <a:gd name="connsiteY1" fmla="*/ 6858000 h 6858000"/>
              <a:gd name="connsiteX2" fmla="*/ 542913 w 4419600"/>
              <a:gd name="connsiteY2" fmla="*/ 6858000 h 6858000"/>
              <a:gd name="connsiteX3" fmla="*/ 0 w 4419600"/>
              <a:gd name="connsiteY3" fmla="*/ 3472857 h 6858000"/>
              <a:gd name="connsiteX4" fmla="*/ 2414056 w 4419600"/>
              <a:gd name="connsiteY4" fmla="*/ 3472857 h 6858000"/>
              <a:gd name="connsiteX5" fmla="*/ 472590 w 4419600"/>
              <a:gd name="connsiteY5" fmla="*/ 6830377 h 6858000"/>
              <a:gd name="connsiteX6" fmla="*/ 0 w 4419600"/>
              <a:gd name="connsiteY6" fmla="*/ 6013093 h 6858000"/>
              <a:gd name="connsiteX7" fmla="*/ 472590 w 4419600"/>
              <a:gd name="connsiteY7" fmla="*/ 38445 h 6858000"/>
              <a:gd name="connsiteX8" fmla="*/ 2414056 w 4419600"/>
              <a:gd name="connsiteY8" fmla="*/ 3395965 h 6858000"/>
              <a:gd name="connsiteX9" fmla="*/ 0 w 4419600"/>
              <a:gd name="connsiteY9" fmla="*/ 3395965 h 6858000"/>
              <a:gd name="connsiteX10" fmla="*/ 0 w 4419600"/>
              <a:gd name="connsiteY10" fmla="*/ 855729 h 6858000"/>
              <a:gd name="connsiteX11" fmla="*/ 536667 w 4419600"/>
              <a:gd name="connsiteY11" fmla="*/ 0 h 6858000"/>
              <a:gd name="connsiteX12" fmla="*/ 4419600 w 4419600"/>
              <a:gd name="connsiteY12" fmla="*/ 0 h 6858000"/>
              <a:gd name="connsiteX13" fmla="*/ 2478134 w 4419600"/>
              <a:gd name="connsiteY13" fmla="*/ 33639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19600" h="6858000">
                <a:moveTo>
                  <a:pt x="2478134" y="3504894"/>
                </a:moveTo>
                <a:lnTo>
                  <a:pt x="4413355" y="6858000"/>
                </a:lnTo>
                <a:lnTo>
                  <a:pt x="542913" y="6858000"/>
                </a:lnTo>
                <a:close/>
                <a:moveTo>
                  <a:pt x="0" y="3472857"/>
                </a:moveTo>
                <a:lnTo>
                  <a:pt x="2414056" y="3472857"/>
                </a:lnTo>
                <a:lnTo>
                  <a:pt x="472590" y="6830377"/>
                </a:lnTo>
                <a:lnTo>
                  <a:pt x="0" y="6013093"/>
                </a:lnTo>
                <a:close/>
                <a:moveTo>
                  <a:pt x="472590" y="38445"/>
                </a:moveTo>
                <a:lnTo>
                  <a:pt x="2414056" y="3395965"/>
                </a:lnTo>
                <a:lnTo>
                  <a:pt x="0" y="3395965"/>
                </a:lnTo>
                <a:lnTo>
                  <a:pt x="0" y="855729"/>
                </a:lnTo>
                <a:close/>
                <a:moveTo>
                  <a:pt x="536667" y="0"/>
                </a:moveTo>
                <a:lnTo>
                  <a:pt x="4419600" y="0"/>
                </a:lnTo>
                <a:lnTo>
                  <a:pt x="2478134" y="3363928"/>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76763D1A-B465-9E75-0A91-FF7C69EC1438}"/>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5D44FA51-D60C-AF86-00BF-D01080D1AAC6}"/>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281014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1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45F4341-BDAD-2787-405D-B64713BA06B0}"/>
              </a:ext>
            </a:extLst>
          </p:cNvPr>
          <p:cNvSpPr>
            <a:spLocks noGrp="1"/>
          </p:cNvSpPr>
          <p:nvPr>
            <p:ph type="pic" sz="quarter" idx="11"/>
          </p:nvPr>
        </p:nvSpPr>
        <p:spPr>
          <a:xfrm>
            <a:off x="4098577" y="1672009"/>
            <a:ext cx="3994857" cy="4575847"/>
          </a:xfrm>
          <a:custGeom>
            <a:avLst/>
            <a:gdLst>
              <a:gd name="connsiteX0" fmla="*/ 2031355 w 3994857"/>
              <a:gd name="connsiteY0" fmla="*/ 2347294 h 4575847"/>
              <a:gd name="connsiteX1" fmla="*/ 3963051 w 3994857"/>
              <a:gd name="connsiteY1" fmla="*/ 3463690 h 4575847"/>
              <a:gd name="connsiteX2" fmla="*/ 2033193 w 3994857"/>
              <a:gd name="connsiteY2" fmla="*/ 4575847 h 4575847"/>
              <a:gd name="connsiteX3" fmla="*/ 2031355 w 3994857"/>
              <a:gd name="connsiteY3" fmla="*/ 4575847 h 4575847"/>
              <a:gd name="connsiteX4" fmla="*/ 1962442 w 3994857"/>
              <a:gd name="connsiteY4" fmla="*/ 2347294 h 4575847"/>
              <a:gd name="connsiteX5" fmla="*/ 1962442 w 3994857"/>
              <a:gd name="connsiteY5" fmla="*/ 4575847 h 4575847"/>
              <a:gd name="connsiteX6" fmla="*/ 1958767 w 3994857"/>
              <a:gd name="connsiteY6" fmla="*/ 4575847 h 4575847"/>
              <a:gd name="connsiteX7" fmla="*/ 30746 w 3994857"/>
              <a:gd name="connsiteY7" fmla="*/ 3463691 h 4575847"/>
              <a:gd name="connsiteX8" fmla="*/ 3994857 w 3994857"/>
              <a:gd name="connsiteY8" fmla="*/ 1175767 h 4575847"/>
              <a:gd name="connsiteX9" fmla="*/ 3994857 w 3994857"/>
              <a:gd name="connsiteY9" fmla="*/ 3403259 h 4575847"/>
              <a:gd name="connsiteX10" fmla="*/ 2064221 w 3994857"/>
              <a:gd name="connsiteY10" fmla="*/ 2288983 h 4575847"/>
              <a:gd name="connsiteX11" fmla="*/ 0 w 3994857"/>
              <a:gd name="connsiteY11" fmla="*/ 1175767 h 4575847"/>
              <a:gd name="connsiteX12" fmla="*/ 1929575 w 3994857"/>
              <a:gd name="connsiteY12" fmla="*/ 2288983 h 4575847"/>
              <a:gd name="connsiteX13" fmla="*/ 0 w 3994857"/>
              <a:gd name="connsiteY13" fmla="*/ 3403259 h 4575847"/>
              <a:gd name="connsiteX14" fmla="*/ 2031355 w 3994857"/>
              <a:gd name="connsiteY14" fmla="*/ 1059 h 4575847"/>
              <a:gd name="connsiteX15" fmla="*/ 3959870 w 3994857"/>
              <a:gd name="connsiteY15" fmla="*/ 1117455 h 4575847"/>
              <a:gd name="connsiteX16" fmla="*/ 2031355 w 3994857"/>
              <a:gd name="connsiteY16" fmla="*/ 2230671 h 4575847"/>
              <a:gd name="connsiteX17" fmla="*/ 1962440 w 3994857"/>
              <a:gd name="connsiteY17" fmla="*/ 0 h 4575847"/>
              <a:gd name="connsiteX18" fmla="*/ 1962442 w 3994857"/>
              <a:gd name="connsiteY18" fmla="*/ 0 h 4575847"/>
              <a:gd name="connsiteX19" fmla="*/ 1962442 w 3994857"/>
              <a:gd name="connsiteY19" fmla="*/ 2230672 h 4575847"/>
              <a:gd name="connsiteX20" fmla="*/ 34987 w 3994857"/>
              <a:gd name="connsiteY20" fmla="*/ 1117456 h 457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94857" h="4575847">
                <a:moveTo>
                  <a:pt x="2031355" y="2347294"/>
                </a:moveTo>
                <a:lnTo>
                  <a:pt x="3963051" y="3463690"/>
                </a:lnTo>
                <a:lnTo>
                  <a:pt x="2033193" y="4575847"/>
                </a:lnTo>
                <a:lnTo>
                  <a:pt x="2031355" y="4575847"/>
                </a:lnTo>
                <a:close/>
                <a:moveTo>
                  <a:pt x="1962442" y="2347294"/>
                </a:moveTo>
                <a:lnTo>
                  <a:pt x="1962442" y="4575847"/>
                </a:lnTo>
                <a:lnTo>
                  <a:pt x="1958767" y="4575847"/>
                </a:lnTo>
                <a:lnTo>
                  <a:pt x="30746" y="3463691"/>
                </a:lnTo>
                <a:close/>
                <a:moveTo>
                  <a:pt x="3994857" y="1175767"/>
                </a:moveTo>
                <a:lnTo>
                  <a:pt x="3994857" y="3403259"/>
                </a:lnTo>
                <a:lnTo>
                  <a:pt x="2064221" y="2288983"/>
                </a:lnTo>
                <a:close/>
                <a:moveTo>
                  <a:pt x="0" y="1175767"/>
                </a:moveTo>
                <a:lnTo>
                  <a:pt x="1929575" y="2288983"/>
                </a:lnTo>
                <a:lnTo>
                  <a:pt x="0" y="3403259"/>
                </a:lnTo>
                <a:close/>
                <a:moveTo>
                  <a:pt x="2031355" y="1059"/>
                </a:moveTo>
                <a:lnTo>
                  <a:pt x="3959870" y="1117455"/>
                </a:lnTo>
                <a:lnTo>
                  <a:pt x="2031355" y="2230671"/>
                </a:lnTo>
                <a:close/>
                <a:moveTo>
                  <a:pt x="1962440" y="0"/>
                </a:moveTo>
                <a:lnTo>
                  <a:pt x="1962442" y="0"/>
                </a:lnTo>
                <a:lnTo>
                  <a:pt x="1962442" y="2230672"/>
                </a:lnTo>
                <a:lnTo>
                  <a:pt x="34987" y="1117456"/>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C791B014-446D-F2D3-D051-CF098D63C4B4}"/>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B7508964-F9F6-BCE9-8CC1-842E4AE4246E}"/>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69951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2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DD69DEE-A68C-F5C0-17F5-00245EF76CF2}"/>
              </a:ext>
            </a:extLst>
          </p:cNvPr>
          <p:cNvSpPr>
            <a:spLocks noGrp="1"/>
          </p:cNvSpPr>
          <p:nvPr>
            <p:ph type="pic" sz="quarter" idx="11"/>
          </p:nvPr>
        </p:nvSpPr>
        <p:spPr>
          <a:xfrm>
            <a:off x="6247144" y="685802"/>
            <a:ext cx="5106766" cy="5486398"/>
          </a:xfrm>
          <a:custGeom>
            <a:avLst/>
            <a:gdLst>
              <a:gd name="connsiteX0" fmla="*/ 0 w 5106766"/>
              <a:gd name="connsiteY0" fmla="*/ 584435 h 5486398"/>
              <a:gd name="connsiteX1" fmla="*/ 987442 w 5106766"/>
              <a:gd name="connsiteY1" fmla="*/ 584435 h 5486398"/>
              <a:gd name="connsiteX2" fmla="*/ 987442 w 5106766"/>
              <a:gd name="connsiteY2" fmla="*/ 5486398 h 5486398"/>
              <a:gd name="connsiteX3" fmla="*/ 0 w 5106766"/>
              <a:gd name="connsiteY3" fmla="*/ 5486398 h 5486398"/>
              <a:gd name="connsiteX4" fmla="*/ 2059662 w 5106766"/>
              <a:gd name="connsiteY4" fmla="*/ 432766 h 5486398"/>
              <a:gd name="connsiteX5" fmla="*/ 3047104 w 5106766"/>
              <a:gd name="connsiteY5" fmla="*/ 432766 h 5486398"/>
              <a:gd name="connsiteX6" fmla="*/ 3047104 w 5106766"/>
              <a:gd name="connsiteY6" fmla="*/ 5452021 h 5486398"/>
              <a:gd name="connsiteX7" fmla="*/ 2059662 w 5106766"/>
              <a:gd name="connsiteY7" fmla="*/ 5452021 h 5486398"/>
              <a:gd name="connsiteX8" fmla="*/ 4119324 w 5106766"/>
              <a:gd name="connsiteY8" fmla="*/ 266433 h 5486398"/>
              <a:gd name="connsiteX9" fmla="*/ 5106766 w 5106766"/>
              <a:gd name="connsiteY9" fmla="*/ 266433 h 5486398"/>
              <a:gd name="connsiteX10" fmla="*/ 5106766 w 5106766"/>
              <a:gd name="connsiteY10" fmla="*/ 5105034 h 5486398"/>
              <a:gd name="connsiteX11" fmla="*/ 4119324 w 5106766"/>
              <a:gd name="connsiteY11" fmla="*/ 5105034 h 5486398"/>
              <a:gd name="connsiteX12" fmla="*/ 1029831 w 5106766"/>
              <a:gd name="connsiteY12" fmla="*/ 140548 h 5486398"/>
              <a:gd name="connsiteX13" fmla="*/ 2017273 w 5106766"/>
              <a:gd name="connsiteY13" fmla="*/ 140548 h 5486398"/>
              <a:gd name="connsiteX14" fmla="*/ 2017273 w 5106766"/>
              <a:gd name="connsiteY14" fmla="*/ 5070654 h 5486398"/>
              <a:gd name="connsiteX15" fmla="*/ 1029831 w 5106766"/>
              <a:gd name="connsiteY15" fmla="*/ 5070654 h 5486398"/>
              <a:gd name="connsiteX16" fmla="*/ 3089493 w 5106766"/>
              <a:gd name="connsiteY16" fmla="*/ 0 h 5486398"/>
              <a:gd name="connsiteX17" fmla="*/ 4076935 w 5106766"/>
              <a:gd name="connsiteY17" fmla="*/ 0 h 5486398"/>
              <a:gd name="connsiteX18" fmla="*/ 4076935 w 5106766"/>
              <a:gd name="connsiteY18" fmla="*/ 5357479 h 5486398"/>
              <a:gd name="connsiteX19" fmla="*/ 3089493 w 5106766"/>
              <a:gd name="connsiteY19" fmla="*/ 5357479 h 548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106766" h="5486398">
                <a:moveTo>
                  <a:pt x="0" y="584435"/>
                </a:moveTo>
                <a:lnTo>
                  <a:pt x="987442" y="584435"/>
                </a:lnTo>
                <a:lnTo>
                  <a:pt x="987442" y="5486398"/>
                </a:lnTo>
                <a:lnTo>
                  <a:pt x="0" y="5486398"/>
                </a:lnTo>
                <a:close/>
                <a:moveTo>
                  <a:pt x="2059662" y="432766"/>
                </a:moveTo>
                <a:lnTo>
                  <a:pt x="3047104" y="432766"/>
                </a:lnTo>
                <a:lnTo>
                  <a:pt x="3047104" y="5452021"/>
                </a:lnTo>
                <a:lnTo>
                  <a:pt x="2059662" y="5452021"/>
                </a:lnTo>
                <a:close/>
                <a:moveTo>
                  <a:pt x="4119324" y="266433"/>
                </a:moveTo>
                <a:lnTo>
                  <a:pt x="5106766" y="266433"/>
                </a:lnTo>
                <a:lnTo>
                  <a:pt x="5106766" y="5105034"/>
                </a:lnTo>
                <a:lnTo>
                  <a:pt x="4119324" y="5105034"/>
                </a:lnTo>
                <a:close/>
                <a:moveTo>
                  <a:pt x="1029831" y="140548"/>
                </a:moveTo>
                <a:lnTo>
                  <a:pt x="2017273" y="140548"/>
                </a:lnTo>
                <a:lnTo>
                  <a:pt x="2017273" y="5070654"/>
                </a:lnTo>
                <a:lnTo>
                  <a:pt x="1029831" y="5070654"/>
                </a:lnTo>
                <a:close/>
                <a:moveTo>
                  <a:pt x="3089493" y="0"/>
                </a:moveTo>
                <a:lnTo>
                  <a:pt x="4076935" y="0"/>
                </a:lnTo>
                <a:lnTo>
                  <a:pt x="4076935" y="5357479"/>
                </a:lnTo>
                <a:lnTo>
                  <a:pt x="3089493" y="5357479"/>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34734280-A0FE-244B-ED02-9FDA45EC95DC}"/>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57561531-9311-12CB-BCA5-94FF95B103AD}"/>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218595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C680467D-1EE8-4904-B2A9-399241A05282}"/>
              </a:ext>
            </a:extLst>
          </p:cNvPr>
          <p:cNvSpPr>
            <a:spLocks noGrp="1"/>
          </p:cNvSpPr>
          <p:nvPr>
            <p:ph type="pic" sz="quarter" idx="10"/>
          </p:nvPr>
        </p:nvSpPr>
        <p:spPr>
          <a:xfrm>
            <a:off x="689725" y="1927410"/>
            <a:ext cx="2882656" cy="1877535"/>
          </a:xfrm>
          <a:custGeom>
            <a:avLst/>
            <a:gdLst>
              <a:gd name="connsiteX0" fmla="*/ 724965 w 2882656"/>
              <a:gd name="connsiteY0" fmla="*/ 0 h 1877535"/>
              <a:gd name="connsiteX1" fmla="*/ 2865454 w 2882656"/>
              <a:gd name="connsiteY1" fmla="*/ 0 h 1877535"/>
              <a:gd name="connsiteX2" fmla="*/ 2882656 w 2882656"/>
              <a:gd name="connsiteY2" fmla="*/ 9830 h 1877535"/>
              <a:gd name="connsiteX3" fmla="*/ 2160149 w 2882656"/>
              <a:gd name="connsiteY3" fmla="*/ 1877535 h 1877535"/>
              <a:gd name="connsiteX4" fmla="*/ 0 w 2882656"/>
              <a:gd name="connsiteY4" fmla="*/ 1877535 h 1877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2656" h="1877535">
                <a:moveTo>
                  <a:pt x="724965" y="0"/>
                </a:moveTo>
                <a:lnTo>
                  <a:pt x="2865454" y="0"/>
                </a:lnTo>
                <a:lnTo>
                  <a:pt x="2882656" y="9830"/>
                </a:lnTo>
                <a:lnTo>
                  <a:pt x="2160149" y="1877535"/>
                </a:lnTo>
                <a:lnTo>
                  <a:pt x="0" y="1877535"/>
                </a:lnTo>
                <a:close/>
              </a:path>
            </a:pathLst>
          </a:custGeom>
        </p:spPr>
        <p:txBody>
          <a:bodyPr wrap="square">
            <a:noAutofit/>
          </a:bodyPr>
          <a:lstStyle>
            <a:lvl1pPr>
              <a:defRPr sz="800"/>
            </a:lvl1pPr>
          </a:lstStyle>
          <a:p>
            <a:endParaRPr lang="en-US"/>
          </a:p>
        </p:txBody>
      </p:sp>
      <p:sp>
        <p:nvSpPr>
          <p:cNvPr id="17" name="Picture Placeholder 16">
            <a:extLst>
              <a:ext uri="{FF2B5EF4-FFF2-40B4-BE49-F238E27FC236}">
                <a16:creationId xmlns:a16="http://schemas.microsoft.com/office/drawing/2014/main" id="{7A2700F4-4AAF-4AF2-AA21-0D7F0E5D5E92}"/>
              </a:ext>
            </a:extLst>
          </p:cNvPr>
          <p:cNvSpPr>
            <a:spLocks noGrp="1"/>
          </p:cNvSpPr>
          <p:nvPr>
            <p:ph type="pic" sz="quarter" idx="11"/>
          </p:nvPr>
        </p:nvSpPr>
        <p:spPr>
          <a:xfrm>
            <a:off x="3333023" y="1927410"/>
            <a:ext cx="2882656" cy="1877535"/>
          </a:xfrm>
          <a:custGeom>
            <a:avLst/>
            <a:gdLst>
              <a:gd name="connsiteX0" fmla="*/ 724965 w 2882656"/>
              <a:gd name="connsiteY0" fmla="*/ 0 h 1877535"/>
              <a:gd name="connsiteX1" fmla="*/ 2865454 w 2882656"/>
              <a:gd name="connsiteY1" fmla="*/ 0 h 1877535"/>
              <a:gd name="connsiteX2" fmla="*/ 2882656 w 2882656"/>
              <a:gd name="connsiteY2" fmla="*/ 9830 h 1877535"/>
              <a:gd name="connsiteX3" fmla="*/ 2160149 w 2882656"/>
              <a:gd name="connsiteY3" fmla="*/ 1877535 h 1877535"/>
              <a:gd name="connsiteX4" fmla="*/ 0 w 2882656"/>
              <a:gd name="connsiteY4" fmla="*/ 1877535 h 1877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2656" h="1877535">
                <a:moveTo>
                  <a:pt x="724965" y="0"/>
                </a:moveTo>
                <a:lnTo>
                  <a:pt x="2865454" y="0"/>
                </a:lnTo>
                <a:lnTo>
                  <a:pt x="2882656" y="9830"/>
                </a:lnTo>
                <a:lnTo>
                  <a:pt x="2160149" y="1877535"/>
                </a:lnTo>
                <a:lnTo>
                  <a:pt x="0" y="1877535"/>
                </a:lnTo>
                <a:close/>
              </a:path>
            </a:pathLst>
          </a:custGeom>
        </p:spPr>
        <p:txBody>
          <a:bodyPr wrap="square">
            <a:noAutofit/>
          </a:bodyPr>
          <a:lstStyle>
            <a:lvl1pPr>
              <a:defRPr sz="800"/>
            </a:lvl1pPr>
          </a:lstStyle>
          <a:p>
            <a:endParaRPr lang="en-US"/>
          </a:p>
        </p:txBody>
      </p:sp>
      <p:sp>
        <p:nvSpPr>
          <p:cNvPr id="18" name="Picture Placeholder 17">
            <a:extLst>
              <a:ext uri="{FF2B5EF4-FFF2-40B4-BE49-F238E27FC236}">
                <a16:creationId xmlns:a16="http://schemas.microsoft.com/office/drawing/2014/main" id="{BCD62E92-AB99-4AB8-B632-051E477B879A}"/>
              </a:ext>
            </a:extLst>
          </p:cNvPr>
          <p:cNvSpPr>
            <a:spLocks noGrp="1"/>
          </p:cNvSpPr>
          <p:nvPr>
            <p:ph type="pic" sz="quarter" idx="12"/>
          </p:nvPr>
        </p:nvSpPr>
        <p:spPr>
          <a:xfrm>
            <a:off x="5976321" y="1927410"/>
            <a:ext cx="2882656" cy="1877535"/>
          </a:xfrm>
          <a:custGeom>
            <a:avLst/>
            <a:gdLst>
              <a:gd name="connsiteX0" fmla="*/ 724965 w 2882656"/>
              <a:gd name="connsiteY0" fmla="*/ 0 h 1877535"/>
              <a:gd name="connsiteX1" fmla="*/ 2865454 w 2882656"/>
              <a:gd name="connsiteY1" fmla="*/ 0 h 1877535"/>
              <a:gd name="connsiteX2" fmla="*/ 2882656 w 2882656"/>
              <a:gd name="connsiteY2" fmla="*/ 9830 h 1877535"/>
              <a:gd name="connsiteX3" fmla="*/ 2160149 w 2882656"/>
              <a:gd name="connsiteY3" fmla="*/ 1877535 h 1877535"/>
              <a:gd name="connsiteX4" fmla="*/ 0 w 2882656"/>
              <a:gd name="connsiteY4" fmla="*/ 1877535 h 1877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2656" h="1877535">
                <a:moveTo>
                  <a:pt x="724965" y="0"/>
                </a:moveTo>
                <a:lnTo>
                  <a:pt x="2865454" y="0"/>
                </a:lnTo>
                <a:lnTo>
                  <a:pt x="2882656" y="9830"/>
                </a:lnTo>
                <a:lnTo>
                  <a:pt x="2160149" y="1877535"/>
                </a:lnTo>
                <a:lnTo>
                  <a:pt x="0" y="1877535"/>
                </a:lnTo>
                <a:close/>
              </a:path>
            </a:pathLst>
          </a:custGeom>
        </p:spPr>
        <p:txBody>
          <a:bodyPr wrap="square">
            <a:noAutofit/>
          </a:bodyPr>
          <a:lstStyle>
            <a:lvl1pPr>
              <a:defRPr sz="800"/>
            </a:lvl1pPr>
          </a:lstStyle>
          <a:p>
            <a:endParaRPr lang="en-US"/>
          </a:p>
        </p:txBody>
      </p:sp>
      <p:sp>
        <p:nvSpPr>
          <p:cNvPr id="19" name="Picture Placeholder 18">
            <a:extLst>
              <a:ext uri="{FF2B5EF4-FFF2-40B4-BE49-F238E27FC236}">
                <a16:creationId xmlns:a16="http://schemas.microsoft.com/office/drawing/2014/main" id="{80D55424-314A-4BA4-9B58-EFD42655A3F3}"/>
              </a:ext>
            </a:extLst>
          </p:cNvPr>
          <p:cNvSpPr>
            <a:spLocks noGrp="1"/>
          </p:cNvSpPr>
          <p:nvPr>
            <p:ph type="pic" sz="quarter" idx="13"/>
          </p:nvPr>
        </p:nvSpPr>
        <p:spPr>
          <a:xfrm>
            <a:off x="8619619" y="1927410"/>
            <a:ext cx="2882656" cy="1877535"/>
          </a:xfrm>
          <a:custGeom>
            <a:avLst/>
            <a:gdLst>
              <a:gd name="connsiteX0" fmla="*/ 724965 w 2882656"/>
              <a:gd name="connsiteY0" fmla="*/ 0 h 1877535"/>
              <a:gd name="connsiteX1" fmla="*/ 2865454 w 2882656"/>
              <a:gd name="connsiteY1" fmla="*/ 0 h 1877535"/>
              <a:gd name="connsiteX2" fmla="*/ 2882656 w 2882656"/>
              <a:gd name="connsiteY2" fmla="*/ 9830 h 1877535"/>
              <a:gd name="connsiteX3" fmla="*/ 2160149 w 2882656"/>
              <a:gd name="connsiteY3" fmla="*/ 1877535 h 1877535"/>
              <a:gd name="connsiteX4" fmla="*/ 0 w 2882656"/>
              <a:gd name="connsiteY4" fmla="*/ 1877535 h 1877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2656" h="1877535">
                <a:moveTo>
                  <a:pt x="724965" y="0"/>
                </a:moveTo>
                <a:lnTo>
                  <a:pt x="2865454" y="0"/>
                </a:lnTo>
                <a:lnTo>
                  <a:pt x="2882656" y="9830"/>
                </a:lnTo>
                <a:lnTo>
                  <a:pt x="2160149" y="1877535"/>
                </a:lnTo>
                <a:lnTo>
                  <a:pt x="0" y="1877535"/>
                </a:lnTo>
                <a:close/>
              </a:path>
            </a:pathLst>
          </a:custGeom>
        </p:spPr>
        <p:txBody>
          <a:bodyPr wrap="square">
            <a:noAutofit/>
          </a:bodyPr>
          <a:lstStyle>
            <a:lvl1pPr>
              <a:defRPr sz="800"/>
            </a:lvl1pPr>
          </a:lstStyle>
          <a:p>
            <a:endParaRPr lang="en-US"/>
          </a:p>
        </p:txBody>
      </p:sp>
      <p:sp>
        <p:nvSpPr>
          <p:cNvPr id="20" name="Text Placeholder 7">
            <a:extLst>
              <a:ext uri="{FF2B5EF4-FFF2-40B4-BE49-F238E27FC236}">
                <a16:creationId xmlns:a16="http://schemas.microsoft.com/office/drawing/2014/main" id="{824AD216-AD87-40CC-875D-865A9243E6A7}"/>
              </a:ext>
            </a:extLst>
          </p:cNvPr>
          <p:cNvSpPr>
            <a:spLocks noGrp="1"/>
          </p:cNvSpPr>
          <p:nvPr>
            <p:ph type="body" sz="quarter" idx="14" hasCustomPrompt="1"/>
          </p:nvPr>
        </p:nvSpPr>
        <p:spPr>
          <a:xfrm>
            <a:off x="562341" y="471390"/>
            <a:ext cx="6735274" cy="826714"/>
          </a:xfrm>
        </p:spPr>
        <p:txBody>
          <a:bodyPr anchor="ctr">
            <a:normAutofit/>
          </a:bodyPr>
          <a:lstStyle>
            <a:lvl1pPr marL="0" indent="0">
              <a:buNone/>
              <a:defRPr sz="4000">
                <a:latin typeface="+mj-lt"/>
              </a:defRPr>
            </a:lvl1pPr>
          </a:lstStyle>
          <a:p>
            <a:pPr lvl="0"/>
            <a:r>
              <a:rPr lang="en-US"/>
              <a:t>YOUR TITLE HERE</a:t>
            </a:r>
          </a:p>
        </p:txBody>
      </p:sp>
    </p:spTree>
    <p:extLst>
      <p:ext uri="{BB962C8B-B14F-4D97-AF65-F5344CB8AC3E}">
        <p14:creationId xmlns:p14="http://schemas.microsoft.com/office/powerpoint/2010/main" val="9028090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0562B9A-9A9E-C220-EFAE-805D9020161D}"/>
              </a:ext>
            </a:extLst>
          </p:cNvPr>
          <p:cNvSpPr>
            <a:spLocks noGrp="1"/>
          </p:cNvSpPr>
          <p:nvPr>
            <p:ph type="pic" sz="quarter" idx="11"/>
          </p:nvPr>
        </p:nvSpPr>
        <p:spPr>
          <a:xfrm>
            <a:off x="5334002" y="0"/>
            <a:ext cx="6857999" cy="6858000"/>
          </a:xfrm>
          <a:custGeom>
            <a:avLst/>
            <a:gdLst>
              <a:gd name="connsiteX0" fmla="*/ 0 w 6857999"/>
              <a:gd name="connsiteY0" fmla="*/ 0 h 6858000"/>
              <a:gd name="connsiteX1" fmla="*/ 5901793 w 6857999"/>
              <a:gd name="connsiteY1" fmla="*/ 0 h 6858000"/>
              <a:gd name="connsiteX2" fmla="*/ 6857999 w 6857999"/>
              <a:gd name="connsiteY2" fmla="*/ 956206 h 6858000"/>
              <a:gd name="connsiteX3" fmla="*/ 6857999 w 6857999"/>
              <a:gd name="connsiteY3" fmla="*/ 5901794 h 6858000"/>
              <a:gd name="connsiteX4" fmla="*/ 5901793 w 6857999"/>
              <a:gd name="connsiteY4" fmla="*/ 6858000 h 6858000"/>
              <a:gd name="connsiteX5" fmla="*/ 0 w 6857999"/>
              <a:gd name="connsiteY5" fmla="*/ 6858000 h 6858000"/>
              <a:gd name="connsiteX6" fmla="*/ 3429000 w 6857999"/>
              <a:gd name="connsiteY6"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7999" h="6858000">
                <a:moveTo>
                  <a:pt x="0" y="0"/>
                </a:moveTo>
                <a:lnTo>
                  <a:pt x="5901793" y="0"/>
                </a:lnTo>
                <a:lnTo>
                  <a:pt x="6857999" y="956206"/>
                </a:lnTo>
                <a:lnTo>
                  <a:pt x="6857999" y="5901794"/>
                </a:lnTo>
                <a:lnTo>
                  <a:pt x="5901793" y="6858000"/>
                </a:lnTo>
                <a:lnTo>
                  <a:pt x="0" y="6858000"/>
                </a:lnTo>
                <a:lnTo>
                  <a:pt x="3429000" y="3429000"/>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1621BC36-A232-00D8-28BD-95B230F94B01}"/>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0EFEF2DB-9C2D-0423-B9EE-A21AAFAAC6C5}"/>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86226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18A40CA-AD33-098B-6177-F40D7A627233}"/>
              </a:ext>
            </a:extLst>
          </p:cNvPr>
          <p:cNvSpPr>
            <a:spLocks noGrp="1"/>
          </p:cNvSpPr>
          <p:nvPr>
            <p:ph type="pic" sz="quarter" idx="11"/>
          </p:nvPr>
        </p:nvSpPr>
        <p:spPr>
          <a:xfrm>
            <a:off x="0" y="1"/>
            <a:ext cx="4016872" cy="6857999"/>
          </a:xfrm>
          <a:custGeom>
            <a:avLst/>
            <a:gdLst>
              <a:gd name="connsiteX0" fmla="*/ 0 w 4016872"/>
              <a:gd name="connsiteY0" fmla="*/ 0 h 6857999"/>
              <a:gd name="connsiteX1" fmla="*/ 2186797 w 4016872"/>
              <a:gd name="connsiteY1" fmla="*/ 0 h 6857999"/>
              <a:gd name="connsiteX2" fmla="*/ 4016872 w 4016872"/>
              <a:gd name="connsiteY2" fmla="*/ 2686977 h 6857999"/>
              <a:gd name="connsiteX3" fmla="*/ 1176026 w 4016872"/>
              <a:gd name="connsiteY3" fmla="*/ 6857999 h 6857999"/>
              <a:gd name="connsiteX4" fmla="*/ 33331 w 4016872"/>
              <a:gd name="connsiteY4" fmla="*/ 6857999 h 6857999"/>
              <a:gd name="connsiteX5" fmla="*/ 0 w 4016872"/>
              <a:gd name="connsiteY5" fmla="*/ 680906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6872" h="6857999">
                <a:moveTo>
                  <a:pt x="0" y="0"/>
                </a:moveTo>
                <a:lnTo>
                  <a:pt x="2186797" y="0"/>
                </a:lnTo>
                <a:lnTo>
                  <a:pt x="4016872" y="2686977"/>
                </a:lnTo>
                <a:lnTo>
                  <a:pt x="1176026" y="6857999"/>
                </a:lnTo>
                <a:lnTo>
                  <a:pt x="33331" y="6857999"/>
                </a:lnTo>
                <a:lnTo>
                  <a:pt x="0" y="6809062"/>
                </a:lnTo>
                <a:close/>
              </a:path>
            </a:pathLst>
          </a:custGeom>
          <a:noFill/>
        </p:spPr>
        <p:txBody>
          <a:bodyPr wrap="square">
            <a:noAutofit/>
          </a:bodyPr>
          <a:lstStyle>
            <a:lvl1pPr>
              <a:defRPr sz="1400">
                <a:solidFill>
                  <a:schemeClr val="accent2"/>
                </a:solidFill>
              </a:defRPr>
            </a:lvl1pPr>
          </a:lstStyle>
          <a:p>
            <a:endParaRPr lang="en-US"/>
          </a:p>
        </p:txBody>
      </p:sp>
      <p:sp>
        <p:nvSpPr>
          <p:cNvPr id="10" name="Picture Placeholder 9">
            <a:extLst>
              <a:ext uri="{FF2B5EF4-FFF2-40B4-BE49-F238E27FC236}">
                <a16:creationId xmlns:a16="http://schemas.microsoft.com/office/drawing/2014/main" id="{0C58B04C-49D4-874F-4C3A-9147EA11E365}"/>
              </a:ext>
            </a:extLst>
          </p:cNvPr>
          <p:cNvSpPr>
            <a:spLocks noGrp="1"/>
          </p:cNvSpPr>
          <p:nvPr>
            <p:ph type="pic" sz="quarter" idx="12"/>
          </p:nvPr>
        </p:nvSpPr>
        <p:spPr>
          <a:xfrm>
            <a:off x="2302335" y="2"/>
            <a:ext cx="4033083" cy="2910530"/>
          </a:xfrm>
          <a:custGeom>
            <a:avLst/>
            <a:gdLst>
              <a:gd name="connsiteX0" fmla="*/ 0 w 4033083"/>
              <a:gd name="connsiteY0" fmla="*/ 0 h 2910530"/>
              <a:gd name="connsiteX1" fmla="*/ 4033083 w 4033083"/>
              <a:gd name="connsiteY1" fmla="*/ 0 h 2910530"/>
              <a:gd name="connsiteX2" fmla="*/ 2020191 w 4033083"/>
              <a:gd name="connsiteY2" fmla="*/ 2910530 h 2910530"/>
              <a:gd name="connsiteX3" fmla="*/ 2012889 w 4033083"/>
              <a:gd name="connsiteY3" fmla="*/ 2910530 h 2910530"/>
            </a:gdLst>
            <a:ahLst/>
            <a:cxnLst>
              <a:cxn ang="0">
                <a:pos x="connsiteX0" y="connsiteY0"/>
              </a:cxn>
              <a:cxn ang="0">
                <a:pos x="connsiteX1" y="connsiteY1"/>
              </a:cxn>
              <a:cxn ang="0">
                <a:pos x="connsiteX2" y="connsiteY2"/>
              </a:cxn>
              <a:cxn ang="0">
                <a:pos x="connsiteX3" y="connsiteY3"/>
              </a:cxn>
            </a:cxnLst>
            <a:rect l="l" t="t" r="r" b="b"/>
            <a:pathLst>
              <a:path w="4033083" h="2910530">
                <a:moveTo>
                  <a:pt x="0" y="0"/>
                </a:moveTo>
                <a:lnTo>
                  <a:pt x="4033083" y="0"/>
                </a:lnTo>
                <a:lnTo>
                  <a:pt x="2020191" y="2910530"/>
                </a:lnTo>
                <a:lnTo>
                  <a:pt x="2012889" y="2910530"/>
                </a:lnTo>
                <a:close/>
              </a:path>
            </a:pathLst>
          </a:custGeom>
          <a:noFill/>
        </p:spPr>
        <p:txBody>
          <a:bodyPr wrap="square">
            <a:noAutofit/>
          </a:bodyPr>
          <a:lstStyle>
            <a:lvl1pPr>
              <a:defRPr sz="1400">
                <a:solidFill>
                  <a:schemeClr val="accent2"/>
                </a:solidFill>
              </a:defRPr>
            </a:lvl1pPr>
          </a:lstStyle>
          <a:p>
            <a:endParaRPr lang="en-US"/>
          </a:p>
        </p:txBody>
      </p:sp>
      <p:sp>
        <p:nvSpPr>
          <p:cNvPr id="13" name="Picture Placeholder 12">
            <a:extLst>
              <a:ext uri="{FF2B5EF4-FFF2-40B4-BE49-F238E27FC236}">
                <a16:creationId xmlns:a16="http://schemas.microsoft.com/office/drawing/2014/main" id="{7F87455E-8FD2-6C80-746A-CF781022CE73}"/>
              </a:ext>
            </a:extLst>
          </p:cNvPr>
          <p:cNvSpPr>
            <a:spLocks noGrp="1"/>
          </p:cNvSpPr>
          <p:nvPr>
            <p:ph type="pic" sz="quarter" idx="13"/>
          </p:nvPr>
        </p:nvSpPr>
        <p:spPr>
          <a:xfrm>
            <a:off x="1268551" y="2998158"/>
            <a:ext cx="5338847" cy="3859843"/>
          </a:xfrm>
          <a:custGeom>
            <a:avLst/>
            <a:gdLst>
              <a:gd name="connsiteX0" fmla="*/ 2669424 w 5338847"/>
              <a:gd name="connsiteY0" fmla="*/ 0 h 3859843"/>
              <a:gd name="connsiteX1" fmla="*/ 5338847 w 5338847"/>
              <a:gd name="connsiteY1" fmla="*/ 3859843 h 3859843"/>
              <a:gd name="connsiteX2" fmla="*/ 0 w 5338847"/>
              <a:gd name="connsiteY2" fmla="*/ 3859843 h 3859843"/>
            </a:gdLst>
            <a:ahLst/>
            <a:cxnLst>
              <a:cxn ang="0">
                <a:pos x="connsiteX0" y="connsiteY0"/>
              </a:cxn>
              <a:cxn ang="0">
                <a:pos x="connsiteX1" y="connsiteY1"/>
              </a:cxn>
              <a:cxn ang="0">
                <a:pos x="connsiteX2" y="connsiteY2"/>
              </a:cxn>
            </a:cxnLst>
            <a:rect l="l" t="t" r="r" b="b"/>
            <a:pathLst>
              <a:path w="5338847" h="3859843">
                <a:moveTo>
                  <a:pt x="2669424" y="0"/>
                </a:moveTo>
                <a:lnTo>
                  <a:pt x="5338847" y="3859843"/>
                </a:lnTo>
                <a:lnTo>
                  <a:pt x="0" y="3859843"/>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F2A90721-7245-6800-5C3D-5E3534DD438F}"/>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96883AB5-EF2F-5215-092D-FD19F8C73A8F}"/>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39678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0-#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nodePh="1">
                                  <p:stCondLst>
                                    <p:cond delay="10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ppt_x"/>
                                          </p:val>
                                        </p:tav>
                                        <p:tav tm="100000">
                                          <p:val>
                                            <p:strVal val="#ppt_x"/>
                                          </p:val>
                                        </p:tav>
                                      </p:tavLst>
                                    </p:anim>
                                    <p:anim calcmode="lin" valueType="num">
                                      <p:cBhvr additive="base">
                                        <p:cTn id="12" dur="75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nodePh="1">
                                  <p:stCondLst>
                                    <p:cond delay="20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AABAB3E-3BEF-4A17-BD37-E20A1CBDA54A}"/>
              </a:ext>
            </a:extLst>
          </p:cNvPr>
          <p:cNvSpPr>
            <a:spLocks noGrp="1"/>
          </p:cNvSpPr>
          <p:nvPr>
            <p:ph type="pic" sz="quarter" idx="11"/>
          </p:nvPr>
        </p:nvSpPr>
        <p:spPr>
          <a:xfrm>
            <a:off x="5029202" y="1"/>
            <a:ext cx="7162799" cy="6857998"/>
          </a:xfrm>
          <a:custGeom>
            <a:avLst/>
            <a:gdLst>
              <a:gd name="connsiteX0" fmla="*/ 5937868 w 7162799"/>
              <a:gd name="connsiteY0" fmla="*/ 5186481 h 6857998"/>
              <a:gd name="connsiteX1" fmla="*/ 6902571 w 7162799"/>
              <a:gd name="connsiteY1" fmla="*/ 6857998 h 6857998"/>
              <a:gd name="connsiteX2" fmla="*/ 4973164 w 7162799"/>
              <a:gd name="connsiteY2" fmla="*/ 6857998 h 6857998"/>
              <a:gd name="connsiteX3" fmla="*/ 3947966 w 7162799"/>
              <a:gd name="connsiteY3" fmla="*/ 5186481 h 6857998"/>
              <a:gd name="connsiteX4" fmla="*/ 4912669 w 7162799"/>
              <a:gd name="connsiteY4" fmla="*/ 6857998 h 6857998"/>
              <a:gd name="connsiteX5" fmla="*/ 2983262 w 7162799"/>
              <a:gd name="connsiteY5" fmla="*/ 6857998 h 6857998"/>
              <a:gd name="connsiteX6" fmla="*/ 1958063 w 7162799"/>
              <a:gd name="connsiteY6" fmla="*/ 5186481 h 6857998"/>
              <a:gd name="connsiteX7" fmla="*/ 2922768 w 7162799"/>
              <a:gd name="connsiteY7" fmla="*/ 6857998 h 6857998"/>
              <a:gd name="connsiteX8" fmla="*/ 993360 w 7162799"/>
              <a:gd name="connsiteY8" fmla="*/ 6857998 h 6857998"/>
              <a:gd name="connsiteX9" fmla="*/ 5969707 w 7162799"/>
              <a:gd name="connsiteY9" fmla="*/ 5170561 h 6857998"/>
              <a:gd name="connsiteX10" fmla="*/ 7162799 w 7162799"/>
              <a:gd name="connsiteY10" fmla="*/ 5170561 h 6857998"/>
              <a:gd name="connsiteX11" fmla="*/ 7162799 w 7162799"/>
              <a:gd name="connsiteY11" fmla="*/ 6438423 h 6857998"/>
              <a:gd name="connsiteX12" fmla="*/ 6931228 w 7162799"/>
              <a:gd name="connsiteY12" fmla="*/ 6838895 h 6857998"/>
              <a:gd name="connsiteX13" fmla="*/ 3979805 w 7162799"/>
              <a:gd name="connsiteY13" fmla="*/ 5170561 h 6857998"/>
              <a:gd name="connsiteX14" fmla="*/ 5909214 w 7162799"/>
              <a:gd name="connsiteY14" fmla="*/ 5170561 h 6857998"/>
              <a:gd name="connsiteX15" fmla="*/ 4944510 w 7162799"/>
              <a:gd name="connsiteY15" fmla="*/ 6838895 h 6857998"/>
              <a:gd name="connsiteX16" fmla="*/ 1989902 w 7162799"/>
              <a:gd name="connsiteY16" fmla="*/ 5170561 h 6857998"/>
              <a:gd name="connsiteX17" fmla="*/ 3919311 w 7162799"/>
              <a:gd name="connsiteY17" fmla="*/ 5170561 h 6857998"/>
              <a:gd name="connsiteX18" fmla="*/ 2954606 w 7162799"/>
              <a:gd name="connsiteY18" fmla="*/ 6838895 h 6857998"/>
              <a:gd name="connsiteX19" fmla="*/ 6931228 w 7162799"/>
              <a:gd name="connsiteY19" fmla="*/ 3464021 h 6857998"/>
              <a:gd name="connsiteX20" fmla="*/ 7162799 w 7162799"/>
              <a:gd name="connsiteY20" fmla="*/ 3865258 h 6857998"/>
              <a:gd name="connsiteX21" fmla="*/ 7162799 w 7162799"/>
              <a:gd name="connsiteY21" fmla="*/ 5135539 h 6857998"/>
              <a:gd name="connsiteX22" fmla="*/ 5969707 w 7162799"/>
              <a:gd name="connsiteY22" fmla="*/ 5135539 h 6857998"/>
              <a:gd name="connsiteX23" fmla="*/ 4944510 w 7162799"/>
              <a:gd name="connsiteY23" fmla="*/ 3464021 h 6857998"/>
              <a:gd name="connsiteX24" fmla="*/ 5909214 w 7162799"/>
              <a:gd name="connsiteY24" fmla="*/ 5135539 h 6857998"/>
              <a:gd name="connsiteX25" fmla="*/ 3979805 w 7162799"/>
              <a:gd name="connsiteY25" fmla="*/ 5135539 h 6857998"/>
              <a:gd name="connsiteX26" fmla="*/ 2954606 w 7162799"/>
              <a:gd name="connsiteY26" fmla="*/ 3464021 h 6857998"/>
              <a:gd name="connsiteX27" fmla="*/ 3919311 w 7162799"/>
              <a:gd name="connsiteY27" fmla="*/ 5135539 h 6857998"/>
              <a:gd name="connsiteX28" fmla="*/ 1989902 w 7162799"/>
              <a:gd name="connsiteY28" fmla="*/ 5135539 h 6857998"/>
              <a:gd name="connsiteX29" fmla="*/ 4973163 w 7162799"/>
              <a:gd name="connsiteY29" fmla="*/ 3448102 h 6857998"/>
              <a:gd name="connsiteX30" fmla="*/ 6902572 w 7162799"/>
              <a:gd name="connsiteY30" fmla="*/ 3448102 h 6857998"/>
              <a:gd name="connsiteX31" fmla="*/ 5937868 w 7162799"/>
              <a:gd name="connsiteY31" fmla="*/ 5116436 h 6857998"/>
              <a:gd name="connsiteX32" fmla="*/ 2983261 w 7162799"/>
              <a:gd name="connsiteY32" fmla="*/ 3448102 h 6857998"/>
              <a:gd name="connsiteX33" fmla="*/ 4912670 w 7162799"/>
              <a:gd name="connsiteY33" fmla="*/ 3448102 h 6857998"/>
              <a:gd name="connsiteX34" fmla="*/ 3947966 w 7162799"/>
              <a:gd name="connsiteY34" fmla="*/ 5116436 h 6857998"/>
              <a:gd name="connsiteX35" fmla="*/ 993359 w 7162799"/>
              <a:gd name="connsiteY35" fmla="*/ 3448102 h 6857998"/>
              <a:gd name="connsiteX36" fmla="*/ 2922768 w 7162799"/>
              <a:gd name="connsiteY36" fmla="*/ 3448102 h 6857998"/>
              <a:gd name="connsiteX37" fmla="*/ 1958063 w 7162799"/>
              <a:gd name="connsiteY37" fmla="*/ 5116436 h 6857998"/>
              <a:gd name="connsiteX38" fmla="*/ 3947966 w 7162799"/>
              <a:gd name="connsiteY38" fmla="*/ 1741563 h 6857998"/>
              <a:gd name="connsiteX39" fmla="*/ 4912670 w 7162799"/>
              <a:gd name="connsiteY39" fmla="*/ 3409895 h 6857998"/>
              <a:gd name="connsiteX40" fmla="*/ 2983261 w 7162799"/>
              <a:gd name="connsiteY40" fmla="*/ 3409895 h 6857998"/>
              <a:gd name="connsiteX41" fmla="*/ 1958063 w 7162799"/>
              <a:gd name="connsiteY41" fmla="*/ 1741563 h 6857998"/>
              <a:gd name="connsiteX42" fmla="*/ 2922768 w 7162799"/>
              <a:gd name="connsiteY42" fmla="*/ 3409895 h 6857998"/>
              <a:gd name="connsiteX43" fmla="*/ 993359 w 7162799"/>
              <a:gd name="connsiteY43" fmla="*/ 3409895 h 6857998"/>
              <a:gd name="connsiteX44" fmla="*/ 5937868 w 7162799"/>
              <a:gd name="connsiteY44" fmla="*/ 1741562 h 6857998"/>
              <a:gd name="connsiteX45" fmla="*/ 6902572 w 7162799"/>
              <a:gd name="connsiteY45" fmla="*/ 3409895 h 6857998"/>
              <a:gd name="connsiteX46" fmla="*/ 4973163 w 7162799"/>
              <a:gd name="connsiteY46" fmla="*/ 3409895 h 6857998"/>
              <a:gd name="connsiteX47" fmla="*/ 3979805 w 7162799"/>
              <a:gd name="connsiteY47" fmla="*/ 1722460 h 6857998"/>
              <a:gd name="connsiteX48" fmla="*/ 5909214 w 7162799"/>
              <a:gd name="connsiteY48" fmla="*/ 1722460 h 6857998"/>
              <a:gd name="connsiteX49" fmla="*/ 4944510 w 7162799"/>
              <a:gd name="connsiteY49" fmla="*/ 3393976 h 6857998"/>
              <a:gd name="connsiteX50" fmla="*/ 1989902 w 7162799"/>
              <a:gd name="connsiteY50" fmla="*/ 1722460 h 6857998"/>
              <a:gd name="connsiteX51" fmla="*/ 3919311 w 7162799"/>
              <a:gd name="connsiteY51" fmla="*/ 1722460 h 6857998"/>
              <a:gd name="connsiteX52" fmla="*/ 2954606 w 7162799"/>
              <a:gd name="connsiteY52" fmla="*/ 3393976 h 6857998"/>
              <a:gd name="connsiteX53" fmla="*/ 0 w 7162799"/>
              <a:gd name="connsiteY53" fmla="*/ 1722460 h 6857998"/>
              <a:gd name="connsiteX54" fmla="*/ 1926226 w 7162799"/>
              <a:gd name="connsiteY54" fmla="*/ 1722460 h 6857998"/>
              <a:gd name="connsiteX55" fmla="*/ 961523 w 7162799"/>
              <a:gd name="connsiteY55" fmla="*/ 3393976 h 6857998"/>
              <a:gd name="connsiteX56" fmla="*/ 4944510 w 7162799"/>
              <a:gd name="connsiteY56" fmla="*/ 15920 h 6857998"/>
              <a:gd name="connsiteX57" fmla="*/ 5909214 w 7162799"/>
              <a:gd name="connsiteY57" fmla="*/ 1687438 h 6857998"/>
              <a:gd name="connsiteX58" fmla="*/ 3979805 w 7162799"/>
              <a:gd name="connsiteY58" fmla="*/ 1687438 h 6857998"/>
              <a:gd name="connsiteX59" fmla="*/ 2954606 w 7162799"/>
              <a:gd name="connsiteY59" fmla="*/ 15920 h 6857998"/>
              <a:gd name="connsiteX60" fmla="*/ 3919311 w 7162799"/>
              <a:gd name="connsiteY60" fmla="*/ 1687438 h 6857998"/>
              <a:gd name="connsiteX61" fmla="*/ 1989902 w 7162799"/>
              <a:gd name="connsiteY61" fmla="*/ 1687438 h 6857998"/>
              <a:gd name="connsiteX62" fmla="*/ 961523 w 7162799"/>
              <a:gd name="connsiteY62" fmla="*/ 15920 h 6857998"/>
              <a:gd name="connsiteX63" fmla="*/ 1926226 w 7162799"/>
              <a:gd name="connsiteY63" fmla="*/ 1687438 h 6857998"/>
              <a:gd name="connsiteX64" fmla="*/ 0 w 7162799"/>
              <a:gd name="connsiteY64" fmla="*/ 1687438 h 6857998"/>
              <a:gd name="connsiteX65" fmla="*/ 2983261 w 7162799"/>
              <a:gd name="connsiteY65" fmla="*/ 1 h 6857998"/>
              <a:gd name="connsiteX66" fmla="*/ 4912670 w 7162799"/>
              <a:gd name="connsiteY66" fmla="*/ 1 h 6857998"/>
              <a:gd name="connsiteX67" fmla="*/ 3947966 w 7162799"/>
              <a:gd name="connsiteY67" fmla="*/ 1668335 h 6857998"/>
              <a:gd name="connsiteX68" fmla="*/ 993359 w 7162799"/>
              <a:gd name="connsiteY68" fmla="*/ 1 h 6857998"/>
              <a:gd name="connsiteX69" fmla="*/ 2922768 w 7162799"/>
              <a:gd name="connsiteY69" fmla="*/ 1 h 6857998"/>
              <a:gd name="connsiteX70" fmla="*/ 1958063 w 7162799"/>
              <a:gd name="connsiteY70" fmla="*/ 1668335 h 6857998"/>
              <a:gd name="connsiteX71" fmla="*/ 4973163 w 7162799"/>
              <a:gd name="connsiteY71" fmla="*/ 0 h 6857998"/>
              <a:gd name="connsiteX72" fmla="*/ 6902572 w 7162799"/>
              <a:gd name="connsiteY72" fmla="*/ 0 h 6857998"/>
              <a:gd name="connsiteX73" fmla="*/ 5937868 w 7162799"/>
              <a:gd name="connsiteY73" fmla="*/ 1668334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7162799" h="6857998">
                <a:moveTo>
                  <a:pt x="5937868" y="5186481"/>
                </a:moveTo>
                <a:lnTo>
                  <a:pt x="6902571" y="6857998"/>
                </a:lnTo>
                <a:lnTo>
                  <a:pt x="4973164" y="6857998"/>
                </a:lnTo>
                <a:close/>
                <a:moveTo>
                  <a:pt x="3947966" y="5186481"/>
                </a:moveTo>
                <a:lnTo>
                  <a:pt x="4912669" y="6857998"/>
                </a:lnTo>
                <a:lnTo>
                  <a:pt x="2983262" y="6857998"/>
                </a:lnTo>
                <a:close/>
                <a:moveTo>
                  <a:pt x="1958063" y="5186481"/>
                </a:moveTo>
                <a:lnTo>
                  <a:pt x="2922768" y="6857998"/>
                </a:lnTo>
                <a:lnTo>
                  <a:pt x="993360" y="6857998"/>
                </a:lnTo>
                <a:close/>
                <a:moveTo>
                  <a:pt x="5969707" y="5170561"/>
                </a:moveTo>
                <a:lnTo>
                  <a:pt x="7162799" y="5170561"/>
                </a:lnTo>
                <a:lnTo>
                  <a:pt x="7162799" y="6438423"/>
                </a:lnTo>
                <a:lnTo>
                  <a:pt x="6931228" y="6838895"/>
                </a:lnTo>
                <a:close/>
                <a:moveTo>
                  <a:pt x="3979805" y="5170561"/>
                </a:moveTo>
                <a:lnTo>
                  <a:pt x="5909214" y="5170561"/>
                </a:lnTo>
                <a:lnTo>
                  <a:pt x="4944510" y="6838895"/>
                </a:lnTo>
                <a:close/>
                <a:moveTo>
                  <a:pt x="1989902" y="5170561"/>
                </a:moveTo>
                <a:lnTo>
                  <a:pt x="3919311" y="5170561"/>
                </a:lnTo>
                <a:lnTo>
                  <a:pt x="2954606" y="6838895"/>
                </a:lnTo>
                <a:close/>
                <a:moveTo>
                  <a:pt x="6931228" y="3464021"/>
                </a:moveTo>
                <a:lnTo>
                  <a:pt x="7162799" y="3865258"/>
                </a:lnTo>
                <a:lnTo>
                  <a:pt x="7162799" y="5135539"/>
                </a:lnTo>
                <a:lnTo>
                  <a:pt x="5969707" y="5135539"/>
                </a:lnTo>
                <a:close/>
                <a:moveTo>
                  <a:pt x="4944510" y="3464021"/>
                </a:moveTo>
                <a:lnTo>
                  <a:pt x="5909214" y="5135539"/>
                </a:lnTo>
                <a:lnTo>
                  <a:pt x="3979805" y="5135539"/>
                </a:lnTo>
                <a:close/>
                <a:moveTo>
                  <a:pt x="2954606" y="3464021"/>
                </a:moveTo>
                <a:lnTo>
                  <a:pt x="3919311" y="5135539"/>
                </a:lnTo>
                <a:lnTo>
                  <a:pt x="1989902" y="5135539"/>
                </a:lnTo>
                <a:close/>
                <a:moveTo>
                  <a:pt x="4973163" y="3448102"/>
                </a:moveTo>
                <a:lnTo>
                  <a:pt x="6902572" y="3448102"/>
                </a:lnTo>
                <a:lnTo>
                  <a:pt x="5937868" y="5116436"/>
                </a:lnTo>
                <a:close/>
                <a:moveTo>
                  <a:pt x="2983261" y="3448102"/>
                </a:moveTo>
                <a:lnTo>
                  <a:pt x="4912670" y="3448102"/>
                </a:lnTo>
                <a:lnTo>
                  <a:pt x="3947966" y="5116436"/>
                </a:lnTo>
                <a:close/>
                <a:moveTo>
                  <a:pt x="993359" y="3448102"/>
                </a:moveTo>
                <a:lnTo>
                  <a:pt x="2922768" y="3448102"/>
                </a:lnTo>
                <a:lnTo>
                  <a:pt x="1958063" y="5116436"/>
                </a:lnTo>
                <a:close/>
                <a:moveTo>
                  <a:pt x="3947966" y="1741563"/>
                </a:moveTo>
                <a:lnTo>
                  <a:pt x="4912670" y="3409895"/>
                </a:lnTo>
                <a:lnTo>
                  <a:pt x="2983261" y="3409895"/>
                </a:lnTo>
                <a:close/>
                <a:moveTo>
                  <a:pt x="1958063" y="1741563"/>
                </a:moveTo>
                <a:lnTo>
                  <a:pt x="2922768" y="3409895"/>
                </a:lnTo>
                <a:lnTo>
                  <a:pt x="993359" y="3409895"/>
                </a:lnTo>
                <a:close/>
                <a:moveTo>
                  <a:pt x="5937868" y="1741562"/>
                </a:moveTo>
                <a:lnTo>
                  <a:pt x="6902572" y="3409895"/>
                </a:lnTo>
                <a:lnTo>
                  <a:pt x="4973163" y="3409895"/>
                </a:lnTo>
                <a:close/>
                <a:moveTo>
                  <a:pt x="3979805" y="1722460"/>
                </a:moveTo>
                <a:lnTo>
                  <a:pt x="5909214" y="1722460"/>
                </a:lnTo>
                <a:lnTo>
                  <a:pt x="4944510" y="3393976"/>
                </a:lnTo>
                <a:close/>
                <a:moveTo>
                  <a:pt x="1989902" y="1722460"/>
                </a:moveTo>
                <a:lnTo>
                  <a:pt x="3919311" y="1722460"/>
                </a:lnTo>
                <a:lnTo>
                  <a:pt x="2954606" y="3393976"/>
                </a:lnTo>
                <a:close/>
                <a:moveTo>
                  <a:pt x="0" y="1722460"/>
                </a:moveTo>
                <a:lnTo>
                  <a:pt x="1926226" y="1722460"/>
                </a:lnTo>
                <a:lnTo>
                  <a:pt x="961523" y="3393976"/>
                </a:lnTo>
                <a:close/>
                <a:moveTo>
                  <a:pt x="4944510" y="15920"/>
                </a:moveTo>
                <a:lnTo>
                  <a:pt x="5909214" y="1687438"/>
                </a:lnTo>
                <a:lnTo>
                  <a:pt x="3979805" y="1687438"/>
                </a:lnTo>
                <a:close/>
                <a:moveTo>
                  <a:pt x="2954606" y="15920"/>
                </a:moveTo>
                <a:lnTo>
                  <a:pt x="3919311" y="1687438"/>
                </a:lnTo>
                <a:lnTo>
                  <a:pt x="1989902" y="1687438"/>
                </a:lnTo>
                <a:close/>
                <a:moveTo>
                  <a:pt x="961523" y="15920"/>
                </a:moveTo>
                <a:lnTo>
                  <a:pt x="1926226" y="1687438"/>
                </a:lnTo>
                <a:lnTo>
                  <a:pt x="0" y="1687438"/>
                </a:lnTo>
                <a:close/>
                <a:moveTo>
                  <a:pt x="2983261" y="1"/>
                </a:moveTo>
                <a:lnTo>
                  <a:pt x="4912670" y="1"/>
                </a:lnTo>
                <a:lnTo>
                  <a:pt x="3947966" y="1668335"/>
                </a:lnTo>
                <a:close/>
                <a:moveTo>
                  <a:pt x="993359" y="1"/>
                </a:moveTo>
                <a:lnTo>
                  <a:pt x="2922768" y="1"/>
                </a:lnTo>
                <a:lnTo>
                  <a:pt x="1958063" y="1668335"/>
                </a:lnTo>
                <a:close/>
                <a:moveTo>
                  <a:pt x="4973163" y="0"/>
                </a:moveTo>
                <a:lnTo>
                  <a:pt x="6902572" y="0"/>
                </a:lnTo>
                <a:lnTo>
                  <a:pt x="5937868" y="1668334"/>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351254D4-A092-17E5-2A88-5E0377633DBE}"/>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94BA48E8-2F75-9F39-8F29-27987D901EFB}"/>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chemeClr val="tx1">
                    <a:lumMod val="50000"/>
                  </a:schemeClr>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14182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B108986-A701-BEC7-7192-BA7EFBCEB929}"/>
              </a:ext>
            </a:extLst>
          </p:cNvPr>
          <p:cNvSpPr>
            <a:spLocks noGrp="1"/>
          </p:cNvSpPr>
          <p:nvPr>
            <p:ph type="pic" sz="quarter" idx="11"/>
          </p:nvPr>
        </p:nvSpPr>
        <p:spPr>
          <a:xfrm>
            <a:off x="872974" y="1833433"/>
            <a:ext cx="2216448" cy="2560778"/>
          </a:xfrm>
          <a:custGeom>
            <a:avLst/>
            <a:gdLst>
              <a:gd name="connsiteX0" fmla="*/ 1108728 w 2216448"/>
              <a:gd name="connsiteY0" fmla="*/ 0 h 2560778"/>
              <a:gd name="connsiteX1" fmla="*/ 2216448 w 2216448"/>
              <a:gd name="connsiteY1" fmla="*/ 641203 h 2560778"/>
              <a:gd name="connsiteX2" fmla="*/ 2216448 w 2216448"/>
              <a:gd name="connsiteY2" fmla="*/ 1921593 h 2560778"/>
              <a:gd name="connsiteX3" fmla="*/ 1108728 w 2216448"/>
              <a:gd name="connsiteY3" fmla="*/ 2560778 h 2560778"/>
              <a:gd name="connsiteX4" fmla="*/ 0 w 2216448"/>
              <a:gd name="connsiteY4" fmla="*/ 1921593 h 2560778"/>
              <a:gd name="connsiteX5" fmla="*/ 0 w 2216448"/>
              <a:gd name="connsiteY5" fmla="*/ 641203 h 256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6448" h="2560778">
                <a:moveTo>
                  <a:pt x="1108728" y="0"/>
                </a:moveTo>
                <a:lnTo>
                  <a:pt x="2216448" y="641203"/>
                </a:lnTo>
                <a:lnTo>
                  <a:pt x="2216448" y="1921593"/>
                </a:lnTo>
                <a:lnTo>
                  <a:pt x="1108728" y="2560778"/>
                </a:lnTo>
                <a:lnTo>
                  <a:pt x="0" y="1921593"/>
                </a:lnTo>
                <a:lnTo>
                  <a:pt x="0" y="641203"/>
                </a:lnTo>
                <a:close/>
              </a:path>
            </a:pathLst>
          </a:custGeom>
          <a:noFill/>
        </p:spPr>
        <p:txBody>
          <a:bodyPr wrap="square">
            <a:noAutofit/>
          </a:bodyPr>
          <a:lstStyle>
            <a:lvl1pPr>
              <a:defRPr sz="1400">
                <a:solidFill>
                  <a:schemeClr val="accent2"/>
                </a:solidFill>
              </a:defRPr>
            </a:lvl1pPr>
          </a:lstStyle>
          <a:p>
            <a:endParaRPr lang="en-US"/>
          </a:p>
        </p:txBody>
      </p:sp>
      <p:sp>
        <p:nvSpPr>
          <p:cNvPr id="8" name="Picture Placeholder 7">
            <a:extLst>
              <a:ext uri="{FF2B5EF4-FFF2-40B4-BE49-F238E27FC236}">
                <a16:creationId xmlns:a16="http://schemas.microsoft.com/office/drawing/2014/main" id="{BCCB06F4-7219-3CD8-42E0-27AA69E0EE3D}"/>
              </a:ext>
            </a:extLst>
          </p:cNvPr>
          <p:cNvSpPr>
            <a:spLocks noGrp="1"/>
          </p:cNvSpPr>
          <p:nvPr>
            <p:ph type="pic" sz="quarter" idx="12"/>
          </p:nvPr>
        </p:nvSpPr>
        <p:spPr>
          <a:xfrm>
            <a:off x="3616177" y="1833433"/>
            <a:ext cx="2216448" cy="2560778"/>
          </a:xfrm>
          <a:custGeom>
            <a:avLst/>
            <a:gdLst>
              <a:gd name="connsiteX0" fmla="*/ 1108728 w 2216448"/>
              <a:gd name="connsiteY0" fmla="*/ 0 h 2560778"/>
              <a:gd name="connsiteX1" fmla="*/ 2216448 w 2216448"/>
              <a:gd name="connsiteY1" fmla="*/ 641203 h 2560778"/>
              <a:gd name="connsiteX2" fmla="*/ 2216448 w 2216448"/>
              <a:gd name="connsiteY2" fmla="*/ 1921593 h 2560778"/>
              <a:gd name="connsiteX3" fmla="*/ 1108728 w 2216448"/>
              <a:gd name="connsiteY3" fmla="*/ 2560778 h 2560778"/>
              <a:gd name="connsiteX4" fmla="*/ 0 w 2216448"/>
              <a:gd name="connsiteY4" fmla="*/ 1921593 h 2560778"/>
              <a:gd name="connsiteX5" fmla="*/ 0 w 2216448"/>
              <a:gd name="connsiteY5" fmla="*/ 641203 h 256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6448" h="2560778">
                <a:moveTo>
                  <a:pt x="1108728" y="0"/>
                </a:moveTo>
                <a:lnTo>
                  <a:pt x="2216448" y="641203"/>
                </a:lnTo>
                <a:lnTo>
                  <a:pt x="2216448" y="1921593"/>
                </a:lnTo>
                <a:lnTo>
                  <a:pt x="1108728" y="2560778"/>
                </a:lnTo>
                <a:lnTo>
                  <a:pt x="0" y="1921593"/>
                </a:lnTo>
                <a:lnTo>
                  <a:pt x="0" y="641203"/>
                </a:lnTo>
                <a:close/>
              </a:path>
            </a:pathLst>
          </a:custGeom>
          <a:noFill/>
        </p:spPr>
        <p:txBody>
          <a:bodyPr wrap="square">
            <a:noAutofit/>
          </a:bodyPr>
          <a:lstStyle>
            <a:lvl1pPr>
              <a:defRPr sz="1400">
                <a:solidFill>
                  <a:schemeClr val="accent2"/>
                </a:solidFill>
              </a:defRPr>
            </a:lvl1pPr>
          </a:lstStyle>
          <a:p>
            <a:endParaRPr lang="en-US"/>
          </a:p>
        </p:txBody>
      </p:sp>
      <p:sp>
        <p:nvSpPr>
          <p:cNvPr id="9" name="Picture Placeholder 8">
            <a:extLst>
              <a:ext uri="{FF2B5EF4-FFF2-40B4-BE49-F238E27FC236}">
                <a16:creationId xmlns:a16="http://schemas.microsoft.com/office/drawing/2014/main" id="{3EBE07FF-ECBA-813F-7CCF-CC19600EB608}"/>
              </a:ext>
            </a:extLst>
          </p:cNvPr>
          <p:cNvSpPr>
            <a:spLocks noGrp="1"/>
          </p:cNvSpPr>
          <p:nvPr>
            <p:ph type="pic" sz="quarter" idx="13"/>
          </p:nvPr>
        </p:nvSpPr>
        <p:spPr>
          <a:xfrm>
            <a:off x="6359380" y="1833433"/>
            <a:ext cx="2216448" cy="2560778"/>
          </a:xfrm>
          <a:custGeom>
            <a:avLst/>
            <a:gdLst>
              <a:gd name="connsiteX0" fmla="*/ 1108728 w 2216448"/>
              <a:gd name="connsiteY0" fmla="*/ 0 h 2560778"/>
              <a:gd name="connsiteX1" fmla="*/ 2216448 w 2216448"/>
              <a:gd name="connsiteY1" fmla="*/ 641203 h 2560778"/>
              <a:gd name="connsiteX2" fmla="*/ 2216448 w 2216448"/>
              <a:gd name="connsiteY2" fmla="*/ 1921593 h 2560778"/>
              <a:gd name="connsiteX3" fmla="*/ 1108728 w 2216448"/>
              <a:gd name="connsiteY3" fmla="*/ 2560778 h 2560778"/>
              <a:gd name="connsiteX4" fmla="*/ 0 w 2216448"/>
              <a:gd name="connsiteY4" fmla="*/ 1921593 h 2560778"/>
              <a:gd name="connsiteX5" fmla="*/ 0 w 2216448"/>
              <a:gd name="connsiteY5" fmla="*/ 641203 h 256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6448" h="2560778">
                <a:moveTo>
                  <a:pt x="1108728" y="0"/>
                </a:moveTo>
                <a:lnTo>
                  <a:pt x="2216448" y="641203"/>
                </a:lnTo>
                <a:lnTo>
                  <a:pt x="2216448" y="1921593"/>
                </a:lnTo>
                <a:lnTo>
                  <a:pt x="1108728" y="2560778"/>
                </a:lnTo>
                <a:lnTo>
                  <a:pt x="0" y="1921593"/>
                </a:lnTo>
                <a:lnTo>
                  <a:pt x="0" y="641203"/>
                </a:lnTo>
                <a:close/>
              </a:path>
            </a:pathLst>
          </a:custGeom>
          <a:noFill/>
        </p:spPr>
        <p:txBody>
          <a:bodyPr wrap="square">
            <a:noAutofit/>
          </a:bodyPr>
          <a:lstStyle>
            <a:lvl1pPr>
              <a:defRPr sz="1400">
                <a:solidFill>
                  <a:schemeClr val="accent2"/>
                </a:solidFill>
              </a:defRPr>
            </a:lvl1pPr>
          </a:lstStyle>
          <a:p>
            <a:endParaRPr lang="en-US"/>
          </a:p>
        </p:txBody>
      </p:sp>
      <p:sp>
        <p:nvSpPr>
          <p:cNvPr id="10" name="Picture Placeholder 9">
            <a:extLst>
              <a:ext uri="{FF2B5EF4-FFF2-40B4-BE49-F238E27FC236}">
                <a16:creationId xmlns:a16="http://schemas.microsoft.com/office/drawing/2014/main" id="{04D47563-7800-371C-EA4A-80BE36AB3812}"/>
              </a:ext>
            </a:extLst>
          </p:cNvPr>
          <p:cNvSpPr>
            <a:spLocks noGrp="1"/>
          </p:cNvSpPr>
          <p:nvPr>
            <p:ph type="pic" sz="quarter" idx="14"/>
          </p:nvPr>
        </p:nvSpPr>
        <p:spPr>
          <a:xfrm>
            <a:off x="9102583" y="1833433"/>
            <a:ext cx="2216448" cy="2560778"/>
          </a:xfrm>
          <a:custGeom>
            <a:avLst/>
            <a:gdLst>
              <a:gd name="connsiteX0" fmla="*/ 1108728 w 2216448"/>
              <a:gd name="connsiteY0" fmla="*/ 0 h 2560778"/>
              <a:gd name="connsiteX1" fmla="*/ 2216448 w 2216448"/>
              <a:gd name="connsiteY1" fmla="*/ 641203 h 2560778"/>
              <a:gd name="connsiteX2" fmla="*/ 2216448 w 2216448"/>
              <a:gd name="connsiteY2" fmla="*/ 1921593 h 2560778"/>
              <a:gd name="connsiteX3" fmla="*/ 1108728 w 2216448"/>
              <a:gd name="connsiteY3" fmla="*/ 2560778 h 2560778"/>
              <a:gd name="connsiteX4" fmla="*/ 0 w 2216448"/>
              <a:gd name="connsiteY4" fmla="*/ 1921593 h 2560778"/>
              <a:gd name="connsiteX5" fmla="*/ 0 w 2216448"/>
              <a:gd name="connsiteY5" fmla="*/ 641203 h 256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6448" h="2560778">
                <a:moveTo>
                  <a:pt x="1108728" y="0"/>
                </a:moveTo>
                <a:lnTo>
                  <a:pt x="2216448" y="641203"/>
                </a:lnTo>
                <a:lnTo>
                  <a:pt x="2216448" y="1921593"/>
                </a:lnTo>
                <a:lnTo>
                  <a:pt x="1108728" y="2560778"/>
                </a:lnTo>
                <a:lnTo>
                  <a:pt x="0" y="1921593"/>
                </a:lnTo>
                <a:lnTo>
                  <a:pt x="0" y="641203"/>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A53B60FD-9F94-DB23-ACB9-84184EDB743C}"/>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12C6C8FC-1FC9-0936-EBE9-9971B1DA3035}"/>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49998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nodePh="1">
                                  <p:stCondLst>
                                    <p:cond delay="10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ppt_x"/>
                                          </p:val>
                                        </p:tav>
                                        <p:tav tm="100000">
                                          <p:val>
                                            <p:strVal val="#ppt_x"/>
                                          </p:val>
                                        </p:tav>
                                      </p:tavLst>
                                    </p:anim>
                                    <p:anim calcmode="lin" valueType="num">
                                      <p:cBhvr additive="base">
                                        <p:cTn id="12" dur="75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nodePh="1">
                                  <p:stCondLst>
                                    <p:cond delay="200"/>
                                  </p:stCondLst>
                                  <p:endCondLst>
                                    <p:cond evt="begin" delay="0">
                                      <p:tn val="13"/>
                                    </p:cond>
                                  </p:end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750" fill="hold"/>
                                        <p:tgtEl>
                                          <p:spTgt spid="9"/>
                                        </p:tgtEl>
                                        <p:attrNameLst>
                                          <p:attrName>ppt_x</p:attrName>
                                        </p:attrNameLst>
                                      </p:cBhvr>
                                      <p:tavLst>
                                        <p:tav tm="0">
                                          <p:val>
                                            <p:strVal val="#ppt_x"/>
                                          </p:val>
                                        </p:tav>
                                        <p:tav tm="100000">
                                          <p:val>
                                            <p:strVal val="#ppt_x"/>
                                          </p:val>
                                        </p:tav>
                                      </p:tavLst>
                                    </p:anim>
                                    <p:anim calcmode="lin" valueType="num">
                                      <p:cBhvr additive="base">
                                        <p:cTn id="16" dur="75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nodePh="1">
                                  <p:stCondLst>
                                    <p:cond delay="300"/>
                                  </p:stCondLst>
                                  <p:endCondLst>
                                    <p:cond evt="begin" delay="0">
                                      <p:tn val="17"/>
                                    </p:cond>
                                  </p:end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750" fill="hold"/>
                                        <p:tgtEl>
                                          <p:spTgt spid="10"/>
                                        </p:tgtEl>
                                        <p:attrNameLst>
                                          <p:attrName>ppt_x</p:attrName>
                                        </p:attrNameLst>
                                      </p:cBhvr>
                                      <p:tavLst>
                                        <p:tav tm="0">
                                          <p:val>
                                            <p:strVal val="#ppt_x"/>
                                          </p:val>
                                        </p:tav>
                                        <p:tav tm="100000">
                                          <p:val>
                                            <p:strVal val="#ppt_x"/>
                                          </p:val>
                                        </p:tav>
                                      </p:tavLst>
                                    </p:anim>
                                    <p:anim calcmode="lin" valueType="num">
                                      <p:cBhvr additive="base">
                                        <p:cTn id="20"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57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FA89F80-42B6-E75F-4A16-EB37DC2B5912}"/>
              </a:ext>
            </a:extLst>
          </p:cNvPr>
          <p:cNvSpPr>
            <a:spLocks noGrp="1"/>
          </p:cNvSpPr>
          <p:nvPr>
            <p:ph type="pic" sz="quarter" idx="11"/>
          </p:nvPr>
        </p:nvSpPr>
        <p:spPr>
          <a:xfrm>
            <a:off x="4906532" y="1600922"/>
            <a:ext cx="2380483" cy="2380484"/>
          </a:xfrm>
          <a:custGeom>
            <a:avLst/>
            <a:gdLst>
              <a:gd name="connsiteX0" fmla="*/ 1190241 w 2380483"/>
              <a:gd name="connsiteY0" fmla="*/ 0 h 2380484"/>
              <a:gd name="connsiteX1" fmla="*/ 2380483 w 2380483"/>
              <a:gd name="connsiteY1" fmla="*/ 1190242 h 2380484"/>
              <a:gd name="connsiteX2" fmla="*/ 1190241 w 2380483"/>
              <a:gd name="connsiteY2" fmla="*/ 2380484 h 2380484"/>
              <a:gd name="connsiteX3" fmla="*/ 0 w 2380483"/>
              <a:gd name="connsiteY3" fmla="*/ 1190242 h 2380484"/>
            </a:gdLst>
            <a:ahLst/>
            <a:cxnLst>
              <a:cxn ang="0">
                <a:pos x="connsiteX0" y="connsiteY0"/>
              </a:cxn>
              <a:cxn ang="0">
                <a:pos x="connsiteX1" y="connsiteY1"/>
              </a:cxn>
              <a:cxn ang="0">
                <a:pos x="connsiteX2" y="connsiteY2"/>
              </a:cxn>
              <a:cxn ang="0">
                <a:pos x="connsiteX3" y="connsiteY3"/>
              </a:cxn>
            </a:cxnLst>
            <a:rect l="l" t="t" r="r" b="b"/>
            <a:pathLst>
              <a:path w="2380483" h="2380484">
                <a:moveTo>
                  <a:pt x="1190241" y="0"/>
                </a:moveTo>
                <a:lnTo>
                  <a:pt x="2380483" y="1190242"/>
                </a:lnTo>
                <a:lnTo>
                  <a:pt x="1190241" y="2380484"/>
                </a:lnTo>
                <a:lnTo>
                  <a:pt x="0" y="1190242"/>
                </a:lnTo>
                <a:close/>
              </a:path>
            </a:pathLst>
          </a:custGeom>
          <a:noFill/>
        </p:spPr>
        <p:txBody>
          <a:bodyPr wrap="square">
            <a:noAutofit/>
          </a:bodyPr>
          <a:lstStyle>
            <a:lvl1pPr>
              <a:defRPr sz="1400">
                <a:solidFill>
                  <a:schemeClr val="accent2"/>
                </a:solidFill>
              </a:defRPr>
            </a:lvl1pPr>
          </a:lstStyle>
          <a:p>
            <a:endParaRPr lang="en-US"/>
          </a:p>
        </p:txBody>
      </p:sp>
      <p:sp>
        <p:nvSpPr>
          <p:cNvPr id="9" name="Picture Placeholder 8">
            <a:extLst>
              <a:ext uri="{FF2B5EF4-FFF2-40B4-BE49-F238E27FC236}">
                <a16:creationId xmlns:a16="http://schemas.microsoft.com/office/drawing/2014/main" id="{FD117B91-82DF-9B90-BEAD-3FD1DBECC252}"/>
              </a:ext>
            </a:extLst>
          </p:cNvPr>
          <p:cNvSpPr>
            <a:spLocks noGrp="1"/>
          </p:cNvSpPr>
          <p:nvPr>
            <p:ph type="pic" sz="quarter" idx="12"/>
          </p:nvPr>
        </p:nvSpPr>
        <p:spPr>
          <a:xfrm>
            <a:off x="3687312" y="2820144"/>
            <a:ext cx="2380483" cy="2380483"/>
          </a:xfrm>
          <a:custGeom>
            <a:avLst/>
            <a:gdLst>
              <a:gd name="connsiteX0" fmla="*/ 1190241 w 2380483"/>
              <a:gd name="connsiteY0" fmla="*/ 0 h 2380483"/>
              <a:gd name="connsiteX1" fmla="*/ 2380483 w 2380483"/>
              <a:gd name="connsiteY1" fmla="*/ 1190241 h 2380483"/>
              <a:gd name="connsiteX2" fmla="*/ 1190241 w 2380483"/>
              <a:gd name="connsiteY2" fmla="*/ 2380483 h 2380483"/>
              <a:gd name="connsiteX3" fmla="*/ 0 w 2380483"/>
              <a:gd name="connsiteY3" fmla="*/ 1190241 h 2380483"/>
            </a:gdLst>
            <a:ahLst/>
            <a:cxnLst>
              <a:cxn ang="0">
                <a:pos x="connsiteX0" y="connsiteY0"/>
              </a:cxn>
              <a:cxn ang="0">
                <a:pos x="connsiteX1" y="connsiteY1"/>
              </a:cxn>
              <a:cxn ang="0">
                <a:pos x="connsiteX2" y="connsiteY2"/>
              </a:cxn>
              <a:cxn ang="0">
                <a:pos x="connsiteX3" y="connsiteY3"/>
              </a:cxn>
            </a:cxnLst>
            <a:rect l="l" t="t" r="r" b="b"/>
            <a:pathLst>
              <a:path w="2380483" h="2380483">
                <a:moveTo>
                  <a:pt x="1190241" y="0"/>
                </a:moveTo>
                <a:lnTo>
                  <a:pt x="2380483" y="1190241"/>
                </a:lnTo>
                <a:lnTo>
                  <a:pt x="1190241" y="2380483"/>
                </a:lnTo>
                <a:lnTo>
                  <a:pt x="0" y="1190241"/>
                </a:lnTo>
                <a:close/>
              </a:path>
            </a:pathLst>
          </a:custGeom>
          <a:noFill/>
        </p:spPr>
        <p:txBody>
          <a:bodyPr wrap="square">
            <a:noAutofit/>
          </a:bodyPr>
          <a:lstStyle>
            <a:lvl1pPr>
              <a:defRPr sz="1400">
                <a:solidFill>
                  <a:schemeClr val="accent2"/>
                </a:solidFill>
              </a:defRPr>
            </a:lvl1pPr>
          </a:lstStyle>
          <a:p>
            <a:endParaRPr lang="en-US"/>
          </a:p>
        </p:txBody>
      </p:sp>
      <p:sp>
        <p:nvSpPr>
          <p:cNvPr id="11" name="Picture Placeholder 10">
            <a:extLst>
              <a:ext uri="{FF2B5EF4-FFF2-40B4-BE49-F238E27FC236}">
                <a16:creationId xmlns:a16="http://schemas.microsoft.com/office/drawing/2014/main" id="{8D963D20-C269-9D1A-E20F-20A2D4DEB539}"/>
              </a:ext>
            </a:extLst>
          </p:cNvPr>
          <p:cNvSpPr>
            <a:spLocks noGrp="1"/>
          </p:cNvSpPr>
          <p:nvPr>
            <p:ph type="pic" sz="quarter" idx="13"/>
          </p:nvPr>
        </p:nvSpPr>
        <p:spPr>
          <a:xfrm>
            <a:off x="6124327" y="2818720"/>
            <a:ext cx="2380483" cy="2380483"/>
          </a:xfrm>
          <a:custGeom>
            <a:avLst/>
            <a:gdLst>
              <a:gd name="connsiteX0" fmla="*/ 1190241 w 2380483"/>
              <a:gd name="connsiteY0" fmla="*/ 0 h 2380483"/>
              <a:gd name="connsiteX1" fmla="*/ 2380483 w 2380483"/>
              <a:gd name="connsiteY1" fmla="*/ 1190241 h 2380483"/>
              <a:gd name="connsiteX2" fmla="*/ 1190241 w 2380483"/>
              <a:gd name="connsiteY2" fmla="*/ 2380483 h 2380483"/>
              <a:gd name="connsiteX3" fmla="*/ 0 w 2380483"/>
              <a:gd name="connsiteY3" fmla="*/ 1190241 h 2380483"/>
            </a:gdLst>
            <a:ahLst/>
            <a:cxnLst>
              <a:cxn ang="0">
                <a:pos x="connsiteX0" y="connsiteY0"/>
              </a:cxn>
              <a:cxn ang="0">
                <a:pos x="connsiteX1" y="connsiteY1"/>
              </a:cxn>
              <a:cxn ang="0">
                <a:pos x="connsiteX2" y="connsiteY2"/>
              </a:cxn>
              <a:cxn ang="0">
                <a:pos x="connsiteX3" y="connsiteY3"/>
              </a:cxn>
            </a:cxnLst>
            <a:rect l="l" t="t" r="r" b="b"/>
            <a:pathLst>
              <a:path w="2380483" h="2380483">
                <a:moveTo>
                  <a:pt x="1190241" y="0"/>
                </a:moveTo>
                <a:lnTo>
                  <a:pt x="2380483" y="1190241"/>
                </a:lnTo>
                <a:lnTo>
                  <a:pt x="1190241" y="2380483"/>
                </a:lnTo>
                <a:lnTo>
                  <a:pt x="0" y="1190241"/>
                </a:lnTo>
                <a:close/>
              </a:path>
            </a:pathLst>
          </a:custGeom>
          <a:noFill/>
        </p:spPr>
        <p:txBody>
          <a:bodyPr wrap="square">
            <a:noAutofit/>
          </a:bodyPr>
          <a:lstStyle>
            <a:lvl1pPr>
              <a:defRPr sz="1400">
                <a:solidFill>
                  <a:schemeClr val="accent2"/>
                </a:solidFill>
              </a:defRPr>
            </a:lvl1pPr>
          </a:lstStyle>
          <a:p>
            <a:endParaRPr lang="en-US"/>
          </a:p>
        </p:txBody>
      </p:sp>
      <p:sp>
        <p:nvSpPr>
          <p:cNvPr id="13" name="Picture Placeholder 12">
            <a:extLst>
              <a:ext uri="{FF2B5EF4-FFF2-40B4-BE49-F238E27FC236}">
                <a16:creationId xmlns:a16="http://schemas.microsoft.com/office/drawing/2014/main" id="{BC737290-560A-C223-C709-A0F38B541EA6}"/>
              </a:ext>
            </a:extLst>
          </p:cNvPr>
          <p:cNvSpPr>
            <a:spLocks noGrp="1"/>
          </p:cNvSpPr>
          <p:nvPr>
            <p:ph type="pic" sz="quarter" idx="14"/>
          </p:nvPr>
        </p:nvSpPr>
        <p:spPr>
          <a:xfrm>
            <a:off x="4905107" y="4037939"/>
            <a:ext cx="2380483" cy="2380483"/>
          </a:xfrm>
          <a:custGeom>
            <a:avLst/>
            <a:gdLst>
              <a:gd name="connsiteX0" fmla="*/ 1190241 w 2380483"/>
              <a:gd name="connsiteY0" fmla="*/ 0 h 2380483"/>
              <a:gd name="connsiteX1" fmla="*/ 2380483 w 2380483"/>
              <a:gd name="connsiteY1" fmla="*/ 1190241 h 2380483"/>
              <a:gd name="connsiteX2" fmla="*/ 1190241 w 2380483"/>
              <a:gd name="connsiteY2" fmla="*/ 2380483 h 2380483"/>
              <a:gd name="connsiteX3" fmla="*/ 0 w 2380483"/>
              <a:gd name="connsiteY3" fmla="*/ 1190241 h 2380483"/>
            </a:gdLst>
            <a:ahLst/>
            <a:cxnLst>
              <a:cxn ang="0">
                <a:pos x="connsiteX0" y="connsiteY0"/>
              </a:cxn>
              <a:cxn ang="0">
                <a:pos x="connsiteX1" y="connsiteY1"/>
              </a:cxn>
              <a:cxn ang="0">
                <a:pos x="connsiteX2" y="connsiteY2"/>
              </a:cxn>
              <a:cxn ang="0">
                <a:pos x="connsiteX3" y="connsiteY3"/>
              </a:cxn>
            </a:cxnLst>
            <a:rect l="l" t="t" r="r" b="b"/>
            <a:pathLst>
              <a:path w="2380483" h="2380483">
                <a:moveTo>
                  <a:pt x="1190241" y="0"/>
                </a:moveTo>
                <a:lnTo>
                  <a:pt x="2380483" y="1190241"/>
                </a:lnTo>
                <a:lnTo>
                  <a:pt x="1190241" y="2380483"/>
                </a:lnTo>
                <a:lnTo>
                  <a:pt x="0" y="1190241"/>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5106E684-BAD9-D17C-8E87-2719007D92A0}"/>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A15AE881-F766-2BA4-8261-515D3512E2A3}"/>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2823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2" decel="100000" fill="hold" grpId="0" nodeType="withEffect" nodePh="1">
                                  <p:stCondLst>
                                    <p:cond delay="100"/>
                                  </p:stCondLst>
                                  <p:endCondLst>
                                    <p:cond evt="begin" delay="0">
                                      <p:tn val="9"/>
                                    </p:cond>
                                  </p:end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50" fill="hold"/>
                                        <p:tgtEl>
                                          <p:spTgt spid="11"/>
                                        </p:tgtEl>
                                        <p:attrNameLst>
                                          <p:attrName>ppt_x</p:attrName>
                                        </p:attrNameLst>
                                      </p:cBhvr>
                                      <p:tavLst>
                                        <p:tav tm="0">
                                          <p:val>
                                            <p:strVal val="1+#ppt_w/2"/>
                                          </p:val>
                                        </p:tav>
                                        <p:tav tm="100000">
                                          <p:val>
                                            <p:strVal val="#ppt_x"/>
                                          </p:val>
                                        </p:tav>
                                      </p:tavLst>
                                    </p:anim>
                                    <p:anim calcmode="lin" valueType="num">
                                      <p:cBhvr additive="base">
                                        <p:cTn id="12" dur="75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nodePh="1">
                                  <p:stCondLst>
                                    <p:cond delay="20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8" decel="100000" fill="hold" grpId="0" nodeType="withEffect" nodePh="1">
                                  <p:stCondLst>
                                    <p:cond delay="300"/>
                                  </p:stCondLst>
                                  <p:endCondLst>
                                    <p:cond evt="begin" delay="0">
                                      <p:tn val="17"/>
                                    </p:cond>
                                  </p:end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750" fill="hold"/>
                                        <p:tgtEl>
                                          <p:spTgt spid="9"/>
                                        </p:tgtEl>
                                        <p:attrNameLst>
                                          <p:attrName>ppt_x</p:attrName>
                                        </p:attrNameLst>
                                      </p:cBhvr>
                                      <p:tavLst>
                                        <p:tav tm="0">
                                          <p:val>
                                            <p:strVal val="0-#ppt_w/2"/>
                                          </p:val>
                                        </p:tav>
                                        <p:tav tm="100000">
                                          <p:val>
                                            <p:strVal val="#ppt_x"/>
                                          </p:val>
                                        </p:tav>
                                      </p:tavLst>
                                    </p:anim>
                                    <p:anim calcmode="lin" valueType="num">
                                      <p:cBhvr additive="base">
                                        <p:cTn id="20" dur="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0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1340C3F-AA0A-EBAB-5EF6-9235A28C8140}"/>
              </a:ext>
            </a:extLst>
          </p:cNvPr>
          <p:cNvSpPr>
            <a:spLocks noGrp="1"/>
          </p:cNvSpPr>
          <p:nvPr>
            <p:ph type="pic" sz="quarter" idx="11"/>
          </p:nvPr>
        </p:nvSpPr>
        <p:spPr>
          <a:xfrm>
            <a:off x="1" y="0"/>
            <a:ext cx="9601199" cy="6858000"/>
          </a:xfrm>
          <a:custGeom>
            <a:avLst/>
            <a:gdLst>
              <a:gd name="connsiteX0" fmla="*/ 0 w 9601199"/>
              <a:gd name="connsiteY0" fmla="*/ 0 h 6858000"/>
              <a:gd name="connsiteX1" fmla="*/ 5568009 w 9601199"/>
              <a:gd name="connsiteY1" fmla="*/ 0 h 6858000"/>
              <a:gd name="connsiteX2" fmla="*/ 9601199 w 9601199"/>
              <a:gd name="connsiteY2" fmla="*/ 6858000 h 6858000"/>
              <a:gd name="connsiteX3" fmla="*/ 2005072 w 9601199"/>
              <a:gd name="connsiteY3" fmla="*/ 6858000 h 6858000"/>
              <a:gd name="connsiteX4" fmla="*/ 0 w 9601199"/>
              <a:gd name="connsiteY4" fmla="*/ 3448594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199" h="6858000">
                <a:moveTo>
                  <a:pt x="0" y="0"/>
                </a:moveTo>
                <a:lnTo>
                  <a:pt x="5568009" y="0"/>
                </a:lnTo>
                <a:lnTo>
                  <a:pt x="9601199" y="6858000"/>
                </a:lnTo>
                <a:lnTo>
                  <a:pt x="2005072" y="6858000"/>
                </a:lnTo>
                <a:lnTo>
                  <a:pt x="0" y="3448594"/>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3712C728-75D8-A08D-B639-8717E15CB727}"/>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CEBAF43E-4154-207C-60A8-FB5F16929A3F}"/>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60492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61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DB6DBA0-1C99-D94B-2025-FDCF0234ED3B}"/>
              </a:ext>
            </a:extLst>
          </p:cNvPr>
          <p:cNvSpPr>
            <a:spLocks noGrp="1"/>
          </p:cNvSpPr>
          <p:nvPr>
            <p:ph type="pic" sz="quarter" idx="11"/>
          </p:nvPr>
        </p:nvSpPr>
        <p:spPr>
          <a:xfrm>
            <a:off x="2590800" y="0"/>
            <a:ext cx="9601200" cy="6858000"/>
          </a:xfrm>
          <a:custGeom>
            <a:avLst/>
            <a:gdLst>
              <a:gd name="connsiteX0" fmla="*/ 4033190 w 9601200"/>
              <a:gd name="connsiteY0" fmla="*/ 0 h 6858000"/>
              <a:gd name="connsiteX1" fmla="*/ 9601200 w 9601200"/>
              <a:gd name="connsiteY1" fmla="*/ 0 h 6858000"/>
              <a:gd name="connsiteX2" fmla="*/ 9601200 w 9601200"/>
              <a:gd name="connsiteY2" fmla="*/ 3380292 h 6858000"/>
              <a:gd name="connsiteX3" fmla="*/ 7555960 w 9601200"/>
              <a:gd name="connsiteY3" fmla="*/ 6858000 h 6858000"/>
              <a:gd name="connsiteX4" fmla="*/ 0 w 96012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200" h="6858000">
                <a:moveTo>
                  <a:pt x="4033190" y="0"/>
                </a:moveTo>
                <a:lnTo>
                  <a:pt x="9601200" y="0"/>
                </a:lnTo>
                <a:lnTo>
                  <a:pt x="9601200" y="3380292"/>
                </a:lnTo>
                <a:lnTo>
                  <a:pt x="7555960" y="6858000"/>
                </a:lnTo>
                <a:lnTo>
                  <a:pt x="0" y="6858000"/>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C8F963AD-6E29-F5C4-4170-19D21D441C82}"/>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93B6626D-8D7D-074F-1CBE-C7AC3AF0B575}"/>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28079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62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CB08D69-CE94-8713-0131-C491564880EA}"/>
              </a:ext>
            </a:extLst>
          </p:cNvPr>
          <p:cNvSpPr>
            <a:spLocks noGrp="1"/>
          </p:cNvSpPr>
          <p:nvPr>
            <p:ph type="pic" sz="quarter" idx="11"/>
          </p:nvPr>
        </p:nvSpPr>
        <p:spPr>
          <a:xfrm>
            <a:off x="1" y="0"/>
            <a:ext cx="9601199" cy="6858000"/>
          </a:xfrm>
          <a:custGeom>
            <a:avLst/>
            <a:gdLst>
              <a:gd name="connsiteX0" fmla="*/ 2005072 w 9601199"/>
              <a:gd name="connsiteY0" fmla="*/ 0 h 6858000"/>
              <a:gd name="connsiteX1" fmla="*/ 9601199 w 9601199"/>
              <a:gd name="connsiteY1" fmla="*/ 0 h 6858000"/>
              <a:gd name="connsiteX2" fmla="*/ 5568009 w 9601199"/>
              <a:gd name="connsiteY2" fmla="*/ 6858000 h 6858000"/>
              <a:gd name="connsiteX3" fmla="*/ 0 w 9601199"/>
              <a:gd name="connsiteY3" fmla="*/ 6858000 h 6858000"/>
              <a:gd name="connsiteX4" fmla="*/ 0 w 9601199"/>
              <a:gd name="connsiteY4" fmla="*/ 3409407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199" h="6858000">
                <a:moveTo>
                  <a:pt x="2005072" y="0"/>
                </a:moveTo>
                <a:lnTo>
                  <a:pt x="9601199" y="0"/>
                </a:lnTo>
                <a:lnTo>
                  <a:pt x="5568009" y="6858000"/>
                </a:lnTo>
                <a:lnTo>
                  <a:pt x="0" y="6858000"/>
                </a:lnTo>
                <a:lnTo>
                  <a:pt x="0" y="3409407"/>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74D5E458-D350-F34E-151D-6A274014AC0C}"/>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23A60DF1-5A75-C1F4-EF67-207CC725C324}"/>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46847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63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0E2B5AB-C5DC-B3F8-EC86-07D35751CEBC}"/>
              </a:ext>
            </a:extLst>
          </p:cNvPr>
          <p:cNvSpPr>
            <a:spLocks noGrp="1"/>
          </p:cNvSpPr>
          <p:nvPr>
            <p:ph type="pic" sz="quarter" idx="11"/>
          </p:nvPr>
        </p:nvSpPr>
        <p:spPr>
          <a:xfrm>
            <a:off x="2616516" y="0"/>
            <a:ext cx="9575484" cy="6858000"/>
          </a:xfrm>
          <a:custGeom>
            <a:avLst/>
            <a:gdLst>
              <a:gd name="connsiteX0" fmla="*/ 0 w 9575484"/>
              <a:gd name="connsiteY0" fmla="*/ 0 h 6858000"/>
              <a:gd name="connsiteX1" fmla="*/ 7596127 w 9575484"/>
              <a:gd name="connsiteY1" fmla="*/ 0 h 6858000"/>
              <a:gd name="connsiteX2" fmla="*/ 9575484 w 9575484"/>
              <a:gd name="connsiteY2" fmla="*/ 3365681 h 6858000"/>
              <a:gd name="connsiteX3" fmla="*/ 9575484 w 9575484"/>
              <a:gd name="connsiteY3" fmla="*/ 6858000 h 6858000"/>
              <a:gd name="connsiteX4" fmla="*/ 4033190 w 957548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484" h="6858000">
                <a:moveTo>
                  <a:pt x="0" y="0"/>
                </a:moveTo>
                <a:lnTo>
                  <a:pt x="7596127" y="0"/>
                </a:lnTo>
                <a:lnTo>
                  <a:pt x="9575484" y="3365681"/>
                </a:lnTo>
                <a:lnTo>
                  <a:pt x="9575484" y="6858000"/>
                </a:lnTo>
                <a:lnTo>
                  <a:pt x="4033190" y="6858000"/>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F40597F4-D1E3-6AD6-461C-1A4F85FB776D}"/>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B6ED0E07-1130-4551-9B11-46469F0D09F8}"/>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250661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64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F32B6B3-F13E-3DDC-F046-0F8F4B2DB008}"/>
              </a:ext>
            </a:extLst>
          </p:cNvPr>
          <p:cNvSpPr>
            <a:spLocks noGrp="1"/>
          </p:cNvSpPr>
          <p:nvPr>
            <p:ph type="pic" sz="quarter" idx="11"/>
          </p:nvPr>
        </p:nvSpPr>
        <p:spPr>
          <a:xfrm>
            <a:off x="4483263" y="758894"/>
            <a:ext cx="2479970" cy="5340214"/>
          </a:xfrm>
          <a:custGeom>
            <a:avLst/>
            <a:gdLst>
              <a:gd name="connsiteX0" fmla="*/ 359065 w 2479970"/>
              <a:gd name="connsiteY0" fmla="*/ 0 h 5340214"/>
              <a:gd name="connsiteX1" fmla="*/ 2120904 w 2479970"/>
              <a:gd name="connsiteY1" fmla="*/ 0 h 5340214"/>
              <a:gd name="connsiteX2" fmla="*/ 2193261 w 2479970"/>
              <a:gd name="connsiteY2" fmla="*/ 7294 h 5340214"/>
              <a:gd name="connsiteX3" fmla="*/ 2479970 w 2479970"/>
              <a:gd name="connsiteY3" fmla="*/ 359074 h 5340214"/>
              <a:gd name="connsiteX4" fmla="*/ 2479970 w 2479970"/>
              <a:gd name="connsiteY4" fmla="*/ 4988358 h 5340214"/>
              <a:gd name="connsiteX5" fmla="*/ 2193261 w 2479970"/>
              <a:gd name="connsiteY5" fmla="*/ 5340138 h 5340214"/>
              <a:gd name="connsiteX6" fmla="*/ 2192506 w 2479970"/>
              <a:gd name="connsiteY6" fmla="*/ 5340214 h 5340214"/>
              <a:gd name="connsiteX7" fmla="*/ 287464 w 2479970"/>
              <a:gd name="connsiteY7" fmla="*/ 5340214 h 5340214"/>
              <a:gd name="connsiteX8" fmla="*/ 286709 w 2479970"/>
              <a:gd name="connsiteY8" fmla="*/ 5340138 h 5340214"/>
              <a:gd name="connsiteX9" fmla="*/ 0 w 2479970"/>
              <a:gd name="connsiteY9" fmla="*/ 4988358 h 5340214"/>
              <a:gd name="connsiteX10" fmla="*/ 0 w 2479970"/>
              <a:gd name="connsiteY10" fmla="*/ 359074 h 5340214"/>
              <a:gd name="connsiteX11" fmla="*/ 286709 w 2479970"/>
              <a:gd name="connsiteY11" fmla="*/ 7294 h 534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9970" h="5340214">
                <a:moveTo>
                  <a:pt x="359065" y="0"/>
                </a:moveTo>
                <a:lnTo>
                  <a:pt x="2120904" y="0"/>
                </a:lnTo>
                <a:lnTo>
                  <a:pt x="2193261" y="7294"/>
                </a:lnTo>
                <a:cubicBezTo>
                  <a:pt x="2356885" y="40777"/>
                  <a:pt x="2479970" y="185552"/>
                  <a:pt x="2479970" y="359074"/>
                </a:cubicBezTo>
                <a:lnTo>
                  <a:pt x="2479970" y="4988358"/>
                </a:lnTo>
                <a:cubicBezTo>
                  <a:pt x="2479970" y="5161880"/>
                  <a:pt x="2356885" y="5306656"/>
                  <a:pt x="2193261" y="5340138"/>
                </a:cubicBezTo>
                <a:lnTo>
                  <a:pt x="2192506" y="5340214"/>
                </a:lnTo>
                <a:lnTo>
                  <a:pt x="287464" y="5340214"/>
                </a:lnTo>
                <a:lnTo>
                  <a:pt x="286709" y="5340138"/>
                </a:lnTo>
                <a:cubicBezTo>
                  <a:pt x="123085" y="5306656"/>
                  <a:pt x="0" y="5161880"/>
                  <a:pt x="0" y="4988358"/>
                </a:cubicBezTo>
                <a:lnTo>
                  <a:pt x="0" y="359074"/>
                </a:lnTo>
                <a:cubicBezTo>
                  <a:pt x="0" y="185552"/>
                  <a:pt x="123085" y="40777"/>
                  <a:pt x="286709" y="7294"/>
                </a:cubicBez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C3A7B1FF-B46A-EEDB-3106-87AD6D76CEA6}"/>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45D27D8A-E5AB-1328-A5B8-8DEF945EC9BD}"/>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2093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ED2A9B6A-33C2-4618-B354-80D8598619AA}"/>
              </a:ext>
            </a:extLst>
          </p:cNvPr>
          <p:cNvSpPr>
            <a:spLocks noGrp="1"/>
          </p:cNvSpPr>
          <p:nvPr>
            <p:ph type="pic" sz="quarter" idx="10"/>
          </p:nvPr>
        </p:nvSpPr>
        <p:spPr>
          <a:xfrm>
            <a:off x="8211312" y="822960"/>
            <a:ext cx="3108960" cy="5248655"/>
          </a:xfrm>
        </p:spPr>
        <p:txBody>
          <a:bodyPr/>
          <a:lstStyle/>
          <a:p>
            <a:endParaRPr lang="en-US"/>
          </a:p>
        </p:txBody>
      </p:sp>
      <p:sp>
        <p:nvSpPr>
          <p:cNvPr id="11" name="Text Placeholder 7">
            <a:extLst>
              <a:ext uri="{FF2B5EF4-FFF2-40B4-BE49-F238E27FC236}">
                <a16:creationId xmlns:a16="http://schemas.microsoft.com/office/drawing/2014/main" id="{7AA8D76D-6935-4970-9CD7-E113431AFE83}"/>
              </a:ext>
            </a:extLst>
          </p:cNvPr>
          <p:cNvSpPr>
            <a:spLocks noGrp="1"/>
          </p:cNvSpPr>
          <p:nvPr>
            <p:ph type="body" sz="quarter" idx="14" hasCustomPrompt="1"/>
          </p:nvPr>
        </p:nvSpPr>
        <p:spPr>
          <a:xfrm>
            <a:off x="562341" y="471390"/>
            <a:ext cx="6735274" cy="826714"/>
          </a:xfrm>
        </p:spPr>
        <p:txBody>
          <a:bodyPr anchor="ctr">
            <a:normAutofit/>
          </a:bodyPr>
          <a:lstStyle>
            <a:lvl1pPr marL="0" indent="0">
              <a:buNone/>
              <a:defRPr sz="4000">
                <a:latin typeface="+mj-lt"/>
              </a:defRPr>
            </a:lvl1pPr>
          </a:lstStyle>
          <a:p>
            <a:pPr lvl="0"/>
            <a:r>
              <a:rPr lang="en-US"/>
              <a:t>YOUR TITLE HERE</a:t>
            </a:r>
          </a:p>
        </p:txBody>
      </p:sp>
      <p:sp>
        <p:nvSpPr>
          <p:cNvPr id="15" name="Picture Placeholder 13">
            <a:extLst>
              <a:ext uri="{FF2B5EF4-FFF2-40B4-BE49-F238E27FC236}">
                <a16:creationId xmlns:a16="http://schemas.microsoft.com/office/drawing/2014/main" id="{616CFD00-574B-4DA9-A4E0-23CA1D445296}"/>
              </a:ext>
            </a:extLst>
          </p:cNvPr>
          <p:cNvSpPr>
            <a:spLocks noGrp="1"/>
          </p:cNvSpPr>
          <p:nvPr>
            <p:ph type="pic" sz="quarter" idx="15"/>
          </p:nvPr>
        </p:nvSpPr>
        <p:spPr>
          <a:xfrm>
            <a:off x="1142460" y="5047488"/>
            <a:ext cx="7562627" cy="1240712"/>
          </a:xfrm>
        </p:spPr>
        <p:txBody>
          <a:bodyPr/>
          <a:lstStyle/>
          <a:p>
            <a:endParaRPr lang="en-US"/>
          </a:p>
        </p:txBody>
      </p:sp>
    </p:spTree>
    <p:extLst>
      <p:ext uri="{BB962C8B-B14F-4D97-AF65-F5344CB8AC3E}">
        <p14:creationId xmlns:p14="http://schemas.microsoft.com/office/powerpoint/2010/main" val="41994424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65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534E962-48E9-3C96-6C49-2F73CF7033E1}"/>
              </a:ext>
            </a:extLst>
          </p:cNvPr>
          <p:cNvSpPr>
            <a:spLocks noGrp="1"/>
          </p:cNvSpPr>
          <p:nvPr>
            <p:ph type="pic" sz="quarter" idx="11"/>
          </p:nvPr>
        </p:nvSpPr>
        <p:spPr>
          <a:xfrm>
            <a:off x="7081596" y="872670"/>
            <a:ext cx="3822392" cy="5112660"/>
          </a:xfrm>
          <a:custGeom>
            <a:avLst/>
            <a:gdLst>
              <a:gd name="connsiteX0" fmla="*/ 68077 w 3822392"/>
              <a:gd name="connsiteY0" fmla="*/ 0 h 5112660"/>
              <a:gd name="connsiteX1" fmla="*/ 3754317 w 3822392"/>
              <a:gd name="connsiteY1" fmla="*/ 0 h 5112660"/>
              <a:gd name="connsiteX2" fmla="*/ 3822392 w 3822392"/>
              <a:gd name="connsiteY2" fmla="*/ 68079 h 5112660"/>
              <a:gd name="connsiteX3" fmla="*/ 3822392 w 3822392"/>
              <a:gd name="connsiteY3" fmla="*/ 5050356 h 5112660"/>
              <a:gd name="connsiteX4" fmla="*/ 3802453 w 3822392"/>
              <a:gd name="connsiteY4" fmla="*/ 5098492 h 5112660"/>
              <a:gd name="connsiteX5" fmla="*/ 3781439 w 3822392"/>
              <a:gd name="connsiteY5" fmla="*/ 5112660 h 5112660"/>
              <a:gd name="connsiteX6" fmla="*/ 49184 w 3822392"/>
              <a:gd name="connsiteY6" fmla="*/ 5112660 h 5112660"/>
              <a:gd name="connsiteX7" fmla="*/ 30015 w 3822392"/>
              <a:gd name="connsiteY7" fmla="*/ 5106805 h 5112660"/>
              <a:gd name="connsiteX8" fmla="*/ 5349 w 3822392"/>
              <a:gd name="connsiteY8" fmla="*/ 5076854 h 5112660"/>
              <a:gd name="connsiteX9" fmla="*/ 0 w 3822392"/>
              <a:gd name="connsiteY9" fmla="*/ 5050361 h 5112660"/>
              <a:gd name="connsiteX10" fmla="*/ 0 w 3822392"/>
              <a:gd name="connsiteY10" fmla="*/ 68075 h 5112660"/>
              <a:gd name="connsiteX11" fmla="*/ 5349 w 3822392"/>
              <a:gd name="connsiteY11" fmla="*/ 41579 h 5112660"/>
              <a:gd name="connsiteX12" fmla="*/ 68077 w 3822392"/>
              <a:gd name="connsiteY12" fmla="*/ 0 h 511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22392" h="5112660">
                <a:moveTo>
                  <a:pt x="68077" y="0"/>
                </a:moveTo>
                <a:lnTo>
                  <a:pt x="3754317" y="0"/>
                </a:lnTo>
                <a:cubicBezTo>
                  <a:pt x="3791912" y="0"/>
                  <a:pt x="3822392" y="30480"/>
                  <a:pt x="3822392" y="68079"/>
                </a:cubicBezTo>
                <a:lnTo>
                  <a:pt x="3822392" y="5050356"/>
                </a:lnTo>
                <a:cubicBezTo>
                  <a:pt x="3822392" y="5069154"/>
                  <a:pt x="3814772" y="5086173"/>
                  <a:pt x="3802453" y="5098492"/>
                </a:cubicBezTo>
                <a:lnTo>
                  <a:pt x="3781439" y="5112660"/>
                </a:lnTo>
                <a:lnTo>
                  <a:pt x="49184" y="5112660"/>
                </a:lnTo>
                <a:lnTo>
                  <a:pt x="30015" y="5106805"/>
                </a:lnTo>
                <a:cubicBezTo>
                  <a:pt x="19149" y="5099465"/>
                  <a:pt x="10517" y="5089070"/>
                  <a:pt x="5349" y="5076854"/>
                </a:cubicBezTo>
                <a:lnTo>
                  <a:pt x="0" y="5050361"/>
                </a:lnTo>
                <a:lnTo>
                  <a:pt x="0" y="68075"/>
                </a:lnTo>
                <a:lnTo>
                  <a:pt x="5349" y="41579"/>
                </a:lnTo>
                <a:cubicBezTo>
                  <a:pt x="15685" y="17146"/>
                  <a:pt x="39879" y="0"/>
                  <a:pt x="68077" y="0"/>
                </a:cubicBez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94E6FCE4-AB47-7C9B-DF5A-606E90E916B1}"/>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DC6D2DF9-C8AB-7BEA-CE73-FE218C7A2CBA}"/>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22693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3277CDB-88D2-781E-50FF-E005DBD7FD97}"/>
              </a:ext>
            </a:extLst>
          </p:cNvPr>
          <p:cNvSpPr>
            <a:spLocks noGrp="1"/>
          </p:cNvSpPr>
          <p:nvPr>
            <p:ph type="pic" sz="quarter" idx="11"/>
          </p:nvPr>
        </p:nvSpPr>
        <p:spPr>
          <a:xfrm>
            <a:off x="3874454" y="1925786"/>
            <a:ext cx="1949473" cy="4207262"/>
          </a:xfrm>
          <a:custGeom>
            <a:avLst/>
            <a:gdLst>
              <a:gd name="connsiteX0" fmla="*/ 275588 w 1949473"/>
              <a:gd name="connsiteY0" fmla="*/ 0 h 4207262"/>
              <a:gd name="connsiteX1" fmla="*/ 408686 w 1949473"/>
              <a:gd name="connsiteY1" fmla="*/ 0 h 4207262"/>
              <a:gd name="connsiteX2" fmla="*/ 422778 w 1949473"/>
              <a:gd name="connsiteY2" fmla="*/ 1567 h 4207262"/>
              <a:gd name="connsiteX3" fmla="*/ 449397 w 1949473"/>
              <a:gd name="connsiteY3" fmla="*/ 29763 h 4207262"/>
              <a:gd name="connsiteX4" fmla="*/ 450963 w 1949473"/>
              <a:gd name="connsiteY4" fmla="*/ 53259 h 4207262"/>
              <a:gd name="connsiteX5" fmla="*/ 562137 w 1949473"/>
              <a:gd name="connsiteY5" fmla="*/ 159775 h 4207262"/>
              <a:gd name="connsiteX6" fmla="*/ 588756 w 1949473"/>
              <a:gd name="connsiteY6" fmla="*/ 159775 h 4207262"/>
              <a:gd name="connsiteX7" fmla="*/ 1362283 w 1949473"/>
              <a:gd name="connsiteY7" fmla="*/ 159775 h 4207262"/>
              <a:gd name="connsiteX8" fmla="*/ 1420218 w 1949473"/>
              <a:gd name="connsiteY8" fmla="*/ 155076 h 4207262"/>
              <a:gd name="connsiteX9" fmla="*/ 1498511 w 1949473"/>
              <a:gd name="connsiteY9" fmla="*/ 57958 h 4207262"/>
              <a:gd name="connsiteX10" fmla="*/ 1501642 w 1949473"/>
              <a:gd name="connsiteY10" fmla="*/ 29763 h 4207262"/>
              <a:gd name="connsiteX11" fmla="*/ 1528261 w 1949473"/>
              <a:gd name="connsiteY11" fmla="*/ 0 h 4207262"/>
              <a:gd name="connsiteX12" fmla="*/ 1532959 w 1949473"/>
              <a:gd name="connsiteY12" fmla="*/ 0 h 4207262"/>
              <a:gd name="connsiteX13" fmla="*/ 1725558 w 1949473"/>
              <a:gd name="connsiteY13" fmla="*/ 4700 h 4207262"/>
              <a:gd name="connsiteX14" fmla="*/ 1844563 w 1949473"/>
              <a:gd name="connsiteY14" fmla="*/ 40727 h 4207262"/>
              <a:gd name="connsiteX15" fmla="*/ 1940080 w 1949473"/>
              <a:gd name="connsiteY15" fmla="*/ 184837 h 4207262"/>
              <a:gd name="connsiteX16" fmla="*/ 1949473 w 1949473"/>
              <a:gd name="connsiteY16" fmla="*/ 283523 h 4207262"/>
              <a:gd name="connsiteX17" fmla="*/ 1949473 w 1949473"/>
              <a:gd name="connsiteY17" fmla="*/ 692357 h 4207262"/>
              <a:gd name="connsiteX18" fmla="*/ 1949473 w 1949473"/>
              <a:gd name="connsiteY18" fmla="*/ 3884719 h 4207262"/>
              <a:gd name="connsiteX19" fmla="*/ 1946341 w 1949473"/>
              <a:gd name="connsiteY19" fmla="*/ 3992802 h 4207262"/>
              <a:gd name="connsiteX20" fmla="*/ 1897800 w 1949473"/>
              <a:gd name="connsiteY20" fmla="*/ 4125948 h 4207262"/>
              <a:gd name="connsiteX21" fmla="*/ 1834971 w 1949473"/>
              <a:gd name="connsiteY21" fmla="*/ 4180772 h 4207262"/>
              <a:gd name="connsiteX22" fmla="*/ 1757282 w 1949473"/>
              <a:gd name="connsiteY22" fmla="*/ 4207262 h 4207262"/>
              <a:gd name="connsiteX23" fmla="*/ 195315 w 1949473"/>
              <a:gd name="connsiteY23" fmla="*/ 4207262 h 4207262"/>
              <a:gd name="connsiteX24" fmla="*/ 116264 w 1949473"/>
              <a:gd name="connsiteY24" fmla="*/ 4180772 h 4207262"/>
              <a:gd name="connsiteX25" fmla="*/ 53239 w 1949473"/>
              <a:gd name="connsiteY25" fmla="*/ 4125948 h 4207262"/>
              <a:gd name="connsiteX26" fmla="*/ 6263 w 1949473"/>
              <a:gd name="connsiteY26" fmla="*/ 4013166 h 4207262"/>
              <a:gd name="connsiteX27" fmla="*/ 1566 w 1949473"/>
              <a:gd name="connsiteY27" fmla="*/ 3908216 h 4207262"/>
              <a:gd name="connsiteX28" fmla="*/ 0 w 1949473"/>
              <a:gd name="connsiteY28" fmla="*/ 2952700 h 4207262"/>
              <a:gd name="connsiteX29" fmla="*/ 0 w 1949473"/>
              <a:gd name="connsiteY29" fmla="*/ 2106834 h 4207262"/>
              <a:gd name="connsiteX30" fmla="*/ 0 w 1949473"/>
              <a:gd name="connsiteY30" fmla="*/ 330514 h 4207262"/>
              <a:gd name="connsiteX31" fmla="*/ 4698 w 1949473"/>
              <a:gd name="connsiteY31" fmla="*/ 222432 h 4207262"/>
              <a:gd name="connsiteX32" fmla="*/ 40712 w 1949473"/>
              <a:gd name="connsiteY32" fmla="*/ 104951 h 4207262"/>
              <a:gd name="connsiteX33" fmla="*/ 186335 w 1949473"/>
              <a:gd name="connsiteY33" fmla="*/ 9399 h 4207262"/>
              <a:gd name="connsiteX34" fmla="*/ 275588 w 1949473"/>
              <a:gd name="connsiteY34" fmla="*/ 0 h 420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49473" h="4207262">
                <a:moveTo>
                  <a:pt x="275588" y="0"/>
                </a:moveTo>
                <a:lnTo>
                  <a:pt x="408686" y="0"/>
                </a:lnTo>
                <a:cubicBezTo>
                  <a:pt x="413382" y="0"/>
                  <a:pt x="418081" y="0"/>
                  <a:pt x="422778" y="1567"/>
                </a:cubicBezTo>
                <a:cubicBezTo>
                  <a:pt x="438436" y="3133"/>
                  <a:pt x="447832" y="12532"/>
                  <a:pt x="449397" y="29763"/>
                </a:cubicBezTo>
                <a:cubicBezTo>
                  <a:pt x="449397" y="37594"/>
                  <a:pt x="450963" y="45427"/>
                  <a:pt x="450963" y="53259"/>
                </a:cubicBezTo>
                <a:cubicBezTo>
                  <a:pt x="454094" y="112783"/>
                  <a:pt x="497937" y="156642"/>
                  <a:pt x="562137" y="159775"/>
                </a:cubicBezTo>
                <a:cubicBezTo>
                  <a:pt x="569967" y="159775"/>
                  <a:pt x="579362" y="159775"/>
                  <a:pt x="588756" y="159775"/>
                </a:cubicBezTo>
                <a:cubicBezTo>
                  <a:pt x="847122" y="159775"/>
                  <a:pt x="1105484" y="159775"/>
                  <a:pt x="1362283" y="159775"/>
                </a:cubicBezTo>
                <a:cubicBezTo>
                  <a:pt x="1381073" y="159775"/>
                  <a:pt x="1401429" y="159775"/>
                  <a:pt x="1420218" y="155076"/>
                </a:cubicBezTo>
                <a:cubicBezTo>
                  <a:pt x="1462497" y="142544"/>
                  <a:pt x="1495379" y="104951"/>
                  <a:pt x="1498511" y="57958"/>
                </a:cubicBezTo>
                <a:cubicBezTo>
                  <a:pt x="1500077" y="48559"/>
                  <a:pt x="1500077" y="39160"/>
                  <a:pt x="1501642" y="29763"/>
                </a:cubicBezTo>
                <a:cubicBezTo>
                  <a:pt x="1503207" y="12532"/>
                  <a:pt x="1512605" y="3133"/>
                  <a:pt x="1528261" y="0"/>
                </a:cubicBezTo>
                <a:lnTo>
                  <a:pt x="1532959" y="0"/>
                </a:lnTo>
                <a:cubicBezTo>
                  <a:pt x="1597158" y="1567"/>
                  <a:pt x="1661359" y="1567"/>
                  <a:pt x="1725558" y="4700"/>
                </a:cubicBezTo>
                <a:cubicBezTo>
                  <a:pt x="1767836" y="6266"/>
                  <a:pt x="1808547" y="17231"/>
                  <a:pt x="1844563" y="40727"/>
                </a:cubicBezTo>
                <a:cubicBezTo>
                  <a:pt x="1897800" y="75189"/>
                  <a:pt x="1927551" y="123747"/>
                  <a:pt x="1940080" y="184837"/>
                </a:cubicBezTo>
                <a:cubicBezTo>
                  <a:pt x="1946341" y="217732"/>
                  <a:pt x="1949473" y="250628"/>
                  <a:pt x="1949473" y="283523"/>
                </a:cubicBezTo>
                <a:cubicBezTo>
                  <a:pt x="1949473" y="419801"/>
                  <a:pt x="1949473" y="556079"/>
                  <a:pt x="1949473" y="692357"/>
                </a:cubicBezTo>
                <a:cubicBezTo>
                  <a:pt x="1949473" y="1755956"/>
                  <a:pt x="1949473" y="2821122"/>
                  <a:pt x="1949473" y="3884719"/>
                </a:cubicBezTo>
                <a:cubicBezTo>
                  <a:pt x="1949473" y="3920748"/>
                  <a:pt x="1947908" y="3956775"/>
                  <a:pt x="1946341" y="3992802"/>
                </a:cubicBezTo>
                <a:cubicBezTo>
                  <a:pt x="1941644" y="4041361"/>
                  <a:pt x="1929117" y="4086787"/>
                  <a:pt x="1897800" y="4125948"/>
                </a:cubicBezTo>
                <a:cubicBezTo>
                  <a:pt x="1879793" y="4149444"/>
                  <a:pt x="1858654" y="4167458"/>
                  <a:pt x="1834971" y="4180772"/>
                </a:cubicBezTo>
                <a:lnTo>
                  <a:pt x="1757282" y="4207262"/>
                </a:lnTo>
                <a:lnTo>
                  <a:pt x="195315" y="4207262"/>
                </a:lnTo>
                <a:lnTo>
                  <a:pt x="116264" y="4180772"/>
                </a:lnTo>
                <a:cubicBezTo>
                  <a:pt x="92385" y="4167458"/>
                  <a:pt x="71246" y="4149444"/>
                  <a:pt x="53239" y="4125948"/>
                </a:cubicBezTo>
                <a:cubicBezTo>
                  <a:pt x="26619" y="4093053"/>
                  <a:pt x="12527" y="4055459"/>
                  <a:pt x="6263" y="4013166"/>
                </a:cubicBezTo>
                <a:cubicBezTo>
                  <a:pt x="1566" y="3978704"/>
                  <a:pt x="1566" y="3944243"/>
                  <a:pt x="1566" y="3908216"/>
                </a:cubicBezTo>
                <a:cubicBezTo>
                  <a:pt x="1566" y="3590233"/>
                  <a:pt x="0" y="3270683"/>
                  <a:pt x="0" y="2952700"/>
                </a:cubicBezTo>
                <a:cubicBezTo>
                  <a:pt x="0" y="2670745"/>
                  <a:pt x="0" y="2388789"/>
                  <a:pt x="0" y="2106834"/>
                </a:cubicBezTo>
                <a:cubicBezTo>
                  <a:pt x="0" y="1514728"/>
                  <a:pt x="0" y="922621"/>
                  <a:pt x="0" y="330514"/>
                </a:cubicBezTo>
                <a:cubicBezTo>
                  <a:pt x="0" y="294488"/>
                  <a:pt x="1566" y="258459"/>
                  <a:pt x="4698" y="222432"/>
                </a:cubicBezTo>
                <a:cubicBezTo>
                  <a:pt x="7830" y="181705"/>
                  <a:pt x="18790" y="140978"/>
                  <a:pt x="40712" y="104951"/>
                </a:cubicBezTo>
                <a:cubicBezTo>
                  <a:pt x="75160" y="51692"/>
                  <a:pt x="125267" y="21931"/>
                  <a:pt x="186335" y="9399"/>
                </a:cubicBezTo>
                <a:cubicBezTo>
                  <a:pt x="216087" y="4700"/>
                  <a:pt x="245837" y="1567"/>
                  <a:pt x="275588" y="0"/>
                </a:cubicBezTo>
                <a:close/>
              </a:path>
            </a:pathLst>
          </a:custGeom>
          <a:noFill/>
        </p:spPr>
        <p:txBody>
          <a:bodyPr wrap="square">
            <a:noAutofit/>
          </a:bodyPr>
          <a:lstStyle>
            <a:lvl1pPr>
              <a:defRPr sz="1400">
                <a:solidFill>
                  <a:schemeClr val="accent2"/>
                </a:solidFill>
              </a:defRPr>
            </a:lvl1pPr>
          </a:lstStyle>
          <a:p>
            <a:endParaRPr lang="en-US"/>
          </a:p>
        </p:txBody>
      </p:sp>
      <p:sp>
        <p:nvSpPr>
          <p:cNvPr id="6" name="Picture Placeholder 5">
            <a:extLst>
              <a:ext uri="{FF2B5EF4-FFF2-40B4-BE49-F238E27FC236}">
                <a16:creationId xmlns:a16="http://schemas.microsoft.com/office/drawing/2014/main" id="{C76AA3FB-15FE-F84F-8ED5-63E0AD725C7B}"/>
              </a:ext>
            </a:extLst>
          </p:cNvPr>
          <p:cNvSpPr>
            <a:spLocks noGrp="1"/>
          </p:cNvSpPr>
          <p:nvPr>
            <p:ph type="pic" sz="quarter" idx="12"/>
          </p:nvPr>
        </p:nvSpPr>
        <p:spPr>
          <a:xfrm>
            <a:off x="6368072" y="1925786"/>
            <a:ext cx="1949473" cy="4207262"/>
          </a:xfrm>
          <a:custGeom>
            <a:avLst/>
            <a:gdLst>
              <a:gd name="connsiteX0" fmla="*/ 275588 w 1949473"/>
              <a:gd name="connsiteY0" fmla="*/ 0 h 4207262"/>
              <a:gd name="connsiteX1" fmla="*/ 408686 w 1949473"/>
              <a:gd name="connsiteY1" fmla="*/ 0 h 4207262"/>
              <a:gd name="connsiteX2" fmla="*/ 422778 w 1949473"/>
              <a:gd name="connsiteY2" fmla="*/ 1567 h 4207262"/>
              <a:gd name="connsiteX3" fmla="*/ 449397 w 1949473"/>
              <a:gd name="connsiteY3" fmla="*/ 29763 h 4207262"/>
              <a:gd name="connsiteX4" fmla="*/ 450963 w 1949473"/>
              <a:gd name="connsiteY4" fmla="*/ 53259 h 4207262"/>
              <a:gd name="connsiteX5" fmla="*/ 562137 w 1949473"/>
              <a:gd name="connsiteY5" fmla="*/ 159775 h 4207262"/>
              <a:gd name="connsiteX6" fmla="*/ 588756 w 1949473"/>
              <a:gd name="connsiteY6" fmla="*/ 159775 h 4207262"/>
              <a:gd name="connsiteX7" fmla="*/ 1362283 w 1949473"/>
              <a:gd name="connsiteY7" fmla="*/ 159775 h 4207262"/>
              <a:gd name="connsiteX8" fmla="*/ 1420218 w 1949473"/>
              <a:gd name="connsiteY8" fmla="*/ 155076 h 4207262"/>
              <a:gd name="connsiteX9" fmla="*/ 1498511 w 1949473"/>
              <a:gd name="connsiteY9" fmla="*/ 57958 h 4207262"/>
              <a:gd name="connsiteX10" fmla="*/ 1501642 w 1949473"/>
              <a:gd name="connsiteY10" fmla="*/ 29763 h 4207262"/>
              <a:gd name="connsiteX11" fmla="*/ 1528261 w 1949473"/>
              <a:gd name="connsiteY11" fmla="*/ 0 h 4207262"/>
              <a:gd name="connsiteX12" fmla="*/ 1532959 w 1949473"/>
              <a:gd name="connsiteY12" fmla="*/ 0 h 4207262"/>
              <a:gd name="connsiteX13" fmla="*/ 1725558 w 1949473"/>
              <a:gd name="connsiteY13" fmla="*/ 4700 h 4207262"/>
              <a:gd name="connsiteX14" fmla="*/ 1844563 w 1949473"/>
              <a:gd name="connsiteY14" fmla="*/ 40727 h 4207262"/>
              <a:gd name="connsiteX15" fmla="*/ 1940080 w 1949473"/>
              <a:gd name="connsiteY15" fmla="*/ 184837 h 4207262"/>
              <a:gd name="connsiteX16" fmla="*/ 1949473 w 1949473"/>
              <a:gd name="connsiteY16" fmla="*/ 283523 h 4207262"/>
              <a:gd name="connsiteX17" fmla="*/ 1949473 w 1949473"/>
              <a:gd name="connsiteY17" fmla="*/ 692357 h 4207262"/>
              <a:gd name="connsiteX18" fmla="*/ 1949473 w 1949473"/>
              <a:gd name="connsiteY18" fmla="*/ 3884719 h 4207262"/>
              <a:gd name="connsiteX19" fmla="*/ 1946341 w 1949473"/>
              <a:gd name="connsiteY19" fmla="*/ 3992802 h 4207262"/>
              <a:gd name="connsiteX20" fmla="*/ 1897800 w 1949473"/>
              <a:gd name="connsiteY20" fmla="*/ 4125948 h 4207262"/>
              <a:gd name="connsiteX21" fmla="*/ 1834971 w 1949473"/>
              <a:gd name="connsiteY21" fmla="*/ 4180772 h 4207262"/>
              <a:gd name="connsiteX22" fmla="*/ 1757282 w 1949473"/>
              <a:gd name="connsiteY22" fmla="*/ 4207262 h 4207262"/>
              <a:gd name="connsiteX23" fmla="*/ 195315 w 1949473"/>
              <a:gd name="connsiteY23" fmla="*/ 4207262 h 4207262"/>
              <a:gd name="connsiteX24" fmla="*/ 116264 w 1949473"/>
              <a:gd name="connsiteY24" fmla="*/ 4180772 h 4207262"/>
              <a:gd name="connsiteX25" fmla="*/ 53239 w 1949473"/>
              <a:gd name="connsiteY25" fmla="*/ 4125948 h 4207262"/>
              <a:gd name="connsiteX26" fmla="*/ 6263 w 1949473"/>
              <a:gd name="connsiteY26" fmla="*/ 4013166 h 4207262"/>
              <a:gd name="connsiteX27" fmla="*/ 1566 w 1949473"/>
              <a:gd name="connsiteY27" fmla="*/ 3908216 h 4207262"/>
              <a:gd name="connsiteX28" fmla="*/ 0 w 1949473"/>
              <a:gd name="connsiteY28" fmla="*/ 2952700 h 4207262"/>
              <a:gd name="connsiteX29" fmla="*/ 0 w 1949473"/>
              <a:gd name="connsiteY29" fmla="*/ 2106834 h 4207262"/>
              <a:gd name="connsiteX30" fmla="*/ 0 w 1949473"/>
              <a:gd name="connsiteY30" fmla="*/ 330514 h 4207262"/>
              <a:gd name="connsiteX31" fmla="*/ 4698 w 1949473"/>
              <a:gd name="connsiteY31" fmla="*/ 222432 h 4207262"/>
              <a:gd name="connsiteX32" fmla="*/ 40712 w 1949473"/>
              <a:gd name="connsiteY32" fmla="*/ 104951 h 4207262"/>
              <a:gd name="connsiteX33" fmla="*/ 186335 w 1949473"/>
              <a:gd name="connsiteY33" fmla="*/ 9399 h 4207262"/>
              <a:gd name="connsiteX34" fmla="*/ 275588 w 1949473"/>
              <a:gd name="connsiteY34" fmla="*/ 0 h 420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49473" h="4207262">
                <a:moveTo>
                  <a:pt x="275588" y="0"/>
                </a:moveTo>
                <a:lnTo>
                  <a:pt x="408686" y="0"/>
                </a:lnTo>
                <a:cubicBezTo>
                  <a:pt x="413382" y="0"/>
                  <a:pt x="418081" y="0"/>
                  <a:pt x="422778" y="1567"/>
                </a:cubicBezTo>
                <a:cubicBezTo>
                  <a:pt x="438436" y="3133"/>
                  <a:pt x="447832" y="12532"/>
                  <a:pt x="449397" y="29763"/>
                </a:cubicBezTo>
                <a:cubicBezTo>
                  <a:pt x="449397" y="37594"/>
                  <a:pt x="450963" y="45427"/>
                  <a:pt x="450963" y="53259"/>
                </a:cubicBezTo>
                <a:cubicBezTo>
                  <a:pt x="454094" y="112783"/>
                  <a:pt x="497937" y="156642"/>
                  <a:pt x="562137" y="159775"/>
                </a:cubicBezTo>
                <a:cubicBezTo>
                  <a:pt x="569967" y="159775"/>
                  <a:pt x="579362" y="159775"/>
                  <a:pt x="588756" y="159775"/>
                </a:cubicBezTo>
                <a:cubicBezTo>
                  <a:pt x="847122" y="159775"/>
                  <a:pt x="1105484" y="159775"/>
                  <a:pt x="1362283" y="159775"/>
                </a:cubicBezTo>
                <a:cubicBezTo>
                  <a:pt x="1381073" y="159775"/>
                  <a:pt x="1401429" y="159775"/>
                  <a:pt x="1420218" y="155076"/>
                </a:cubicBezTo>
                <a:cubicBezTo>
                  <a:pt x="1462497" y="142544"/>
                  <a:pt x="1495379" y="104951"/>
                  <a:pt x="1498511" y="57958"/>
                </a:cubicBezTo>
                <a:cubicBezTo>
                  <a:pt x="1500077" y="48559"/>
                  <a:pt x="1500077" y="39160"/>
                  <a:pt x="1501642" y="29763"/>
                </a:cubicBezTo>
                <a:cubicBezTo>
                  <a:pt x="1503207" y="12532"/>
                  <a:pt x="1512605" y="3133"/>
                  <a:pt x="1528261" y="0"/>
                </a:cubicBezTo>
                <a:lnTo>
                  <a:pt x="1532959" y="0"/>
                </a:lnTo>
                <a:cubicBezTo>
                  <a:pt x="1597158" y="1567"/>
                  <a:pt x="1661359" y="1567"/>
                  <a:pt x="1725558" y="4700"/>
                </a:cubicBezTo>
                <a:cubicBezTo>
                  <a:pt x="1767836" y="6266"/>
                  <a:pt x="1808547" y="17231"/>
                  <a:pt x="1844563" y="40727"/>
                </a:cubicBezTo>
                <a:cubicBezTo>
                  <a:pt x="1897800" y="75189"/>
                  <a:pt x="1927551" y="123747"/>
                  <a:pt x="1940080" y="184837"/>
                </a:cubicBezTo>
                <a:cubicBezTo>
                  <a:pt x="1946341" y="217732"/>
                  <a:pt x="1949473" y="250628"/>
                  <a:pt x="1949473" y="283523"/>
                </a:cubicBezTo>
                <a:cubicBezTo>
                  <a:pt x="1949473" y="419801"/>
                  <a:pt x="1949473" y="556079"/>
                  <a:pt x="1949473" y="692357"/>
                </a:cubicBezTo>
                <a:cubicBezTo>
                  <a:pt x="1949473" y="1755956"/>
                  <a:pt x="1949473" y="2821122"/>
                  <a:pt x="1949473" y="3884719"/>
                </a:cubicBezTo>
                <a:cubicBezTo>
                  <a:pt x="1949473" y="3920748"/>
                  <a:pt x="1947908" y="3956775"/>
                  <a:pt x="1946341" y="3992802"/>
                </a:cubicBezTo>
                <a:cubicBezTo>
                  <a:pt x="1941644" y="4041361"/>
                  <a:pt x="1929117" y="4086787"/>
                  <a:pt x="1897800" y="4125948"/>
                </a:cubicBezTo>
                <a:cubicBezTo>
                  <a:pt x="1879793" y="4149444"/>
                  <a:pt x="1858654" y="4167458"/>
                  <a:pt x="1834971" y="4180772"/>
                </a:cubicBezTo>
                <a:lnTo>
                  <a:pt x="1757282" y="4207262"/>
                </a:lnTo>
                <a:lnTo>
                  <a:pt x="195315" y="4207262"/>
                </a:lnTo>
                <a:lnTo>
                  <a:pt x="116264" y="4180772"/>
                </a:lnTo>
                <a:cubicBezTo>
                  <a:pt x="92385" y="4167458"/>
                  <a:pt x="71246" y="4149444"/>
                  <a:pt x="53239" y="4125948"/>
                </a:cubicBezTo>
                <a:cubicBezTo>
                  <a:pt x="26619" y="4093053"/>
                  <a:pt x="12527" y="4055459"/>
                  <a:pt x="6263" y="4013166"/>
                </a:cubicBezTo>
                <a:cubicBezTo>
                  <a:pt x="1566" y="3978704"/>
                  <a:pt x="1566" y="3944243"/>
                  <a:pt x="1566" y="3908216"/>
                </a:cubicBezTo>
                <a:cubicBezTo>
                  <a:pt x="1566" y="3590233"/>
                  <a:pt x="0" y="3270683"/>
                  <a:pt x="0" y="2952700"/>
                </a:cubicBezTo>
                <a:cubicBezTo>
                  <a:pt x="0" y="2670745"/>
                  <a:pt x="0" y="2388789"/>
                  <a:pt x="0" y="2106834"/>
                </a:cubicBezTo>
                <a:cubicBezTo>
                  <a:pt x="0" y="1514728"/>
                  <a:pt x="0" y="922621"/>
                  <a:pt x="0" y="330514"/>
                </a:cubicBezTo>
                <a:cubicBezTo>
                  <a:pt x="0" y="294488"/>
                  <a:pt x="1566" y="258459"/>
                  <a:pt x="4698" y="222432"/>
                </a:cubicBezTo>
                <a:cubicBezTo>
                  <a:pt x="7830" y="181705"/>
                  <a:pt x="18790" y="140978"/>
                  <a:pt x="40712" y="104951"/>
                </a:cubicBezTo>
                <a:cubicBezTo>
                  <a:pt x="75160" y="51692"/>
                  <a:pt x="125267" y="21931"/>
                  <a:pt x="186335" y="9399"/>
                </a:cubicBezTo>
                <a:cubicBezTo>
                  <a:pt x="216087" y="4700"/>
                  <a:pt x="245837" y="1567"/>
                  <a:pt x="275588" y="0"/>
                </a:cubicBez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1CC46094-53A1-D752-8356-5817EA8349C2}"/>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179154CF-CDFC-3E46-6139-6B2B010D73D3}"/>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48957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67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6AFD799-03EE-84A7-C7A7-329135934259}"/>
              </a:ext>
            </a:extLst>
          </p:cNvPr>
          <p:cNvSpPr>
            <a:spLocks noGrp="1"/>
          </p:cNvSpPr>
          <p:nvPr>
            <p:ph type="pic" sz="quarter" idx="11"/>
          </p:nvPr>
        </p:nvSpPr>
        <p:spPr>
          <a:xfrm>
            <a:off x="4915696" y="2232081"/>
            <a:ext cx="1924656" cy="2391314"/>
          </a:xfrm>
          <a:custGeom>
            <a:avLst/>
            <a:gdLst>
              <a:gd name="connsiteX0" fmla="*/ 0 w 1924656"/>
              <a:gd name="connsiteY0" fmla="*/ 0 h 2391314"/>
              <a:gd name="connsiteX1" fmla="*/ 1924656 w 1924656"/>
              <a:gd name="connsiteY1" fmla="*/ 0 h 2391314"/>
              <a:gd name="connsiteX2" fmla="*/ 1924656 w 1924656"/>
              <a:gd name="connsiteY2" fmla="*/ 2391314 h 2391314"/>
              <a:gd name="connsiteX3" fmla="*/ 0 w 1924656"/>
              <a:gd name="connsiteY3" fmla="*/ 2391314 h 2391314"/>
            </a:gdLst>
            <a:ahLst/>
            <a:cxnLst>
              <a:cxn ang="0">
                <a:pos x="connsiteX0" y="connsiteY0"/>
              </a:cxn>
              <a:cxn ang="0">
                <a:pos x="connsiteX1" y="connsiteY1"/>
              </a:cxn>
              <a:cxn ang="0">
                <a:pos x="connsiteX2" y="connsiteY2"/>
              </a:cxn>
              <a:cxn ang="0">
                <a:pos x="connsiteX3" y="connsiteY3"/>
              </a:cxn>
            </a:cxnLst>
            <a:rect l="l" t="t" r="r" b="b"/>
            <a:pathLst>
              <a:path w="1924656" h="2391314">
                <a:moveTo>
                  <a:pt x="0" y="0"/>
                </a:moveTo>
                <a:lnTo>
                  <a:pt x="1924656" y="0"/>
                </a:lnTo>
                <a:lnTo>
                  <a:pt x="1924656" y="2391314"/>
                </a:lnTo>
                <a:lnTo>
                  <a:pt x="0" y="2391314"/>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6F2F601A-1CAB-C2A6-59DE-C0CD76BFC0D3}"/>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7A94873A-67FE-A23B-4EE4-01CE53A232BA}"/>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296097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68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5554DFA-9D42-3D7E-DEDA-C310BA3006BE}"/>
              </a:ext>
            </a:extLst>
          </p:cNvPr>
          <p:cNvSpPr>
            <a:spLocks noGrp="1"/>
          </p:cNvSpPr>
          <p:nvPr>
            <p:ph type="pic" sz="quarter" idx="11"/>
          </p:nvPr>
        </p:nvSpPr>
        <p:spPr>
          <a:xfrm>
            <a:off x="920718" y="1985939"/>
            <a:ext cx="5773715" cy="3679681"/>
          </a:xfrm>
          <a:custGeom>
            <a:avLst/>
            <a:gdLst>
              <a:gd name="connsiteX0" fmla="*/ 149802 w 5773715"/>
              <a:gd name="connsiteY0" fmla="*/ 0 h 3679681"/>
              <a:gd name="connsiteX1" fmla="*/ 2551001 w 5773715"/>
              <a:gd name="connsiteY1" fmla="*/ 0 h 3679681"/>
              <a:gd name="connsiteX2" fmla="*/ 2581280 w 5773715"/>
              <a:gd name="connsiteY2" fmla="*/ 30275 h 3679681"/>
              <a:gd name="connsiteX3" fmla="*/ 2581280 w 5773715"/>
              <a:gd name="connsiteY3" fmla="*/ 78080 h 3679681"/>
              <a:gd name="connsiteX4" fmla="*/ 2608770 w 5773715"/>
              <a:gd name="connsiteY4" fmla="*/ 105168 h 3679681"/>
              <a:gd name="connsiteX5" fmla="*/ 2833471 w 5773715"/>
              <a:gd name="connsiteY5" fmla="*/ 104770 h 3679681"/>
              <a:gd name="connsiteX6" fmla="*/ 3166539 w 5773715"/>
              <a:gd name="connsiteY6" fmla="*/ 105168 h 3679681"/>
              <a:gd name="connsiteX7" fmla="*/ 3172515 w 5773715"/>
              <a:gd name="connsiteY7" fmla="*/ 105168 h 3679681"/>
              <a:gd name="connsiteX8" fmla="*/ 3193631 w 5773715"/>
              <a:gd name="connsiteY8" fmla="*/ 82860 h 3679681"/>
              <a:gd name="connsiteX9" fmla="*/ 3193631 w 5773715"/>
              <a:gd name="connsiteY9" fmla="*/ 23902 h 3679681"/>
              <a:gd name="connsiteX10" fmla="*/ 3217536 w 5773715"/>
              <a:gd name="connsiteY10" fmla="*/ 0 h 3679681"/>
              <a:gd name="connsiteX11" fmla="*/ 3244628 w 5773715"/>
              <a:gd name="connsiteY11" fmla="*/ 0 h 3679681"/>
              <a:gd name="connsiteX12" fmla="*/ 5623515 w 5773715"/>
              <a:gd name="connsiteY12" fmla="*/ 0 h 3679681"/>
              <a:gd name="connsiteX13" fmla="*/ 5685668 w 5773715"/>
              <a:gd name="connsiteY13" fmla="*/ 797 h 3679681"/>
              <a:gd name="connsiteX14" fmla="*/ 5707580 w 5773715"/>
              <a:gd name="connsiteY14" fmla="*/ 3984 h 3679681"/>
              <a:gd name="connsiteX15" fmla="*/ 5752600 w 5773715"/>
              <a:gd name="connsiteY15" fmla="*/ 51389 h 3679681"/>
              <a:gd name="connsiteX16" fmla="*/ 5755788 w 5773715"/>
              <a:gd name="connsiteY16" fmla="*/ 101982 h 3679681"/>
              <a:gd name="connsiteX17" fmla="*/ 5758975 w 5773715"/>
              <a:gd name="connsiteY17" fmla="*/ 717054 h 3679681"/>
              <a:gd name="connsiteX18" fmla="*/ 5770927 w 5773715"/>
              <a:gd name="connsiteY18" fmla="*/ 3097274 h 3679681"/>
              <a:gd name="connsiteX19" fmla="*/ 5773715 w 5773715"/>
              <a:gd name="connsiteY19" fmla="*/ 3658170 h 3679681"/>
              <a:gd name="connsiteX20" fmla="*/ 5773715 w 5773715"/>
              <a:gd name="connsiteY20" fmla="*/ 3679681 h 3679681"/>
              <a:gd name="connsiteX21" fmla="*/ 0 w 5773715"/>
              <a:gd name="connsiteY21" fmla="*/ 3679681 h 3679681"/>
              <a:gd name="connsiteX22" fmla="*/ 0 w 5773715"/>
              <a:gd name="connsiteY22" fmla="*/ 3658170 h 3679681"/>
              <a:gd name="connsiteX23" fmla="*/ 9165 w 5773715"/>
              <a:gd name="connsiteY23" fmla="*/ 1752798 h 3679681"/>
              <a:gd name="connsiteX24" fmla="*/ 17132 w 5773715"/>
              <a:gd name="connsiteY24" fmla="*/ 121103 h 3679681"/>
              <a:gd name="connsiteX25" fmla="*/ 19125 w 5773715"/>
              <a:gd name="connsiteY25" fmla="*/ 62145 h 3679681"/>
              <a:gd name="connsiteX26" fmla="*/ 78089 w 5773715"/>
              <a:gd name="connsiteY26" fmla="*/ 1594 h 3679681"/>
              <a:gd name="connsiteX27" fmla="*/ 97212 w 5773715"/>
              <a:gd name="connsiteY27" fmla="*/ 398 h 3679681"/>
              <a:gd name="connsiteX28" fmla="*/ 149802 w 5773715"/>
              <a:gd name="connsiteY28" fmla="*/ 0 h 3679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73715" h="3679681">
                <a:moveTo>
                  <a:pt x="149802" y="0"/>
                </a:moveTo>
                <a:lnTo>
                  <a:pt x="2551001" y="0"/>
                </a:lnTo>
                <a:cubicBezTo>
                  <a:pt x="2578091" y="0"/>
                  <a:pt x="2581280" y="3187"/>
                  <a:pt x="2581280" y="30275"/>
                </a:cubicBezTo>
                <a:cubicBezTo>
                  <a:pt x="2581280" y="46210"/>
                  <a:pt x="2581280" y="62145"/>
                  <a:pt x="2581280" y="78080"/>
                </a:cubicBezTo>
                <a:cubicBezTo>
                  <a:pt x="2581280" y="99192"/>
                  <a:pt x="2586858" y="105168"/>
                  <a:pt x="2608770" y="105168"/>
                </a:cubicBezTo>
                <a:cubicBezTo>
                  <a:pt x="2683671" y="105168"/>
                  <a:pt x="2758570" y="104770"/>
                  <a:pt x="2833471" y="104770"/>
                </a:cubicBezTo>
                <a:cubicBezTo>
                  <a:pt x="2944228" y="104770"/>
                  <a:pt x="3055384" y="105168"/>
                  <a:pt x="3166539" y="105168"/>
                </a:cubicBezTo>
                <a:cubicBezTo>
                  <a:pt x="3168532" y="105168"/>
                  <a:pt x="3170524" y="105168"/>
                  <a:pt x="3172515" y="105168"/>
                </a:cubicBezTo>
                <a:cubicBezTo>
                  <a:pt x="3187655" y="103574"/>
                  <a:pt x="3193631" y="97998"/>
                  <a:pt x="3193631" y="82860"/>
                </a:cubicBezTo>
                <a:cubicBezTo>
                  <a:pt x="3194029" y="62942"/>
                  <a:pt x="3193631" y="43422"/>
                  <a:pt x="3193631" y="23902"/>
                </a:cubicBezTo>
                <a:cubicBezTo>
                  <a:pt x="3194029" y="5179"/>
                  <a:pt x="3198810" y="398"/>
                  <a:pt x="3217536" y="0"/>
                </a:cubicBezTo>
                <a:lnTo>
                  <a:pt x="3244628" y="0"/>
                </a:lnTo>
                <a:lnTo>
                  <a:pt x="5623515" y="0"/>
                </a:lnTo>
                <a:cubicBezTo>
                  <a:pt x="5644234" y="0"/>
                  <a:pt x="5664951" y="398"/>
                  <a:pt x="5685668" y="797"/>
                </a:cubicBezTo>
                <a:cubicBezTo>
                  <a:pt x="5693237" y="1196"/>
                  <a:pt x="5700409" y="2390"/>
                  <a:pt x="5707580" y="3984"/>
                </a:cubicBezTo>
                <a:cubicBezTo>
                  <a:pt x="5733078" y="9163"/>
                  <a:pt x="5749015" y="25495"/>
                  <a:pt x="5752600" y="51389"/>
                </a:cubicBezTo>
                <a:cubicBezTo>
                  <a:pt x="5754991" y="68120"/>
                  <a:pt x="5755788" y="85250"/>
                  <a:pt x="5755788" y="101982"/>
                </a:cubicBezTo>
                <a:cubicBezTo>
                  <a:pt x="5756982" y="307137"/>
                  <a:pt x="5757779" y="511896"/>
                  <a:pt x="5758975" y="717054"/>
                </a:cubicBezTo>
                <a:cubicBezTo>
                  <a:pt x="5762958" y="1510593"/>
                  <a:pt x="5766942" y="2303734"/>
                  <a:pt x="5770927" y="3097274"/>
                </a:cubicBezTo>
                <a:cubicBezTo>
                  <a:pt x="5771724" y="3284107"/>
                  <a:pt x="5772918" y="3471337"/>
                  <a:pt x="5773715" y="3658170"/>
                </a:cubicBezTo>
                <a:cubicBezTo>
                  <a:pt x="5773715" y="3664942"/>
                  <a:pt x="5773715" y="3671714"/>
                  <a:pt x="5773715" y="3679681"/>
                </a:cubicBezTo>
                <a:cubicBezTo>
                  <a:pt x="3849010" y="3679681"/>
                  <a:pt x="1925502" y="3679681"/>
                  <a:pt x="0" y="3679681"/>
                </a:cubicBezTo>
                <a:cubicBezTo>
                  <a:pt x="0" y="3671714"/>
                  <a:pt x="0" y="3664942"/>
                  <a:pt x="0" y="3658170"/>
                </a:cubicBezTo>
                <a:cubicBezTo>
                  <a:pt x="3188" y="3022781"/>
                  <a:pt x="6375" y="2387789"/>
                  <a:pt x="9165" y="1752798"/>
                </a:cubicBezTo>
                <a:cubicBezTo>
                  <a:pt x="11953" y="1208633"/>
                  <a:pt x="14344" y="664869"/>
                  <a:pt x="17132" y="121103"/>
                </a:cubicBezTo>
                <a:cubicBezTo>
                  <a:pt x="17132" y="101583"/>
                  <a:pt x="17929" y="82063"/>
                  <a:pt x="19125" y="62145"/>
                </a:cubicBezTo>
                <a:cubicBezTo>
                  <a:pt x="21913" y="25098"/>
                  <a:pt x="41037" y="5578"/>
                  <a:pt x="78089" y="1594"/>
                </a:cubicBezTo>
                <a:cubicBezTo>
                  <a:pt x="84462" y="797"/>
                  <a:pt x="90837" y="797"/>
                  <a:pt x="97212" y="398"/>
                </a:cubicBezTo>
                <a:cubicBezTo>
                  <a:pt x="114742" y="398"/>
                  <a:pt x="132271" y="0"/>
                  <a:pt x="149802" y="0"/>
                </a:cubicBez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823D13BC-3A8E-28C4-E4C6-5F6DDBCCF70B}"/>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003329C4-1F9A-C34C-9F2B-BB2F39E41261}"/>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66034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69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E8885ED-2828-8BB6-7EDA-008C7555266E}"/>
              </a:ext>
            </a:extLst>
          </p:cNvPr>
          <p:cNvSpPr>
            <a:spLocks noGrp="1"/>
          </p:cNvSpPr>
          <p:nvPr>
            <p:ph type="pic" sz="quarter" idx="11"/>
          </p:nvPr>
        </p:nvSpPr>
        <p:spPr>
          <a:xfrm>
            <a:off x="837976" y="1392827"/>
            <a:ext cx="5948241" cy="3345885"/>
          </a:xfrm>
          <a:custGeom>
            <a:avLst/>
            <a:gdLst>
              <a:gd name="connsiteX0" fmla="*/ 0 w 5948241"/>
              <a:gd name="connsiteY0" fmla="*/ 0 h 3345885"/>
              <a:gd name="connsiteX1" fmla="*/ 5948241 w 5948241"/>
              <a:gd name="connsiteY1" fmla="*/ 0 h 3345885"/>
              <a:gd name="connsiteX2" fmla="*/ 5948241 w 5948241"/>
              <a:gd name="connsiteY2" fmla="*/ 3345885 h 3345885"/>
              <a:gd name="connsiteX3" fmla="*/ 0 w 5948241"/>
              <a:gd name="connsiteY3" fmla="*/ 3345885 h 3345885"/>
            </a:gdLst>
            <a:ahLst/>
            <a:cxnLst>
              <a:cxn ang="0">
                <a:pos x="connsiteX0" y="connsiteY0"/>
              </a:cxn>
              <a:cxn ang="0">
                <a:pos x="connsiteX1" y="connsiteY1"/>
              </a:cxn>
              <a:cxn ang="0">
                <a:pos x="connsiteX2" y="connsiteY2"/>
              </a:cxn>
              <a:cxn ang="0">
                <a:pos x="connsiteX3" y="connsiteY3"/>
              </a:cxn>
            </a:cxnLst>
            <a:rect l="l" t="t" r="r" b="b"/>
            <a:pathLst>
              <a:path w="5948241" h="3345885">
                <a:moveTo>
                  <a:pt x="0" y="0"/>
                </a:moveTo>
                <a:lnTo>
                  <a:pt x="5948241" y="0"/>
                </a:lnTo>
                <a:lnTo>
                  <a:pt x="5948241" y="3345885"/>
                </a:lnTo>
                <a:lnTo>
                  <a:pt x="0" y="3345885"/>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682FFEB1-3B1F-2754-9C70-E4CEAFBD3DC1}"/>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0EC1D3B6-507C-155F-89C4-6AA059AE9D4F}"/>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22930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70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C5A354E-C1B1-DDA4-5AA4-5C8461F6AD03}"/>
              </a:ext>
            </a:extLst>
          </p:cNvPr>
          <p:cNvSpPr>
            <a:spLocks noGrp="1"/>
          </p:cNvSpPr>
          <p:nvPr>
            <p:ph type="pic" sz="quarter" idx="11"/>
          </p:nvPr>
        </p:nvSpPr>
        <p:spPr>
          <a:xfrm>
            <a:off x="2064307" y="878157"/>
            <a:ext cx="3598236" cy="4797651"/>
          </a:xfrm>
          <a:custGeom>
            <a:avLst/>
            <a:gdLst>
              <a:gd name="connsiteX0" fmla="*/ 62033 w 3598236"/>
              <a:gd name="connsiteY0" fmla="*/ 0 h 4797651"/>
              <a:gd name="connsiteX1" fmla="*/ 3536202 w 3598236"/>
              <a:gd name="connsiteY1" fmla="*/ 0 h 4797651"/>
              <a:gd name="connsiteX2" fmla="*/ 3598236 w 3598236"/>
              <a:gd name="connsiteY2" fmla="*/ 62034 h 4797651"/>
              <a:gd name="connsiteX3" fmla="*/ 3598236 w 3598236"/>
              <a:gd name="connsiteY3" fmla="*/ 4735618 h 4797651"/>
              <a:gd name="connsiteX4" fmla="*/ 3536202 w 3598236"/>
              <a:gd name="connsiteY4" fmla="*/ 4797651 h 4797651"/>
              <a:gd name="connsiteX5" fmla="*/ 62033 w 3598236"/>
              <a:gd name="connsiteY5" fmla="*/ 4797651 h 4797651"/>
              <a:gd name="connsiteX6" fmla="*/ 0 w 3598236"/>
              <a:gd name="connsiteY6" fmla="*/ 4735618 h 4797651"/>
              <a:gd name="connsiteX7" fmla="*/ 0 w 3598236"/>
              <a:gd name="connsiteY7" fmla="*/ 62034 h 4797651"/>
              <a:gd name="connsiteX8" fmla="*/ 62033 w 3598236"/>
              <a:gd name="connsiteY8" fmla="*/ 0 h 47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8236" h="4797651">
                <a:moveTo>
                  <a:pt x="62033" y="0"/>
                </a:moveTo>
                <a:lnTo>
                  <a:pt x="3536202" y="0"/>
                </a:lnTo>
                <a:cubicBezTo>
                  <a:pt x="3570464" y="0"/>
                  <a:pt x="3598236" y="27773"/>
                  <a:pt x="3598236" y="62034"/>
                </a:cubicBezTo>
                <a:lnTo>
                  <a:pt x="3598236" y="4735618"/>
                </a:lnTo>
                <a:cubicBezTo>
                  <a:pt x="3598236" y="4769879"/>
                  <a:pt x="3570464" y="4797651"/>
                  <a:pt x="3536202" y="4797651"/>
                </a:cubicBezTo>
                <a:lnTo>
                  <a:pt x="62033" y="4797651"/>
                </a:lnTo>
                <a:cubicBezTo>
                  <a:pt x="27773" y="4797651"/>
                  <a:pt x="0" y="4769879"/>
                  <a:pt x="0" y="4735618"/>
                </a:cubicBezTo>
                <a:lnTo>
                  <a:pt x="0" y="62034"/>
                </a:lnTo>
                <a:cubicBezTo>
                  <a:pt x="0" y="27773"/>
                  <a:pt x="27773" y="0"/>
                  <a:pt x="62033" y="0"/>
                </a:cubicBez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0957922E-3BBC-023C-2DCB-7B6971A20688}"/>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F51A506D-BC91-0AE6-77D4-63472B1B4CC6}"/>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273899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71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063378C-F8F0-A5A5-396A-E4EE1E3931AF}"/>
              </a:ext>
            </a:extLst>
          </p:cNvPr>
          <p:cNvSpPr>
            <a:spLocks noGrp="1"/>
          </p:cNvSpPr>
          <p:nvPr>
            <p:ph type="pic" sz="quarter" idx="11"/>
          </p:nvPr>
        </p:nvSpPr>
        <p:spPr>
          <a:xfrm>
            <a:off x="3836528" y="804885"/>
            <a:ext cx="2261983" cy="4789657"/>
          </a:xfrm>
          <a:custGeom>
            <a:avLst/>
            <a:gdLst>
              <a:gd name="connsiteX0" fmla="*/ 466382 w 2261983"/>
              <a:gd name="connsiteY0" fmla="*/ 0 h 4789657"/>
              <a:gd name="connsiteX1" fmla="*/ 502741 w 2261983"/>
              <a:gd name="connsiteY1" fmla="*/ 33455 h 4789657"/>
              <a:gd name="connsiteX2" fmla="*/ 505537 w 2261983"/>
              <a:gd name="connsiteY2" fmla="*/ 55758 h 4789657"/>
              <a:gd name="connsiteX3" fmla="*/ 620210 w 2261983"/>
              <a:gd name="connsiteY3" fmla="*/ 167276 h 4789657"/>
              <a:gd name="connsiteX4" fmla="*/ 687335 w 2261983"/>
              <a:gd name="connsiteY4" fmla="*/ 170063 h 4789657"/>
              <a:gd name="connsiteX5" fmla="*/ 1534793 w 2261983"/>
              <a:gd name="connsiteY5" fmla="*/ 170063 h 4789657"/>
              <a:gd name="connsiteX6" fmla="*/ 1601918 w 2261983"/>
              <a:gd name="connsiteY6" fmla="*/ 167276 h 4789657"/>
              <a:gd name="connsiteX7" fmla="*/ 1716591 w 2261983"/>
              <a:gd name="connsiteY7" fmla="*/ 64123 h 4789657"/>
              <a:gd name="connsiteX8" fmla="*/ 1719387 w 2261983"/>
              <a:gd name="connsiteY8" fmla="*/ 30668 h 4789657"/>
              <a:gd name="connsiteX9" fmla="*/ 1755747 w 2261983"/>
              <a:gd name="connsiteY9" fmla="*/ 0 h 4789657"/>
              <a:gd name="connsiteX10" fmla="*/ 1775325 w 2261983"/>
              <a:gd name="connsiteY10" fmla="*/ 0 h 4789657"/>
              <a:gd name="connsiteX11" fmla="*/ 1959919 w 2261983"/>
              <a:gd name="connsiteY11" fmla="*/ 2789 h 4789657"/>
              <a:gd name="connsiteX12" fmla="*/ 2038233 w 2261983"/>
              <a:gd name="connsiteY12" fmla="*/ 11152 h 4789657"/>
              <a:gd name="connsiteX13" fmla="*/ 2203248 w 2261983"/>
              <a:gd name="connsiteY13" fmla="*/ 200731 h 4789657"/>
              <a:gd name="connsiteX14" fmla="*/ 2211640 w 2261983"/>
              <a:gd name="connsiteY14" fmla="*/ 390310 h 4789657"/>
              <a:gd name="connsiteX15" fmla="*/ 2225624 w 2261983"/>
              <a:gd name="connsiteY15" fmla="*/ 1656028 h 4789657"/>
              <a:gd name="connsiteX16" fmla="*/ 2236811 w 2261983"/>
              <a:gd name="connsiteY16" fmla="*/ 2386465 h 4789657"/>
              <a:gd name="connsiteX17" fmla="*/ 2250796 w 2261983"/>
              <a:gd name="connsiteY17" fmla="*/ 3760912 h 4789657"/>
              <a:gd name="connsiteX18" fmla="*/ 2261983 w 2261983"/>
              <a:gd name="connsiteY18" fmla="*/ 4474621 h 4789657"/>
              <a:gd name="connsiteX19" fmla="*/ 2256389 w 2261983"/>
              <a:gd name="connsiteY19" fmla="*/ 4586139 h 4789657"/>
              <a:gd name="connsiteX20" fmla="*/ 2052217 w 2261983"/>
              <a:gd name="connsiteY20" fmla="*/ 4784081 h 4789657"/>
              <a:gd name="connsiteX21" fmla="*/ 1962717 w 2261983"/>
              <a:gd name="connsiteY21" fmla="*/ 4789657 h 4789657"/>
              <a:gd name="connsiteX22" fmla="*/ 278990 w 2261983"/>
              <a:gd name="connsiteY22" fmla="*/ 4781294 h 4789657"/>
              <a:gd name="connsiteX23" fmla="*/ 183895 w 2261983"/>
              <a:gd name="connsiteY23" fmla="*/ 4772930 h 4789657"/>
              <a:gd name="connsiteX24" fmla="*/ 2097 w 2261983"/>
              <a:gd name="connsiteY24" fmla="*/ 4549896 h 4789657"/>
              <a:gd name="connsiteX25" fmla="*/ 2097 w 2261983"/>
              <a:gd name="connsiteY25" fmla="*/ 4262740 h 4789657"/>
              <a:gd name="connsiteX26" fmla="*/ 10488 w 2261983"/>
              <a:gd name="connsiteY26" fmla="*/ 2247069 h 4789657"/>
              <a:gd name="connsiteX27" fmla="*/ 18879 w 2261983"/>
              <a:gd name="connsiteY27" fmla="*/ 284368 h 4789657"/>
              <a:gd name="connsiteX28" fmla="*/ 30067 w 2261983"/>
              <a:gd name="connsiteY28" fmla="*/ 170063 h 4789657"/>
              <a:gd name="connsiteX29" fmla="*/ 211864 w 2261983"/>
              <a:gd name="connsiteY29" fmla="*/ 5576 h 4789657"/>
              <a:gd name="connsiteX30" fmla="*/ 466382 w 2261983"/>
              <a:gd name="connsiteY30" fmla="*/ 0 h 478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261983" h="4789657">
                <a:moveTo>
                  <a:pt x="466382" y="0"/>
                </a:moveTo>
                <a:cubicBezTo>
                  <a:pt x="491554" y="0"/>
                  <a:pt x="499944" y="8364"/>
                  <a:pt x="502741" y="33455"/>
                </a:cubicBezTo>
                <a:cubicBezTo>
                  <a:pt x="505537" y="39031"/>
                  <a:pt x="505537" y="47395"/>
                  <a:pt x="505537" y="55758"/>
                </a:cubicBezTo>
                <a:cubicBezTo>
                  <a:pt x="513928" y="119881"/>
                  <a:pt x="555881" y="161700"/>
                  <a:pt x="620210" y="167276"/>
                </a:cubicBezTo>
                <a:cubicBezTo>
                  <a:pt x="642586" y="167276"/>
                  <a:pt x="664960" y="170063"/>
                  <a:pt x="687335" y="170063"/>
                </a:cubicBezTo>
                <a:cubicBezTo>
                  <a:pt x="969822" y="170063"/>
                  <a:pt x="1252307" y="170063"/>
                  <a:pt x="1534793" y="170063"/>
                </a:cubicBezTo>
                <a:cubicBezTo>
                  <a:pt x="1557167" y="170063"/>
                  <a:pt x="1579543" y="167276"/>
                  <a:pt x="1601918" y="167276"/>
                </a:cubicBezTo>
                <a:cubicBezTo>
                  <a:pt x="1663449" y="161700"/>
                  <a:pt x="1705404" y="125457"/>
                  <a:pt x="1716591" y="64123"/>
                </a:cubicBezTo>
                <a:cubicBezTo>
                  <a:pt x="1716591" y="52971"/>
                  <a:pt x="1719387" y="41819"/>
                  <a:pt x="1719387" y="30668"/>
                </a:cubicBezTo>
                <a:cubicBezTo>
                  <a:pt x="1724981" y="8364"/>
                  <a:pt x="1733371" y="2789"/>
                  <a:pt x="1755747" y="0"/>
                </a:cubicBezTo>
                <a:lnTo>
                  <a:pt x="1775325" y="0"/>
                </a:lnTo>
                <a:cubicBezTo>
                  <a:pt x="1836858" y="0"/>
                  <a:pt x="1898388" y="0"/>
                  <a:pt x="1959919" y="2789"/>
                </a:cubicBezTo>
                <a:cubicBezTo>
                  <a:pt x="1985091" y="2789"/>
                  <a:pt x="2013062" y="2789"/>
                  <a:pt x="2038233" y="11152"/>
                </a:cubicBezTo>
                <a:cubicBezTo>
                  <a:pt x="2130529" y="30668"/>
                  <a:pt x="2197654" y="108729"/>
                  <a:pt x="2203248" y="200731"/>
                </a:cubicBezTo>
                <a:cubicBezTo>
                  <a:pt x="2208843" y="264854"/>
                  <a:pt x="2208843" y="328976"/>
                  <a:pt x="2211640" y="390310"/>
                </a:cubicBezTo>
                <a:cubicBezTo>
                  <a:pt x="2214436" y="814075"/>
                  <a:pt x="2220030" y="1235052"/>
                  <a:pt x="2225624" y="1656028"/>
                </a:cubicBezTo>
                <a:cubicBezTo>
                  <a:pt x="2228420" y="1901366"/>
                  <a:pt x="2231217" y="2143916"/>
                  <a:pt x="2236811" y="2386465"/>
                </a:cubicBezTo>
                <a:cubicBezTo>
                  <a:pt x="2242405" y="2843685"/>
                  <a:pt x="2247998" y="3303692"/>
                  <a:pt x="2250796" y="3760912"/>
                </a:cubicBezTo>
                <a:cubicBezTo>
                  <a:pt x="2256389" y="3997886"/>
                  <a:pt x="2259187" y="4234860"/>
                  <a:pt x="2261983" y="4474621"/>
                </a:cubicBezTo>
                <a:cubicBezTo>
                  <a:pt x="2261983" y="4510865"/>
                  <a:pt x="2259187" y="4549896"/>
                  <a:pt x="2256389" y="4586139"/>
                </a:cubicBezTo>
                <a:cubicBezTo>
                  <a:pt x="2245203" y="4697656"/>
                  <a:pt x="2161295" y="4775718"/>
                  <a:pt x="2052217" y="4784081"/>
                </a:cubicBezTo>
                <a:cubicBezTo>
                  <a:pt x="2021451" y="4786870"/>
                  <a:pt x="1993482" y="4789657"/>
                  <a:pt x="1962717" y="4789657"/>
                </a:cubicBezTo>
                <a:cubicBezTo>
                  <a:pt x="1400542" y="4786870"/>
                  <a:pt x="841164" y="4784081"/>
                  <a:pt x="278990" y="4781294"/>
                </a:cubicBezTo>
                <a:cubicBezTo>
                  <a:pt x="248224" y="4781294"/>
                  <a:pt x="214662" y="4781294"/>
                  <a:pt x="183895" y="4772930"/>
                </a:cubicBezTo>
                <a:cubicBezTo>
                  <a:pt x="74817" y="4750626"/>
                  <a:pt x="2097" y="4661413"/>
                  <a:pt x="2097" y="4549896"/>
                </a:cubicBezTo>
                <a:cubicBezTo>
                  <a:pt x="-699" y="4452318"/>
                  <a:pt x="-699" y="4357529"/>
                  <a:pt x="2097" y="4262740"/>
                </a:cubicBezTo>
                <a:cubicBezTo>
                  <a:pt x="4895" y="3590849"/>
                  <a:pt x="7691" y="2918959"/>
                  <a:pt x="10488" y="2247069"/>
                </a:cubicBezTo>
                <a:cubicBezTo>
                  <a:pt x="13286" y="1591906"/>
                  <a:pt x="16082" y="939532"/>
                  <a:pt x="18879" y="284368"/>
                </a:cubicBezTo>
                <a:cubicBezTo>
                  <a:pt x="18879" y="245338"/>
                  <a:pt x="21676" y="206307"/>
                  <a:pt x="30067" y="170063"/>
                </a:cubicBezTo>
                <a:cubicBezTo>
                  <a:pt x="46848" y="80850"/>
                  <a:pt x="119567" y="11152"/>
                  <a:pt x="211864" y="5576"/>
                </a:cubicBezTo>
                <a:cubicBezTo>
                  <a:pt x="295771" y="0"/>
                  <a:pt x="379677" y="0"/>
                  <a:pt x="466382" y="0"/>
                </a:cubicBez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20DA81AC-920D-89C4-BD9C-54B8C0251A58}"/>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3516E5F1-BCE6-EA90-CFE8-33487A9A256D}"/>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28318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72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2765449-1807-3A60-683C-2A50B05F9C96}"/>
              </a:ext>
            </a:extLst>
          </p:cNvPr>
          <p:cNvSpPr>
            <a:spLocks noGrp="1"/>
          </p:cNvSpPr>
          <p:nvPr>
            <p:ph type="pic" sz="quarter" idx="11"/>
          </p:nvPr>
        </p:nvSpPr>
        <p:spPr>
          <a:xfrm>
            <a:off x="-1457103" y="0"/>
            <a:ext cx="8095813" cy="6858000"/>
          </a:xfrm>
          <a:custGeom>
            <a:avLst/>
            <a:gdLst>
              <a:gd name="connsiteX0" fmla="*/ 4047904 w 8095813"/>
              <a:gd name="connsiteY0" fmla="*/ 5607617 h 6858000"/>
              <a:gd name="connsiteX1" fmla="*/ 4977607 w 8095813"/>
              <a:gd name="connsiteY1" fmla="*/ 6858000 h 6858000"/>
              <a:gd name="connsiteX2" fmla="*/ 3118200 w 8095813"/>
              <a:gd name="connsiteY2" fmla="*/ 6858000 h 6858000"/>
              <a:gd name="connsiteX3" fmla="*/ 3119784 w 8095813"/>
              <a:gd name="connsiteY3" fmla="*/ 0 h 6858000"/>
              <a:gd name="connsiteX4" fmla="*/ 4976023 w 8095813"/>
              <a:gd name="connsiteY4" fmla="*/ 0 h 6858000"/>
              <a:gd name="connsiteX5" fmla="*/ 4047904 w 8095813"/>
              <a:gd name="connsiteY5" fmla="*/ 1248253 h 6858000"/>
              <a:gd name="connsiteX6" fmla="*/ 3166 w 8095813"/>
              <a:gd name="connsiteY6" fmla="*/ 0 h 6858000"/>
              <a:gd name="connsiteX7" fmla="*/ 2966624 w 8095813"/>
              <a:gd name="connsiteY7" fmla="*/ 0 h 6858000"/>
              <a:gd name="connsiteX8" fmla="*/ 4047904 w 8095813"/>
              <a:gd name="connsiteY8" fmla="*/ 1454243 h 6858000"/>
              <a:gd name="connsiteX9" fmla="*/ 5129186 w 8095813"/>
              <a:gd name="connsiteY9" fmla="*/ 0 h 6858000"/>
              <a:gd name="connsiteX10" fmla="*/ 8092641 w 8095813"/>
              <a:gd name="connsiteY10" fmla="*/ 0 h 6858000"/>
              <a:gd name="connsiteX11" fmla="*/ 5544647 w 8095813"/>
              <a:gd name="connsiteY11" fmla="*/ 3426867 h 6858000"/>
              <a:gd name="connsiteX12" fmla="*/ 8095813 w 8095813"/>
              <a:gd name="connsiteY12" fmla="*/ 6858000 h 6858000"/>
              <a:gd name="connsiteX13" fmla="*/ 5132352 w 8095813"/>
              <a:gd name="connsiteY13" fmla="*/ 6858000 h 6858000"/>
              <a:gd name="connsiteX14" fmla="*/ 4047903 w 8095813"/>
              <a:gd name="connsiteY14" fmla="*/ 5399494 h 6858000"/>
              <a:gd name="connsiteX15" fmla="*/ 2963455 w 8095813"/>
              <a:gd name="connsiteY15" fmla="*/ 6858000 h 6858000"/>
              <a:gd name="connsiteX16" fmla="*/ 0 w 8095813"/>
              <a:gd name="connsiteY16" fmla="*/ 6858000 h 6858000"/>
              <a:gd name="connsiteX17" fmla="*/ 2551163 w 8095813"/>
              <a:gd name="connsiteY17" fmla="*/ 342687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5813" h="6858000">
                <a:moveTo>
                  <a:pt x="4047904" y="5607617"/>
                </a:moveTo>
                <a:lnTo>
                  <a:pt x="4977607" y="6858000"/>
                </a:lnTo>
                <a:lnTo>
                  <a:pt x="3118200" y="6858000"/>
                </a:lnTo>
                <a:close/>
                <a:moveTo>
                  <a:pt x="3119784" y="0"/>
                </a:moveTo>
                <a:lnTo>
                  <a:pt x="4976023" y="0"/>
                </a:lnTo>
                <a:lnTo>
                  <a:pt x="4047904" y="1248253"/>
                </a:lnTo>
                <a:close/>
                <a:moveTo>
                  <a:pt x="3166" y="0"/>
                </a:moveTo>
                <a:lnTo>
                  <a:pt x="2966624" y="0"/>
                </a:lnTo>
                <a:lnTo>
                  <a:pt x="4047904" y="1454243"/>
                </a:lnTo>
                <a:lnTo>
                  <a:pt x="5129186" y="0"/>
                </a:lnTo>
                <a:lnTo>
                  <a:pt x="8092641" y="0"/>
                </a:lnTo>
                <a:lnTo>
                  <a:pt x="5544647" y="3426867"/>
                </a:lnTo>
                <a:lnTo>
                  <a:pt x="8095813" y="6858000"/>
                </a:lnTo>
                <a:lnTo>
                  <a:pt x="5132352" y="6858000"/>
                </a:lnTo>
                <a:lnTo>
                  <a:pt x="4047903" y="5399494"/>
                </a:lnTo>
                <a:lnTo>
                  <a:pt x="2963455" y="6858000"/>
                </a:lnTo>
                <a:lnTo>
                  <a:pt x="0" y="6858000"/>
                </a:lnTo>
                <a:lnTo>
                  <a:pt x="2551163" y="3426871"/>
                </a:lnTo>
                <a:close/>
              </a:path>
            </a:pathLst>
          </a:custGeom>
          <a:noFill/>
        </p:spPr>
        <p:txBody>
          <a:bodyPr wrap="square">
            <a:noAutofit/>
          </a:bodyPr>
          <a:lstStyle>
            <a:lvl1pPr algn="ct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FCCA998D-2B50-B095-2905-15A01197261C}"/>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21443649-6B0F-36B1-0A36-E412ED1388CE}"/>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141666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73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5CA3DEA-737B-5999-403B-28A24F838BCE}"/>
              </a:ext>
            </a:extLst>
          </p:cNvPr>
          <p:cNvSpPr>
            <a:spLocks noGrp="1"/>
          </p:cNvSpPr>
          <p:nvPr>
            <p:ph type="pic" sz="quarter" idx="11"/>
          </p:nvPr>
        </p:nvSpPr>
        <p:spPr>
          <a:xfrm>
            <a:off x="5943598" y="0"/>
            <a:ext cx="6248401"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249479F4-F50B-A720-01CC-E683499EF142}"/>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4" name="Slide Number Placeholder 1">
            <a:extLst>
              <a:ext uri="{FF2B5EF4-FFF2-40B4-BE49-F238E27FC236}">
                <a16:creationId xmlns:a16="http://schemas.microsoft.com/office/drawing/2014/main" id="{48DDDA95-6516-80E5-0F69-6B9E7EEF485D}"/>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422017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1+#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74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36F4AC-9E19-ED24-D08F-5ABD1147BC84}"/>
              </a:ext>
            </a:extLst>
          </p:cNvPr>
          <p:cNvSpPr>
            <a:spLocks noGrp="1"/>
          </p:cNvSpPr>
          <p:nvPr>
            <p:ph type="pic" sz="quarter" idx="11"/>
          </p:nvPr>
        </p:nvSpPr>
        <p:spPr>
          <a:xfrm>
            <a:off x="0" y="1"/>
            <a:ext cx="12192000" cy="3842657"/>
          </a:xfrm>
          <a:custGeom>
            <a:avLst/>
            <a:gdLst>
              <a:gd name="connsiteX0" fmla="*/ 0 w 12192000"/>
              <a:gd name="connsiteY0" fmla="*/ 0 h 3842657"/>
              <a:gd name="connsiteX1" fmla="*/ 12192000 w 12192000"/>
              <a:gd name="connsiteY1" fmla="*/ 0 h 3842657"/>
              <a:gd name="connsiteX2" fmla="*/ 12192000 w 12192000"/>
              <a:gd name="connsiteY2" fmla="*/ 3842657 h 3842657"/>
              <a:gd name="connsiteX3" fmla="*/ 1723969 w 12192000"/>
              <a:gd name="connsiteY3" fmla="*/ 3842657 h 3842657"/>
              <a:gd name="connsiteX4" fmla="*/ 0 w 12192000"/>
              <a:gd name="connsiteY4" fmla="*/ 1197396 h 384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842657">
                <a:moveTo>
                  <a:pt x="0" y="0"/>
                </a:moveTo>
                <a:lnTo>
                  <a:pt x="12192000" y="0"/>
                </a:lnTo>
                <a:lnTo>
                  <a:pt x="12192000" y="3842657"/>
                </a:lnTo>
                <a:lnTo>
                  <a:pt x="1723969" y="3842657"/>
                </a:lnTo>
                <a:lnTo>
                  <a:pt x="0" y="1197396"/>
                </a:lnTo>
                <a:close/>
              </a:path>
            </a:pathLst>
          </a:custGeom>
          <a:noFill/>
        </p:spPr>
        <p:txBody>
          <a:bodyPr wrap="square">
            <a:noAutofit/>
          </a:bodyPr>
          <a:lstStyle>
            <a:lvl1pPr>
              <a:defRPr sz="1400">
                <a:solidFill>
                  <a:schemeClr val="accent2"/>
                </a:solidFill>
              </a:defRPr>
            </a:lvl1pPr>
          </a:lstStyle>
          <a:p>
            <a:endParaRPr lang="en-US"/>
          </a:p>
        </p:txBody>
      </p:sp>
      <p:sp>
        <p:nvSpPr>
          <p:cNvPr id="2" name="Footer Placeholder 4">
            <a:extLst>
              <a:ext uri="{FF2B5EF4-FFF2-40B4-BE49-F238E27FC236}">
                <a16:creationId xmlns:a16="http://schemas.microsoft.com/office/drawing/2014/main" id="{8EA9E1E1-2BCB-CAFF-CA40-6C65CCD9D1A5}"/>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3" name="Slide Number Placeholder 1">
            <a:extLst>
              <a:ext uri="{FF2B5EF4-FFF2-40B4-BE49-F238E27FC236}">
                <a16:creationId xmlns:a16="http://schemas.microsoft.com/office/drawing/2014/main" id="{0278BBE9-85A4-C91E-6D5F-2A8C1A691324}"/>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a:solidFill>
                  <a:srgbClr val="002665"/>
                </a:solidFill>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388373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50.xml"/><Relationship Id="rId21" Type="http://schemas.openxmlformats.org/officeDocument/2006/relationships/slideLayout" Target="../slideLayouts/slideLayout45.xml"/><Relationship Id="rId42" Type="http://schemas.openxmlformats.org/officeDocument/2006/relationships/slideLayout" Target="../slideLayouts/slideLayout66.xml"/><Relationship Id="rId47" Type="http://schemas.openxmlformats.org/officeDocument/2006/relationships/slideLayout" Target="../slideLayouts/slideLayout71.xml"/><Relationship Id="rId63" Type="http://schemas.openxmlformats.org/officeDocument/2006/relationships/slideLayout" Target="../slideLayouts/slideLayout87.xml"/><Relationship Id="rId68" Type="http://schemas.openxmlformats.org/officeDocument/2006/relationships/slideLayout" Target="../slideLayouts/slideLayout92.xml"/><Relationship Id="rId16" Type="http://schemas.openxmlformats.org/officeDocument/2006/relationships/slideLayout" Target="../slideLayouts/slideLayout4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slideLayout" Target="../slideLayouts/slideLayout56.xml"/><Relationship Id="rId37" Type="http://schemas.openxmlformats.org/officeDocument/2006/relationships/slideLayout" Target="../slideLayouts/slideLayout61.xml"/><Relationship Id="rId40" Type="http://schemas.openxmlformats.org/officeDocument/2006/relationships/slideLayout" Target="../slideLayouts/slideLayout64.xml"/><Relationship Id="rId45" Type="http://schemas.openxmlformats.org/officeDocument/2006/relationships/slideLayout" Target="../slideLayouts/slideLayout69.xml"/><Relationship Id="rId53" Type="http://schemas.openxmlformats.org/officeDocument/2006/relationships/slideLayout" Target="../slideLayouts/slideLayout77.xml"/><Relationship Id="rId58" Type="http://schemas.openxmlformats.org/officeDocument/2006/relationships/slideLayout" Target="../slideLayouts/slideLayout82.xml"/><Relationship Id="rId66" Type="http://schemas.openxmlformats.org/officeDocument/2006/relationships/slideLayout" Target="../slideLayouts/slideLayout90.xml"/><Relationship Id="rId74" Type="http://schemas.openxmlformats.org/officeDocument/2006/relationships/slideLayout" Target="../slideLayouts/slideLayout98.xml"/><Relationship Id="rId5" Type="http://schemas.openxmlformats.org/officeDocument/2006/relationships/slideLayout" Target="../slideLayouts/slideLayout29.xml"/><Relationship Id="rId61" Type="http://schemas.openxmlformats.org/officeDocument/2006/relationships/slideLayout" Target="../slideLayouts/slideLayout85.xml"/><Relationship Id="rId19" Type="http://schemas.openxmlformats.org/officeDocument/2006/relationships/slideLayout" Target="../slideLayouts/slideLayout4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 Id="rId35" Type="http://schemas.openxmlformats.org/officeDocument/2006/relationships/slideLayout" Target="../slideLayouts/slideLayout59.xml"/><Relationship Id="rId43" Type="http://schemas.openxmlformats.org/officeDocument/2006/relationships/slideLayout" Target="../slideLayouts/slideLayout67.xml"/><Relationship Id="rId48" Type="http://schemas.openxmlformats.org/officeDocument/2006/relationships/slideLayout" Target="../slideLayouts/slideLayout72.xml"/><Relationship Id="rId56" Type="http://schemas.openxmlformats.org/officeDocument/2006/relationships/slideLayout" Target="../slideLayouts/slideLayout80.xml"/><Relationship Id="rId64" Type="http://schemas.openxmlformats.org/officeDocument/2006/relationships/slideLayout" Target="../slideLayouts/slideLayout88.xml"/><Relationship Id="rId69" Type="http://schemas.openxmlformats.org/officeDocument/2006/relationships/slideLayout" Target="../slideLayouts/slideLayout93.xml"/><Relationship Id="rId77" Type="http://schemas.openxmlformats.org/officeDocument/2006/relationships/theme" Target="../theme/theme2.xml"/><Relationship Id="rId8" Type="http://schemas.openxmlformats.org/officeDocument/2006/relationships/slideLayout" Target="../slideLayouts/slideLayout32.xml"/><Relationship Id="rId51" Type="http://schemas.openxmlformats.org/officeDocument/2006/relationships/slideLayout" Target="../slideLayouts/slideLayout75.xml"/><Relationship Id="rId72" Type="http://schemas.openxmlformats.org/officeDocument/2006/relationships/slideLayout" Target="../slideLayouts/slideLayout96.xml"/><Relationship Id="rId3" Type="http://schemas.openxmlformats.org/officeDocument/2006/relationships/slideLayout" Target="../slideLayouts/slideLayout27.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slideLayout" Target="../slideLayouts/slideLayout57.xml"/><Relationship Id="rId38" Type="http://schemas.openxmlformats.org/officeDocument/2006/relationships/slideLayout" Target="../slideLayouts/slideLayout62.xml"/><Relationship Id="rId46" Type="http://schemas.openxmlformats.org/officeDocument/2006/relationships/slideLayout" Target="../slideLayouts/slideLayout70.xml"/><Relationship Id="rId59" Type="http://schemas.openxmlformats.org/officeDocument/2006/relationships/slideLayout" Target="../slideLayouts/slideLayout83.xml"/><Relationship Id="rId67" Type="http://schemas.openxmlformats.org/officeDocument/2006/relationships/slideLayout" Target="../slideLayouts/slideLayout91.xml"/><Relationship Id="rId20" Type="http://schemas.openxmlformats.org/officeDocument/2006/relationships/slideLayout" Target="../slideLayouts/slideLayout44.xml"/><Relationship Id="rId41" Type="http://schemas.openxmlformats.org/officeDocument/2006/relationships/slideLayout" Target="../slideLayouts/slideLayout65.xml"/><Relationship Id="rId54" Type="http://schemas.openxmlformats.org/officeDocument/2006/relationships/slideLayout" Target="../slideLayouts/slideLayout78.xml"/><Relationship Id="rId62" Type="http://schemas.openxmlformats.org/officeDocument/2006/relationships/slideLayout" Target="../slideLayouts/slideLayout86.xml"/><Relationship Id="rId70" Type="http://schemas.openxmlformats.org/officeDocument/2006/relationships/slideLayout" Target="../slideLayouts/slideLayout94.xml"/><Relationship Id="rId75" Type="http://schemas.openxmlformats.org/officeDocument/2006/relationships/slideLayout" Target="../slideLayouts/slideLayout99.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36" Type="http://schemas.openxmlformats.org/officeDocument/2006/relationships/slideLayout" Target="../slideLayouts/slideLayout60.xml"/><Relationship Id="rId49" Type="http://schemas.openxmlformats.org/officeDocument/2006/relationships/slideLayout" Target="../slideLayouts/slideLayout73.xml"/><Relationship Id="rId57" Type="http://schemas.openxmlformats.org/officeDocument/2006/relationships/slideLayout" Target="../slideLayouts/slideLayout81.xml"/><Relationship Id="rId10" Type="http://schemas.openxmlformats.org/officeDocument/2006/relationships/slideLayout" Target="../slideLayouts/slideLayout34.xml"/><Relationship Id="rId31" Type="http://schemas.openxmlformats.org/officeDocument/2006/relationships/slideLayout" Target="../slideLayouts/slideLayout55.xml"/><Relationship Id="rId44" Type="http://schemas.openxmlformats.org/officeDocument/2006/relationships/slideLayout" Target="../slideLayouts/slideLayout68.xml"/><Relationship Id="rId52" Type="http://schemas.openxmlformats.org/officeDocument/2006/relationships/slideLayout" Target="../slideLayouts/slideLayout76.xml"/><Relationship Id="rId60" Type="http://schemas.openxmlformats.org/officeDocument/2006/relationships/slideLayout" Target="../slideLayouts/slideLayout84.xml"/><Relationship Id="rId65" Type="http://schemas.openxmlformats.org/officeDocument/2006/relationships/slideLayout" Target="../slideLayouts/slideLayout89.xml"/><Relationship Id="rId73" Type="http://schemas.openxmlformats.org/officeDocument/2006/relationships/slideLayout" Target="../slideLayouts/slideLayout9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9" Type="http://schemas.openxmlformats.org/officeDocument/2006/relationships/slideLayout" Target="../slideLayouts/slideLayout63.xml"/><Relationship Id="rId34" Type="http://schemas.openxmlformats.org/officeDocument/2006/relationships/slideLayout" Target="../slideLayouts/slideLayout58.xml"/><Relationship Id="rId50" Type="http://schemas.openxmlformats.org/officeDocument/2006/relationships/slideLayout" Target="../slideLayouts/slideLayout74.xml"/><Relationship Id="rId55" Type="http://schemas.openxmlformats.org/officeDocument/2006/relationships/slideLayout" Target="../slideLayouts/slideLayout79.xml"/><Relationship Id="rId76" Type="http://schemas.openxmlformats.org/officeDocument/2006/relationships/slideLayout" Target="../slideLayouts/slideLayout100.xml"/><Relationship Id="rId7" Type="http://schemas.openxmlformats.org/officeDocument/2006/relationships/slideLayout" Target="../slideLayouts/slideLayout31.xml"/><Relationship Id="rId71" Type="http://schemas.openxmlformats.org/officeDocument/2006/relationships/slideLayout" Target="../slideLayouts/slideLayout95.xml"/><Relationship Id="rId2" Type="http://schemas.openxmlformats.org/officeDocument/2006/relationships/slideLayout" Target="../slideLayouts/slideLayout26.xml"/><Relationship Id="rId2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F36F21-8EB6-4669-9577-EDB28DA438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2C1F8B-311E-4112-BBD4-641C50EC6B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5CB0AE-6103-4DDF-A050-73972EC8B0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E0917B-EFDC-4ADF-A074-C363D2A6E57D}" type="datetimeFigureOut">
              <a:rPr lang="en-US" smtClean="0"/>
              <a:t>2/3/2025</a:t>
            </a:fld>
            <a:endParaRPr lang="en-US"/>
          </a:p>
        </p:txBody>
      </p:sp>
      <p:sp>
        <p:nvSpPr>
          <p:cNvPr id="5" name="Footer Placeholder 4">
            <a:extLst>
              <a:ext uri="{FF2B5EF4-FFF2-40B4-BE49-F238E27FC236}">
                <a16:creationId xmlns:a16="http://schemas.microsoft.com/office/drawing/2014/main" id="{306911F5-FB5C-48CA-A0ED-739A2311AF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945792-D580-4473-A617-3658141E68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D8178A-283D-4C4E-8BFE-879827802266}" type="slidenum">
              <a:rPr lang="en-US" smtClean="0"/>
              <a:t>‹#›</a:t>
            </a:fld>
            <a:endParaRPr lang="en-US"/>
          </a:p>
        </p:txBody>
      </p:sp>
    </p:spTree>
    <p:extLst>
      <p:ext uri="{BB962C8B-B14F-4D97-AF65-F5344CB8AC3E}">
        <p14:creationId xmlns:p14="http://schemas.microsoft.com/office/powerpoint/2010/main" val="36550811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2" r:id="rId23"/>
    <p:sldLayoutId id="2147483673"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8A5E48B4-CC39-9894-AEBD-6C6C78B04FD7}"/>
              </a:ext>
            </a:extLst>
          </p:cNvPr>
          <p:cNvSpPr>
            <a:spLocks noGrp="1"/>
          </p:cNvSpPr>
          <p:nvPr>
            <p:ph type="ftr" sz="quarter" idx="3"/>
          </p:nvPr>
        </p:nvSpPr>
        <p:spPr>
          <a:xfrm>
            <a:off x="10270223" y="6356350"/>
            <a:ext cx="1128600" cy="365125"/>
          </a:xfrm>
          <a:prstGeom prst="rect">
            <a:avLst/>
          </a:prstGeom>
        </p:spPr>
        <p:txBody>
          <a:bodyPr vert="horz" lIns="91440" tIns="45720" rIns="91440" bIns="45720" rtlCol="0" anchor="ctr"/>
          <a:lstStyle>
            <a:lvl1pPr algn="ctr">
              <a:defRPr sz="1200">
                <a:solidFill>
                  <a:schemeClr val="accent5">
                    <a:lumMod val="50000"/>
                  </a:schemeClr>
                </a:solidFill>
                <a:latin typeface="ADLaM Display" panose="02010000000000000000" pitchFamily="2" charset="77"/>
                <a:ea typeface="ADLaM Display" panose="02010000000000000000" pitchFamily="2" charset="77"/>
                <a:cs typeface="ADLaM Display" panose="02010000000000000000" pitchFamily="2" charset="77"/>
              </a:defRPr>
            </a:lvl1pPr>
          </a:lstStyle>
          <a:p>
            <a:endParaRPr lang="en-US" dirty="0"/>
          </a:p>
        </p:txBody>
      </p:sp>
      <p:sp>
        <p:nvSpPr>
          <p:cNvPr id="6" name="Slide Number Placeholder 1">
            <a:extLst>
              <a:ext uri="{FF2B5EF4-FFF2-40B4-BE49-F238E27FC236}">
                <a16:creationId xmlns:a16="http://schemas.microsoft.com/office/drawing/2014/main" id="{7659920E-8F8C-F3E4-90BC-D21FD8799E0D}"/>
              </a:ext>
            </a:extLst>
          </p:cNvPr>
          <p:cNvSpPr>
            <a:spLocks noGrp="1"/>
          </p:cNvSpPr>
          <p:nvPr>
            <p:ph type="sldNum" sz="quarter" idx="4"/>
          </p:nvPr>
        </p:nvSpPr>
        <p:spPr>
          <a:xfrm>
            <a:off x="11357650" y="6356350"/>
            <a:ext cx="505146" cy="365125"/>
          </a:xfrm>
          <a:prstGeom prst="rect">
            <a:avLst/>
          </a:prstGeom>
        </p:spPr>
        <p:txBody>
          <a:bodyPr vert="horz" lIns="91440" tIns="45720" rIns="91440" bIns="45720" rtlCol="0" anchor="ctr"/>
          <a:lstStyle>
            <a:lvl1pPr algn="r">
              <a:defRPr sz="1200" b="0" i="0">
                <a:solidFill>
                  <a:schemeClr val="tx1">
                    <a:lumMod val="50000"/>
                  </a:schemeClr>
                </a:solidFill>
                <a:latin typeface="Roboto" panose="02000000000000000000" pitchFamily="2" charset="0"/>
                <a:ea typeface="Roboto" panose="02000000000000000000" pitchFamily="2" charset="0"/>
                <a:cs typeface="Roboto" panose="02000000000000000000" pitchFamily="2" charset="0"/>
              </a:defRPr>
            </a:lvl1pPr>
          </a:lstStyle>
          <a:p>
            <a:fld id="{99A10D28-CB20-274F-8F4A-85F58CF320CA}" type="slidenum">
              <a:rPr lang="en-US" smtClean="0"/>
              <a:pPr/>
              <a:t>‹#›</a:t>
            </a:fld>
            <a:endParaRPr lang="en-US" dirty="0"/>
          </a:p>
        </p:txBody>
      </p:sp>
    </p:spTree>
    <p:extLst>
      <p:ext uri="{BB962C8B-B14F-4D97-AF65-F5344CB8AC3E}">
        <p14:creationId xmlns:p14="http://schemas.microsoft.com/office/powerpoint/2010/main" val="292862642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 id="2147483704" r:id="rId30"/>
    <p:sldLayoutId id="2147483705" r:id="rId31"/>
    <p:sldLayoutId id="2147483706" r:id="rId32"/>
    <p:sldLayoutId id="2147483707" r:id="rId33"/>
    <p:sldLayoutId id="2147483708" r:id="rId34"/>
    <p:sldLayoutId id="2147483709" r:id="rId35"/>
    <p:sldLayoutId id="2147483710" r:id="rId36"/>
    <p:sldLayoutId id="2147483711" r:id="rId37"/>
    <p:sldLayoutId id="2147483712" r:id="rId38"/>
    <p:sldLayoutId id="2147483713" r:id="rId39"/>
    <p:sldLayoutId id="2147483714" r:id="rId40"/>
    <p:sldLayoutId id="2147483715" r:id="rId41"/>
    <p:sldLayoutId id="2147483716" r:id="rId42"/>
    <p:sldLayoutId id="2147483717" r:id="rId43"/>
    <p:sldLayoutId id="2147483718" r:id="rId44"/>
    <p:sldLayoutId id="2147483719" r:id="rId45"/>
    <p:sldLayoutId id="2147483720" r:id="rId46"/>
    <p:sldLayoutId id="2147483721" r:id="rId47"/>
    <p:sldLayoutId id="2147483722" r:id="rId48"/>
    <p:sldLayoutId id="2147483723" r:id="rId49"/>
    <p:sldLayoutId id="2147483724" r:id="rId50"/>
    <p:sldLayoutId id="2147483725" r:id="rId51"/>
    <p:sldLayoutId id="2147483726" r:id="rId52"/>
    <p:sldLayoutId id="2147483727" r:id="rId53"/>
    <p:sldLayoutId id="2147483728" r:id="rId54"/>
    <p:sldLayoutId id="2147483729" r:id="rId55"/>
    <p:sldLayoutId id="2147483730" r:id="rId56"/>
    <p:sldLayoutId id="2147483731" r:id="rId57"/>
    <p:sldLayoutId id="2147483732" r:id="rId58"/>
    <p:sldLayoutId id="2147483733" r:id="rId59"/>
    <p:sldLayoutId id="2147483734" r:id="rId60"/>
    <p:sldLayoutId id="2147483735" r:id="rId61"/>
    <p:sldLayoutId id="2147483736" r:id="rId62"/>
    <p:sldLayoutId id="2147483737" r:id="rId63"/>
    <p:sldLayoutId id="2147483738" r:id="rId64"/>
    <p:sldLayoutId id="2147483739" r:id="rId65"/>
    <p:sldLayoutId id="2147483740" r:id="rId66"/>
    <p:sldLayoutId id="2147483741" r:id="rId67"/>
    <p:sldLayoutId id="2147483742" r:id="rId68"/>
    <p:sldLayoutId id="2147483743" r:id="rId69"/>
    <p:sldLayoutId id="2147483744" r:id="rId70"/>
    <p:sldLayoutId id="2147483745" r:id="rId71"/>
    <p:sldLayoutId id="2147483746" r:id="rId72"/>
    <p:sldLayoutId id="2147483747" r:id="rId73"/>
    <p:sldLayoutId id="2147483748" r:id="rId74"/>
    <p:sldLayoutId id="2147483749" r:id="rId75"/>
    <p:sldLayoutId id="2147483750" r:id="rId7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9.jpe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5" Type="http://schemas.openxmlformats.org/officeDocument/2006/relationships/image" Target="../media/image6.jp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6.png"/><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6.jpg"/><Relationship Id="rId1" Type="http://schemas.openxmlformats.org/officeDocument/2006/relationships/slideLayout" Target="../slideLayouts/slideLayout5.xml"/><Relationship Id="rId5" Type="http://schemas.openxmlformats.org/officeDocument/2006/relationships/image" Target="../media/image30.jpeg"/><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 Id="rId4" Type="http://schemas.openxmlformats.org/officeDocument/2006/relationships/image" Target="../media/image6.jp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0.xml"/><Relationship Id="rId5" Type="http://schemas.openxmlformats.org/officeDocument/2006/relationships/image" Target="../media/image6.jp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6.jp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4.png"/><Relationship Id="rId1" Type="http://schemas.openxmlformats.org/officeDocument/2006/relationships/slideLayout" Target="../slideLayouts/slideLayout5.xml"/><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48.sv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 Id="rId9"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jpg"/><Relationship Id="rId1" Type="http://schemas.openxmlformats.org/officeDocument/2006/relationships/slideLayout" Target="../slideLayouts/slideLayout5.xml"/><Relationship Id="rId5" Type="http://schemas.openxmlformats.org/officeDocument/2006/relationships/image" Target="../media/image65.png"/><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6.jpg"/><Relationship Id="rId1" Type="http://schemas.openxmlformats.org/officeDocument/2006/relationships/slideLayout" Target="../slideLayouts/slideLayout5.xml"/><Relationship Id="rId5" Type="http://schemas.openxmlformats.org/officeDocument/2006/relationships/image" Target="../media/image30.jpeg"/><Relationship Id="rId4" Type="http://schemas.openxmlformats.org/officeDocument/2006/relationships/image" Target="../media/image29.jpeg"/></Relationships>
</file>

<file path=ppt/slides/_rels/slide4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hyperlink" Target="mailto:ryan@resnet.us" TargetMode="External"/><Relationship Id="rId2" Type="http://schemas.openxmlformats.org/officeDocument/2006/relationships/notesSlide" Target="../notesSlides/notesSlide14.xml"/><Relationship Id="rId1" Type="http://schemas.openxmlformats.org/officeDocument/2006/relationships/slideLayout" Target="../slideLayouts/slideLayout22.xml"/><Relationship Id="rId6" Type="http://schemas.openxmlformats.org/officeDocument/2006/relationships/image" Target="../media/image66.jpeg"/><Relationship Id="rId5" Type="http://schemas.openxmlformats.org/officeDocument/2006/relationships/hyperlink" Target="mailto:michael@resnet.us" TargetMode="External"/><Relationship Id="rId4" Type="http://schemas.openxmlformats.org/officeDocument/2006/relationships/hyperlink" Target="mailto:paulette@resnet.us" TargetMode="Externa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6.jpg"/><Relationship Id="rId7" Type="http://schemas.openxmlformats.org/officeDocument/2006/relationships/diagramQuickStyle" Target="../diagrams/quickStyle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9.jpeg"/><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10.png"/><Relationship Id="rId7" Type="http://schemas.openxmlformats.org/officeDocument/2006/relationships/diagramData" Target="../diagrams/data2.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2.png"/><Relationship Id="rId11" Type="http://schemas.microsoft.com/office/2007/relationships/diagramDrawing" Target="../diagrams/drawing2.xml"/><Relationship Id="rId5" Type="http://schemas.openxmlformats.org/officeDocument/2006/relationships/image" Target="../media/image6.jpg"/><Relationship Id="rId10" Type="http://schemas.openxmlformats.org/officeDocument/2006/relationships/diagramColors" Target="../diagrams/colors2.xml"/><Relationship Id="rId4" Type="http://schemas.openxmlformats.org/officeDocument/2006/relationships/image" Target="../media/image11.png"/><Relationship Id="rId9"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Layout" Target="../slideLayouts/slideLayout17.xm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25">
            <a:extLst>
              <a:ext uri="{FF2B5EF4-FFF2-40B4-BE49-F238E27FC236}">
                <a16:creationId xmlns:a16="http://schemas.microsoft.com/office/drawing/2014/main" id="{E41E3FBF-A195-E1DD-19DF-F5AA6EB9E8A0}"/>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15214" r="15214"/>
          <a:stretch>
            <a:fillRect/>
          </a:stretch>
        </p:blipFill>
        <p:spPr/>
      </p:pic>
      <p:sp>
        <p:nvSpPr>
          <p:cNvPr id="3" name="TextBox 2">
            <a:extLst>
              <a:ext uri="{FF2B5EF4-FFF2-40B4-BE49-F238E27FC236}">
                <a16:creationId xmlns:a16="http://schemas.microsoft.com/office/drawing/2014/main" id="{3171FFE0-A5F9-671D-1CE2-E1171AF67A69}"/>
              </a:ext>
            </a:extLst>
          </p:cNvPr>
          <p:cNvSpPr txBox="1"/>
          <p:nvPr/>
        </p:nvSpPr>
        <p:spPr>
          <a:xfrm>
            <a:off x="679272" y="2228808"/>
            <a:ext cx="4349930" cy="2308324"/>
          </a:xfrm>
          <a:prstGeom prst="rect">
            <a:avLst/>
          </a:prstGeom>
          <a:noFill/>
        </p:spPr>
        <p:txBody>
          <a:bodyPr wrap="square" lIns="0" rIns="0" rtlCol="0">
            <a:spAutoFit/>
          </a:bodyPr>
          <a:lstStyle/>
          <a:p>
            <a:r>
              <a:rPr lang="en-US" sz="3600" i="1" dirty="0">
                <a:solidFill>
                  <a:srgbClr val="002665"/>
                </a:solidFill>
                <a:effectLst/>
                <a:latin typeface="Roboto" panose="02000000000000000000" pitchFamily="2" charset="0"/>
                <a:ea typeface="Roboto" panose="02000000000000000000" pitchFamily="2" charset="0"/>
                <a:cs typeface="Roboto" panose="02000000000000000000" pitchFamily="2" charset="0"/>
              </a:rPr>
              <a:t>“If you don’t like the road your walking, start paving another one.”</a:t>
            </a:r>
            <a:endParaRPr lang="en-US" sz="3300" i="1" dirty="0">
              <a:solidFill>
                <a:srgbClr val="002665"/>
              </a:solidFill>
              <a:latin typeface="Roboto" panose="02000000000000000000" pitchFamily="2" charset="0"/>
              <a:ea typeface="Roboto" panose="02000000000000000000" pitchFamily="2" charset="0"/>
              <a:cs typeface="Roboto" panose="02000000000000000000" pitchFamily="2" charset="0"/>
            </a:endParaRPr>
          </a:p>
        </p:txBody>
      </p:sp>
      <p:sp>
        <p:nvSpPr>
          <p:cNvPr id="4" name="TextBox 3">
            <a:extLst>
              <a:ext uri="{FF2B5EF4-FFF2-40B4-BE49-F238E27FC236}">
                <a16:creationId xmlns:a16="http://schemas.microsoft.com/office/drawing/2014/main" id="{07326033-DF1A-6B3A-DC09-956B73B8F76B}"/>
              </a:ext>
            </a:extLst>
          </p:cNvPr>
          <p:cNvSpPr txBox="1"/>
          <p:nvPr/>
        </p:nvSpPr>
        <p:spPr>
          <a:xfrm>
            <a:off x="894082" y="4685717"/>
            <a:ext cx="3657599" cy="276999"/>
          </a:xfrm>
          <a:prstGeom prst="rect">
            <a:avLst/>
          </a:prstGeom>
          <a:noFill/>
        </p:spPr>
        <p:txBody>
          <a:bodyPr wrap="square" lIns="0" rIns="0" rtlCol="0" anchor="b">
            <a:spAutoFit/>
          </a:bodyPr>
          <a:lstStyle/>
          <a:p>
            <a:pPr algn="ctr"/>
            <a:r>
              <a:rPr lang="en-US" sz="1200" b="1" spc="600" dirty="0">
                <a:solidFill>
                  <a:srgbClr val="002665"/>
                </a:solidFill>
                <a:latin typeface="Roboto Light" panose="02000000000000000000" pitchFamily="2" charset="0"/>
                <a:ea typeface="Roboto Light" panose="02000000000000000000" pitchFamily="2" charset="0"/>
                <a:cs typeface="Roboto Light" panose="02000000000000000000" pitchFamily="2" charset="0"/>
              </a:rPr>
              <a:t>Dolly Parton</a:t>
            </a:r>
          </a:p>
        </p:txBody>
      </p:sp>
      <p:sp>
        <p:nvSpPr>
          <p:cNvPr id="35" name="Freeform 33">
            <a:extLst>
              <a:ext uri="{FF2B5EF4-FFF2-40B4-BE49-F238E27FC236}">
                <a16:creationId xmlns:a16="http://schemas.microsoft.com/office/drawing/2014/main" id="{C705F441-3795-CACA-2B36-61D0D4C10D5A}"/>
              </a:ext>
            </a:extLst>
          </p:cNvPr>
          <p:cNvSpPr>
            <a:spLocks/>
          </p:cNvSpPr>
          <p:nvPr/>
        </p:nvSpPr>
        <p:spPr bwMode="auto">
          <a:xfrm>
            <a:off x="10998907" y="15919"/>
            <a:ext cx="1926226" cy="1671518"/>
          </a:xfrm>
          <a:custGeom>
            <a:avLst/>
            <a:gdLst>
              <a:gd name="T0" fmla="*/ 0 w 605"/>
              <a:gd name="T1" fmla="*/ 525 h 525"/>
              <a:gd name="T2" fmla="*/ 605 w 605"/>
              <a:gd name="T3" fmla="*/ 525 h 525"/>
              <a:gd name="T4" fmla="*/ 302 w 605"/>
              <a:gd name="T5" fmla="*/ 0 h 525"/>
              <a:gd name="T6" fmla="*/ 0 w 605"/>
              <a:gd name="T7" fmla="*/ 525 h 525"/>
            </a:gdLst>
            <a:ahLst/>
            <a:cxnLst>
              <a:cxn ang="0">
                <a:pos x="T0" y="T1"/>
              </a:cxn>
              <a:cxn ang="0">
                <a:pos x="T2" y="T3"/>
              </a:cxn>
              <a:cxn ang="0">
                <a:pos x="T4" y="T5"/>
              </a:cxn>
              <a:cxn ang="0">
                <a:pos x="T6" y="T7"/>
              </a:cxn>
            </a:cxnLst>
            <a:rect l="0" t="0" r="r" b="b"/>
            <a:pathLst>
              <a:path w="605" h="525">
                <a:moveTo>
                  <a:pt x="0" y="525"/>
                </a:moveTo>
                <a:lnTo>
                  <a:pt x="605" y="525"/>
                </a:lnTo>
                <a:lnTo>
                  <a:pt x="302" y="0"/>
                </a:lnTo>
                <a:lnTo>
                  <a:pt x="0" y="52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5">
            <a:extLst>
              <a:ext uri="{FF2B5EF4-FFF2-40B4-BE49-F238E27FC236}">
                <a16:creationId xmlns:a16="http://schemas.microsoft.com/office/drawing/2014/main" id="{9B00FB77-20CA-6DBC-4A10-FF73FFCC5E90}"/>
              </a:ext>
            </a:extLst>
          </p:cNvPr>
          <p:cNvSpPr>
            <a:spLocks/>
          </p:cNvSpPr>
          <p:nvPr/>
        </p:nvSpPr>
        <p:spPr bwMode="auto">
          <a:xfrm>
            <a:off x="10998907" y="1722459"/>
            <a:ext cx="1926226" cy="1671518"/>
          </a:xfrm>
          <a:custGeom>
            <a:avLst/>
            <a:gdLst>
              <a:gd name="T0" fmla="*/ 0 w 605"/>
              <a:gd name="T1" fmla="*/ 0 h 525"/>
              <a:gd name="T2" fmla="*/ 302 w 605"/>
              <a:gd name="T3" fmla="*/ 525 h 525"/>
              <a:gd name="T4" fmla="*/ 605 w 605"/>
              <a:gd name="T5" fmla="*/ 0 h 525"/>
              <a:gd name="T6" fmla="*/ 0 w 605"/>
              <a:gd name="T7" fmla="*/ 0 h 525"/>
            </a:gdLst>
            <a:ahLst/>
            <a:cxnLst>
              <a:cxn ang="0">
                <a:pos x="T0" y="T1"/>
              </a:cxn>
              <a:cxn ang="0">
                <a:pos x="T2" y="T3"/>
              </a:cxn>
              <a:cxn ang="0">
                <a:pos x="T4" y="T5"/>
              </a:cxn>
              <a:cxn ang="0">
                <a:pos x="T6" y="T7"/>
              </a:cxn>
            </a:cxnLst>
            <a:rect l="0" t="0" r="r" b="b"/>
            <a:pathLst>
              <a:path w="605" h="525">
                <a:moveTo>
                  <a:pt x="0" y="0"/>
                </a:moveTo>
                <a:lnTo>
                  <a:pt x="302" y="525"/>
                </a:lnTo>
                <a:lnTo>
                  <a:pt x="605" y="0"/>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49">
            <a:extLst>
              <a:ext uri="{FF2B5EF4-FFF2-40B4-BE49-F238E27FC236}">
                <a16:creationId xmlns:a16="http://schemas.microsoft.com/office/drawing/2014/main" id="{783D1570-3E73-585B-19F2-60C2D0DC1138}"/>
              </a:ext>
            </a:extLst>
          </p:cNvPr>
          <p:cNvSpPr>
            <a:spLocks/>
          </p:cNvSpPr>
          <p:nvPr/>
        </p:nvSpPr>
        <p:spPr bwMode="auto">
          <a:xfrm>
            <a:off x="9009005" y="5170562"/>
            <a:ext cx="1929409" cy="1668334"/>
          </a:xfrm>
          <a:custGeom>
            <a:avLst/>
            <a:gdLst>
              <a:gd name="T0" fmla="*/ 0 w 606"/>
              <a:gd name="T1" fmla="*/ 0 h 524"/>
              <a:gd name="T2" fmla="*/ 303 w 606"/>
              <a:gd name="T3" fmla="*/ 524 h 524"/>
              <a:gd name="T4" fmla="*/ 606 w 606"/>
              <a:gd name="T5" fmla="*/ 0 h 524"/>
              <a:gd name="T6" fmla="*/ 0 w 606"/>
              <a:gd name="T7" fmla="*/ 0 h 524"/>
            </a:gdLst>
            <a:ahLst/>
            <a:cxnLst>
              <a:cxn ang="0">
                <a:pos x="T0" y="T1"/>
              </a:cxn>
              <a:cxn ang="0">
                <a:pos x="T2" y="T3"/>
              </a:cxn>
              <a:cxn ang="0">
                <a:pos x="T4" y="T5"/>
              </a:cxn>
              <a:cxn ang="0">
                <a:pos x="T6" y="T7"/>
              </a:cxn>
            </a:cxnLst>
            <a:rect l="0" t="0" r="r" b="b"/>
            <a:pathLst>
              <a:path w="606" h="524">
                <a:moveTo>
                  <a:pt x="0" y="0"/>
                </a:moveTo>
                <a:lnTo>
                  <a:pt x="303" y="524"/>
                </a:lnTo>
                <a:lnTo>
                  <a:pt x="606" y="0"/>
                </a:lnTo>
                <a:lnTo>
                  <a:pt x="0" y="0"/>
                </a:lnTo>
                <a:close/>
              </a:path>
            </a:pathLst>
          </a:custGeom>
          <a:solidFill>
            <a:schemeClr val="accent2">
              <a:alpha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51">
            <a:extLst>
              <a:ext uri="{FF2B5EF4-FFF2-40B4-BE49-F238E27FC236}">
                <a16:creationId xmlns:a16="http://schemas.microsoft.com/office/drawing/2014/main" id="{B40BD6DA-014E-FFA7-9CD4-335E623533EC}"/>
              </a:ext>
            </a:extLst>
          </p:cNvPr>
          <p:cNvSpPr>
            <a:spLocks/>
          </p:cNvSpPr>
          <p:nvPr/>
        </p:nvSpPr>
        <p:spPr bwMode="auto">
          <a:xfrm>
            <a:off x="10998907" y="3464022"/>
            <a:ext cx="1926226" cy="1671518"/>
          </a:xfrm>
          <a:custGeom>
            <a:avLst/>
            <a:gdLst>
              <a:gd name="T0" fmla="*/ 0 w 605"/>
              <a:gd name="T1" fmla="*/ 525 h 525"/>
              <a:gd name="T2" fmla="*/ 605 w 605"/>
              <a:gd name="T3" fmla="*/ 525 h 525"/>
              <a:gd name="T4" fmla="*/ 302 w 605"/>
              <a:gd name="T5" fmla="*/ 0 h 525"/>
              <a:gd name="T6" fmla="*/ 0 w 605"/>
              <a:gd name="T7" fmla="*/ 525 h 525"/>
            </a:gdLst>
            <a:ahLst/>
            <a:cxnLst>
              <a:cxn ang="0">
                <a:pos x="T0" y="T1"/>
              </a:cxn>
              <a:cxn ang="0">
                <a:pos x="T2" y="T3"/>
              </a:cxn>
              <a:cxn ang="0">
                <a:pos x="T4" y="T5"/>
              </a:cxn>
              <a:cxn ang="0">
                <a:pos x="T6" y="T7"/>
              </a:cxn>
            </a:cxnLst>
            <a:rect l="0" t="0" r="r" b="b"/>
            <a:pathLst>
              <a:path w="605" h="525">
                <a:moveTo>
                  <a:pt x="0" y="525"/>
                </a:moveTo>
                <a:lnTo>
                  <a:pt x="605" y="525"/>
                </a:lnTo>
                <a:lnTo>
                  <a:pt x="302" y="0"/>
                </a:lnTo>
                <a:lnTo>
                  <a:pt x="0" y="525"/>
                </a:lnTo>
                <a:close/>
              </a:path>
            </a:pathLst>
          </a:custGeom>
          <a:solidFill>
            <a:schemeClr val="accent3">
              <a:alpha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33">
            <a:extLst>
              <a:ext uri="{FF2B5EF4-FFF2-40B4-BE49-F238E27FC236}">
                <a16:creationId xmlns:a16="http://schemas.microsoft.com/office/drawing/2014/main" id="{402FE571-3096-6C03-2214-AB2788E78105}"/>
              </a:ext>
            </a:extLst>
          </p:cNvPr>
          <p:cNvSpPr>
            <a:spLocks/>
          </p:cNvSpPr>
          <p:nvPr/>
        </p:nvSpPr>
        <p:spPr bwMode="auto">
          <a:xfrm>
            <a:off x="6025973" y="5186481"/>
            <a:ext cx="1926226" cy="1671518"/>
          </a:xfrm>
          <a:custGeom>
            <a:avLst/>
            <a:gdLst>
              <a:gd name="T0" fmla="*/ 0 w 605"/>
              <a:gd name="T1" fmla="*/ 525 h 525"/>
              <a:gd name="T2" fmla="*/ 605 w 605"/>
              <a:gd name="T3" fmla="*/ 525 h 525"/>
              <a:gd name="T4" fmla="*/ 302 w 605"/>
              <a:gd name="T5" fmla="*/ 0 h 525"/>
              <a:gd name="T6" fmla="*/ 0 w 605"/>
              <a:gd name="T7" fmla="*/ 525 h 525"/>
            </a:gdLst>
            <a:ahLst/>
            <a:cxnLst>
              <a:cxn ang="0">
                <a:pos x="T0" y="T1"/>
              </a:cxn>
              <a:cxn ang="0">
                <a:pos x="T2" y="T3"/>
              </a:cxn>
              <a:cxn ang="0">
                <a:pos x="T4" y="T5"/>
              </a:cxn>
              <a:cxn ang="0">
                <a:pos x="T6" y="T7"/>
              </a:cxn>
            </a:cxnLst>
            <a:rect l="0" t="0" r="r" b="b"/>
            <a:pathLst>
              <a:path w="605" h="525">
                <a:moveTo>
                  <a:pt x="0" y="525"/>
                </a:moveTo>
                <a:lnTo>
                  <a:pt x="605" y="525"/>
                </a:lnTo>
                <a:lnTo>
                  <a:pt x="302" y="0"/>
                </a:lnTo>
                <a:lnTo>
                  <a:pt x="0" y="525"/>
                </a:lnTo>
                <a:close/>
              </a:path>
            </a:pathLst>
          </a:custGeom>
          <a:solidFill>
            <a:schemeClr val="accent1">
              <a:alpha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Slide Number Placeholder 12">
            <a:extLst>
              <a:ext uri="{FF2B5EF4-FFF2-40B4-BE49-F238E27FC236}">
                <a16:creationId xmlns:a16="http://schemas.microsoft.com/office/drawing/2014/main" id="{762FDDDB-12AF-86D9-1483-C251EDFCD33E}"/>
              </a:ext>
            </a:extLst>
          </p:cNvPr>
          <p:cNvSpPr>
            <a:spLocks noGrp="1"/>
          </p:cNvSpPr>
          <p:nvPr>
            <p:ph type="sldNum" sz="quarter" idx="4"/>
          </p:nvPr>
        </p:nvSpPr>
        <p:spPr/>
        <p:txBody>
          <a:bodyPr/>
          <a:lstStyle/>
          <a:p>
            <a:fld id="{99A10D28-CB20-274F-8F4A-85F58CF320CA}" type="slidenum">
              <a:rPr lang="en-US" smtClean="0"/>
              <a:pPr/>
              <a:t>1</a:t>
            </a:fld>
            <a:endParaRPr lang="en-US" dirty="0"/>
          </a:p>
        </p:txBody>
      </p:sp>
      <p:sp>
        <p:nvSpPr>
          <p:cNvPr id="24" name="TextBox 23">
            <a:extLst>
              <a:ext uri="{FF2B5EF4-FFF2-40B4-BE49-F238E27FC236}">
                <a16:creationId xmlns:a16="http://schemas.microsoft.com/office/drawing/2014/main" id="{11BF9A4D-F38F-AC4D-81DF-6D4F729726E3}"/>
              </a:ext>
            </a:extLst>
          </p:cNvPr>
          <p:cNvSpPr txBox="1"/>
          <p:nvPr/>
        </p:nvSpPr>
        <p:spPr>
          <a:xfrm>
            <a:off x="372825" y="1183440"/>
            <a:ext cx="1219200" cy="927895"/>
          </a:xfrm>
          <a:custGeom>
            <a:avLst/>
            <a:gdLst/>
            <a:ahLst/>
            <a:cxnLst/>
            <a:rect l="l" t="t" r="r" b="b"/>
            <a:pathLst>
              <a:path w="545999" h="415542">
                <a:moveTo>
                  <a:pt x="400090" y="0"/>
                </a:moveTo>
                <a:lnTo>
                  <a:pt x="532633" y="0"/>
                </a:lnTo>
                <a:lnTo>
                  <a:pt x="480284" y="181512"/>
                </a:lnTo>
                <a:cubicBezTo>
                  <a:pt x="500565" y="191078"/>
                  <a:pt x="516529" y="205101"/>
                  <a:pt x="528178" y="223582"/>
                </a:cubicBezTo>
                <a:cubicBezTo>
                  <a:pt x="539827" y="242063"/>
                  <a:pt x="545767" y="264444"/>
                  <a:pt x="545999" y="290726"/>
                </a:cubicBezTo>
                <a:cubicBezTo>
                  <a:pt x="545234" y="329081"/>
                  <a:pt x="533121" y="359356"/>
                  <a:pt x="509661" y="381552"/>
                </a:cubicBezTo>
                <a:cubicBezTo>
                  <a:pt x="486201" y="403747"/>
                  <a:pt x="455989" y="415077"/>
                  <a:pt x="419024" y="415542"/>
                </a:cubicBezTo>
                <a:cubicBezTo>
                  <a:pt x="381572" y="415077"/>
                  <a:pt x="351221" y="403747"/>
                  <a:pt x="327970" y="381552"/>
                </a:cubicBezTo>
                <a:cubicBezTo>
                  <a:pt x="304719" y="359356"/>
                  <a:pt x="292746" y="329081"/>
                  <a:pt x="292050" y="290726"/>
                </a:cubicBezTo>
                <a:cubicBezTo>
                  <a:pt x="291562" y="276238"/>
                  <a:pt x="293651" y="260080"/>
                  <a:pt x="298315" y="242250"/>
                </a:cubicBezTo>
                <a:cubicBezTo>
                  <a:pt x="302979" y="224421"/>
                  <a:pt x="313143" y="198236"/>
                  <a:pt x="328806" y="163695"/>
                </a:cubicBezTo>
                <a:close/>
                <a:moveTo>
                  <a:pt x="108110" y="0"/>
                </a:moveTo>
                <a:lnTo>
                  <a:pt x="240654" y="0"/>
                </a:lnTo>
                <a:lnTo>
                  <a:pt x="188305" y="181512"/>
                </a:lnTo>
                <a:cubicBezTo>
                  <a:pt x="208585" y="191078"/>
                  <a:pt x="224550" y="205101"/>
                  <a:pt x="236199" y="223582"/>
                </a:cubicBezTo>
                <a:cubicBezTo>
                  <a:pt x="247848" y="242063"/>
                  <a:pt x="253788" y="264444"/>
                  <a:pt x="254020" y="290726"/>
                </a:cubicBezTo>
                <a:cubicBezTo>
                  <a:pt x="253254" y="329081"/>
                  <a:pt x="241141" y="359356"/>
                  <a:pt x="217682" y="381552"/>
                </a:cubicBezTo>
                <a:cubicBezTo>
                  <a:pt x="194222" y="403747"/>
                  <a:pt x="164010" y="415077"/>
                  <a:pt x="127045" y="415542"/>
                </a:cubicBezTo>
                <a:cubicBezTo>
                  <a:pt x="89593" y="415077"/>
                  <a:pt x="59242" y="403747"/>
                  <a:pt x="35991" y="381552"/>
                </a:cubicBezTo>
                <a:cubicBezTo>
                  <a:pt x="12740" y="359356"/>
                  <a:pt x="767" y="329081"/>
                  <a:pt x="70" y="290726"/>
                </a:cubicBezTo>
                <a:cubicBezTo>
                  <a:pt x="-417" y="276238"/>
                  <a:pt x="1671" y="260080"/>
                  <a:pt x="6336" y="242250"/>
                </a:cubicBezTo>
                <a:cubicBezTo>
                  <a:pt x="11000" y="224421"/>
                  <a:pt x="21163" y="198236"/>
                  <a:pt x="36826" y="163695"/>
                </a:cubicBezTo>
                <a:close/>
              </a:path>
            </a:pathLst>
          </a:custGeom>
          <a:solidFill>
            <a:schemeClr val="bg1">
              <a:lumMod val="50000"/>
              <a:alpha val="1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8800">
              <a:latin typeface="Montserrat ExtraBold" panose="00000900000000000000" pitchFamily="50" charset="0"/>
            </a:endParaRPr>
          </a:p>
        </p:txBody>
      </p:sp>
    </p:spTree>
    <p:extLst>
      <p:ext uri="{BB962C8B-B14F-4D97-AF65-F5344CB8AC3E}">
        <p14:creationId xmlns:p14="http://schemas.microsoft.com/office/powerpoint/2010/main" val="343261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2" presetClass="entr" presetSubtype="4" decel="10000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750" fill="hold"/>
                                        <p:tgtEl>
                                          <p:spTgt spid="24"/>
                                        </p:tgtEl>
                                        <p:attrNameLst>
                                          <p:attrName>ppt_x</p:attrName>
                                        </p:attrNameLst>
                                      </p:cBhvr>
                                      <p:tavLst>
                                        <p:tav tm="0">
                                          <p:val>
                                            <p:strVal val="#ppt_x"/>
                                          </p:val>
                                        </p:tav>
                                        <p:tav tm="100000">
                                          <p:val>
                                            <p:strVal val="#ppt_x"/>
                                          </p:val>
                                        </p:tav>
                                      </p:tavLst>
                                    </p:anim>
                                    <p:anim calcmode="lin" valueType="num">
                                      <p:cBhvr additive="base">
                                        <p:cTn id="23" dur="75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17" grpId="0" animBg="1"/>
      <p:bldP spid="2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5">
            <a:extLst>
              <a:ext uri="{FF2B5EF4-FFF2-40B4-BE49-F238E27FC236}">
                <a16:creationId xmlns:a16="http://schemas.microsoft.com/office/drawing/2014/main" id="{F0F487EE-FBFC-4CAE-A0CA-88C979AD7156}"/>
              </a:ext>
            </a:extLst>
          </p:cNvPr>
          <p:cNvSpPr txBox="1">
            <a:spLocks/>
          </p:cNvSpPr>
          <p:nvPr/>
        </p:nvSpPr>
        <p:spPr>
          <a:xfrm>
            <a:off x="11415601" y="6238710"/>
            <a:ext cx="456397" cy="269046"/>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96CAF5E-82FD-46C1-8113-274199A6E6F4}" type="slidenum">
              <a:rPr lang="id-ID" sz="1200" b="1" i="1" smtClean="0">
                <a:solidFill>
                  <a:schemeClr val="tx1"/>
                </a:solidFill>
                <a:latin typeface="+mn-lt"/>
              </a:rPr>
              <a:pPr algn="ctr"/>
              <a:t>10</a:t>
            </a:fld>
            <a:endParaRPr lang="id-ID" sz="1100" b="1" i="1">
              <a:solidFill>
                <a:schemeClr val="tx1"/>
              </a:solidFill>
              <a:latin typeface="+mn-lt"/>
            </a:endParaRPr>
          </a:p>
        </p:txBody>
      </p:sp>
      <p:pic>
        <p:nvPicPr>
          <p:cNvPr id="4" name="Picture 3">
            <a:extLst>
              <a:ext uri="{FF2B5EF4-FFF2-40B4-BE49-F238E27FC236}">
                <a16:creationId xmlns:a16="http://schemas.microsoft.com/office/drawing/2014/main" id="{B5CB84B2-63A9-FB2B-5151-31507467D2E8}"/>
              </a:ext>
            </a:extLst>
          </p:cNvPr>
          <p:cNvPicPr>
            <a:picLocks noChangeAspect="1"/>
          </p:cNvPicPr>
          <p:nvPr/>
        </p:nvPicPr>
        <p:blipFill>
          <a:blip r:embed="rId2"/>
          <a:stretch>
            <a:fillRect/>
          </a:stretch>
        </p:blipFill>
        <p:spPr>
          <a:xfrm>
            <a:off x="547728" y="978273"/>
            <a:ext cx="10867873" cy="5394960"/>
          </a:xfrm>
          <a:prstGeom prst="rect">
            <a:avLst/>
          </a:prstGeom>
        </p:spPr>
      </p:pic>
      <p:pic>
        <p:nvPicPr>
          <p:cNvPr id="3" name="Picture 2" descr="Logo&#10;&#10;Description automatically generated">
            <a:extLst>
              <a:ext uri="{FF2B5EF4-FFF2-40B4-BE49-F238E27FC236}">
                <a16:creationId xmlns:a16="http://schemas.microsoft.com/office/drawing/2014/main" id="{7C2E2FDF-1BC3-32AD-F640-B7DBF8A7DC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373" y="87070"/>
            <a:ext cx="2151530" cy="822960"/>
          </a:xfrm>
          <a:prstGeom prst="rect">
            <a:avLst/>
          </a:prstGeom>
        </p:spPr>
      </p:pic>
    </p:spTree>
    <p:extLst>
      <p:ext uri="{BB962C8B-B14F-4D97-AF65-F5344CB8AC3E}">
        <p14:creationId xmlns:p14="http://schemas.microsoft.com/office/powerpoint/2010/main" val="48751969"/>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5">
            <a:extLst>
              <a:ext uri="{FF2B5EF4-FFF2-40B4-BE49-F238E27FC236}">
                <a16:creationId xmlns:a16="http://schemas.microsoft.com/office/drawing/2014/main" id="{F0F487EE-FBFC-4CAE-A0CA-88C979AD7156}"/>
              </a:ext>
            </a:extLst>
          </p:cNvPr>
          <p:cNvSpPr txBox="1">
            <a:spLocks/>
          </p:cNvSpPr>
          <p:nvPr/>
        </p:nvSpPr>
        <p:spPr>
          <a:xfrm>
            <a:off x="11415601" y="6238710"/>
            <a:ext cx="456397" cy="269046"/>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96CAF5E-82FD-46C1-8113-274199A6E6F4}" type="slidenum">
              <a:rPr lang="id-ID" sz="1200" b="1" i="1" smtClean="0">
                <a:solidFill>
                  <a:schemeClr val="tx1"/>
                </a:solidFill>
                <a:latin typeface="+mn-lt"/>
              </a:rPr>
              <a:pPr algn="ctr"/>
              <a:t>11</a:t>
            </a:fld>
            <a:endParaRPr lang="id-ID" sz="1100" b="1" i="1">
              <a:solidFill>
                <a:schemeClr val="tx1"/>
              </a:solidFill>
              <a:latin typeface="+mn-lt"/>
            </a:endParaRPr>
          </a:p>
        </p:txBody>
      </p:sp>
      <p:pic>
        <p:nvPicPr>
          <p:cNvPr id="3" name="Picture 2">
            <a:extLst>
              <a:ext uri="{FF2B5EF4-FFF2-40B4-BE49-F238E27FC236}">
                <a16:creationId xmlns:a16="http://schemas.microsoft.com/office/drawing/2014/main" id="{86952235-DC8C-75F5-ADB3-38CAD924D62E}"/>
              </a:ext>
            </a:extLst>
          </p:cNvPr>
          <p:cNvPicPr>
            <a:picLocks noChangeAspect="1"/>
          </p:cNvPicPr>
          <p:nvPr/>
        </p:nvPicPr>
        <p:blipFill>
          <a:blip r:embed="rId3"/>
          <a:stretch>
            <a:fillRect/>
          </a:stretch>
        </p:blipFill>
        <p:spPr>
          <a:xfrm>
            <a:off x="587239" y="1252593"/>
            <a:ext cx="11215090" cy="5303520"/>
          </a:xfrm>
          <a:prstGeom prst="rect">
            <a:avLst/>
          </a:prstGeom>
        </p:spPr>
      </p:pic>
      <p:pic>
        <p:nvPicPr>
          <p:cNvPr id="2" name="Picture 1" descr="Logo&#10;&#10;Description automatically generated">
            <a:extLst>
              <a:ext uri="{FF2B5EF4-FFF2-40B4-BE49-F238E27FC236}">
                <a16:creationId xmlns:a16="http://schemas.microsoft.com/office/drawing/2014/main" id="{E0B394C9-9CB2-FEA9-A27B-DA935134B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93" y="107741"/>
            <a:ext cx="2395329" cy="914400"/>
          </a:xfrm>
          <a:prstGeom prst="rect">
            <a:avLst/>
          </a:prstGeom>
        </p:spPr>
      </p:pic>
    </p:spTree>
    <p:extLst>
      <p:ext uri="{BB962C8B-B14F-4D97-AF65-F5344CB8AC3E}">
        <p14:creationId xmlns:p14="http://schemas.microsoft.com/office/powerpoint/2010/main" val="2282039070"/>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70AFC-50AC-96B8-7138-A4C7C1BB71A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3438D45-5F74-7F68-DF44-DEEF5AA73826}"/>
              </a:ext>
            </a:extLst>
          </p:cNvPr>
          <p:cNvSpPr/>
          <p:nvPr/>
        </p:nvSpPr>
        <p:spPr>
          <a:xfrm>
            <a:off x="9235341" y="-45155"/>
            <a:ext cx="5917859" cy="6937022"/>
          </a:xfrm>
          <a:prstGeom prst="rect">
            <a:avLst/>
          </a:prstGeom>
          <a:gradFill flip="none" rotWithShape="1">
            <a:gsLst>
              <a:gs pos="0">
                <a:schemeClr val="accent1"/>
              </a:gs>
              <a:gs pos="10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7" name="Picture Placeholder 16" descr="A road with palm trees and mountains in the background with Zion National Park in the background&#10;&#10;Description automatically generated">
            <a:extLst>
              <a:ext uri="{FF2B5EF4-FFF2-40B4-BE49-F238E27FC236}">
                <a16:creationId xmlns:a16="http://schemas.microsoft.com/office/drawing/2014/main" id="{858C3D09-1EC2-E7E3-38E7-EC983387719D}"/>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25635" r="25635"/>
          <a:stretch>
            <a:fillRect/>
          </a:stretch>
        </p:blipFill>
        <p:spPr>
          <a:xfrm>
            <a:off x="7824618" y="218960"/>
            <a:ext cx="4693186" cy="6420080"/>
          </a:xfrm>
        </p:spPr>
      </p:pic>
      <p:sp>
        <p:nvSpPr>
          <p:cNvPr id="42" name="Rectangle: Rounded Corners 41">
            <a:extLst>
              <a:ext uri="{FF2B5EF4-FFF2-40B4-BE49-F238E27FC236}">
                <a16:creationId xmlns:a16="http://schemas.microsoft.com/office/drawing/2014/main" id="{760BA710-D62C-DBBF-34FB-AF0AAF2D0F6E}"/>
              </a:ext>
            </a:extLst>
          </p:cNvPr>
          <p:cNvSpPr/>
          <p:nvPr/>
        </p:nvSpPr>
        <p:spPr>
          <a:xfrm rot="18900000" flipH="1">
            <a:off x="7667970" y="2817882"/>
            <a:ext cx="1227390" cy="1227388"/>
          </a:xfrm>
          <a:prstGeom prst="roundRect">
            <a:avLst/>
          </a:prstGeom>
          <a:solidFill>
            <a:schemeClr val="bg1">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TextBox 36">
            <a:extLst>
              <a:ext uri="{FF2B5EF4-FFF2-40B4-BE49-F238E27FC236}">
                <a16:creationId xmlns:a16="http://schemas.microsoft.com/office/drawing/2014/main" id="{532DE97B-7383-13A9-ABCD-33641444A068}"/>
              </a:ext>
            </a:extLst>
          </p:cNvPr>
          <p:cNvSpPr txBox="1"/>
          <p:nvPr/>
        </p:nvSpPr>
        <p:spPr>
          <a:xfrm flipH="1">
            <a:off x="880207" y="421039"/>
            <a:ext cx="5858933" cy="2062103"/>
          </a:xfrm>
          <a:prstGeom prst="rect">
            <a:avLst/>
          </a:prstGeom>
          <a:noFill/>
        </p:spPr>
        <p:txBody>
          <a:bodyPr wrap="square" lIns="0" rIns="0" rtlCol="0">
            <a:spAutoFit/>
          </a:bodyPr>
          <a:lstStyle/>
          <a:p>
            <a:r>
              <a:rPr lang="en-US" sz="3200" b="1" spc="300" dirty="0">
                <a:solidFill>
                  <a:srgbClr val="002665"/>
                </a:solidFill>
                <a:latin typeface="Roboto" panose="02000000000000000000" pitchFamily="2" charset="0"/>
                <a:ea typeface="Roboto" panose="02000000000000000000" pitchFamily="2" charset="0"/>
                <a:cs typeface="Roboto" panose="02000000000000000000" pitchFamily="2" charset="0"/>
              </a:rPr>
              <a:t>PRESENTING</a:t>
            </a:r>
          </a:p>
          <a:p>
            <a:endParaRPr lang="en-US" sz="3200" b="1" spc="300" dirty="0">
              <a:solidFill>
                <a:srgbClr val="002665"/>
              </a:solidFill>
              <a:latin typeface="Roboto" panose="02000000000000000000" pitchFamily="2" charset="0"/>
              <a:ea typeface="Roboto" panose="02000000000000000000" pitchFamily="2" charset="0"/>
              <a:cs typeface="Roboto" panose="02000000000000000000" pitchFamily="2" charset="0"/>
            </a:endParaRPr>
          </a:p>
          <a:p>
            <a:r>
              <a:rPr lang="en-US" sz="3200" b="1" spc="300" dirty="0">
                <a:solidFill>
                  <a:srgbClr val="002665"/>
                </a:solidFill>
                <a:latin typeface="Roboto" panose="02000000000000000000" pitchFamily="2" charset="0"/>
                <a:ea typeface="Roboto" panose="02000000000000000000" pitchFamily="2" charset="0"/>
                <a:cs typeface="Roboto" panose="02000000000000000000" pitchFamily="2" charset="0"/>
              </a:rPr>
              <a:t> The Successful adoption of HERS Index in Texas.</a:t>
            </a:r>
          </a:p>
        </p:txBody>
      </p:sp>
      <p:sp>
        <p:nvSpPr>
          <p:cNvPr id="53" name="TextBox 52">
            <a:extLst>
              <a:ext uri="{FF2B5EF4-FFF2-40B4-BE49-F238E27FC236}">
                <a16:creationId xmlns:a16="http://schemas.microsoft.com/office/drawing/2014/main" id="{4B6F6551-6064-DD1D-672E-4E28442E3976}"/>
              </a:ext>
            </a:extLst>
          </p:cNvPr>
          <p:cNvSpPr txBox="1"/>
          <p:nvPr/>
        </p:nvSpPr>
        <p:spPr>
          <a:xfrm>
            <a:off x="2293778" y="2639005"/>
            <a:ext cx="4940399" cy="630942"/>
          </a:xfrm>
          <a:prstGeom prst="rect">
            <a:avLst/>
          </a:prstGeom>
          <a:noFill/>
        </p:spPr>
        <p:txBody>
          <a:bodyPr wrap="square" lIns="0" rIns="0" rtlCol="0">
            <a:spAutoFit/>
          </a:bodyPr>
          <a:lstStyle/>
          <a:p>
            <a:r>
              <a:rPr lang="en-US" sz="3500" dirty="0">
                <a:solidFill>
                  <a:srgbClr val="002665"/>
                </a:solidFill>
                <a:latin typeface="Roboto Medium" panose="02000000000000000000" pitchFamily="2" charset="0"/>
                <a:ea typeface="Roboto Medium" panose="02000000000000000000" pitchFamily="2" charset="0"/>
                <a:cs typeface="Roboto Medium" panose="02000000000000000000" pitchFamily="2" charset="0"/>
              </a:rPr>
              <a:t>Phil Crone</a:t>
            </a:r>
          </a:p>
        </p:txBody>
      </p:sp>
      <p:sp>
        <p:nvSpPr>
          <p:cNvPr id="54" name="TextBox 53">
            <a:extLst>
              <a:ext uri="{FF2B5EF4-FFF2-40B4-BE49-F238E27FC236}">
                <a16:creationId xmlns:a16="http://schemas.microsoft.com/office/drawing/2014/main" id="{DB0AFFB5-27FA-ED7D-79B7-774D30906591}"/>
              </a:ext>
            </a:extLst>
          </p:cNvPr>
          <p:cNvSpPr txBox="1"/>
          <p:nvPr/>
        </p:nvSpPr>
        <p:spPr>
          <a:xfrm>
            <a:off x="2293778" y="3264397"/>
            <a:ext cx="4940399" cy="400110"/>
          </a:xfrm>
          <a:prstGeom prst="rect">
            <a:avLst/>
          </a:prstGeom>
          <a:noFill/>
        </p:spPr>
        <p:txBody>
          <a:bodyPr wrap="square" lIns="0" rIns="0" rtlCol="0">
            <a:spAutoFit/>
          </a:bodyPr>
          <a:lstStyle/>
          <a:p>
            <a:r>
              <a:rPr lang="en-US" sz="2000" i="1" dirty="0">
                <a:solidFill>
                  <a:srgbClr val="002665"/>
                </a:solidFill>
                <a:latin typeface="Roboto Medium" panose="02000000000000000000" pitchFamily="2" charset="0"/>
                <a:ea typeface="Roboto Medium" panose="02000000000000000000" pitchFamily="2" charset="0"/>
                <a:cs typeface="Roboto Medium" panose="02000000000000000000" pitchFamily="2" charset="0"/>
              </a:rPr>
              <a:t>Leading Builders of America</a:t>
            </a:r>
          </a:p>
        </p:txBody>
      </p:sp>
      <p:pic>
        <p:nvPicPr>
          <p:cNvPr id="55" name="Picture 54" descr="A close up of a logo&#10;&#10;Description automatically generated">
            <a:extLst>
              <a:ext uri="{FF2B5EF4-FFF2-40B4-BE49-F238E27FC236}">
                <a16:creationId xmlns:a16="http://schemas.microsoft.com/office/drawing/2014/main" id="{AA4B54A2-1BC2-8FDB-3091-D1E000FD32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67" y="5594056"/>
            <a:ext cx="3759200" cy="1074056"/>
          </a:xfrm>
          <a:prstGeom prst="rect">
            <a:avLst/>
          </a:prstGeom>
        </p:spPr>
      </p:pic>
      <p:sp>
        <p:nvSpPr>
          <p:cNvPr id="56" name="TextBox 55">
            <a:extLst>
              <a:ext uri="{FF2B5EF4-FFF2-40B4-BE49-F238E27FC236}">
                <a16:creationId xmlns:a16="http://schemas.microsoft.com/office/drawing/2014/main" id="{3421F14E-0ADF-D956-DE2A-DD25644FE6F2}"/>
              </a:ext>
            </a:extLst>
          </p:cNvPr>
          <p:cNvSpPr txBox="1"/>
          <p:nvPr/>
        </p:nvSpPr>
        <p:spPr>
          <a:xfrm>
            <a:off x="338667" y="4058082"/>
            <a:ext cx="4593697" cy="369332"/>
          </a:xfrm>
          <a:prstGeom prst="rect">
            <a:avLst/>
          </a:prstGeom>
          <a:noFill/>
        </p:spPr>
        <p:txBody>
          <a:bodyPr wrap="square" lIns="0" rIns="0" rtlCol="0">
            <a:spAutoFit/>
          </a:bodyPr>
          <a:lstStyle/>
          <a:p>
            <a:r>
              <a:rPr lang="en-US" dirty="0">
                <a:solidFill>
                  <a:schemeClr val="tx2"/>
                </a:solidFill>
                <a:latin typeface="Roboto" panose="02000000000000000000" pitchFamily="2" charset="0"/>
                <a:ea typeface="Roboto" panose="02000000000000000000" pitchFamily="2" charset="0"/>
                <a:cs typeface="Roboto" panose="02000000000000000000" pitchFamily="2" charset="0"/>
              </a:rPr>
              <a:t>Creating A HERS Rater Advocacy Task Force</a:t>
            </a:r>
          </a:p>
        </p:txBody>
      </p:sp>
    </p:spTree>
    <p:extLst>
      <p:ext uri="{BB962C8B-B14F-4D97-AF65-F5344CB8AC3E}">
        <p14:creationId xmlns:p14="http://schemas.microsoft.com/office/powerpoint/2010/main" val="221784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750" fill="hold"/>
                                        <p:tgtEl>
                                          <p:spTgt spid="42"/>
                                        </p:tgtEl>
                                        <p:attrNameLst>
                                          <p:attrName>ppt_x</p:attrName>
                                        </p:attrNameLst>
                                      </p:cBhvr>
                                      <p:tavLst>
                                        <p:tav tm="0">
                                          <p:val>
                                            <p:strVal val="0-#ppt_w/2"/>
                                          </p:val>
                                        </p:tav>
                                        <p:tav tm="100000">
                                          <p:val>
                                            <p:strVal val="#ppt_x"/>
                                          </p:val>
                                        </p:tav>
                                      </p:tavLst>
                                    </p:anim>
                                    <p:anim calcmode="lin" valueType="num">
                                      <p:cBhvr additive="base">
                                        <p:cTn id="8" dur="75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51B91-DC6D-7E5D-BAD1-8CDD9FC86D2B}"/>
            </a:ext>
          </a:extLst>
        </p:cNvPr>
        <p:cNvGrpSpPr/>
        <p:nvPr/>
      </p:nvGrpSpPr>
      <p:grpSpPr>
        <a:xfrm>
          <a:off x="0" y="0"/>
          <a:ext cx="0" cy="0"/>
          <a:chOff x="0" y="0"/>
          <a:chExt cx="0" cy="0"/>
        </a:xfrm>
      </p:grpSpPr>
      <p:sp>
        <p:nvSpPr>
          <p:cNvPr id="2" name="Parallelogram 1">
            <a:extLst>
              <a:ext uri="{FF2B5EF4-FFF2-40B4-BE49-F238E27FC236}">
                <a16:creationId xmlns:a16="http://schemas.microsoft.com/office/drawing/2014/main" id="{B3EB0F9E-56AB-6C15-F851-8652E36DEE8C}"/>
              </a:ext>
            </a:extLst>
          </p:cNvPr>
          <p:cNvSpPr/>
          <p:nvPr/>
        </p:nvSpPr>
        <p:spPr>
          <a:xfrm>
            <a:off x="0" y="102420"/>
            <a:ext cx="12192000" cy="936270"/>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D3A84BF8-5590-24D6-D84E-C86B6EC8DEA4}"/>
              </a:ext>
            </a:extLst>
          </p:cNvPr>
          <p:cNvSpPr>
            <a:spLocks noGrp="1"/>
          </p:cNvSpPr>
          <p:nvPr>
            <p:ph type="body" sz="quarter" idx="14"/>
          </p:nvPr>
        </p:nvSpPr>
        <p:spPr>
          <a:xfrm>
            <a:off x="520898" y="157198"/>
            <a:ext cx="10299502" cy="826714"/>
          </a:xfrm>
        </p:spPr>
        <p:txBody>
          <a:bodyPr>
            <a:normAutofit/>
          </a:bodyPr>
          <a:lstStyle/>
          <a:p>
            <a:r>
              <a:rPr lang="en-US" b="1" dirty="0">
                <a:solidFill>
                  <a:schemeClr val="bg1"/>
                </a:solidFill>
              </a:rPr>
              <a:t>Effective HERS Advocacy</a:t>
            </a:r>
          </a:p>
        </p:txBody>
      </p:sp>
      <p:sp>
        <p:nvSpPr>
          <p:cNvPr id="4" name="TextBox 3">
            <a:extLst>
              <a:ext uri="{FF2B5EF4-FFF2-40B4-BE49-F238E27FC236}">
                <a16:creationId xmlns:a16="http://schemas.microsoft.com/office/drawing/2014/main" id="{D9BE1A76-7FC8-5962-D74C-3BC248C9DBCE}"/>
              </a:ext>
            </a:extLst>
          </p:cNvPr>
          <p:cNvSpPr txBox="1"/>
          <p:nvPr/>
        </p:nvSpPr>
        <p:spPr>
          <a:xfrm>
            <a:off x="1230695" y="935207"/>
            <a:ext cx="9589705" cy="6494085"/>
          </a:xfrm>
          <a:prstGeom prst="rect">
            <a:avLst/>
          </a:prstGeom>
          <a:noFill/>
        </p:spPr>
        <p:txBody>
          <a:bodyPr wrap="square" rtlCol="0">
            <a:spAutoFit/>
          </a:bodyPr>
          <a:lstStyle/>
          <a:p>
            <a:endParaRPr lang="en-US" b="1" dirty="0"/>
          </a:p>
          <a:p>
            <a:r>
              <a:rPr lang="en-US" sz="2800" b="1" dirty="0"/>
              <a:t>Build the coalition</a:t>
            </a:r>
          </a:p>
          <a:p>
            <a:pPr marL="742950" lvl="1" indent="-285750">
              <a:buFont typeface="Wingdings" pitchFamily="2" charset="2"/>
              <a:buChar char="ü"/>
            </a:pPr>
            <a:r>
              <a:rPr lang="en-US" sz="2800" dirty="0"/>
              <a:t>State/local home builders associations</a:t>
            </a:r>
          </a:p>
          <a:p>
            <a:pPr marL="742950" lvl="1" indent="-285750">
              <a:buFont typeface="Wingdings" pitchFamily="2" charset="2"/>
              <a:buChar char="ü"/>
            </a:pPr>
            <a:r>
              <a:rPr lang="en-US" sz="2800" dirty="0"/>
              <a:t>Raters</a:t>
            </a:r>
          </a:p>
          <a:p>
            <a:pPr marL="742950" lvl="1" indent="-285750">
              <a:buFont typeface="Wingdings" pitchFamily="2" charset="2"/>
              <a:buChar char="ü"/>
            </a:pPr>
            <a:r>
              <a:rPr lang="en-US" sz="2800" dirty="0"/>
              <a:t>Municipal building officials </a:t>
            </a:r>
          </a:p>
          <a:p>
            <a:pPr marL="742950" lvl="1" indent="-285750">
              <a:buFont typeface="Wingdings" pitchFamily="2" charset="2"/>
              <a:buChar char="ü"/>
            </a:pPr>
            <a:r>
              <a:rPr lang="en-US" sz="2800" dirty="0"/>
              <a:t>Product agnostic advocates</a:t>
            </a:r>
          </a:p>
          <a:p>
            <a:endParaRPr lang="en-US" sz="2800" dirty="0"/>
          </a:p>
          <a:p>
            <a:r>
              <a:rPr lang="en-US" sz="2800" b="1" dirty="0"/>
              <a:t>Focus on the policy merits – avoid rabbit holes</a:t>
            </a:r>
          </a:p>
          <a:p>
            <a:pPr marL="742950" lvl="1" indent="-285750">
              <a:buFont typeface="Wingdings" pitchFamily="2" charset="2"/>
              <a:buChar char="ü"/>
            </a:pPr>
            <a:r>
              <a:rPr lang="en-US" sz="2800" dirty="0"/>
              <a:t>Performance centric </a:t>
            </a:r>
          </a:p>
          <a:p>
            <a:pPr marL="742950" lvl="1" indent="-285750">
              <a:buFont typeface="Wingdings" pitchFamily="2" charset="2"/>
              <a:buChar char="ü"/>
            </a:pPr>
            <a:r>
              <a:rPr lang="en-US" sz="2800" dirty="0"/>
              <a:t>Predictable and impactful transition </a:t>
            </a:r>
          </a:p>
          <a:p>
            <a:pPr marL="742950" lvl="1" indent="-285750">
              <a:buFont typeface="Wingdings" pitchFamily="2" charset="2"/>
              <a:buChar char="ü"/>
            </a:pPr>
            <a:r>
              <a:rPr lang="en-US" sz="2800" dirty="0"/>
              <a:t>Availability of verification professionals</a:t>
            </a:r>
          </a:p>
          <a:p>
            <a:pPr marL="742950" lvl="1" indent="-285750">
              <a:buFont typeface="Wingdings" pitchFamily="2" charset="2"/>
              <a:buChar char="ü"/>
            </a:pPr>
            <a:r>
              <a:rPr lang="en-US" sz="2800" dirty="0"/>
              <a:t>Connection to other incentive programs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55094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EB086-1155-4C64-900B-41A0B409A754}"/>
              </a:ext>
            </a:extLst>
          </p:cNvPr>
          <p:cNvSpPr txBox="1">
            <a:spLocks/>
          </p:cNvSpPr>
          <p:nvPr/>
        </p:nvSpPr>
        <p:spPr>
          <a:xfrm>
            <a:off x="1981200" y="681037"/>
            <a:ext cx="8229600" cy="1128888"/>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Segoe UI" panose="020B0502040204020203" pitchFamily="34" charset="0"/>
                <a:ea typeface="+mj-ea"/>
                <a:cs typeface="Segoe UI" panose="020B0502040204020203" pitchFamily="34" charset="0"/>
              </a:defRPr>
            </a:lvl1pPr>
          </a:lstStyle>
          <a:p>
            <a:pPr algn="ctr"/>
            <a:r>
              <a:rPr lang="en-US" sz="2400" b="1" dirty="0">
                <a:solidFill>
                  <a:srgbClr val="0070C0"/>
                </a:solidFill>
              </a:rPr>
              <a:t>Paths to Energy Code Compliance (Texas – Pre HB 3215)</a:t>
            </a:r>
          </a:p>
        </p:txBody>
      </p:sp>
      <p:graphicFrame>
        <p:nvGraphicFramePr>
          <p:cNvPr id="3" name="Diagram 2">
            <a:extLst>
              <a:ext uri="{FF2B5EF4-FFF2-40B4-BE49-F238E27FC236}">
                <a16:creationId xmlns:a16="http://schemas.microsoft.com/office/drawing/2014/main" id="{7EF1329D-D5FB-4E91-A240-48BF1349486D}"/>
              </a:ext>
            </a:extLst>
          </p:cNvPr>
          <p:cNvGraphicFramePr/>
          <p:nvPr/>
        </p:nvGraphicFramePr>
        <p:xfrm>
          <a:off x="883642" y="1350409"/>
          <a:ext cx="7703889" cy="5100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ight Arrow 4">
            <a:extLst>
              <a:ext uri="{FF2B5EF4-FFF2-40B4-BE49-F238E27FC236}">
                <a16:creationId xmlns:a16="http://schemas.microsoft.com/office/drawing/2014/main" id="{DB7A20D5-38E6-433D-B4F3-F1699C69A01B}"/>
              </a:ext>
            </a:extLst>
          </p:cNvPr>
          <p:cNvSpPr/>
          <p:nvPr/>
        </p:nvSpPr>
        <p:spPr>
          <a:xfrm>
            <a:off x="7839861" y="2301729"/>
            <a:ext cx="2514600" cy="1828800"/>
          </a:xfrm>
          <a:prstGeom prst="rightArrow">
            <a:avLst/>
          </a:prstGeom>
          <a:solidFill>
            <a:srgbClr val="85C446"/>
          </a:solidFill>
          <a:ln>
            <a:solidFill>
              <a:srgbClr val="14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8943E89-1454-447E-BF54-44785040D1C1}"/>
              </a:ext>
            </a:extLst>
          </p:cNvPr>
          <p:cNvSpPr txBox="1"/>
          <p:nvPr/>
        </p:nvSpPr>
        <p:spPr>
          <a:xfrm>
            <a:off x="8013932" y="2892963"/>
            <a:ext cx="2007398" cy="646331"/>
          </a:xfrm>
          <a:prstGeom prst="rect">
            <a:avLst/>
          </a:prstGeom>
          <a:noFill/>
        </p:spPr>
        <p:txBody>
          <a:bodyPr wrap="square" rtlCol="0">
            <a:spAutoFit/>
          </a:bodyPr>
          <a:lstStyle/>
          <a:p>
            <a:pPr algn="ctr"/>
            <a:r>
              <a:rPr lang="en-US" dirty="0">
                <a:solidFill>
                  <a:schemeClr val="bg1"/>
                </a:solidFill>
              </a:rPr>
              <a:t>2015/2018/2021 IECC Compliance</a:t>
            </a:r>
          </a:p>
        </p:txBody>
      </p:sp>
      <p:sp>
        <p:nvSpPr>
          <p:cNvPr id="6" name="Right Arrow 4">
            <a:extLst>
              <a:ext uri="{FF2B5EF4-FFF2-40B4-BE49-F238E27FC236}">
                <a16:creationId xmlns:a16="http://schemas.microsoft.com/office/drawing/2014/main" id="{C89C6FF2-D3B2-48BA-AFF8-0D99F9457B76}"/>
              </a:ext>
            </a:extLst>
          </p:cNvPr>
          <p:cNvSpPr/>
          <p:nvPr/>
        </p:nvSpPr>
        <p:spPr>
          <a:xfrm>
            <a:off x="4479720" y="5295903"/>
            <a:ext cx="5127073" cy="914400"/>
          </a:xfrm>
          <a:prstGeom prst="rightArrow">
            <a:avLst/>
          </a:prstGeom>
          <a:solidFill>
            <a:srgbClr val="85C446"/>
          </a:solidFill>
          <a:ln>
            <a:solidFill>
              <a:srgbClr val="14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11F09AC-ED45-43F4-986E-6BA61FA35298}"/>
              </a:ext>
            </a:extLst>
          </p:cNvPr>
          <p:cNvSpPr txBox="1"/>
          <p:nvPr/>
        </p:nvSpPr>
        <p:spPr>
          <a:xfrm>
            <a:off x="4520969" y="5568437"/>
            <a:ext cx="4878197" cy="369332"/>
          </a:xfrm>
          <a:prstGeom prst="rect">
            <a:avLst/>
          </a:prstGeom>
          <a:noFill/>
        </p:spPr>
        <p:txBody>
          <a:bodyPr wrap="square" rtlCol="0">
            <a:spAutoFit/>
          </a:bodyPr>
          <a:lstStyle/>
          <a:p>
            <a:pPr algn="ctr"/>
            <a:r>
              <a:rPr lang="en-US" dirty="0">
                <a:solidFill>
                  <a:schemeClr val="bg1"/>
                </a:solidFill>
              </a:rPr>
              <a:t>2015/2018/2021 IECC Compliance Equivalent</a:t>
            </a:r>
          </a:p>
        </p:txBody>
      </p:sp>
    </p:spTree>
    <p:extLst>
      <p:ext uri="{BB962C8B-B14F-4D97-AF65-F5344CB8AC3E}">
        <p14:creationId xmlns:p14="http://schemas.microsoft.com/office/powerpoint/2010/main" val="4062263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EB086-1155-4C64-900B-41A0B409A754}"/>
              </a:ext>
            </a:extLst>
          </p:cNvPr>
          <p:cNvSpPr txBox="1">
            <a:spLocks/>
          </p:cNvSpPr>
          <p:nvPr/>
        </p:nvSpPr>
        <p:spPr>
          <a:xfrm>
            <a:off x="1981200" y="681037"/>
            <a:ext cx="8229600" cy="1128888"/>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Segoe UI" panose="020B0502040204020203" pitchFamily="34" charset="0"/>
                <a:ea typeface="+mj-ea"/>
                <a:cs typeface="Segoe UI" panose="020B0502040204020203" pitchFamily="34" charset="0"/>
              </a:defRPr>
            </a:lvl1pPr>
          </a:lstStyle>
          <a:p>
            <a:pPr algn="ctr"/>
            <a:r>
              <a:rPr lang="en-US" sz="3200" b="1" dirty="0">
                <a:solidFill>
                  <a:srgbClr val="0070C0"/>
                </a:solidFill>
              </a:rPr>
              <a:t>Paths to Energy Code Compliance (Texas)</a:t>
            </a:r>
          </a:p>
        </p:txBody>
      </p:sp>
      <p:graphicFrame>
        <p:nvGraphicFramePr>
          <p:cNvPr id="3" name="Diagram 2">
            <a:extLst>
              <a:ext uri="{FF2B5EF4-FFF2-40B4-BE49-F238E27FC236}">
                <a16:creationId xmlns:a16="http://schemas.microsoft.com/office/drawing/2014/main" id="{7EF1329D-D5FB-4E91-A240-48BF1349486D}"/>
              </a:ext>
            </a:extLst>
          </p:cNvPr>
          <p:cNvGraphicFramePr/>
          <p:nvPr>
            <p:extLst>
              <p:ext uri="{D42A27DB-BD31-4B8C-83A1-F6EECF244321}">
                <p14:modId xmlns:p14="http://schemas.microsoft.com/office/powerpoint/2010/main" val="1863918157"/>
              </p:ext>
            </p:extLst>
          </p:nvPr>
        </p:nvGraphicFramePr>
        <p:xfrm>
          <a:off x="883642" y="1350409"/>
          <a:ext cx="7703889" cy="5100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ight Arrow 4">
            <a:extLst>
              <a:ext uri="{FF2B5EF4-FFF2-40B4-BE49-F238E27FC236}">
                <a16:creationId xmlns:a16="http://schemas.microsoft.com/office/drawing/2014/main" id="{DB7A20D5-38E6-433D-B4F3-F1699C69A01B}"/>
              </a:ext>
            </a:extLst>
          </p:cNvPr>
          <p:cNvSpPr/>
          <p:nvPr/>
        </p:nvSpPr>
        <p:spPr>
          <a:xfrm>
            <a:off x="7603921" y="1879596"/>
            <a:ext cx="2514600" cy="1828800"/>
          </a:xfrm>
          <a:prstGeom prst="rightArrow">
            <a:avLst/>
          </a:prstGeom>
          <a:solidFill>
            <a:srgbClr val="85C446"/>
          </a:solidFill>
          <a:ln>
            <a:solidFill>
              <a:srgbClr val="14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8943E89-1454-447E-BF54-44785040D1C1}"/>
              </a:ext>
            </a:extLst>
          </p:cNvPr>
          <p:cNvSpPr txBox="1"/>
          <p:nvPr/>
        </p:nvSpPr>
        <p:spPr>
          <a:xfrm>
            <a:off x="7715623" y="2329977"/>
            <a:ext cx="1828800" cy="923330"/>
          </a:xfrm>
          <a:prstGeom prst="rect">
            <a:avLst/>
          </a:prstGeom>
          <a:noFill/>
        </p:spPr>
        <p:txBody>
          <a:bodyPr wrap="square" rtlCol="0">
            <a:spAutoFit/>
          </a:bodyPr>
          <a:lstStyle/>
          <a:p>
            <a:pPr algn="ctr"/>
            <a:r>
              <a:rPr lang="en-US" dirty="0">
                <a:solidFill>
                  <a:schemeClr val="bg1"/>
                </a:solidFill>
              </a:rPr>
              <a:t>2015/2018/2021 IECC Compliance</a:t>
            </a:r>
          </a:p>
        </p:txBody>
      </p:sp>
      <p:sp>
        <p:nvSpPr>
          <p:cNvPr id="6" name="Right Arrow 4">
            <a:extLst>
              <a:ext uri="{FF2B5EF4-FFF2-40B4-BE49-F238E27FC236}">
                <a16:creationId xmlns:a16="http://schemas.microsoft.com/office/drawing/2014/main" id="{C89C6FF2-D3B2-48BA-AFF8-0D99F9457B76}"/>
              </a:ext>
            </a:extLst>
          </p:cNvPr>
          <p:cNvSpPr/>
          <p:nvPr/>
        </p:nvSpPr>
        <p:spPr>
          <a:xfrm>
            <a:off x="4587378" y="4283762"/>
            <a:ext cx="5127073" cy="914400"/>
          </a:xfrm>
          <a:prstGeom prst="rightArrow">
            <a:avLst/>
          </a:prstGeom>
          <a:solidFill>
            <a:srgbClr val="85C446"/>
          </a:solidFill>
          <a:ln>
            <a:solidFill>
              <a:srgbClr val="14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11F09AC-ED45-43F4-986E-6BA61FA35298}"/>
              </a:ext>
            </a:extLst>
          </p:cNvPr>
          <p:cNvSpPr txBox="1"/>
          <p:nvPr/>
        </p:nvSpPr>
        <p:spPr>
          <a:xfrm>
            <a:off x="4604857" y="4533544"/>
            <a:ext cx="4878197" cy="369332"/>
          </a:xfrm>
          <a:prstGeom prst="rect">
            <a:avLst/>
          </a:prstGeom>
          <a:noFill/>
        </p:spPr>
        <p:txBody>
          <a:bodyPr wrap="square" rtlCol="0">
            <a:spAutoFit/>
          </a:bodyPr>
          <a:lstStyle/>
          <a:p>
            <a:pPr algn="ctr"/>
            <a:r>
              <a:rPr lang="en-US" dirty="0">
                <a:solidFill>
                  <a:schemeClr val="bg1"/>
                </a:solidFill>
              </a:rPr>
              <a:t>2015/2018/2021 IECC Compliance Equivalent</a:t>
            </a:r>
          </a:p>
        </p:txBody>
      </p:sp>
      <p:sp>
        <p:nvSpPr>
          <p:cNvPr id="8" name="Right Arrow 4">
            <a:extLst>
              <a:ext uri="{FF2B5EF4-FFF2-40B4-BE49-F238E27FC236}">
                <a16:creationId xmlns:a16="http://schemas.microsoft.com/office/drawing/2014/main" id="{5D131AC9-13B1-4524-B156-0A16DD36E070}"/>
              </a:ext>
            </a:extLst>
          </p:cNvPr>
          <p:cNvSpPr/>
          <p:nvPr/>
        </p:nvSpPr>
        <p:spPr>
          <a:xfrm>
            <a:off x="4587379" y="5244849"/>
            <a:ext cx="5127073" cy="914400"/>
          </a:xfrm>
          <a:prstGeom prst="rightArrow">
            <a:avLst/>
          </a:prstGeom>
          <a:solidFill>
            <a:srgbClr val="85C446"/>
          </a:solidFill>
          <a:ln>
            <a:solidFill>
              <a:srgbClr val="146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8F0D743B-6C60-4A10-BA92-05AF5CD3D505}"/>
              </a:ext>
            </a:extLst>
          </p:cNvPr>
          <p:cNvSpPr txBox="1"/>
          <p:nvPr/>
        </p:nvSpPr>
        <p:spPr>
          <a:xfrm>
            <a:off x="4787318" y="5508994"/>
            <a:ext cx="4513277" cy="369332"/>
          </a:xfrm>
          <a:prstGeom prst="rect">
            <a:avLst/>
          </a:prstGeom>
          <a:noFill/>
        </p:spPr>
        <p:txBody>
          <a:bodyPr wrap="square" rtlCol="0">
            <a:spAutoFit/>
          </a:bodyPr>
          <a:lstStyle/>
          <a:p>
            <a:pPr algn="ctr"/>
            <a:r>
              <a:rPr lang="en-US" dirty="0">
                <a:solidFill>
                  <a:schemeClr val="bg1"/>
                </a:solidFill>
              </a:rPr>
              <a:t>2018/2021 IECC Compliance Equivalent</a:t>
            </a:r>
          </a:p>
        </p:txBody>
      </p:sp>
    </p:spTree>
    <p:extLst>
      <p:ext uri="{BB962C8B-B14F-4D97-AF65-F5344CB8AC3E}">
        <p14:creationId xmlns:p14="http://schemas.microsoft.com/office/powerpoint/2010/main" val="7784939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5">
            <a:extLst>
              <a:ext uri="{FF2B5EF4-FFF2-40B4-BE49-F238E27FC236}">
                <a16:creationId xmlns:a16="http://schemas.microsoft.com/office/drawing/2014/main" id="{F0F487EE-FBFC-4CAE-A0CA-88C979AD7156}"/>
              </a:ext>
            </a:extLst>
          </p:cNvPr>
          <p:cNvSpPr txBox="1">
            <a:spLocks/>
          </p:cNvSpPr>
          <p:nvPr/>
        </p:nvSpPr>
        <p:spPr>
          <a:xfrm>
            <a:off x="11415601" y="6238710"/>
            <a:ext cx="456397" cy="269046"/>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96CAF5E-82FD-46C1-8113-274199A6E6F4}" type="slidenum">
              <a:rPr lang="id-ID" sz="1200" b="1" i="1" smtClean="0">
                <a:solidFill>
                  <a:schemeClr val="tx1"/>
                </a:solidFill>
                <a:latin typeface="+mn-lt"/>
              </a:rPr>
              <a:pPr algn="ctr"/>
              <a:t>16</a:t>
            </a:fld>
            <a:endParaRPr lang="id-ID" sz="1100" b="1" i="1">
              <a:solidFill>
                <a:schemeClr val="tx1"/>
              </a:solidFill>
              <a:latin typeface="+mn-lt"/>
            </a:endParaRPr>
          </a:p>
        </p:txBody>
      </p:sp>
      <p:pic>
        <p:nvPicPr>
          <p:cNvPr id="4" name="Picture 3">
            <a:extLst>
              <a:ext uri="{FF2B5EF4-FFF2-40B4-BE49-F238E27FC236}">
                <a16:creationId xmlns:a16="http://schemas.microsoft.com/office/drawing/2014/main" id="{7D2A69DA-24BF-EBD1-BD1E-3C6DF665796A}"/>
              </a:ext>
            </a:extLst>
          </p:cNvPr>
          <p:cNvPicPr>
            <a:picLocks noChangeAspect="1"/>
          </p:cNvPicPr>
          <p:nvPr/>
        </p:nvPicPr>
        <p:blipFill>
          <a:blip r:embed="rId2"/>
          <a:stretch>
            <a:fillRect/>
          </a:stretch>
        </p:blipFill>
        <p:spPr>
          <a:xfrm>
            <a:off x="3627148" y="107741"/>
            <a:ext cx="6569241" cy="2286000"/>
          </a:xfrm>
          <a:prstGeom prst="rect">
            <a:avLst/>
          </a:prstGeom>
        </p:spPr>
      </p:pic>
      <p:pic>
        <p:nvPicPr>
          <p:cNvPr id="6" name="Picture 5">
            <a:extLst>
              <a:ext uri="{FF2B5EF4-FFF2-40B4-BE49-F238E27FC236}">
                <a16:creationId xmlns:a16="http://schemas.microsoft.com/office/drawing/2014/main" id="{03E9DE6A-9E8F-4F0A-B3D6-C97A3808888D}"/>
              </a:ext>
            </a:extLst>
          </p:cNvPr>
          <p:cNvPicPr>
            <a:picLocks noChangeAspect="1"/>
          </p:cNvPicPr>
          <p:nvPr/>
        </p:nvPicPr>
        <p:blipFill>
          <a:blip r:embed="rId3"/>
          <a:stretch>
            <a:fillRect/>
          </a:stretch>
        </p:blipFill>
        <p:spPr>
          <a:xfrm>
            <a:off x="3694545" y="2393741"/>
            <a:ext cx="3380509" cy="4306808"/>
          </a:xfrm>
          <a:prstGeom prst="rect">
            <a:avLst/>
          </a:prstGeom>
        </p:spPr>
      </p:pic>
      <p:pic>
        <p:nvPicPr>
          <p:cNvPr id="8" name="Picture 7">
            <a:extLst>
              <a:ext uri="{FF2B5EF4-FFF2-40B4-BE49-F238E27FC236}">
                <a16:creationId xmlns:a16="http://schemas.microsoft.com/office/drawing/2014/main" id="{AC5B0F9E-5212-AB11-3ECB-F1D634A924AD}"/>
              </a:ext>
            </a:extLst>
          </p:cNvPr>
          <p:cNvPicPr>
            <a:picLocks noChangeAspect="1"/>
          </p:cNvPicPr>
          <p:nvPr/>
        </p:nvPicPr>
        <p:blipFill>
          <a:blip r:embed="rId4"/>
          <a:stretch>
            <a:fillRect/>
          </a:stretch>
        </p:blipFill>
        <p:spPr>
          <a:xfrm>
            <a:off x="7472218" y="2402869"/>
            <a:ext cx="2549237" cy="4297680"/>
          </a:xfrm>
          <a:prstGeom prst="rect">
            <a:avLst/>
          </a:prstGeom>
        </p:spPr>
      </p:pic>
      <p:pic>
        <p:nvPicPr>
          <p:cNvPr id="2" name="Picture 1" descr="Logo&#10;&#10;Description automatically generated">
            <a:extLst>
              <a:ext uri="{FF2B5EF4-FFF2-40B4-BE49-F238E27FC236}">
                <a16:creationId xmlns:a16="http://schemas.microsoft.com/office/drawing/2014/main" id="{09FEAA6A-0F6C-770A-B6EF-703C61EB55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93" y="107741"/>
            <a:ext cx="2395329" cy="914400"/>
          </a:xfrm>
          <a:prstGeom prst="rect">
            <a:avLst/>
          </a:prstGeom>
        </p:spPr>
      </p:pic>
    </p:spTree>
    <p:extLst>
      <p:ext uri="{BB962C8B-B14F-4D97-AF65-F5344CB8AC3E}">
        <p14:creationId xmlns:p14="http://schemas.microsoft.com/office/powerpoint/2010/main" val="800283645"/>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 3">
            <a:extLst>
              <a:ext uri="{FF2B5EF4-FFF2-40B4-BE49-F238E27FC236}">
                <a16:creationId xmlns:a16="http://schemas.microsoft.com/office/drawing/2014/main" id="{C21D3600-AB13-4240-A9A3-B3B482F0F42D}"/>
              </a:ext>
            </a:extLst>
          </p:cNvPr>
          <p:cNvSpPr/>
          <p:nvPr/>
        </p:nvSpPr>
        <p:spPr>
          <a:xfrm>
            <a:off x="0" y="102420"/>
            <a:ext cx="12192000" cy="936270"/>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73D23F5B-BDE2-43DE-BDDE-C70F9D5E43D3}"/>
              </a:ext>
            </a:extLst>
          </p:cNvPr>
          <p:cNvSpPr>
            <a:spLocks noGrp="1"/>
          </p:cNvSpPr>
          <p:nvPr>
            <p:ph type="body" sz="quarter" idx="14"/>
          </p:nvPr>
        </p:nvSpPr>
        <p:spPr>
          <a:xfrm>
            <a:off x="520898" y="224781"/>
            <a:ext cx="8954883" cy="826714"/>
          </a:xfrm>
        </p:spPr>
        <p:txBody>
          <a:bodyPr>
            <a:normAutofit/>
          </a:bodyPr>
          <a:lstStyle/>
          <a:p>
            <a:r>
              <a:rPr lang="en-US" b="1" dirty="0">
                <a:solidFill>
                  <a:schemeClr val="bg1"/>
                </a:solidFill>
              </a:rPr>
              <a:t>States Using ERI / HERS Index  </a:t>
            </a:r>
          </a:p>
        </p:txBody>
      </p:sp>
      <p:sp>
        <p:nvSpPr>
          <p:cNvPr id="6" name="TextBox 5">
            <a:extLst>
              <a:ext uri="{FF2B5EF4-FFF2-40B4-BE49-F238E27FC236}">
                <a16:creationId xmlns:a16="http://schemas.microsoft.com/office/drawing/2014/main" id="{3832FB2D-0901-E9BF-60E1-8F17621EAFE8}"/>
              </a:ext>
            </a:extLst>
          </p:cNvPr>
          <p:cNvSpPr txBox="1"/>
          <p:nvPr/>
        </p:nvSpPr>
        <p:spPr>
          <a:xfrm>
            <a:off x="161925" y="1441923"/>
            <a:ext cx="11405235" cy="769441"/>
          </a:xfrm>
          <a:prstGeom prst="rect">
            <a:avLst/>
          </a:prstGeom>
          <a:noFill/>
        </p:spPr>
        <p:txBody>
          <a:bodyPr wrap="square" rtlCol="0">
            <a:spAutoFit/>
          </a:bodyPr>
          <a:lstStyle/>
          <a:p>
            <a:pPr algn="ctr"/>
            <a:r>
              <a:rPr lang="en-US" sz="4400" b="1" i="1" dirty="0"/>
              <a:t>What is happening in other States?</a:t>
            </a:r>
          </a:p>
        </p:txBody>
      </p:sp>
      <p:pic>
        <p:nvPicPr>
          <p:cNvPr id="2" name="Picture 1">
            <a:extLst>
              <a:ext uri="{FF2B5EF4-FFF2-40B4-BE49-F238E27FC236}">
                <a16:creationId xmlns:a16="http://schemas.microsoft.com/office/drawing/2014/main" id="{C6757530-B7C0-1DC6-EA2D-41210964490E}"/>
              </a:ext>
            </a:extLst>
          </p:cNvPr>
          <p:cNvPicPr>
            <a:picLocks noChangeAspect="1"/>
          </p:cNvPicPr>
          <p:nvPr/>
        </p:nvPicPr>
        <p:blipFill>
          <a:blip r:embed="rId3"/>
          <a:stretch>
            <a:fillRect/>
          </a:stretch>
        </p:blipFill>
        <p:spPr>
          <a:xfrm>
            <a:off x="2502392" y="2329163"/>
            <a:ext cx="6488426" cy="4206240"/>
          </a:xfrm>
          <a:prstGeom prst="rect">
            <a:avLst/>
          </a:prstGeom>
        </p:spPr>
      </p:pic>
    </p:spTree>
    <p:extLst>
      <p:ext uri="{BB962C8B-B14F-4D97-AF65-F5344CB8AC3E}">
        <p14:creationId xmlns:p14="http://schemas.microsoft.com/office/powerpoint/2010/main" val="1168506979"/>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6480C-218A-C42F-4C14-73BA0B94052A}"/>
            </a:ext>
          </a:extLst>
        </p:cNvPr>
        <p:cNvGrpSpPr/>
        <p:nvPr/>
      </p:nvGrpSpPr>
      <p:grpSpPr>
        <a:xfrm>
          <a:off x="0" y="0"/>
          <a:ext cx="0" cy="0"/>
          <a:chOff x="0" y="0"/>
          <a:chExt cx="0" cy="0"/>
        </a:xfrm>
      </p:grpSpPr>
      <p:sp>
        <p:nvSpPr>
          <p:cNvPr id="4" name="Parallelogram 3">
            <a:extLst>
              <a:ext uri="{FF2B5EF4-FFF2-40B4-BE49-F238E27FC236}">
                <a16:creationId xmlns:a16="http://schemas.microsoft.com/office/drawing/2014/main" id="{D4C407A3-9B0A-0BE0-813A-D881AD343FA1}"/>
              </a:ext>
            </a:extLst>
          </p:cNvPr>
          <p:cNvSpPr/>
          <p:nvPr/>
        </p:nvSpPr>
        <p:spPr>
          <a:xfrm>
            <a:off x="0" y="102420"/>
            <a:ext cx="12192000" cy="936270"/>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965CE327-42E3-22AD-48B1-8369A0176FD0}"/>
              </a:ext>
            </a:extLst>
          </p:cNvPr>
          <p:cNvSpPr>
            <a:spLocks noGrp="1"/>
          </p:cNvSpPr>
          <p:nvPr>
            <p:ph type="body" sz="quarter" idx="14"/>
          </p:nvPr>
        </p:nvSpPr>
        <p:spPr>
          <a:xfrm>
            <a:off x="520898" y="224781"/>
            <a:ext cx="8954883" cy="826714"/>
          </a:xfrm>
        </p:spPr>
        <p:txBody>
          <a:bodyPr>
            <a:normAutofit fontScale="77500" lnSpcReduction="20000"/>
          </a:bodyPr>
          <a:lstStyle/>
          <a:p>
            <a:r>
              <a:rPr lang="en-US" b="1" dirty="0">
                <a:solidFill>
                  <a:schemeClr val="bg1"/>
                </a:solidFill>
              </a:rPr>
              <a:t>Massachusetts Stretch Code Using HERS Index  </a:t>
            </a:r>
          </a:p>
        </p:txBody>
      </p:sp>
      <p:sp>
        <p:nvSpPr>
          <p:cNvPr id="6" name="TextBox 5">
            <a:extLst>
              <a:ext uri="{FF2B5EF4-FFF2-40B4-BE49-F238E27FC236}">
                <a16:creationId xmlns:a16="http://schemas.microsoft.com/office/drawing/2014/main" id="{6F7CE55F-C29A-C166-3491-40F0A0C357AC}"/>
              </a:ext>
            </a:extLst>
          </p:cNvPr>
          <p:cNvSpPr txBox="1"/>
          <p:nvPr/>
        </p:nvSpPr>
        <p:spPr>
          <a:xfrm>
            <a:off x="161925" y="1208218"/>
            <a:ext cx="7305675"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a:t>98% of new homes in MA received a HERS Rating in 2023</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HERS target scores based on fuel types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New construction and substantial renovations</a:t>
            </a:r>
          </a:p>
        </p:txBody>
      </p:sp>
      <p:pic>
        <p:nvPicPr>
          <p:cNvPr id="9" name="Picture 8">
            <a:extLst>
              <a:ext uri="{FF2B5EF4-FFF2-40B4-BE49-F238E27FC236}">
                <a16:creationId xmlns:a16="http://schemas.microsoft.com/office/drawing/2014/main" id="{223EC2D7-B095-B63D-4D35-C16BDC15C152}"/>
              </a:ext>
            </a:extLst>
          </p:cNvPr>
          <p:cNvPicPr>
            <a:picLocks noChangeAspect="1"/>
          </p:cNvPicPr>
          <p:nvPr/>
        </p:nvPicPr>
        <p:blipFill>
          <a:blip r:embed="rId3"/>
          <a:stretch>
            <a:fillRect/>
          </a:stretch>
        </p:blipFill>
        <p:spPr>
          <a:xfrm>
            <a:off x="1729175" y="2915100"/>
            <a:ext cx="8448968" cy="3840480"/>
          </a:xfrm>
          <a:prstGeom prst="rect">
            <a:avLst/>
          </a:prstGeom>
        </p:spPr>
      </p:pic>
    </p:spTree>
    <p:extLst>
      <p:ext uri="{BB962C8B-B14F-4D97-AF65-F5344CB8AC3E}">
        <p14:creationId xmlns:p14="http://schemas.microsoft.com/office/powerpoint/2010/main" val="1618123234"/>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79B56FEF-7A4E-8763-6731-1AD02486BA53}"/>
              </a:ext>
            </a:extLst>
          </p:cNvPr>
          <p:cNvSpPr/>
          <p:nvPr/>
        </p:nvSpPr>
        <p:spPr>
          <a:xfrm>
            <a:off x="0" y="102420"/>
            <a:ext cx="12192000" cy="936270"/>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28D5FEE5-65FA-A683-D4B3-377A0AEA48E0}"/>
              </a:ext>
            </a:extLst>
          </p:cNvPr>
          <p:cNvSpPr>
            <a:spLocks noGrp="1"/>
          </p:cNvSpPr>
          <p:nvPr>
            <p:ph type="body" sz="quarter" idx="14"/>
          </p:nvPr>
        </p:nvSpPr>
        <p:spPr>
          <a:xfrm>
            <a:off x="520898" y="157198"/>
            <a:ext cx="10299502" cy="826714"/>
          </a:xfrm>
        </p:spPr>
        <p:txBody>
          <a:bodyPr>
            <a:normAutofit/>
          </a:bodyPr>
          <a:lstStyle/>
          <a:p>
            <a:r>
              <a:rPr lang="en-US" b="1" dirty="0">
                <a:solidFill>
                  <a:schemeClr val="bg1"/>
                </a:solidFill>
              </a:rPr>
              <a:t>Southern Nevada Amended ERI Proposal  </a:t>
            </a:r>
          </a:p>
        </p:txBody>
      </p:sp>
      <p:sp>
        <p:nvSpPr>
          <p:cNvPr id="4" name="TextBox 3">
            <a:extLst>
              <a:ext uri="{FF2B5EF4-FFF2-40B4-BE49-F238E27FC236}">
                <a16:creationId xmlns:a16="http://schemas.microsoft.com/office/drawing/2014/main" id="{0259989B-52B8-D8AA-B615-1A59A55AA206}"/>
              </a:ext>
            </a:extLst>
          </p:cNvPr>
          <p:cNvSpPr txBox="1"/>
          <p:nvPr/>
        </p:nvSpPr>
        <p:spPr>
          <a:xfrm>
            <a:off x="81517" y="1115692"/>
            <a:ext cx="6517758" cy="5724644"/>
          </a:xfrm>
          <a:prstGeom prst="rect">
            <a:avLst/>
          </a:prstGeom>
          <a:noFill/>
        </p:spPr>
        <p:txBody>
          <a:bodyPr wrap="square" rtlCol="0">
            <a:spAutoFit/>
          </a:bodyPr>
          <a:lstStyle/>
          <a:p>
            <a:r>
              <a:rPr lang="en-US" sz="2400" b="1" dirty="0"/>
              <a:t>Highlights</a:t>
            </a:r>
            <a:endParaRPr lang="en-US" sz="2400" dirty="0"/>
          </a:p>
          <a:p>
            <a:endParaRPr lang="en-US" b="1" dirty="0"/>
          </a:p>
          <a:p>
            <a:pPr marL="285750" indent="-285750">
              <a:buFont typeface="Arial" panose="020B0604020202020204" pitchFamily="34" charset="0"/>
              <a:buChar char="•"/>
            </a:pPr>
            <a:r>
              <a:rPr lang="en-US" dirty="0"/>
              <a:t>Amendment to the 2024 IECC, section R406</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References current version of ANSI/RESNET/ICC 301</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2024 IECC envelope backstop</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Quality Assurance oversight required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Submit to RESNET Registry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HERS Target scores based on prescriptive path</a:t>
            </a:r>
          </a:p>
          <a:p>
            <a:pPr marL="742950" lvl="1" indent="-285750">
              <a:buFont typeface="Arial" panose="020B0604020202020204" pitchFamily="34" charset="0"/>
              <a:buChar char="•"/>
            </a:pPr>
            <a:r>
              <a:rPr lang="en-US" dirty="0"/>
              <a:t>Climate Zone 3 = HERS 56</a:t>
            </a:r>
          </a:p>
          <a:p>
            <a:pPr marL="742950" lvl="1" indent="-285750">
              <a:buFont typeface="Arial" panose="020B0604020202020204" pitchFamily="34" charset="0"/>
              <a:buChar char="•"/>
            </a:pPr>
            <a:r>
              <a:rPr lang="en-US" dirty="0"/>
              <a:t>Climate Zone 5 = HERS 58</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Target scores are reduced by 4 points every 3 years through 2033</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Working with SNHBA, SNBO &amp; HERS Rating Industry </a:t>
            </a:r>
          </a:p>
        </p:txBody>
      </p:sp>
      <p:pic>
        <p:nvPicPr>
          <p:cNvPr id="6" name="Picture 5">
            <a:extLst>
              <a:ext uri="{FF2B5EF4-FFF2-40B4-BE49-F238E27FC236}">
                <a16:creationId xmlns:a16="http://schemas.microsoft.com/office/drawing/2014/main" id="{F50150C9-9D08-9D9F-A03C-ADF031C19A1E}"/>
              </a:ext>
            </a:extLst>
          </p:cNvPr>
          <p:cNvPicPr>
            <a:picLocks noChangeAspect="1"/>
          </p:cNvPicPr>
          <p:nvPr/>
        </p:nvPicPr>
        <p:blipFill>
          <a:blip r:embed="rId3"/>
          <a:stretch>
            <a:fillRect/>
          </a:stretch>
        </p:blipFill>
        <p:spPr>
          <a:xfrm>
            <a:off x="5945688" y="1706594"/>
            <a:ext cx="6092844" cy="4389120"/>
          </a:xfrm>
          <a:prstGeom prst="rect">
            <a:avLst/>
          </a:prstGeom>
        </p:spPr>
      </p:pic>
    </p:spTree>
    <p:extLst>
      <p:ext uri="{BB962C8B-B14F-4D97-AF65-F5344CB8AC3E}">
        <p14:creationId xmlns:p14="http://schemas.microsoft.com/office/powerpoint/2010/main" val="770123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road with palm trees and mountains in the background with Zion National Park in the background&#10;&#10;Description automatically generated">
            <a:extLst>
              <a:ext uri="{FF2B5EF4-FFF2-40B4-BE49-F238E27FC236}">
                <a16:creationId xmlns:a16="http://schemas.microsoft.com/office/drawing/2014/main" id="{64854062-0EA3-F5B0-3C41-FCC89351ECF5}"/>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42898" t="3757" r="-5533" b="-3757"/>
          <a:stretch/>
        </p:blipFill>
        <p:spPr>
          <a:xfrm>
            <a:off x="5962835" y="-83396"/>
            <a:ext cx="6858781" cy="7301017"/>
          </a:xfrm>
        </p:spPr>
      </p:pic>
      <p:sp>
        <p:nvSpPr>
          <p:cNvPr id="55" name="TextBox 54">
            <a:extLst>
              <a:ext uri="{FF2B5EF4-FFF2-40B4-BE49-F238E27FC236}">
                <a16:creationId xmlns:a16="http://schemas.microsoft.com/office/drawing/2014/main" id="{D01AEAFD-F8BE-2D9A-B6FD-246463F04D1C}"/>
              </a:ext>
            </a:extLst>
          </p:cNvPr>
          <p:cNvSpPr txBox="1"/>
          <p:nvPr/>
        </p:nvSpPr>
        <p:spPr>
          <a:xfrm>
            <a:off x="1012371" y="536510"/>
            <a:ext cx="7687745" cy="584775"/>
          </a:xfrm>
          <a:prstGeom prst="rect">
            <a:avLst/>
          </a:prstGeom>
          <a:noFill/>
        </p:spPr>
        <p:txBody>
          <a:bodyPr wrap="square" lIns="0" rIns="0" rtlCol="0">
            <a:spAutoFit/>
          </a:bodyPr>
          <a:lstStyle/>
          <a:p>
            <a:r>
              <a:rPr lang="en-US" sz="3200" b="1" spc="-150" dirty="0">
                <a:solidFill>
                  <a:srgbClr val="002665"/>
                </a:solidFill>
                <a:latin typeface="Roboto" panose="02000000000000000000" pitchFamily="2" charset="0"/>
                <a:ea typeface="Roboto" panose="02000000000000000000" pitchFamily="2" charset="0"/>
                <a:cs typeface="Roboto" panose="02000000000000000000" pitchFamily="2" charset="0"/>
              </a:rPr>
              <a:t>             HERS Rater Advocacy Group</a:t>
            </a:r>
          </a:p>
        </p:txBody>
      </p:sp>
      <p:sp>
        <p:nvSpPr>
          <p:cNvPr id="57" name="TextBox 56">
            <a:extLst>
              <a:ext uri="{FF2B5EF4-FFF2-40B4-BE49-F238E27FC236}">
                <a16:creationId xmlns:a16="http://schemas.microsoft.com/office/drawing/2014/main" id="{3CF1F221-B0DB-4810-C7A8-D3CF25E99A2D}"/>
              </a:ext>
            </a:extLst>
          </p:cNvPr>
          <p:cNvSpPr txBox="1"/>
          <p:nvPr/>
        </p:nvSpPr>
        <p:spPr>
          <a:xfrm>
            <a:off x="65988" y="4219484"/>
            <a:ext cx="6570482" cy="1528624"/>
          </a:xfrm>
          <a:prstGeom prst="rect">
            <a:avLst/>
          </a:prstGeom>
          <a:noFill/>
        </p:spPr>
        <p:txBody>
          <a:bodyPr wrap="square" lIns="0" rIns="0" rtlCol="0">
            <a:spAutoFit/>
          </a:bodyPr>
          <a:lstStyle/>
          <a:p>
            <a:pPr>
              <a:lnSpc>
                <a:spcPct val="150000"/>
              </a:lnSpc>
            </a:pPr>
            <a:r>
              <a:rPr lang="en-US" sz="1600" dirty="0">
                <a:solidFill>
                  <a:schemeClr val="tx2">
                    <a:lumMod val="75000"/>
                    <a:lumOff val="25000"/>
                  </a:schemeClr>
                </a:solidFill>
                <a:latin typeface="Roboto Medium" panose="02000000000000000000" pitchFamily="2" charset="0"/>
                <a:ea typeface="Roboto Medium" panose="02000000000000000000" pitchFamily="2" charset="0"/>
                <a:cs typeface="Roboto Medium" panose="02000000000000000000" pitchFamily="2" charset="0"/>
              </a:rPr>
              <a:t>Speakers: Ryan Meres - RESNET Program Director </a:t>
            </a:r>
          </a:p>
          <a:p>
            <a:pPr>
              <a:lnSpc>
                <a:spcPct val="150000"/>
              </a:lnSpc>
            </a:pPr>
            <a:r>
              <a:rPr lang="en-US" sz="1600" dirty="0">
                <a:solidFill>
                  <a:schemeClr val="tx2">
                    <a:lumMod val="75000"/>
                    <a:lumOff val="25000"/>
                  </a:schemeClr>
                </a:solidFill>
                <a:latin typeface="Roboto Medium" panose="02000000000000000000" pitchFamily="2" charset="0"/>
                <a:ea typeface="Roboto Medium" panose="02000000000000000000" pitchFamily="2" charset="0"/>
                <a:cs typeface="Roboto Medium" panose="02000000000000000000" pitchFamily="2" charset="0"/>
              </a:rPr>
              <a:t>Paulette McGhie - RESNET Programs Manager</a:t>
            </a:r>
          </a:p>
          <a:p>
            <a:pPr>
              <a:lnSpc>
                <a:spcPct val="150000"/>
              </a:lnSpc>
            </a:pPr>
            <a:r>
              <a:rPr lang="en-US" sz="1600" dirty="0">
                <a:solidFill>
                  <a:schemeClr val="tx2">
                    <a:lumMod val="75000"/>
                    <a:lumOff val="25000"/>
                  </a:schemeClr>
                </a:solidFill>
                <a:latin typeface="Roboto Medium" panose="02000000000000000000" pitchFamily="2" charset="0"/>
                <a:ea typeface="Roboto Medium" panose="02000000000000000000" pitchFamily="2" charset="0"/>
                <a:cs typeface="Roboto Medium" panose="02000000000000000000" pitchFamily="2" charset="0"/>
              </a:rPr>
              <a:t>Michael Matthews – RESNET Programs Engagement Specialist</a:t>
            </a:r>
          </a:p>
          <a:p>
            <a:pPr>
              <a:lnSpc>
                <a:spcPct val="150000"/>
              </a:lnSpc>
            </a:pPr>
            <a:r>
              <a:rPr lang="en-US" sz="1600" dirty="0">
                <a:solidFill>
                  <a:schemeClr val="tx2">
                    <a:lumMod val="75000"/>
                    <a:lumOff val="25000"/>
                  </a:schemeClr>
                </a:solidFill>
                <a:latin typeface="Roboto Medium" panose="02000000000000000000" pitchFamily="2" charset="0"/>
                <a:ea typeface="Roboto Medium" panose="02000000000000000000" pitchFamily="2" charset="0"/>
                <a:cs typeface="Roboto Medium" panose="02000000000000000000" pitchFamily="2" charset="0"/>
              </a:rPr>
              <a:t>Phil Crone – VP of Leading Builders of America</a:t>
            </a:r>
            <a:endParaRPr lang="en-US" sz="1400" i="1" dirty="0">
              <a:solidFill>
                <a:schemeClr val="tx2">
                  <a:lumMod val="75000"/>
                  <a:lumOff val="25000"/>
                </a:schemeClr>
              </a:solidFill>
              <a:latin typeface="Roboto Medium" panose="02000000000000000000" pitchFamily="2" charset="0"/>
              <a:ea typeface="Roboto Medium" panose="02000000000000000000" pitchFamily="2" charset="0"/>
              <a:cs typeface="Roboto Medium" panose="02000000000000000000" pitchFamily="2" charset="0"/>
            </a:endParaRPr>
          </a:p>
        </p:txBody>
      </p:sp>
      <p:cxnSp>
        <p:nvCxnSpPr>
          <p:cNvPr id="58" name="Straight Connector 57">
            <a:extLst>
              <a:ext uri="{FF2B5EF4-FFF2-40B4-BE49-F238E27FC236}">
                <a16:creationId xmlns:a16="http://schemas.microsoft.com/office/drawing/2014/main" id="{1A7A1D2C-44E8-04CF-4903-70F08B62EFC6}"/>
              </a:ext>
            </a:extLst>
          </p:cNvPr>
          <p:cNvCxnSpPr>
            <a:cxnSpLocks/>
          </p:cNvCxnSpPr>
          <p:nvPr/>
        </p:nvCxnSpPr>
        <p:spPr>
          <a:xfrm>
            <a:off x="762000" y="4141800"/>
            <a:ext cx="761999" cy="0"/>
          </a:xfrm>
          <a:prstGeom prst="line">
            <a:avLst/>
          </a:prstGeom>
          <a:ln w="53975">
            <a:solidFill>
              <a:srgbClr val="002665"/>
            </a:solidFill>
          </a:ln>
        </p:spPr>
        <p:style>
          <a:lnRef idx="1">
            <a:schemeClr val="accent1"/>
          </a:lnRef>
          <a:fillRef idx="0">
            <a:schemeClr val="accent1"/>
          </a:fillRef>
          <a:effectRef idx="0">
            <a:schemeClr val="accent1"/>
          </a:effectRef>
          <a:fontRef idx="minor">
            <a:schemeClr val="tx1"/>
          </a:fontRef>
        </p:style>
      </p:cxnSp>
      <p:sp>
        <p:nvSpPr>
          <p:cNvPr id="15" name="Diamond 14">
            <a:extLst>
              <a:ext uri="{FF2B5EF4-FFF2-40B4-BE49-F238E27FC236}">
                <a16:creationId xmlns:a16="http://schemas.microsoft.com/office/drawing/2014/main" id="{38072F95-0316-556D-759C-69B0B6343DB5}"/>
              </a:ext>
            </a:extLst>
          </p:cNvPr>
          <p:cNvSpPr/>
          <p:nvPr/>
        </p:nvSpPr>
        <p:spPr>
          <a:xfrm>
            <a:off x="172929" y="25478"/>
            <a:ext cx="1690176" cy="1656000"/>
          </a:xfrm>
          <a:prstGeom prst="diamond">
            <a:avLst/>
          </a:prstGeom>
          <a:gradFill>
            <a:gsLst>
              <a:gs pos="0">
                <a:srgbClr val="5EB3E4"/>
              </a:gs>
              <a:gs pos="83000">
                <a:srgbClr val="002665"/>
              </a:gs>
            </a:gsLst>
            <a:lin ang="0" scaled="0"/>
          </a:gra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6600">
              <a:latin typeface="+mj-lt"/>
            </a:endParaRPr>
          </a:p>
        </p:txBody>
      </p:sp>
      <p:pic>
        <p:nvPicPr>
          <p:cNvPr id="17" name="Picture 16" descr="A close up of a logo&#10;&#10;Description automatically generated">
            <a:extLst>
              <a:ext uri="{FF2B5EF4-FFF2-40B4-BE49-F238E27FC236}">
                <a16:creationId xmlns:a16="http://schemas.microsoft.com/office/drawing/2014/main" id="{F6570A91-4997-9CD5-0E23-23AAB195C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904" y="5864290"/>
            <a:ext cx="3200402" cy="914400"/>
          </a:xfrm>
          <a:prstGeom prst="rect">
            <a:avLst/>
          </a:prstGeom>
        </p:spPr>
      </p:pic>
      <p:sp>
        <p:nvSpPr>
          <p:cNvPr id="18" name="TextBox 17">
            <a:extLst>
              <a:ext uri="{FF2B5EF4-FFF2-40B4-BE49-F238E27FC236}">
                <a16:creationId xmlns:a16="http://schemas.microsoft.com/office/drawing/2014/main" id="{1F6E6319-E5F2-B21C-9390-3BDBC7CE12F9}"/>
              </a:ext>
            </a:extLst>
          </p:cNvPr>
          <p:cNvSpPr txBox="1"/>
          <p:nvPr/>
        </p:nvSpPr>
        <p:spPr>
          <a:xfrm>
            <a:off x="242046" y="1862254"/>
            <a:ext cx="7219458" cy="1200329"/>
          </a:xfrm>
          <a:prstGeom prst="rect">
            <a:avLst/>
          </a:prstGeom>
          <a:noFill/>
        </p:spPr>
        <p:txBody>
          <a:bodyPr wrap="square" lIns="0" rIns="0" rtlCol="0">
            <a:spAutoFit/>
          </a:bodyPr>
          <a:lstStyle/>
          <a:p>
            <a:pPr algn="ctr"/>
            <a:r>
              <a:rPr lang="en-US" sz="2400" b="1" dirty="0">
                <a:solidFill>
                  <a:schemeClr val="tx2"/>
                </a:solidFill>
                <a:latin typeface="Roboto" panose="02000000000000000000" pitchFamily="2" charset="0"/>
                <a:ea typeface="Roboto" panose="02000000000000000000" pitchFamily="2" charset="0"/>
                <a:cs typeface="Roboto" panose="02000000000000000000" pitchFamily="2" charset="0"/>
              </a:rPr>
              <a:t>Creating A HERS Rater Advocacy Group will help to meet RESNET’S Goal of 1 Million HERS Ratings per year by 2028</a:t>
            </a:r>
          </a:p>
        </p:txBody>
      </p:sp>
    </p:spTree>
    <p:extLst>
      <p:ext uri="{BB962C8B-B14F-4D97-AF65-F5344CB8AC3E}">
        <p14:creationId xmlns:p14="http://schemas.microsoft.com/office/powerpoint/2010/main" val="217335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4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0-#ppt_w/2"/>
                                          </p:val>
                                        </p:tav>
                                        <p:tav tm="100000">
                                          <p:val>
                                            <p:strVal val="#ppt_x"/>
                                          </p:val>
                                        </p:tav>
                                      </p:tavLst>
                                    </p:anim>
                                    <p:anim calcmode="lin" valueType="num">
                                      <p:cBhvr additive="base">
                                        <p:cTn id="8" dur="75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5">
            <a:extLst>
              <a:ext uri="{FF2B5EF4-FFF2-40B4-BE49-F238E27FC236}">
                <a16:creationId xmlns:a16="http://schemas.microsoft.com/office/drawing/2014/main" id="{F0F487EE-FBFC-4CAE-A0CA-88C979AD7156}"/>
              </a:ext>
            </a:extLst>
          </p:cNvPr>
          <p:cNvSpPr txBox="1">
            <a:spLocks/>
          </p:cNvSpPr>
          <p:nvPr/>
        </p:nvSpPr>
        <p:spPr>
          <a:xfrm>
            <a:off x="11415601" y="6238710"/>
            <a:ext cx="456397" cy="269046"/>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96CAF5E-82FD-46C1-8113-274199A6E6F4}" type="slidenum">
              <a:rPr lang="id-ID" sz="1200" b="1" i="1" smtClean="0">
                <a:solidFill>
                  <a:schemeClr val="tx1"/>
                </a:solidFill>
                <a:latin typeface="+mn-lt"/>
              </a:rPr>
              <a:pPr algn="ctr"/>
              <a:t>20</a:t>
            </a:fld>
            <a:endParaRPr lang="id-ID" sz="1100" b="1" i="1">
              <a:solidFill>
                <a:schemeClr val="tx1"/>
              </a:solidFill>
              <a:latin typeface="+mn-lt"/>
            </a:endParaRPr>
          </a:p>
        </p:txBody>
      </p:sp>
      <p:pic>
        <p:nvPicPr>
          <p:cNvPr id="3" name="Picture 2">
            <a:extLst>
              <a:ext uri="{FF2B5EF4-FFF2-40B4-BE49-F238E27FC236}">
                <a16:creationId xmlns:a16="http://schemas.microsoft.com/office/drawing/2014/main" id="{83FB5F25-44BC-655C-82C5-D282797C7169}"/>
              </a:ext>
            </a:extLst>
          </p:cNvPr>
          <p:cNvPicPr>
            <a:picLocks noChangeAspect="1"/>
          </p:cNvPicPr>
          <p:nvPr/>
        </p:nvPicPr>
        <p:blipFill>
          <a:blip r:embed="rId2"/>
          <a:stretch>
            <a:fillRect/>
          </a:stretch>
        </p:blipFill>
        <p:spPr>
          <a:xfrm>
            <a:off x="997527" y="1136072"/>
            <a:ext cx="10740640" cy="1801091"/>
          </a:xfrm>
          <a:prstGeom prst="rect">
            <a:avLst/>
          </a:prstGeom>
        </p:spPr>
      </p:pic>
      <p:pic>
        <p:nvPicPr>
          <p:cNvPr id="2" name="Picture 1" descr="Logo&#10;&#10;Description automatically generated">
            <a:extLst>
              <a:ext uri="{FF2B5EF4-FFF2-40B4-BE49-F238E27FC236}">
                <a16:creationId xmlns:a16="http://schemas.microsoft.com/office/drawing/2014/main" id="{E38F5540-3283-D6C0-5402-65098EDBEF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93" y="107741"/>
            <a:ext cx="2395329" cy="914400"/>
          </a:xfrm>
          <a:prstGeom prst="rect">
            <a:avLst/>
          </a:prstGeom>
        </p:spPr>
      </p:pic>
      <p:pic>
        <p:nvPicPr>
          <p:cNvPr id="4098" name="Picture 2" descr="Residential Energy Code: State Energy Index Relative to Current Model Code (2021 IECC)">
            <a:extLst>
              <a:ext uri="{FF2B5EF4-FFF2-40B4-BE49-F238E27FC236}">
                <a16:creationId xmlns:a16="http://schemas.microsoft.com/office/drawing/2014/main" id="{1940BF8D-0BE8-2D28-A10C-9699D4D263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9029" y="2832209"/>
            <a:ext cx="6760028" cy="3931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582562"/>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5">
            <a:extLst>
              <a:ext uri="{FF2B5EF4-FFF2-40B4-BE49-F238E27FC236}">
                <a16:creationId xmlns:a16="http://schemas.microsoft.com/office/drawing/2014/main" id="{F0F487EE-FBFC-4CAE-A0CA-88C979AD7156}"/>
              </a:ext>
            </a:extLst>
          </p:cNvPr>
          <p:cNvSpPr txBox="1">
            <a:spLocks/>
          </p:cNvSpPr>
          <p:nvPr/>
        </p:nvSpPr>
        <p:spPr>
          <a:xfrm>
            <a:off x="11415601" y="6238710"/>
            <a:ext cx="456397" cy="269046"/>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96CAF5E-82FD-46C1-8113-274199A6E6F4}" type="slidenum">
              <a:rPr lang="id-ID" sz="1200" b="1" i="1" smtClean="0">
                <a:solidFill>
                  <a:schemeClr val="tx1"/>
                </a:solidFill>
                <a:latin typeface="+mn-lt"/>
              </a:rPr>
              <a:pPr algn="ctr"/>
              <a:t>21</a:t>
            </a:fld>
            <a:endParaRPr lang="id-ID" sz="1100" b="1" i="1">
              <a:solidFill>
                <a:schemeClr val="tx1"/>
              </a:solidFill>
              <a:latin typeface="+mn-lt"/>
            </a:endParaRPr>
          </a:p>
        </p:txBody>
      </p:sp>
      <p:pic>
        <p:nvPicPr>
          <p:cNvPr id="2" name="Picture 1" descr="Logo&#10;&#10;Description automatically generated">
            <a:extLst>
              <a:ext uri="{FF2B5EF4-FFF2-40B4-BE49-F238E27FC236}">
                <a16:creationId xmlns:a16="http://schemas.microsoft.com/office/drawing/2014/main" id="{3A5F1D70-5C7B-90F0-929A-21412EE1D7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93" y="107741"/>
            <a:ext cx="2395329" cy="914400"/>
          </a:xfrm>
          <a:prstGeom prst="rect">
            <a:avLst/>
          </a:prstGeom>
        </p:spPr>
      </p:pic>
      <p:pic>
        <p:nvPicPr>
          <p:cNvPr id="2050" name="Picture 2" descr="Photos: 50 Nifty United States Capitols | Condé Nast Traveler">
            <a:extLst>
              <a:ext uri="{FF2B5EF4-FFF2-40B4-BE49-F238E27FC236}">
                <a16:creationId xmlns:a16="http://schemas.microsoft.com/office/drawing/2014/main" id="{BFE448F3-30F1-ABA5-1912-DC0F61676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399" y="4799595"/>
            <a:ext cx="2324247" cy="192024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1B787415-CE7F-74D6-58A8-5C2F5A15EE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283" y="4807409"/>
            <a:ext cx="2124396" cy="19202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8FD9CF1-2718-AF5A-B607-6DBA1FDE0117}"/>
              </a:ext>
            </a:extLst>
          </p:cNvPr>
          <p:cNvSpPr txBox="1"/>
          <p:nvPr/>
        </p:nvSpPr>
        <p:spPr>
          <a:xfrm>
            <a:off x="477982" y="1265051"/>
            <a:ext cx="11290346" cy="3200876"/>
          </a:xfrm>
          <a:prstGeom prst="rect">
            <a:avLst/>
          </a:prstGeom>
          <a:noFill/>
        </p:spPr>
        <p:txBody>
          <a:bodyPr wrap="square" rtlCol="0">
            <a:spAutoFit/>
          </a:bodyPr>
          <a:lstStyle/>
          <a:p>
            <a:r>
              <a:rPr lang="en-US" sz="2400" b="1" dirty="0"/>
              <a:t>An effective advocacy plan of action at the State Level should include:</a:t>
            </a:r>
          </a:p>
          <a:p>
            <a:endParaRPr lang="en-US" dirty="0"/>
          </a:p>
          <a:p>
            <a:r>
              <a:rPr lang="en-US" sz="2000" dirty="0"/>
              <a:t>Strength in Numbers.  We have over 2,000+ raters that should come together and form a group  or coalition to approach legislators State Energy Offices and Home builder associations in a common cause.</a:t>
            </a:r>
          </a:p>
          <a:p>
            <a:r>
              <a:rPr lang="en-US" sz="2000" dirty="0"/>
              <a:t> </a:t>
            </a:r>
          </a:p>
          <a:p>
            <a:r>
              <a:rPr lang="en-US" sz="2000" dirty="0"/>
              <a:t>Individual outreach and one-off contacts typically does not carry the same weight of influence.  </a:t>
            </a:r>
          </a:p>
          <a:p>
            <a:endParaRPr lang="en-US" sz="2000" dirty="0"/>
          </a:p>
          <a:p>
            <a:r>
              <a:rPr lang="en-US" sz="2000" dirty="0"/>
              <a:t>Additionally, policy makers don’t want to pick sides and will embrace solutions that have already </a:t>
            </a:r>
          </a:p>
          <a:p>
            <a:r>
              <a:rPr lang="en-US" sz="2000" dirty="0"/>
              <a:t>been discussed amongst a broad coalition of stakeholders.</a:t>
            </a:r>
          </a:p>
        </p:txBody>
      </p:sp>
      <p:pic>
        <p:nvPicPr>
          <p:cNvPr id="1026" name="Picture 2" descr="Understanding Advocacy | Today's Veterinary Practice">
            <a:extLst>
              <a:ext uri="{FF2B5EF4-FFF2-40B4-BE49-F238E27FC236}">
                <a16:creationId xmlns:a16="http://schemas.microsoft.com/office/drawing/2014/main" id="{D8E9B62E-861A-DB6C-53A6-17EE748A85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2520" y="4845315"/>
            <a:ext cx="43210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125813"/>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604231-1532-64DC-1632-DBEE7AEF1B4A}"/>
              </a:ext>
            </a:extLst>
          </p:cNvPr>
          <p:cNvPicPr>
            <a:picLocks noChangeAspect="1"/>
          </p:cNvPicPr>
          <p:nvPr/>
        </p:nvPicPr>
        <p:blipFill>
          <a:blip r:embed="rId2"/>
          <a:stretch>
            <a:fillRect/>
          </a:stretch>
        </p:blipFill>
        <p:spPr>
          <a:xfrm>
            <a:off x="77925" y="670655"/>
            <a:ext cx="5426764" cy="1880756"/>
          </a:xfrm>
          <a:prstGeom prst="rect">
            <a:avLst/>
          </a:prstGeom>
        </p:spPr>
      </p:pic>
      <p:sp>
        <p:nvSpPr>
          <p:cNvPr id="34" name="Rectangle 33">
            <a:extLst>
              <a:ext uri="{FF2B5EF4-FFF2-40B4-BE49-F238E27FC236}">
                <a16:creationId xmlns:a16="http://schemas.microsoft.com/office/drawing/2014/main" id="{417CDA24-35F8-4540-8C52-3096D6D94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4CF0E11-1970-C3B1-BCDF-467AEDB38A8A}"/>
              </a:ext>
            </a:extLst>
          </p:cNvPr>
          <p:cNvPicPr>
            <a:picLocks noChangeAspect="1"/>
          </p:cNvPicPr>
          <p:nvPr/>
        </p:nvPicPr>
        <p:blipFill>
          <a:blip r:embed="rId3"/>
          <a:stretch>
            <a:fillRect/>
          </a:stretch>
        </p:blipFill>
        <p:spPr>
          <a:xfrm>
            <a:off x="6308034" y="228600"/>
            <a:ext cx="6158204" cy="3017520"/>
          </a:xfrm>
          <a:prstGeom prst="rect">
            <a:avLst/>
          </a:prstGeom>
        </p:spPr>
      </p:pic>
      <p:sp>
        <p:nvSpPr>
          <p:cNvPr id="35" name="Rectangle 34">
            <a:extLst>
              <a:ext uri="{FF2B5EF4-FFF2-40B4-BE49-F238E27FC236}">
                <a16:creationId xmlns:a16="http://schemas.microsoft.com/office/drawing/2014/main" id="{8658BFE0-4E65-4174-9C75-687C94E88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A75DFED-A0C1-4A83-BE1D-0271C1826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552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Logo&#10;&#10;Description automatically generated">
            <a:extLst>
              <a:ext uri="{FF2B5EF4-FFF2-40B4-BE49-F238E27FC236}">
                <a16:creationId xmlns:a16="http://schemas.microsoft.com/office/drawing/2014/main" id="{95B8946B-2DA3-834B-A6D3-83AED5AD9B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8034" y="4033592"/>
            <a:ext cx="5112595" cy="1955567"/>
          </a:xfrm>
          <a:prstGeom prst="rect">
            <a:avLst/>
          </a:prstGeom>
        </p:spPr>
      </p:pic>
      <p:sp>
        <p:nvSpPr>
          <p:cNvPr id="19" name="Slide Number Placeholder 5">
            <a:extLst>
              <a:ext uri="{FF2B5EF4-FFF2-40B4-BE49-F238E27FC236}">
                <a16:creationId xmlns:a16="http://schemas.microsoft.com/office/drawing/2014/main" id="{F0F487EE-FBFC-4CAE-A0CA-88C979AD7156}"/>
              </a:ext>
            </a:extLst>
          </p:cNvPr>
          <p:cNvSpPr txBox="1">
            <a:spLocks/>
          </p:cNvSpPr>
          <p:nvPr/>
        </p:nvSpPr>
        <p:spPr>
          <a:xfrm>
            <a:off x="11415601" y="6238710"/>
            <a:ext cx="456397" cy="269046"/>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696CAF5E-82FD-46C1-8113-274199A6E6F4}" type="slidenum">
              <a:rPr lang="id-ID" sz="1200" b="1" i="1" smtClean="0">
                <a:solidFill>
                  <a:schemeClr val="tx1"/>
                </a:solidFill>
                <a:latin typeface="+mn-lt"/>
              </a:rPr>
              <a:pPr algn="ctr">
                <a:spcAft>
                  <a:spcPts val="600"/>
                </a:spcAft>
              </a:pPr>
              <a:t>22</a:t>
            </a:fld>
            <a:endParaRPr lang="id-ID" sz="1100" b="1" i="1">
              <a:solidFill>
                <a:schemeClr val="tx1"/>
              </a:solidFill>
              <a:latin typeface="+mn-lt"/>
            </a:endParaRPr>
          </a:p>
        </p:txBody>
      </p:sp>
      <p:sp>
        <p:nvSpPr>
          <p:cNvPr id="3" name="TextBox 2">
            <a:extLst>
              <a:ext uri="{FF2B5EF4-FFF2-40B4-BE49-F238E27FC236}">
                <a16:creationId xmlns:a16="http://schemas.microsoft.com/office/drawing/2014/main" id="{F5BF05EA-293C-2567-4EEC-0BA89CC7E502}"/>
              </a:ext>
            </a:extLst>
          </p:cNvPr>
          <p:cNvSpPr txBox="1"/>
          <p:nvPr/>
        </p:nvSpPr>
        <p:spPr>
          <a:xfrm>
            <a:off x="420626" y="3686103"/>
            <a:ext cx="5084063" cy="2308324"/>
          </a:xfrm>
          <a:prstGeom prst="rect">
            <a:avLst/>
          </a:prstGeom>
          <a:noFill/>
        </p:spPr>
        <p:txBody>
          <a:bodyPr wrap="square" rtlCol="0">
            <a:spAutoFit/>
          </a:bodyPr>
          <a:lstStyle/>
          <a:p>
            <a:r>
              <a:rPr lang="en-US" b="1" dirty="0"/>
              <a:t>Find other organizations with which to partner.  Reach out to state home builders associations, state Energy offices, code official chapters, and well-respected environmental groups.  These groups may not share universal agreement on all issues. But you can find areas of common benefit (economic development, job creation, energy efficiency, decarbonization etc.</a:t>
            </a:r>
          </a:p>
        </p:txBody>
      </p:sp>
    </p:spTree>
    <p:extLst>
      <p:ext uri="{BB962C8B-B14F-4D97-AF65-F5344CB8AC3E}">
        <p14:creationId xmlns:p14="http://schemas.microsoft.com/office/powerpoint/2010/main" val="3776258973"/>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F293B88D-9C49-9DAD-CAE2-F881DFEFD2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2" y="736450"/>
            <a:ext cx="5426764" cy="2075737"/>
          </a:xfrm>
          <a:prstGeom prst="rect">
            <a:avLst/>
          </a:prstGeom>
        </p:spPr>
      </p:pic>
      <p:sp>
        <p:nvSpPr>
          <p:cNvPr id="3087" name="Rectangle 3086">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8" name="Rectangle 3087">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lide Number Placeholder 5">
            <a:extLst>
              <a:ext uri="{FF2B5EF4-FFF2-40B4-BE49-F238E27FC236}">
                <a16:creationId xmlns:a16="http://schemas.microsoft.com/office/drawing/2014/main" id="{F0F487EE-FBFC-4CAE-A0CA-88C979AD7156}"/>
              </a:ext>
            </a:extLst>
          </p:cNvPr>
          <p:cNvSpPr txBox="1">
            <a:spLocks/>
          </p:cNvSpPr>
          <p:nvPr/>
        </p:nvSpPr>
        <p:spPr>
          <a:xfrm>
            <a:off x="11415601" y="6238710"/>
            <a:ext cx="456397" cy="269046"/>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696CAF5E-82FD-46C1-8113-274199A6E6F4}" type="slidenum">
              <a:rPr lang="id-ID" sz="1200" b="1" i="1" smtClean="0">
                <a:solidFill>
                  <a:schemeClr val="tx1"/>
                </a:solidFill>
                <a:latin typeface="+mn-lt"/>
              </a:rPr>
              <a:pPr algn="ctr">
                <a:spcAft>
                  <a:spcPts val="600"/>
                </a:spcAft>
              </a:pPr>
              <a:t>23</a:t>
            </a:fld>
            <a:endParaRPr lang="id-ID" sz="1100" b="1" i="1">
              <a:solidFill>
                <a:schemeClr val="tx1"/>
              </a:solidFill>
              <a:latin typeface="+mn-lt"/>
            </a:endParaRPr>
          </a:p>
        </p:txBody>
      </p:sp>
      <p:pic>
        <p:nvPicPr>
          <p:cNvPr id="6148" name="Picture 4" descr="Sticky Logo">
            <a:extLst>
              <a:ext uri="{FF2B5EF4-FFF2-40B4-BE49-F238E27FC236}">
                <a16:creationId xmlns:a16="http://schemas.microsoft.com/office/drawing/2014/main" id="{FE7738D0-8C36-1B23-988A-98C2C0047F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2184" y="292473"/>
            <a:ext cx="3867904" cy="2743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0DF61E4-4AD5-E86C-59DC-00A4611448C1}"/>
              </a:ext>
            </a:extLst>
          </p:cNvPr>
          <p:cNvSpPr txBox="1"/>
          <p:nvPr/>
        </p:nvSpPr>
        <p:spPr>
          <a:xfrm>
            <a:off x="146304" y="3738588"/>
            <a:ext cx="5729454" cy="2862322"/>
          </a:xfrm>
          <a:prstGeom prst="rect">
            <a:avLst/>
          </a:prstGeom>
          <a:noFill/>
        </p:spPr>
        <p:txBody>
          <a:bodyPr wrap="none" rtlCol="0">
            <a:spAutoFit/>
          </a:bodyPr>
          <a:lstStyle/>
          <a:p>
            <a:r>
              <a:rPr lang="en-US" sz="2000" b="1" dirty="0"/>
              <a:t>Once you have formed your coalition, give it</a:t>
            </a:r>
          </a:p>
          <a:p>
            <a:r>
              <a:rPr lang="en-US" sz="2000" b="1" dirty="0"/>
              <a:t>some formality and presence, for example:</a:t>
            </a:r>
          </a:p>
          <a:p>
            <a:endParaRPr lang="en-US" sz="2000" b="1" dirty="0"/>
          </a:p>
          <a:p>
            <a:r>
              <a:rPr lang="en-US" sz="2000" b="1" dirty="0"/>
              <a:t>	a. Assign a group Name (HERS Raters of</a:t>
            </a:r>
          </a:p>
          <a:p>
            <a:r>
              <a:rPr lang="en-US" sz="2000" b="1" dirty="0"/>
              <a:t>	     State)</a:t>
            </a:r>
          </a:p>
          <a:p>
            <a:r>
              <a:rPr lang="en-US" sz="2000" b="1" dirty="0"/>
              <a:t>	b. Choose a spokesperson</a:t>
            </a:r>
          </a:p>
          <a:p>
            <a:r>
              <a:rPr lang="en-US" sz="2000" b="1" dirty="0"/>
              <a:t>	c. Create letterhead</a:t>
            </a:r>
          </a:p>
          <a:p>
            <a:r>
              <a:rPr lang="en-US" sz="2000" b="1" dirty="0"/>
              <a:t>	d. Set up PO Box and email account for</a:t>
            </a:r>
          </a:p>
          <a:p>
            <a:r>
              <a:rPr lang="en-US" sz="2000" b="1" dirty="0"/>
              <a:t>	     correspondence</a:t>
            </a:r>
          </a:p>
        </p:txBody>
      </p:sp>
      <p:sp>
        <p:nvSpPr>
          <p:cNvPr id="3" name="TextBox 2">
            <a:extLst>
              <a:ext uri="{FF2B5EF4-FFF2-40B4-BE49-F238E27FC236}">
                <a16:creationId xmlns:a16="http://schemas.microsoft.com/office/drawing/2014/main" id="{4BF51304-B05A-4E26-EE40-2F3E948D312E}"/>
              </a:ext>
            </a:extLst>
          </p:cNvPr>
          <p:cNvSpPr txBox="1"/>
          <p:nvPr/>
        </p:nvSpPr>
        <p:spPr>
          <a:xfrm>
            <a:off x="6419088" y="2921383"/>
            <a:ext cx="5154076" cy="3539430"/>
          </a:xfrm>
          <a:prstGeom prst="rect">
            <a:avLst/>
          </a:prstGeom>
          <a:noFill/>
        </p:spPr>
        <p:txBody>
          <a:bodyPr wrap="square" rtlCol="0">
            <a:spAutoFit/>
          </a:bodyPr>
          <a:lstStyle/>
          <a:p>
            <a:r>
              <a:rPr lang="en-US" b="1" dirty="0"/>
              <a:t>Examples of Successful Coalitions:</a:t>
            </a:r>
          </a:p>
          <a:p>
            <a:endParaRPr lang="en-US" sz="800" b="1" dirty="0"/>
          </a:p>
          <a:p>
            <a:r>
              <a:rPr lang="en-US" b="1" dirty="0"/>
              <a:t>	1. Nevada Energy Star Partners</a:t>
            </a:r>
          </a:p>
          <a:p>
            <a:r>
              <a:rPr lang="en-US" b="1" dirty="0"/>
              <a:t>	(HERS Raters, Builders, Utilities, 	Review Journal &amp; Energy Star)  </a:t>
            </a:r>
            <a:r>
              <a:rPr lang="en-US" b="1" dirty="0">
                <a:solidFill>
                  <a:srgbClr val="FF0000"/>
                </a:solidFill>
              </a:rPr>
              <a:t>To 	increase use of Energy Star New 	Homes Program in Las Vegas</a:t>
            </a:r>
            <a:r>
              <a:rPr lang="en-US" b="1" dirty="0"/>
              <a:t>.</a:t>
            </a:r>
          </a:p>
          <a:p>
            <a:r>
              <a:rPr lang="en-US" b="1" dirty="0"/>
              <a:t>	</a:t>
            </a:r>
          </a:p>
          <a:p>
            <a:r>
              <a:rPr lang="en-US" b="1" dirty="0"/>
              <a:t>	2. Utah Building Energy Efficiency 	Strategies UBEES (Utah DFCM, Utah 	SED, Governors Office &amp; Utah Clean 	Energy) 	</a:t>
            </a:r>
            <a:r>
              <a:rPr lang="en-US" b="1" dirty="0">
                <a:solidFill>
                  <a:srgbClr val="FF0000"/>
                </a:solidFill>
              </a:rPr>
              <a:t>To improve energy efficiency 	of buildings (2009 – 2015).</a:t>
            </a:r>
          </a:p>
        </p:txBody>
      </p:sp>
    </p:spTree>
    <p:extLst>
      <p:ext uri="{BB962C8B-B14F-4D97-AF65-F5344CB8AC3E}">
        <p14:creationId xmlns:p14="http://schemas.microsoft.com/office/powerpoint/2010/main" val="2868458184"/>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3EE72369-966D-55CE-F0B2-F3C417B77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2" y="736450"/>
            <a:ext cx="5426764" cy="2075737"/>
          </a:xfrm>
          <a:prstGeom prst="rect">
            <a:avLst/>
          </a:prstGeom>
        </p:spPr>
      </p:pic>
      <p:sp>
        <p:nvSpPr>
          <p:cNvPr id="24" name="Rectangle 23">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Homepage | house.gov">
            <a:extLst>
              <a:ext uri="{FF2B5EF4-FFF2-40B4-BE49-F238E27FC236}">
                <a16:creationId xmlns:a16="http://schemas.microsoft.com/office/drawing/2014/main" id="{4A67A749-F278-F1BE-2540-2BE0E2611CB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74709" y="1348243"/>
            <a:ext cx="5426764" cy="4070073"/>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5">
            <a:extLst>
              <a:ext uri="{FF2B5EF4-FFF2-40B4-BE49-F238E27FC236}">
                <a16:creationId xmlns:a16="http://schemas.microsoft.com/office/drawing/2014/main" id="{F0F487EE-FBFC-4CAE-A0CA-88C979AD7156}"/>
              </a:ext>
            </a:extLst>
          </p:cNvPr>
          <p:cNvSpPr txBox="1">
            <a:spLocks/>
          </p:cNvSpPr>
          <p:nvPr/>
        </p:nvSpPr>
        <p:spPr>
          <a:xfrm>
            <a:off x="11415601" y="6238710"/>
            <a:ext cx="456397" cy="269046"/>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696CAF5E-82FD-46C1-8113-274199A6E6F4}" type="slidenum">
              <a:rPr lang="id-ID" sz="1200" b="1" i="1" smtClean="0">
                <a:solidFill>
                  <a:schemeClr val="tx1"/>
                </a:solidFill>
                <a:latin typeface="+mn-lt"/>
              </a:rPr>
              <a:pPr algn="ctr">
                <a:spcAft>
                  <a:spcPts val="600"/>
                </a:spcAft>
              </a:pPr>
              <a:t>24</a:t>
            </a:fld>
            <a:endParaRPr lang="id-ID" sz="1100" b="1" i="1">
              <a:solidFill>
                <a:schemeClr val="tx1"/>
              </a:solidFill>
              <a:latin typeface="+mn-lt"/>
            </a:endParaRPr>
          </a:p>
        </p:txBody>
      </p:sp>
      <p:sp>
        <p:nvSpPr>
          <p:cNvPr id="5" name="TextBox 4">
            <a:extLst>
              <a:ext uri="{FF2B5EF4-FFF2-40B4-BE49-F238E27FC236}">
                <a16:creationId xmlns:a16="http://schemas.microsoft.com/office/drawing/2014/main" id="{383729E2-BF80-55B3-53A8-9C131538DBD2}"/>
              </a:ext>
            </a:extLst>
          </p:cNvPr>
          <p:cNvSpPr txBox="1"/>
          <p:nvPr/>
        </p:nvSpPr>
        <p:spPr>
          <a:xfrm>
            <a:off x="164592" y="3652621"/>
            <a:ext cx="5806439" cy="2862322"/>
          </a:xfrm>
          <a:prstGeom prst="rect">
            <a:avLst/>
          </a:prstGeom>
          <a:noFill/>
        </p:spPr>
        <p:txBody>
          <a:bodyPr wrap="square" rtlCol="0">
            <a:spAutoFit/>
          </a:bodyPr>
          <a:lstStyle/>
          <a:p>
            <a:r>
              <a:rPr lang="en-US" sz="2000" b="1" dirty="0"/>
              <a:t>Identify the state legislators representing your</a:t>
            </a:r>
          </a:p>
          <a:p>
            <a:r>
              <a:rPr lang="en-US" sz="2000" b="1" dirty="0"/>
              <a:t>Community or District for outreach.  Organizations often want to start at the top of the food chain, but the legislative leadership of your state are going to want to know if your local member of the legislature is onboard.  </a:t>
            </a:r>
          </a:p>
          <a:p>
            <a:r>
              <a:rPr lang="en-US" sz="2000" b="1" dirty="0"/>
              <a:t>Learn which members serve on the</a:t>
            </a:r>
          </a:p>
          <a:p>
            <a:r>
              <a:rPr lang="en-US" sz="2000" b="1" dirty="0"/>
              <a:t>Committees of jurisdiction that would codify relevant Legislation. Persistence is the key.</a:t>
            </a:r>
          </a:p>
        </p:txBody>
      </p:sp>
    </p:spTree>
    <p:extLst>
      <p:ext uri="{BB962C8B-B14F-4D97-AF65-F5344CB8AC3E}">
        <p14:creationId xmlns:p14="http://schemas.microsoft.com/office/powerpoint/2010/main" val="72372671"/>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D9C4A1E0-B30B-4F81-873C-F77710333B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498" y="0"/>
            <a:ext cx="4901184" cy="4032504"/>
          </a:xfrm>
          <a:custGeom>
            <a:avLst/>
            <a:gdLst>
              <a:gd name="connsiteX0" fmla="*/ 0 w 4901184"/>
              <a:gd name="connsiteY0" fmla="*/ 0 h 4032504"/>
              <a:gd name="connsiteX1" fmla="*/ 4901184 w 4901184"/>
              <a:gd name="connsiteY1" fmla="*/ 0 h 4032504"/>
              <a:gd name="connsiteX2" fmla="*/ 4901184 w 4901184"/>
              <a:gd name="connsiteY2" fmla="*/ 3813911 h 4032504"/>
              <a:gd name="connsiteX3" fmla="*/ 4682591 w 4901184"/>
              <a:gd name="connsiteY3" fmla="*/ 4032504 h 4032504"/>
              <a:gd name="connsiteX4" fmla="*/ 218593 w 4901184"/>
              <a:gd name="connsiteY4" fmla="*/ 4032504 h 4032504"/>
              <a:gd name="connsiteX5" fmla="*/ 0 w 4901184"/>
              <a:gd name="connsiteY5" fmla="*/ 3813911 h 4032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1184" h="4032504">
                <a:moveTo>
                  <a:pt x="0" y="0"/>
                </a:moveTo>
                <a:lnTo>
                  <a:pt x="4901184" y="0"/>
                </a:lnTo>
                <a:lnTo>
                  <a:pt x="4901184" y="3813911"/>
                </a:lnTo>
                <a:cubicBezTo>
                  <a:pt x="4901184" y="3934637"/>
                  <a:pt x="4803317" y="4032504"/>
                  <a:pt x="4682591" y="4032504"/>
                </a:cubicBezTo>
                <a:lnTo>
                  <a:pt x="218593" y="4032504"/>
                </a:lnTo>
                <a:cubicBezTo>
                  <a:pt x="97867" y="4032504"/>
                  <a:pt x="0" y="3934637"/>
                  <a:pt x="0" y="381391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6" name="Freeform: Shape 25">
            <a:extLst>
              <a:ext uri="{FF2B5EF4-FFF2-40B4-BE49-F238E27FC236}">
                <a16:creationId xmlns:a16="http://schemas.microsoft.com/office/drawing/2014/main" id="{2884BC28-8C65-4886-B01A-667342EB70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090" y="-3"/>
            <a:ext cx="4572000" cy="3867912"/>
          </a:xfrm>
          <a:custGeom>
            <a:avLst/>
            <a:gdLst>
              <a:gd name="connsiteX0" fmla="*/ 0 w 4572000"/>
              <a:gd name="connsiteY0" fmla="*/ 0 h 3867912"/>
              <a:gd name="connsiteX1" fmla="*/ 4572000 w 4572000"/>
              <a:gd name="connsiteY1" fmla="*/ 0 h 3867912"/>
              <a:gd name="connsiteX2" fmla="*/ 4572000 w 4572000"/>
              <a:gd name="connsiteY2" fmla="*/ 3704966 h 3867912"/>
              <a:gd name="connsiteX3" fmla="*/ 4409054 w 4572000"/>
              <a:gd name="connsiteY3" fmla="*/ 3867912 h 3867912"/>
              <a:gd name="connsiteX4" fmla="*/ 162946 w 4572000"/>
              <a:gd name="connsiteY4" fmla="*/ 3867912 h 3867912"/>
              <a:gd name="connsiteX5" fmla="*/ 0 w 4572000"/>
              <a:gd name="connsiteY5" fmla="*/ 3704966 h 386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2000" h="3867912">
                <a:moveTo>
                  <a:pt x="0" y="0"/>
                </a:moveTo>
                <a:lnTo>
                  <a:pt x="4572000" y="0"/>
                </a:lnTo>
                <a:lnTo>
                  <a:pt x="4572000" y="3704966"/>
                </a:lnTo>
                <a:cubicBezTo>
                  <a:pt x="4572000" y="3794959"/>
                  <a:pt x="4499047" y="3867912"/>
                  <a:pt x="4409054" y="3867912"/>
                </a:cubicBezTo>
                <a:lnTo>
                  <a:pt x="162946" y="3867912"/>
                </a:lnTo>
                <a:cubicBezTo>
                  <a:pt x="72953" y="3867912"/>
                  <a:pt x="0" y="3794959"/>
                  <a:pt x="0" y="3704966"/>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descr="Logo&#10;&#10;Description automatically generated">
            <a:extLst>
              <a:ext uri="{FF2B5EF4-FFF2-40B4-BE49-F238E27FC236}">
                <a16:creationId xmlns:a16="http://schemas.microsoft.com/office/drawing/2014/main" id="{54E3BAFC-51CB-2AFA-CDF7-583431A38C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6461" y="1260805"/>
            <a:ext cx="3810506" cy="1457518"/>
          </a:xfrm>
          <a:prstGeom prst="rect">
            <a:avLst/>
          </a:prstGeom>
        </p:spPr>
      </p:pic>
      <p:sp>
        <p:nvSpPr>
          <p:cNvPr id="28" name="Freeform: Shape 27">
            <a:extLst>
              <a:ext uri="{FF2B5EF4-FFF2-40B4-BE49-F238E27FC236}">
                <a16:creationId xmlns:a16="http://schemas.microsoft.com/office/drawing/2014/main" id="{0FC820FD-F8C0-4426-A38A-5B80A2E5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498" y="4241249"/>
            <a:ext cx="4901184" cy="2616751"/>
          </a:xfrm>
          <a:custGeom>
            <a:avLst/>
            <a:gdLst>
              <a:gd name="connsiteX0" fmla="*/ 218593 w 4901184"/>
              <a:gd name="connsiteY0" fmla="*/ 0 h 2616751"/>
              <a:gd name="connsiteX1" fmla="*/ 4682591 w 4901184"/>
              <a:gd name="connsiteY1" fmla="*/ 0 h 2616751"/>
              <a:gd name="connsiteX2" fmla="*/ 4901184 w 4901184"/>
              <a:gd name="connsiteY2" fmla="*/ 218593 h 2616751"/>
              <a:gd name="connsiteX3" fmla="*/ 4901184 w 4901184"/>
              <a:gd name="connsiteY3" fmla="*/ 2616751 h 2616751"/>
              <a:gd name="connsiteX4" fmla="*/ 0 w 4901184"/>
              <a:gd name="connsiteY4" fmla="*/ 2616751 h 2616751"/>
              <a:gd name="connsiteX5" fmla="*/ 0 w 4901184"/>
              <a:gd name="connsiteY5" fmla="*/ 218593 h 2616751"/>
              <a:gd name="connsiteX6" fmla="*/ 218593 w 4901184"/>
              <a:gd name="connsiteY6" fmla="*/ 0 h 2616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1184" h="2616751">
                <a:moveTo>
                  <a:pt x="218593" y="0"/>
                </a:moveTo>
                <a:lnTo>
                  <a:pt x="4682591" y="0"/>
                </a:lnTo>
                <a:cubicBezTo>
                  <a:pt x="4803317" y="0"/>
                  <a:pt x="4901184" y="97867"/>
                  <a:pt x="4901184" y="218593"/>
                </a:cubicBezTo>
                <a:lnTo>
                  <a:pt x="4901184" y="2616751"/>
                </a:lnTo>
                <a:lnTo>
                  <a:pt x="0" y="2616751"/>
                </a:lnTo>
                <a:lnTo>
                  <a:pt x="0" y="218593"/>
                </a:lnTo>
                <a:cubicBezTo>
                  <a:pt x="0" y="97867"/>
                  <a:pt x="97867" y="0"/>
                  <a:pt x="21859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0" name="Freeform: Shape 29">
            <a:extLst>
              <a:ext uri="{FF2B5EF4-FFF2-40B4-BE49-F238E27FC236}">
                <a16:creationId xmlns:a16="http://schemas.microsoft.com/office/drawing/2014/main" id="{E1DAA296-54E3-4547-B36F-E8B353353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090" y="4405848"/>
            <a:ext cx="4572000" cy="2452159"/>
          </a:xfrm>
          <a:custGeom>
            <a:avLst/>
            <a:gdLst>
              <a:gd name="connsiteX0" fmla="*/ 162946 w 4572000"/>
              <a:gd name="connsiteY0" fmla="*/ 0 h 2452159"/>
              <a:gd name="connsiteX1" fmla="*/ 4409054 w 4572000"/>
              <a:gd name="connsiteY1" fmla="*/ 0 h 2452159"/>
              <a:gd name="connsiteX2" fmla="*/ 4572000 w 4572000"/>
              <a:gd name="connsiteY2" fmla="*/ 162946 h 2452159"/>
              <a:gd name="connsiteX3" fmla="*/ 4572000 w 4572000"/>
              <a:gd name="connsiteY3" fmla="*/ 2452159 h 2452159"/>
              <a:gd name="connsiteX4" fmla="*/ 0 w 4572000"/>
              <a:gd name="connsiteY4" fmla="*/ 2452159 h 2452159"/>
              <a:gd name="connsiteX5" fmla="*/ 0 w 4572000"/>
              <a:gd name="connsiteY5" fmla="*/ 162946 h 2452159"/>
              <a:gd name="connsiteX6" fmla="*/ 162946 w 4572000"/>
              <a:gd name="connsiteY6" fmla="*/ 0 h 245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0" h="2452159">
                <a:moveTo>
                  <a:pt x="162946" y="0"/>
                </a:moveTo>
                <a:lnTo>
                  <a:pt x="4409054" y="0"/>
                </a:lnTo>
                <a:cubicBezTo>
                  <a:pt x="4499047" y="0"/>
                  <a:pt x="4572000" y="72953"/>
                  <a:pt x="4572000" y="162946"/>
                </a:cubicBezTo>
                <a:lnTo>
                  <a:pt x="4572000" y="2452159"/>
                </a:lnTo>
                <a:lnTo>
                  <a:pt x="0" y="2452159"/>
                </a:lnTo>
                <a:lnTo>
                  <a:pt x="0" y="162946"/>
                </a:lnTo>
                <a:cubicBezTo>
                  <a:pt x="0" y="72953"/>
                  <a:pt x="72953" y="0"/>
                  <a:pt x="162946"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5A05CB8-736D-7247-22A9-33BDE8812451}"/>
              </a:ext>
            </a:extLst>
          </p:cNvPr>
          <p:cNvPicPr>
            <a:picLocks noChangeAspect="1"/>
          </p:cNvPicPr>
          <p:nvPr/>
        </p:nvPicPr>
        <p:blipFill>
          <a:blip r:embed="rId3"/>
          <a:stretch>
            <a:fillRect/>
          </a:stretch>
        </p:blipFill>
        <p:spPr>
          <a:xfrm>
            <a:off x="5799533" y="1371760"/>
            <a:ext cx="6072465" cy="3931920"/>
          </a:xfrm>
          <a:prstGeom prst="rect">
            <a:avLst/>
          </a:prstGeom>
        </p:spPr>
      </p:pic>
      <p:sp>
        <p:nvSpPr>
          <p:cNvPr id="19" name="Slide Number Placeholder 5">
            <a:extLst>
              <a:ext uri="{FF2B5EF4-FFF2-40B4-BE49-F238E27FC236}">
                <a16:creationId xmlns:a16="http://schemas.microsoft.com/office/drawing/2014/main" id="{F0F487EE-FBFC-4CAE-A0CA-88C979AD7156}"/>
              </a:ext>
            </a:extLst>
          </p:cNvPr>
          <p:cNvSpPr txBox="1">
            <a:spLocks/>
          </p:cNvSpPr>
          <p:nvPr/>
        </p:nvSpPr>
        <p:spPr>
          <a:xfrm>
            <a:off x="11415601" y="6238710"/>
            <a:ext cx="456397" cy="269046"/>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696CAF5E-82FD-46C1-8113-274199A6E6F4}" type="slidenum">
              <a:rPr lang="id-ID" sz="1200" b="1" i="1" smtClean="0">
                <a:solidFill>
                  <a:schemeClr val="tx1"/>
                </a:solidFill>
                <a:latin typeface="+mn-lt"/>
              </a:rPr>
              <a:pPr algn="ctr">
                <a:spcAft>
                  <a:spcPts val="600"/>
                </a:spcAft>
              </a:pPr>
              <a:t>25</a:t>
            </a:fld>
            <a:endParaRPr lang="id-ID" sz="1100" b="1" i="1">
              <a:solidFill>
                <a:schemeClr val="tx1"/>
              </a:solidFill>
              <a:latin typeface="+mn-lt"/>
            </a:endParaRPr>
          </a:p>
        </p:txBody>
      </p:sp>
      <p:sp>
        <p:nvSpPr>
          <p:cNvPr id="3" name="TextBox 2">
            <a:extLst>
              <a:ext uri="{FF2B5EF4-FFF2-40B4-BE49-F238E27FC236}">
                <a16:creationId xmlns:a16="http://schemas.microsoft.com/office/drawing/2014/main" id="{791AE402-191E-92AC-4333-661EDD1CA73A}"/>
              </a:ext>
            </a:extLst>
          </p:cNvPr>
          <p:cNvSpPr txBox="1"/>
          <p:nvPr/>
        </p:nvSpPr>
        <p:spPr>
          <a:xfrm>
            <a:off x="928133" y="4562856"/>
            <a:ext cx="4477381" cy="2092881"/>
          </a:xfrm>
          <a:prstGeom prst="rect">
            <a:avLst/>
          </a:prstGeom>
          <a:noFill/>
        </p:spPr>
        <p:txBody>
          <a:bodyPr wrap="square" rtlCol="0">
            <a:spAutoFit/>
          </a:bodyPr>
          <a:lstStyle/>
          <a:p>
            <a:r>
              <a:rPr lang="en-US" b="1" dirty="0"/>
              <a:t>Contact your State Energy Office and explain what took place in Texas and how it benefits builders. How it would help Implement the code.</a:t>
            </a:r>
          </a:p>
          <a:p>
            <a:r>
              <a:rPr lang="en-US" b="1" dirty="0"/>
              <a:t>The state energy offices are posted at</a:t>
            </a:r>
          </a:p>
          <a:p>
            <a:r>
              <a:rPr lang="en-US" sz="2000" u="sng" dirty="0">
                <a:solidFill>
                  <a:srgbClr val="002060"/>
                </a:solidFill>
              </a:rPr>
              <a:t>https://www.naseo.org/members-states</a:t>
            </a:r>
          </a:p>
        </p:txBody>
      </p:sp>
    </p:spTree>
    <p:extLst>
      <p:ext uri="{BB962C8B-B14F-4D97-AF65-F5344CB8AC3E}">
        <p14:creationId xmlns:p14="http://schemas.microsoft.com/office/powerpoint/2010/main" val="648525415"/>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6651B3B-2F8A-4E48-BEA0-5D35421C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12839B5-6527-4FE1-B5CA-71D5FFC47C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752927"/>
            <a:ext cx="7566298" cy="822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E12D8E2-6088-4997-A8C6-1794DA9E1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813" y="0"/>
            <a:ext cx="82296"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59DC211-86DC-A4B2-01EC-436FD6FBA45D}"/>
              </a:ext>
            </a:extLst>
          </p:cNvPr>
          <p:cNvPicPr>
            <a:picLocks noChangeAspect="1"/>
          </p:cNvPicPr>
          <p:nvPr/>
        </p:nvPicPr>
        <p:blipFill>
          <a:blip r:embed="rId2"/>
          <a:stretch>
            <a:fillRect/>
          </a:stretch>
        </p:blipFill>
        <p:spPr>
          <a:xfrm>
            <a:off x="1608850" y="3749331"/>
            <a:ext cx="4431054" cy="2194560"/>
          </a:xfrm>
          <a:prstGeom prst="rect">
            <a:avLst/>
          </a:prstGeom>
        </p:spPr>
      </p:pic>
      <p:sp>
        <p:nvSpPr>
          <p:cNvPr id="30" name="Rectangle 29">
            <a:extLst>
              <a:ext uri="{FF2B5EF4-FFF2-40B4-BE49-F238E27FC236}">
                <a16:creationId xmlns:a16="http://schemas.microsoft.com/office/drawing/2014/main" id="{FAF10F47-1605-47C5-AE58-9062909AD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299" y="3862989"/>
            <a:ext cx="4625702" cy="8228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Logo&#10;&#10;Description automatically generated">
            <a:extLst>
              <a:ext uri="{FF2B5EF4-FFF2-40B4-BE49-F238E27FC236}">
                <a16:creationId xmlns:a16="http://schemas.microsoft.com/office/drawing/2014/main" id="{FCEB674A-9B03-26A1-532C-10C57E056C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9985" y="4675686"/>
            <a:ext cx="3440383" cy="1315946"/>
          </a:xfrm>
          <a:prstGeom prst="rect">
            <a:avLst/>
          </a:prstGeom>
        </p:spPr>
      </p:pic>
      <p:sp>
        <p:nvSpPr>
          <p:cNvPr id="19" name="Slide Number Placeholder 5">
            <a:extLst>
              <a:ext uri="{FF2B5EF4-FFF2-40B4-BE49-F238E27FC236}">
                <a16:creationId xmlns:a16="http://schemas.microsoft.com/office/drawing/2014/main" id="{F0F487EE-FBFC-4CAE-A0CA-88C979AD7156}"/>
              </a:ext>
            </a:extLst>
          </p:cNvPr>
          <p:cNvSpPr txBox="1">
            <a:spLocks/>
          </p:cNvSpPr>
          <p:nvPr/>
        </p:nvSpPr>
        <p:spPr>
          <a:xfrm>
            <a:off x="11415601" y="6238710"/>
            <a:ext cx="456397" cy="269046"/>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696CAF5E-82FD-46C1-8113-274199A6E6F4}" type="slidenum">
              <a:rPr lang="id-ID" sz="1200" b="1" i="1" smtClean="0">
                <a:solidFill>
                  <a:schemeClr val="tx1"/>
                </a:solidFill>
                <a:latin typeface="+mn-lt"/>
              </a:rPr>
              <a:pPr algn="ctr">
                <a:spcAft>
                  <a:spcPts val="600"/>
                </a:spcAft>
              </a:pPr>
              <a:t>26</a:t>
            </a:fld>
            <a:endParaRPr lang="id-ID" sz="1100" b="1" i="1">
              <a:solidFill>
                <a:schemeClr val="tx1"/>
              </a:solidFill>
              <a:latin typeface="+mn-lt"/>
            </a:endParaRPr>
          </a:p>
        </p:txBody>
      </p:sp>
      <p:sp>
        <p:nvSpPr>
          <p:cNvPr id="4" name="TextBox 3">
            <a:extLst>
              <a:ext uri="{FF2B5EF4-FFF2-40B4-BE49-F238E27FC236}">
                <a16:creationId xmlns:a16="http://schemas.microsoft.com/office/drawing/2014/main" id="{9CB98E48-D8AE-ED49-0BC9-96A08A551110}"/>
              </a:ext>
            </a:extLst>
          </p:cNvPr>
          <p:cNvSpPr txBox="1"/>
          <p:nvPr/>
        </p:nvSpPr>
        <p:spPr>
          <a:xfrm>
            <a:off x="360987" y="676656"/>
            <a:ext cx="6926781" cy="1200329"/>
          </a:xfrm>
          <a:prstGeom prst="rect">
            <a:avLst/>
          </a:prstGeom>
          <a:noFill/>
        </p:spPr>
        <p:txBody>
          <a:bodyPr wrap="square" rtlCol="0">
            <a:spAutoFit/>
          </a:bodyPr>
          <a:lstStyle/>
          <a:p>
            <a:r>
              <a:rPr lang="en-US" b="1" dirty="0"/>
              <a:t>Contact your state or local Home Builders Association.</a:t>
            </a:r>
          </a:p>
          <a:p>
            <a:r>
              <a:rPr lang="en-US" b="1" dirty="0"/>
              <a:t>Explain what took place in Texas, how it benefited builders</a:t>
            </a:r>
          </a:p>
          <a:p>
            <a:r>
              <a:rPr lang="en-US" b="1" dirty="0"/>
              <a:t>in meeting code in the state. Most builders belong to a builder's association.  You can ask a builder to introduce you to the HBA.</a:t>
            </a:r>
          </a:p>
        </p:txBody>
      </p:sp>
      <p:sp>
        <p:nvSpPr>
          <p:cNvPr id="3" name="TextBox 2">
            <a:extLst>
              <a:ext uri="{FF2B5EF4-FFF2-40B4-BE49-F238E27FC236}">
                <a16:creationId xmlns:a16="http://schemas.microsoft.com/office/drawing/2014/main" id="{06F20BB9-BC3A-EACA-1987-9D700A6394A4}"/>
              </a:ext>
            </a:extLst>
          </p:cNvPr>
          <p:cNvSpPr txBox="1"/>
          <p:nvPr/>
        </p:nvSpPr>
        <p:spPr>
          <a:xfrm>
            <a:off x="7794172" y="903512"/>
            <a:ext cx="4077826" cy="1754326"/>
          </a:xfrm>
          <a:prstGeom prst="rect">
            <a:avLst/>
          </a:prstGeom>
          <a:noFill/>
        </p:spPr>
        <p:txBody>
          <a:bodyPr wrap="square" rtlCol="0">
            <a:spAutoFit/>
          </a:bodyPr>
          <a:lstStyle/>
          <a:p>
            <a:pPr algn="ctr"/>
            <a:r>
              <a:rPr lang="en-US" sz="3600" b="1" dirty="0"/>
              <a:t>Join the HBA in your State &amp; Community</a:t>
            </a:r>
          </a:p>
        </p:txBody>
      </p:sp>
    </p:spTree>
    <p:extLst>
      <p:ext uri="{BB962C8B-B14F-4D97-AF65-F5344CB8AC3E}">
        <p14:creationId xmlns:p14="http://schemas.microsoft.com/office/powerpoint/2010/main" val="774152335"/>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5">
            <a:extLst>
              <a:ext uri="{FF2B5EF4-FFF2-40B4-BE49-F238E27FC236}">
                <a16:creationId xmlns:a16="http://schemas.microsoft.com/office/drawing/2014/main" id="{F0F487EE-FBFC-4CAE-A0CA-88C979AD7156}"/>
              </a:ext>
            </a:extLst>
          </p:cNvPr>
          <p:cNvSpPr txBox="1">
            <a:spLocks/>
          </p:cNvSpPr>
          <p:nvPr/>
        </p:nvSpPr>
        <p:spPr>
          <a:xfrm>
            <a:off x="11415601" y="6238710"/>
            <a:ext cx="456397" cy="269046"/>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96CAF5E-82FD-46C1-8113-274199A6E6F4}" type="slidenum">
              <a:rPr lang="id-ID" sz="1200" b="1" i="1" smtClean="0">
                <a:solidFill>
                  <a:schemeClr val="tx1"/>
                </a:solidFill>
                <a:latin typeface="+mn-lt"/>
              </a:rPr>
              <a:pPr algn="ctr"/>
              <a:t>27</a:t>
            </a:fld>
            <a:endParaRPr lang="id-ID" sz="1100" b="1" i="1">
              <a:solidFill>
                <a:schemeClr val="tx1"/>
              </a:solidFill>
              <a:latin typeface="+mn-lt"/>
            </a:endParaRPr>
          </a:p>
        </p:txBody>
      </p:sp>
      <p:pic>
        <p:nvPicPr>
          <p:cNvPr id="2" name="Picture 1" descr="Logo&#10;&#10;Description automatically generated">
            <a:extLst>
              <a:ext uri="{FF2B5EF4-FFF2-40B4-BE49-F238E27FC236}">
                <a16:creationId xmlns:a16="http://schemas.microsoft.com/office/drawing/2014/main" id="{9098F50D-0D49-5A4C-006F-70430D2B8C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93" y="107741"/>
            <a:ext cx="2395329" cy="914400"/>
          </a:xfrm>
          <a:prstGeom prst="rect">
            <a:avLst/>
          </a:prstGeom>
        </p:spPr>
      </p:pic>
      <p:pic>
        <p:nvPicPr>
          <p:cNvPr id="9" name="Picture 8">
            <a:extLst>
              <a:ext uri="{FF2B5EF4-FFF2-40B4-BE49-F238E27FC236}">
                <a16:creationId xmlns:a16="http://schemas.microsoft.com/office/drawing/2014/main" id="{1813DA2A-79BE-77EA-0B72-AA2158FF3E34}"/>
              </a:ext>
            </a:extLst>
          </p:cNvPr>
          <p:cNvPicPr>
            <a:picLocks noChangeAspect="1"/>
          </p:cNvPicPr>
          <p:nvPr/>
        </p:nvPicPr>
        <p:blipFill>
          <a:blip r:embed="rId3"/>
          <a:stretch>
            <a:fillRect/>
          </a:stretch>
        </p:blipFill>
        <p:spPr>
          <a:xfrm>
            <a:off x="5600849" y="658368"/>
            <a:ext cx="5676751" cy="5580342"/>
          </a:xfrm>
          <a:prstGeom prst="rect">
            <a:avLst/>
          </a:prstGeom>
        </p:spPr>
      </p:pic>
      <p:sp>
        <p:nvSpPr>
          <p:cNvPr id="4" name="TextBox 3">
            <a:extLst>
              <a:ext uri="{FF2B5EF4-FFF2-40B4-BE49-F238E27FC236}">
                <a16:creationId xmlns:a16="http://schemas.microsoft.com/office/drawing/2014/main" id="{FA0B912A-2B39-8191-E79F-FC1F4E6BCD56}"/>
              </a:ext>
            </a:extLst>
          </p:cNvPr>
          <p:cNvSpPr txBox="1"/>
          <p:nvPr/>
        </p:nvSpPr>
        <p:spPr>
          <a:xfrm>
            <a:off x="180975" y="1819275"/>
            <a:ext cx="5305574" cy="3385542"/>
          </a:xfrm>
          <a:prstGeom prst="rect">
            <a:avLst/>
          </a:prstGeom>
          <a:noFill/>
        </p:spPr>
        <p:txBody>
          <a:bodyPr wrap="square" rtlCol="0">
            <a:spAutoFit/>
          </a:bodyPr>
          <a:lstStyle/>
          <a:p>
            <a:r>
              <a:rPr lang="en-US" b="1" dirty="0"/>
              <a:t>Take an inventory of your political contacts within your coalition. You may not have a direct relationship with a State elected official – but you may know local Elected officials (school board, city council,  county Superintendent, etc.), that could help you with introductions.</a:t>
            </a:r>
          </a:p>
          <a:p>
            <a:endParaRPr lang="en-US" sz="2000" dirty="0"/>
          </a:p>
          <a:p>
            <a:endParaRPr lang="en-US" dirty="0"/>
          </a:p>
          <a:p>
            <a:r>
              <a:rPr lang="en-US" sz="3200" b="1" i="1" dirty="0">
                <a:solidFill>
                  <a:srgbClr val="FF0000"/>
                </a:solidFill>
              </a:rPr>
              <a:t>All you have to do is ASK!</a:t>
            </a:r>
          </a:p>
          <a:p>
            <a:endParaRPr lang="en-US" dirty="0"/>
          </a:p>
          <a:p>
            <a:endParaRPr lang="en-US" dirty="0"/>
          </a:p>
        </p:txBody>
      </p:sp>
    </p:spTree>
    <p:extLst>
      <p:ext uri="{BB962C8B-B14F-4D97-AF65-F5344CB8AC3E}">
        <p14:creationId xmlns:p14="http://schemas.microsoft.com/office/powerpoint/2010/main" val="408615378"/>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5">
            <a:extLst>
              <a:ext uri="{FF2B5EF4-FFF2-40B4-BE49-F238E27FC236}">
                <a16:creationId xmlns:a16="http://schemas.microsoft.com/office/drawing/2014/main" id="{F0F487EE-FBFC-4CAE-A0CA-88C979AD7156}"/>
              </a:ext>
            </a:extLst>
          </p:cNvPr>
          <p:cNvSpPr txBox="1">
            <a:spLocks/>
          </p:cNvSpPr>
          <p:nvPr/>
        </p:nvSpPr>
        <p:spPr>
          <a:xfrm>
            <a:off x="11415601" y="6238710"/>
            <a:ext cx="456397" cy="269046"/>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96CAF5E-82FD-46C1-8113-274199A6E6F4}" type="slidenum">
              <a:rPr lang="id-ID" sz="1200" b="1" i="1" smtClean="0">
                <a:solidFill>
                  <a:schemeClr val="tx1"/>
                </a:solidFill>
                <a:latin typeface="+mn-lt"/>
              </a:rPr>
              <a:pPr algn="ctr"/>
              <a:t>28</a:t>
            </a:fld>
            <a:endParaRPr lang="id-ID" sz="1100" b="1" i="1">
              <a:solidFill>
                <a:schemeClr val="tx1"/>
              </a:solidFill>
              <a:latin typeface="+mn-lt"/>
            </a:endParaRPr>
          </a:p>
        </p:txBody>
      </p:sp>
      <p:pic>
        <p:nvPicPr>
          <p:cNvPr id="2" name="Picture 1" descr="Logo&#10;&#10;Description automatically generated">
            <a:extLst>
              <a:ext uri="{FF2B5EF4-FFF2-40B4-BE49-F238E27FC236}">
                <a16:creationId xmlns:a16="http://schemas.microsoft.com/office/drawing/2014/main" id="{FCEB674A-9B03-26A1-532C-10C57E056C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93" y="107741"/>
            <a:ext cx="2395329" cy="914400"/>
          </a:xfrm>
          <a:prstGeom prst="rect">
            <a:avLst/>
          </a:prstGeom>
        </p:spPr>
      </p:pic>
      <p:sp>
        <p:nvSpPr>
          <p:cNvPr id="4" name="TextBox 3">
            <a:extLst>
              <a:ext uri="{FF2B5EF4-FFF2-40B4-BE49-F238E27FC236}">
                <a16:creationId xmlns:a16="http://schemas.microsoft.com/office/drawing/2014/main" id="{81FD8FE3-2F40-3327-9FD3-C1DA8B096BE4}"/>
              </a:ext>
            </a:extLst>
          </p:cNvPr>
          <p:cNvSpPr txBox="1"/>
          <p:nvPr/>
        </p:nvSpPr>
        <p:spPr>
          <a:xfrm>
            <a:off x="502920" y="1047469"/>
            <a:ext cx="10735055" cy="5386090"/>
          </a:xfrm>
          <a:prstGeom prst="rect">
            <a:avLst/>
          </a:prstGeom>
          <a:noFill/>
        </p:spPr>
        <p:txBody>
          <a:bodyPr wrap="square" rtlCol="0">
            <a:spAutoFit/>
          </a:bodyPr>
          <a:lstStyle/>
          <a:p>
            <a:endParaRPr lang="en-US" sz="2000" b="1" dirty="0"/>
          </a:p>
          <a:p>
            <a:r>
              <a:rPr lang="en-US" sz="3200" b="1" dirty="0"/>
              <a:t>After Joining the HBA in your area, sign up for the following committees:</a:t>
            </a:r>
          </a:p>
          <a:p>
            <a:pPr marL="342900" indent="-342900">
              <a:buAutoNum type="arabicPeriod"/>
            </a:pPr>
            <a:endParaRPr lang="en-US" sz="3200" dirty="0"/>
          </a:p>
          <a:p>
            <a:pPr marL="800100" lvl="1" indent="-342900">
              <a:buAutoNum type="arabicPeriod"/>
            </a:pPr>
            <a:r>
              <a:rPr lang="en-US" sz="2000" b="1" dirty="0"/>
              <a:t>Energy Code Committees</a:t>
            </a:r>
            <a:endParaRPr lang="en-US" sz="2000" dirty="0"/>
          </a:p>
          <a:p>
            <a:pPr lvl="1"/>
            <a:r>
              <a:rPr lang="en-US" sz="2000" dirty="0"/>
              <a:t>	a. Sign up for the IECC Code Review Committee</a:t>
            </a:r>
          </a:p>
          <a:p>
            <a:pPr lvl="1"/>
            <a:r>
              <a:rPr lang="en-US" sz="2000" dirty="0"/>
              <a:t>	b. Introduce Amendments supporting ERI using HERS Index requirements</a:t>
            </a:r>
          </a:p>
          <a:p>
            <a:pPr marL="800100" lvl="1" indent="-342900">
              <a:buAutoNum type="arabicPeriod"/>
            </a:pPr>
            <a:endParaRPr lang="en-US" sz="2000" dirty="0"/>
          </a:p>
          <a:p>
            <a:pPr lvl="1"/>
            <a:r>
              <a:rPr lang="en-US" sz="2000" b="1" dirty="0"/>
              <a:t>2.  Education Committees</a:t>
            </a:r>
            <a:endParaRPr lang="en-US" sz="2000" dirty="0"/>
          </a:p>
          <a:p>
            <a:pPr marL="1371600" lvl="2" indent="-457200">
              <a:buAutoNum type="alphaLcPeriod"/>
            </a:pPr>
            <a:r>
              <a:rPr lang="en-US" sz="2000" dirty="0"/>
              <a:t>Offer CEU credits for Builders for upcoming Energy Codes, HERS Index, HERS H20 &amp; </a:t>
            </a:r>
            <a:r>
              <a:rPr lang="en-US" sz="2000" dirty="0" err="1"/>
              <a:t>WaterSense</a:t>
            </a:r>
            <a:r>
              <a:rPr lang="en-US" sz="2000" dirty="0"/>
              <a:t>, Energy Star &amp; Net Zero Ready Homes etc..</a:t>
            </a:r>
          </a:p>
          <a:p>
            <a:pPr marL="1371600" lvl="2" indent="-457200">
              <a:buAutoNum type="alphaLcPeriod"/>
            </a:pPr>
            <a:endParaRPr lang="en-US" sz="2000" dirty="0"/>
          </a:p>
          <a:p>
            <a:pPr lvl="1"/>
            <a:r>
              <a:rPr lang="en-US" sz="2000" b="1" dirty="0"/>
              <a:t>3. Governor Affairs Committees</a:t>
            </a:r>
          </a:p>
          <a:p>
            <a:pPr marL="800100" lvl="1" indent="-342900">
              <a:buAutoNum type="arabicPeriod"/>
            </a:pPr>
            <a:endParaRPr lang="en-US" sz="800" dirty="0"/>
          </a:p>
          <a:p>
            <a:pPr lvl="1"/>
            <a:r>
              <a:rPr lang="en-US" sz="2000" i="1" dirty="0"/>
              <a:t>Be the expert in the room on Energy Efficiency, Energy Codes, above code programs &amp; providing Education! </a:t>
            </a:r>
            <a:endParaRPr lang="en-US" dirty="0"/>
          </a:p>
        </p:txBody>
      </p:sp>
    </p:spTree>
    <p:extLst>
      <p:ext uri="{BB962C8B-B14F-4D97-AF65-F5344CB8AC3E}">
        <p14:creationId xmlns:p14="http://schemas.microsoft.com/office/powerpoint/2010/main" val="825564322"/>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5">
            <a:extLst>
              <a:ext uri="{FF2B5EF4-FFF2-40B4-BE49-F238E27FC236}">
                <a16:creationId xmlns:a16="http://schemas.microsoft.com/office/drawing/2014/main" id="{F0F487EE-FBFC-4CAE-A0CA-88C979AD7156}"/>
              </a:ext>
            </a:extLst>
          </p:cNvPr>
          <p:cNvSpPr txBox="1">
            <a:spLocks/>
          </p:cNvSpPr>
          <p:nvPr/>
        </p:nvSpPr>
        <p:spPr>
          <a:xfrm>
            <a:off x="11415601" y="6238710"/>
            <a:ext cx="456397" cy="269046"/>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96CAF5E-82FD-46C1-8113-274199A6E6F4}" type="slidenum">
              <a:rPr lang="id-ID" sz="1200" b="1" i="1" smtClean="0">
                <a:solidFill>
                  <a:schemeClr val="tx1"/>
                </a:solidFill>
                <a:latin typeface="+mn-lt"/>
              </a:rPr>
              <a:pPr algn="ctr"/>
              <a:t>29</a:t>
            </a:fld>
            <a:endParaRPr lang="id-ID" sz="1100" b="1" i="1">
              <a:solidFill>
                <a:schemeClr val="tx1"/>
              </a:solidFill>
              <a:latin typeface="+mn-lt"/>
            </a:endParaRPr>
          </a:p>
        </p:txBody>
      </p:sp>
      <p:pic>
        <p:nvPicPr>
          <p:cNvPr id="2" name="Picture 1" descr="Logo&#10;&#10;Description automatically generated">
            <a:extLst>
              <a:ext uri="{FF2B5EF4-FFF2-40B4-BE49-F238E27FC236}">
                <a16:creationId xmlns:a16="http://schemas.microsoft.com/office/drawing/2014/main" id="{EA660074-B725-0729-BE6D-90876B6F47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93" y="107741"/>
            <a:ext cx="2395329" cy="914400"/>
          </a:xfrm>
          <a:prstGeom prst="rect">
            <a:avLst/>
          </a:prstGeom>
        </p:spPr>
      </p:pic>
      <p:pic>
        <p:nvPicPr>
          <p:cNvPr id="9" name="Picture 8">
            <a:extLst>
              <a:ext uri="{FF2B5EF4-FFF2-40B4-BE49-F238E27FC236}">
                <a16:creationId xmlns:a16="http://schemas.microsoft.com/office/drawing/2014/main" id="{9EFE8516-319B-83D1-CE6E-BCEB3997F615}"/>
              </a:ext>
            </a:extLst>
          </p:cNvPr>
          <p:cNvPicPr>
            <a:picLocks noChangeAspect="1"/>
          </p:cNvPicPr>
          <p:nvPr/>
        </p:nvPicPr>
        <p:blipFill>
          <a:blip r:embed="rId3"/>
          <a:stretch>
            <a:fillRect/>
          </a:stretch>
        </p:blipFill>
        <p:spPr>
          <a:xfrm>
            <a:off x="6141592" y="228600"/>
            <a:ext cx="5274009" cy="6400800"/>
          </a:xfrm>
          <a:prstGeom prst="rect">
            <a:avLst/>
          </a:prstGeom>
        </p:spPr>
      </p:pic>
      <p:sp>
        <p:nvSpPr>
          <p:cNvPr id="11" name="TextBox 10">
            <a:extLst>
              <a:ext uri="{FF2B5EF4-FFF2-40B4-BE49-F238E27FC236}">
                <a16:creationId xmlns:a16="http://schemas.microsoft.com/office/drawing/2014/main" id="{ABF99EBA-5109-ADD8-D5B5-3086E85B815D}"/>
              </a:ext>
            </a:extLst>
          </p:cNvPr>
          <p:cNvSpPr txBox="1"/>
          <p:nvPr/>
        </p:nvSpPr>
        <p:spPr>
          <a:xfrm>
            <a:off x="627115" y="4944576"/>
            <a:ext cx="4747491" cy="369332"/>
          </a:xfrm>
          <a:prstGeom prst="rect">
            <a:avLst/>
          </a:prstGeom>
          <a:noFill/>
        </p:spPr>
        <p:txBody>
          <a:bodyPr wrap="square">
            <a:spAutoFit/>
          </a:bodyPr>
          <a:lstStyle/>
          <a:p>
            <a:r>
              <a:rPr lang="en-US" dirty="0"/>
              <a:t>https://house.utleg.gov/house-members/</a:t>
            </a:r>
          </a:p>
        </p:txBody>
      </p:sp>
      <p:sp>
        <p:nvSpPr>
          <p:cNvPr id="13" name="TextBox 12">
            <a:extLst>
              <a:ext uri="{FF2B5EF4-FFF2-40B4-BE49-F238E27FC236}">
                <a16:creationId xmlns:a16="http://schemas.microsoft.com/office/drawing/2014/main" id="{9A1FACB0-FD8F-FBB2-60BE-D94C9EACC096}"/>
              </a:ext>
            </a:extLst>
          </p:cNvPr>
          <p:cNvSpPr txBox="1"/>
          <p:nvPr/>
        </p:nvSpPr>
        <p:spPr>
          <a:xfrm>
            <a:off x="624528" y="5576977"/>
            <a:ext cx="3617535" cy="369332"/>
          </a:xfrm>
          <a:prstGeom prst="rect">
            <a:avLst/>
          </a:prstGeom>
          <a:noFill/>
        </p:spPr>
        <p:txBody>
          <a:bodyPr wrap="square">
            <a:spAutoFit/>
          </a:bodyPr>
          <a:lstStyle/>
          <a:p>
            <a:r>
              <a:rPr lang="en-US" dirty="0"/>
              <a:t>https://le.utah.gov/</a:t>
            </a:r>
          </a:p>
        </p:txBody>
      </p:sp>
      <p:sp>
        <p:nvSpPr>
          <p:cNvPr id="4" name="TextBox 3">
            <a:extLst>
              <a:ext uri="{FF2B5EF4-FFF2-40B4-BE49-F238E27FC236}">
                <a16:creationId xmlns:a16="http://schemas.microsoft.com/office/drawing/2014/main" id="{202B260D-51F1-1511-D2E0-2907190A7F31}"/>
              </a:ext>
            </a:extLst>
          </p:cNvPr>
          <p:cNvSpPr txBox="1"/>
          <p:nvPr/>
        </p:nvSpPr>
        <p:spPr>
          <a:xfrm>
            <a:off x="419252" y="1590309"/>
            <a:ext cx="5169782" cy="2585323"/>
          </a:xfrm>
          <a:prstGeom prst="rect">
            <a:avLst/>
          </a:prstGeom>
          <a:noFill/>
        </p:spPr>
        <p:txBody>
          <a:bodyPr wrap="square" rtlCol="0">
            <a:spAutoFit/>
          </a:bodyPr>
          <a:lstStyle/>
          <a:p>
            <a:r>
              <a:rPr lang="en-US" b="1" dirty="0"/>
              <a:t>Once you’ve been connected to a State Legislator, send correspondence on your organization's letterhead or email account, requesting a meeting with Legislator staff.</a:t>
            </a:r>
          </a:p>
          <a:p>
            <a:endParaRPr lang="en-US" b="1" dirty="0"/>
          </a:p>
          <a:p>
            <a:r>
              <a:rPr lang="en-US" b="1" dirty="0"/>
              <a:t>Work with your coalition leadership to develop a White Paper that can outline your goals.  Send your while paper with meeting request, so your future audience has some context.</a:t>
            </a:r>
          </a:p>
        </p:txBody>
      </p:sp>
    </p:spTree>
    <p:extLst>
      <p:ext uri="{BB962C8B-B14F-4D97-AF65-F5344CB8AC3E}">
        <p14:creationId xmlns:p14="http://schemas.microsoft.com/office/powerpoint/2010/main" val="2498286603"/>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9CB95732-565A-4D2C-A3AB-CC460C0D3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7F1AF47-AE98-4034-BD91-1976FA4D9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8EC0EE2B-2029-48DD-893D-F528E651B0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200" y="8482"/>
            <a:ext cx="3568276" cy="6858000"/>
          </a:xfrm>
          <a:prstGeom prst="rect">
            <a:avLst/>
          </a:prstGeom>
          <a:gradFill>
            <a:gsLst>
              <a:gs pos="0">
                <a:schemeClr val="accent1">
                  <a:alpha val="32000"/>
                </a:schemeClr>
              </a:gs>
              <a:gs pos="70000">
                <a:srgbClr val="000000">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45AE1D08-1ED1-4F59-B42F-4D8EA33DC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Rectangle 33">
            <a:extLst>
              <a:ext uri="{FF2B5EF4-FFF2-40B4-BE49-F238E27FC236}">
                <a16:creationId xmlns:a16="http://schemas.microsoft.com/office/drawing/2014/main" id="{9A79B912-88EA-4640-BDEB-51B3B11A02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24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BAC75D6-FBFE-A9C0-05F0-E922B27B1353}"/>
              </a:ext>
            </a:extLst>
          </p:cNvPr>
          <p:cNvSpPr txBox="1"/>
          <p:nvPr/>
        </p:nvSpPr>
        <p:spPr>
          <a:xfrm>
            <a:off x="662180" y="1682895"/>
            <a:ext cx="3041803" cy="2907802"/>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400" b="1" dirty="0">
                <a:solidFill>
                  <a:srgbClr val="FFFFFF"/>
                </a:solidFill>
                <a:latin typeface="+mj-lt"/>
                <a:ea typeface="+mj-ea"/>
                <a:cs typeface="+mj-cs"/>
              </a:rPr>
              <a:t>Together we are a powerful voice for the HERS Industry. </a:t>
            </a:r>
          </a:p>
        </p:txBody>
      </p:sp>
      <p:pic>
        <p:nvPicPr>
          <p:cNvPr id="5" name="Picture 4">
            <a:extLst>
              <a:ext uri="{FF2B5EF4-FFF2-40B4-BE49-F238E27FC236}">
                <a16:creationId xmlns:a16="http://schemas.microsoft.com/office/drawing/2014/main" id="{A20927D0-BFEE-402E-2F32-A8AD8FDF80B9}"/>
              </a:ext>
            </a:extLst>
          </p:cNvPr>
          <p:cNvPicPr>
            <a:picLocks noChangeAspect="1"/>
          </p:cNvPicPr>
          <p:nvPr/>
        </p:nvPicPr>
        <p:blipFill>
          <a:blip r:embed="rId3"/>
          <a:stretch>
            <a:fillRect/>
          </a:stretch>
        </p:blipFill>
        <p:spPr>
          <a:xfrm>
            <a:off x="5690234" y="194656"/>
            <a:ext cx="2180157" cy="3017520"/>
          </a:xfrm>
          <a:prstGeom prst="rect">
            <a:avLst/>
          </a:prstGeom>
        </p:spPr>
      </p:pic>
      <p:pic>
        <p:nvPicPr>
          <p:cNvPr id="3" name="Picture 2">
            <a:extLst>
              <a:ext uri="{FF2B5EF4-FFF2-40B4-BE49-F238E27FC236}">
                <a16:creationId xmlns:a16="http://schemas.microsoft.com/office/drawing/2014/main" id="{F90229F3-4393-B2B7-1C19-C539619D8C91}"/>
              </a:ext>
            </a:extLst>
          </p:cNvPr>
          <p:cNvPicPr>
            <a:picLocks noChangeAspect="1"/>
          </p:cNvPicPr>
          <p:nvPr/>
        </p:nvPicPr>
        <p:blipFill>
          <a:blip r:embed="rId4"/>
          <a:stretch>
            <a:fillRect/>
          </a:stretch>
        </p:blipFill>
        <p:spPr>
          <a:xfrm>
            <a:off x="8293930" y="478712"/>
            <a:ext cx="2695123" cy="2695123"/>
          </a:xfrm>
          <a:prstGeom prst="rect">
            <a:avLst/>
          </a:prstGeom>
        </p:spPr>
      </p:pic>
      <p:pic>
        <p:nvPicPr>
          <p:cNvPr id="4" name="Picture 3" descr="Logo">
            <a:extLst>
              <a:ext uri="{FF2B5EF4-FFF2-40B4-BE49-F238E27FC236}">
                <a16:creationId xmlns:a16="http://schemas.microsoft.com/office/drawing/2014/main" id="{F63C1AF4-51D3-495C-C636-C2C746DC38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1040" y="3429000"/>
            <a:ext cx="7112423" cy="2720501"/>
          </a:xfrm>
          <a:prstGeom prst="rect">
            <a:avLst/>
          </a:prstGeom>
        </p:spPr>
      </p:pic>
      <p:sp>
        <p:nvSpPr>
          <p:cNvPr id="7" name="Slide Number Placeholder 6">
            <a:extLst>
              <a:ext uri="{FF2B5EF4-FFF2-40B4-BE49-F238E27FC236}">
                <a16:creationId xmlns:a16="http://schemas.microsoft.com/office/drawing/2014/main" id="{1BCFE49A-31F0-7974-A28F-96DCFD2EC31D}"/>
              </a:ext>
            </a:extLst>
          </p:cNvPr>
          <p:cNvSpPr>
            <a:spLocks noGrp="1"/>
          </p:cNvSpPr>
          <p:nvPr>
            <p:ph type="sldNum" sz="quarter" idx="4"/>
          </p:nvPr>
        </p:nvSpPr>
        <p:spPr>
          <a:xfrm>
            <a:off x="11704320" y="6452940"/>
            <a:ext cx="448056" cy="365760"/>
          </a:xfrm>
        </p:spPr>
        <p:txBody>
          <a:bodyPr vert="horz" lIns="91440" tIns="45720" rIns="91440" bIns="45720" rtlCol="0" anchor="ctr">
            <a:normAutofit/>
          </a:bodyPr>
          <a:lstStyle/>
          <a:p>
            <a:pPr>
              <a:spcAft>
                <a:spcPts val="600"/>
              </a:spcAft>
            </a:pPr>
            <a:r>
              <a:rPr lang="en-US" sz="1100">
                <a:solidFill>
                  <a:schemeClr val="tx1">
                    <a:lumMod val="50000"/>
                    <a:lumOff val="50000"/>
                  </a:schemeClr>
                </a:solidFill>
                <a:latin typeface="+mn-lt"/>
                <a:ea typeface="+mn-ea"/>
                <a:cs typeface="+mn-cs"/>
              </a:rPr>
              <a:t>3</a:t>
            </a:r>
          </a:p>
        </p:txBody>
      </p:sp>
      <p:sp>
        <p:nvSpPr>
          <p:cNvPr id="21" name="TextBox 20">
            <a:extLst>
              <a:ext uri="{FF2B5EF4-FFF2-40B4-BE49-F238E27FC236}">
                <a16:creationId xmlns:a16="http://schemas.microsoft.com/office/drawing/2014/main" id="{512894BA-70D4-5573-DE2D-07EE0359D56D}"/>
              </a:ext>
            </a:extLst>
          </p:cNvPr>
          <p:cNvSpPr txBox="1"/>
          <p:nvPr/>
        </p:nvSpPr>
        <p:spPr>
          <a:xfrm>
            <a:off x="762000" y="2095741"/>
            <a:ext cx="9652000" cy="338554"/>
          </a:xfrm>
          <a:prstGeom prst="rect">
            <a:avLst/>
          </a:prstGeom>
          <a:noFill/>
        </p:spPr>
        <p:txBody>
          <a:bodyPr wrap="square" lIns="0" rIns="0" rtlCol="0">
            <a:spAutoFit/>
          </a:bodyPr>
          <a:lstStyle/>
          <a:p>
            <a:pPr algn="just">
              <a:lnSpc>
                <a:spcPct val="150000"/>
              </a:lnSpc>
              <a:spcAft>
                <a:spcPts val="600"/>
              </a:spcAft>
            </a:pPr>
            <a:r>
              <a:rPr lang="en-US" sz="1200" dirty="0">
                <a:solidFill>
                  <a:schemeClr val="tx1">
                    <a:lumMod val="50000"/>
                  </a:schemeClr>
                </a:solidFill>
                <a:effectLst/>
                <a:latin typeface="Roboto" panose="02000000000000000000" pitchFamily="2" charset="0"/>
                <a:ea typeface="Roboto" panose="02000000000000000000" pitchFamily="2" charset="0"/>
                <a:cs typeface="Roboto" panose="02000000000000000000" pitchFamily="2" charset="0"/>
              </a:rPr>
              <a:t> </a:t>
            </a:r>
            <a:endParaRPr lang="en-US" sz="1200">
              <a:solidFill>
                <a:schemeClr val="tx2">
                  <a:lumMod val="75000"/>
                  <a:lumOff val="25000"/>
                </a:schemeClr>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0511725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BFDC535F-AC0A-417D-96AB-6706BECACD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000"/>
          </a:xfrm>
          <a:prstGeom prst="rect">
            <a:avLst/>
          </a:prstGeom>
          <a:solidFill>
            <a:srgbClr val="334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2056">
            <a:extLst>
              <a:ext uri="{FF2B5EF4-FFF2-40B4-BE49-F238E27FC236}">
                <a16:creationId xmlns:a16="http://schemas.microsoft.com/office/drawing/2014/main" id="{97AAAF8E-31DB-4148-8FCA-4D8233D691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953" y="484068"/>
            <a:ext cx="6898027"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8 Tips to Make Sure Your Staff Meeting is Worth the Time | CIO">
            <a:extLst>
              <a:ext uri="{FF2B5EF4-FFF2-40B4-BE49-F238E27FC236}">
                <a16:creationId xmlns:a16="http://schemas.microsoft.com/office/drawing/2014/main" id="{0F7E86EF-44FB-2160-6A57-921B2297377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18437" y="1224516"/>
            <a:ext cx="6253058" cy="4408405"/>
          </a:xfrm>
          <a:prstGeom prst="rect">
            <a:avLst/>
          </a:prstGeom>
          <a:noFill/>
          <a:extLst>
            <a:ext uri="{909E8E84-426E-40DD-AFC4-6F175D3DCCD1}">
              <a14:hiddenFill xmlns:a14="http://schemas.microsoft.com/office/drawing/2010/main">
                <a:solidFill>
                  <a:srgbClr val="FFFFFF"/>
                </a:solidFill>
              </a14:hiddenFill>
            </a:ext>
          </a:extLst>
        </p:spPr>
      </p:pic>
      <p:sp>
        <p:nvSpPr>
          <p:cNvPr id="2059" name="Rectangle 2058">
            <a:extLst>
              <a:ext uri="{FF2B5EF4-FFF2-40B4-BE49-F238E27FC236}">
                <a16:creationId xmlns:a16="http://schemas.microsoft.com/office/drawing/2014/main" id="{AA274328-4774-4DF9-BA53-452565122F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84069"/>
            <a:ext cx="4145975" cy="34998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Logo&#10;&#10;Description automatically generated">
            <a:extLst>
              <a:ext uri="{FF2B5EF4-FFF2-40B4-BE49-F238E27FC236}">
                <a16:creationId xmlns:a16="http://schemas.microsoft.com/office/drawing/2014/main" id="{7DD9088E-DC43-1B59-C6F5-C7A1D8127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3059" y="1564138"/>
            <a:ext cx="3502643" cy="1339760"/>
          </a:xfrm>
          <a:prstGeom prst="rect">
            <a:avLst/>
          </a:prstGeom>
        </p:spPr>
      </p:pic>
      <p:sp>
        <p:nvSpPr>
          <p:cNvPr id="2061" name="Rectangle 2060">
            <a:extLst>
              <a:ext uri="{FF2B5EF4-FFF2-40B4-BE49-F238E27FC236}">
                <a16:creationId xmlns:a16="http://schemas.microsoft.com/office/drawing/2014/main" id="{01C7B46D-2FEF-4FAA-915B-8B21A66BB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144834"/>
            <a:ext cx="4145975" cy="221151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lide Number Placeholder 5">
            <a:extLst>
              <a:ext uri="{FF2B5EF4-FFF2-40B4-BE49-F238E27FC236}">
                <a16:creationId xmlns:a16="http://schemas.microsoft.com/office/drawing/2014/main" id="{F0F487EE-FBFC-4CAE-A0CA-88C979AD7156}"/>
              </a:ext>
            </a:extLst>
          </p:cNvPr>
          <p:cNvSpPr txBox="1">
            <a:spLocks/>
          </p:cNvSpPr>
          <p:nvPr/>
        </p:nvSpPr>
        <p:spPr>
          <a:xfrm>
            <a:off x="11415601" y="6238710"/>
            <a:ext cx="456397" cy="269046"/>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696CAF5E-82FD-46C1-8113-274199A6E6F4}" type="slidenum">
              <a:rPr lang="id-ID" sz="1200" b="1" i="1" smtClean="0">
                <a:solidFill>
                  <a:schemeClr val="tx1"/>
                </a:solidFill>
                <a:latin typeface="+mn-lt"/>
              </a:rPr>
              <a:pPr algn="ctr">
                <a:spcAft>
                  <a:spcPts val="600"/>
                </a:spcAft>
              </a:pPr>
              <a:t>30</a:t>
            </a:fld>
            <a:endParaRPr lang="id-ID" sz="1100" b="1" i="1">
              <a:solidFill>
                <a:schemeClr val="tx1"/>
              </a:solidFill>
              <a:latin typeface="+mn-lt"/>
            </a:endParaRPr>
          </a:p>
        </p:txBody>
      </p:sp>
      <p:sp>
        <p:nvSpPr>
          <p:cNvPr id="3" name="TextBox 2">
            <a:extLst>
              <a:ext uri="{FF2B5EF4-FFF2-40B4-BE49-F238E27FC236}">
                <a16:creationId xmlns:a16="http://schemas.microsoft.com/office/drawing/2014/main" id="{743BC278-6FCE-A733-64B6-A0BA0A253EAC}"/>
              </a:ext>
            </a:extLst>
          </p:cNvPr>
          <p:cNvSpPr txBox="1"/>
          <p:nvPr/>
        </p:nvSpPr>
        <p:spPr>
          <a:xfrm>
            <a:off x="7572372" y="4257675"/>
            <a:ext cx="4145975" cy="1754326"/>
          </a:xfrm>
          <a:prstGeom prst="rect">
            <a:avLst/>
          </a:prstGeom>
          <a:noFill/>
        </p:spPr>
        <p:txBody>
          <a:bodyPr wrap="square" rtlCol="0">
            <a:spAutoFit/>
          </a:bodyPr>
          <a:lstStyle/>
          <a:p>
            <a:r>
              <a:rPr lang="en-US" b="1" dirty="0"/>
              <a:t>Don’t be hesitant to sit down with staff. The elected officials are often overscheduled. Staff will need to be convinced that your organization has merit and will be the ones to endorse your request</a:t>
            </a:r>
            <a:r>
              <a:rPr lang="en-US" dirty="0"/>
              <a:t>.</a:t>
            </a:r>
          </a:p>
        </p:txBody>
      </p:sp>
    </p:spTree>
    <p:extLst>
      <p:ext uri="{BB962C8B-B14F-4D97-AF65-F5344CB8AC3E}">
        <p14:creationId xmlns:p14="http://schemas.microsoft.com/office/powerpoint/2010/main" val="3340915200"/>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959F59E-86AC-4677-BFB0-9CD55AB1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97ED08E-7CE7-4539-8E16-6A356378B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7324526" cy="5897880"/>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8D27588-8456-BCE1-89B7-75DF80B7C2FB}"/>
              </a:ext>
            </a:extLst>
          </p:cNvPr>
          <p:cNvPicPr>
            <a:picLocks noChangeAspect="1"/>
          </p:cNvPicPr>
          <p:nvPr/>
        </p:nvPicPr>
        <p:blipFill>
          <a:blip r:embed="rId3"/>
          <a:stretch>
            <a:fillRect/>
          </a:stretch>
        </p:blipFill>
        <p:spPr>
          <a:xfrm>
            <a:off x="2285327" y="643467"/>
            <a:ext cx="3398349" cy="5571066"/>
          </a:xfrm>
          <a:prstGeom prst="rect">
            <a:avLst/>
          </a:prstGeom>
        </p:spPr>
      </p:pic>
      <p:sp>
        <p:nvSpPr>
          <p:cNvPr id="28" name="Rectangle 27">
            <a:extLst>
              <a:ext uri="{FF2B5EF4-FFF2-40B4-BE49-F238E27FC236}">
                <a16:creationId xmlns:a16="http://schemas.microsoft.com/office/drawing/2014/main" id="{39F96DC1-4B54-4B36-B945-425E4C04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9003" y="487090"/>
            <a:ext cx="3745983" cy="1856232"/>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4F450A1-0760-4C39-82E4-515AA4FC9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9003" y="2511639"/>
            <a:ext cx="3745983" cy="1856232"/>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358B3A9-5E92-7C3D-0067-3F52928402BF}"/>
              </a:ext>
            </a:extLst>
          </p:cNvPr>
          <p:cNvPicPr>
            <a:picLocks noChangeAspect="1"/>
          </p:cNvPicPr>
          <p:nvPr/>
        </p:nvPicPr>
        <p:blipFill>
          <a:blip r:embed="rId4"/>
          <a:stretch>
            <a:fillRect/>
          </a:stretch>
        </p:blipFill>
        <p:spPr>
          <a:xfrm>
            <a:off x="8129872" y="3100755"/>
            <a:ext cx="3285729" cy="731520"/>
          </a:xfrm>
          <a:prstGeom prst="rect">
            <a:avLst/>
          </a:prstGeom>
        </p:spPr>
      </p:pic>
      <p:sp>
        <p:nvSpPr>
          <p:cNvPr id="32" name="Rectangle 31">
            <a:extLst>
              <a:ext uri="{FF2B5EF4-FFF2-40B4-BE49-F238E27FC236}">
                <a16:creationId xmlns:a16="http://schemas.microsoft.com/office/drawing/2014/main" id="{0185CD32-2E94-4663-81AE-CC54E44AC2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9003" y="4528738"/>
            <a:ext cx="3745983" cy="1856232"/>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lide Number Placeholder 5">
            <a:extLst>
              <a:ext uri="{FF2B5EF4-FFF2-40B4-BE49-F238E27FC236}">
                <a16:creationId xmlns:a16="http://schemas.microsoft.com/office/drawing/2014/main" id="{F0F487EE-FBFC-4CAE-A0CA-88C979AD7156}"/>
              </a:ext>
            </a:extLst>
          </p:cNvPr>
          <p:cNvSpPr txBox="1">
            <a:spLocks/>
          </p:cNvSpPr>
          <p:nvPr/>
        </p:nvSpPr>
        <p:spPr>
          <a:xfrm>
            <a:off x="11415601" y="6238710"/>
            <a:ext cx="456397" cy="269046"/>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696CAF5E-82FD-46C1-8113-274199A6E6F4}" type="slidenum">
              <a:rPr lang="id-ID" sz="1200" b="1" i="1" smtClean="0">
                <a:solidFill>
                  <a:schemeClr val="tx1"/>
                </a:solidFill>
                <a:latin typeface="+mn-lt"/>
              </a:rPr>
              <a:pPr algn="ctr">
                <a:spcAft>
                  <a:spcPts val="600"/>
                </a:spcAft>
              </a:pPr>
              <a:t>31</a:t>
            </a:fld>
            <a:endParaRPr lang="id-ID" sz="1100" b="1" i="1">
              <a:solidFill>
                <a:schemeClr val="tx1"/>
              </a:solidFill>
              <a:latin typeface="+mn-lt"/>
            </a:endParaRPr>
          </a:p>
        </p:txBody>
      </p:sp>
      <p:sp>
        <p:nvSpPr>
          <p:cNvPr id="4" name="TextBox 3">
            <a:extLst>
              <a:ext uri="{FF2B5EF4-FFF2-40B4-BE49-F238E27FC236}">
                <a16:creationId xmlns:a16="http://schemas.microsoft.com/office/drawing/2014/main" id="{D83985B3-0DCF-F6A9-253D-073AB0C48F9C}"/>
              </a:ext>
            </a:extLst>
          </p:cNvPr>
          <p:cNvSpPr txBox="1"/>
          <p:nvPr/>
        </p:nvSpPr>
        <p:spPr>
          <a:xfrm>
            <a:off x="7969003" y="629968"/>
            <a:ext cx="3594348" cy="1754326"/>
          </a:xfrm>
          <a:prstGeom prst="rect">
            <a:avLst/>
          </a:prstGeom>
          <a:noFill/>
        </p:spPr>
        <p:txBody>
          <a:bodyPr wrap="square" rtlCol="0">
            <a:spAutoFit/>
          </a:bodyPr>
          <a:lstStyle/>
          <a:p>
            <a:r>
              <a:rPr lang="en-US" b="1" dirty="0"/>
              <a:t>The meeting should outline for the staff who HERS Raters are, what HERS Raters do, and how that work creates energy efficient, sustainable and affordable housing</a:t>
            </a:r>
          </a:p>
        </p:txBody>
      </p:sp>
      <p:sp>
        <p:nvSpPr>
          <p:cNvPr id="6" name="TextBox 5">
            <a:extLst>
              <a:ext uri="{FF2B5EF4-FFF2-40B4-BE49-F238E27FC236}">
                <a16:creationId xmlns:a16="http://schemas.microsoft.com/office/drawing/2014/main" id="{695F11DD-1F49-CA9B-1CCD-31773F09AC95}"/>
              </a:ext>
            </a:extLst>
          </p:cNvPr>
          <p:cNvSpPr txBox="1"/>
          <p:nvPr/>
        </p:nvSpPr>
        <p:spPr>
          <a:xfrm>
            <a:off x="8214014" y="4712269"/>
            <a:ext cx="3201587" cy="1477328"/>
          </a:xfrm>
          <a:prstGeom prst="rect">
            <a:avLst/>
          </a:prstGeom>
          <a:noFill/>
        </p:spPr>
        <p:txBody>
          <a:bodyPr wrap="square" rtlCol="0">
            <a:spAutoFit/>
          </a:bodyPr>
          <a:lstStyle/>
          <a:p>
            <a:r>
              <a:rPr lang="en-US" b="1" dirty="0"/>
              <a:t>RESNET will support your meetings with </a:t>
            </a:r>
            <a:r>
              <a:rPr lang="en-US" b="1" dirty="0" err="1"/>
              <a:t>Powerpoint</a:t>
            </a:r>
            <a:r>
              <a:rPr lang="en-US" b="1" dirty="0"/>
              <a:t> presentations, flyers and compliance data for your State &amp; local Jurisdictions</a:t>
            </a:r>
          </a:p>
        </p:txBody>
      </p:sp>
    </p:spTree>
    <p:extLst>
      <p:ext uri="{BB962C8B-B14F-4D97-AF65-F5344CB8AC3E}">
        <p14:creationId xmlns:p14="http://schemas.microsoft.com/office/powerpoint/2010/main" val="2793823813"/>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00FBADBB-A27C-C05E-4ECA-FADF981DAD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2" y="736450"/>
            <a:ext cx="5426764" cy="2075737"/>
          </a:xfrm>
          <a:prstGeom prst="rect">
            <a:avLst/>
          </a:prstGeom>
        </p:spPr>
      </p:pic>
      <p:sp>
        <p:nvSpPr>
          <p:cNvPr id="1031" name="Rectangle 1030">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tate Capitol Building in downtown Austin, Texas  state capital stock pictures, royalty-free photos &amp; images">
            <a:extLst>
              <a:ext uri="{FF2B5EF4-FFF2-40B4-BE49-F238E27FC236}">
                <a16:creationId xmlns:a16="http://schemas.microsoft.com/office/drawing/2014/main" id="{C61D23E2-3B4D-92E1-17E7-38AF57959EE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41720" y="1476375"/>
            <a:ext cx="6035040" cy="4686299"/>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5">
            <a:extLst>
              <a:ext uri="{FF2B5EF4-FFF2-40B4-BE49-F238E27FC236}">
                <a16:creationId xmlns:a16="http://schemas.microsoft.com/office/drawing/2014/main" id="{F0F487EE-FBFC-4CAE-A0CA-88C979AD7156}"/>
              </a:ext>
            </a:extLst>
          </p:cNvPr>
          <p:cNvSpPr txBox="1">
            <a:spLocks/>
          </p:cNvSpPr>
          <p:nvPr/>
        </p:nvSpPr>
        <p:spPr>
          <a:xfrm>
            <a:off x="11415601" y="6238710"/>
            <a:ext cx="456397" cy="269046"/>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696CAF5E-82FD-46C1-8113-274199A6E6F4}" type="slidenum">
              <a:rPr lang="id-ID" sz="1200" b="1" i="1" smtClean="0">
                <a:solidFill>
                  <a:schemeClr val="tx1"/>
                </a:solidFill>
                <a:latin typeface="+mn-lt"/>
              </a:rPr>
              <a:pPr algn="ctr">
                <a:spcAft>
                  <a:spcPts val="600"/>
                </a:spcAft>
              </a:pPr>
              <a:t>32</a:t>
            </a:fld>
            <a:endParaRPr lang="id-ID" sz="1100" b="1" i="1">
              <a:solidFill>
                <a:schemeClr val="tx1"/>
              </a:solidFill>
              <a:latin typeface="+mn-lt"/>
            </a:endParaRPr>
          </a:p>
        </p:txBody>
      </p:sp>
      <p:sp>
        <p:nvSpPr>
          <p:cNvPr id="3" name="TextBox 2">
            <a:extLst>
              <a:ext uri="{FF2B5EF4-FFF2-40B4-BE49-F238E27FC236}">
                <a16:creationId xmlns:a16="http://schemas.microsoft.com/office/drawing/2014/main" id="{34ABA062-0B7E-ABEF-A1D2-54D4464B530A}"/>
              </a:ext>
            </a:extLst>
          </p:cNvPr>
          <p:cNvSpPr txBox="1"/>
          <p:nvPr/>
        </p:nvSpPr>
        <p:spPr>
          <a:xfrm>
            <a:off x="96233" y="3856586"/>
            <a:ext cx="5733288" cy="2616101"/>
          </a:xfrm>
          <a:prstGeom prst="rect">
            <a:avLst/>
          </a:prstGeom>
          <a:noFill/>
        </p:spPr>
        <p:txBody>
          <a:bodyPr wrap="square" rtlCol="0">
            <a:spAutoFit/>
          </a:bodyPr>
          <a:lstStyle/>
          <a:p>
            <a:r>
              <a:rPr lang="en-US" b="1" dirty="0"/>
              <a:t>Once you have established a relationship, ask the Legislative aide for assistance in scheduling meetings with the State Energy Office (SEO). </a:t>
            </a:r>
          </a:p>
          <a:p>
            <a:endParaRPr lang="en-US" b="1" dirty="0"/>
          </a:p>
          <a:p>
            <a:endParaRPr lang="en-US" b="1" dirty="0"/>
          </a:p>
          <a:p>
            <a:r>
              <a:rPr lang="en-US" b="1" dirty="0"/>
              <a:t>Your goal is to ensure that the SEO staff recognizes HERS methods in Code development and implementation of retrofit programs.</a:t>
            </a:r>
          </a:p>
          <a:p>
            <a:endParaRPr lang="en-US" sz="2000" dirty="0"/>
          </a:p>
        </p:txBody>
      </p:sp>
    </p:spTree>
    <p:extLst>
      <p:ext uri="{BB962C8B-B14F-4D97-AF65-F5344CB8AC3E}">
        <p14:creationId xmlns:p14="http://schemas.microsoft.com/office/powerpoint/2010/main" val="3007861625"/>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7" name="Rectangle 7176">
            <a:extLst>
              <a:ext uri="{FF2B5EF4-FFF2-40B4-BE49-F238E27FC236}">
                <a16:creationId xmlns:a16="http://schemas.microsoft.com/office/drawing/2014/main" id="{9527FCEA-6143-4C5E-8C45-8AC9237AD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9" name="Rectangle 7178">
            <a:extLst>
              <a:ext uri="{FF2B5EF4-FFF2-40B4-BE49-F238E27FC236}">
                <a16:creationId xmlns:a16="http://schemas.microsoft.com/office/drawing/2014/main" id="{1A9F23AD-7A55-49F3-A3EC-743F47F36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6741849" cy="5897880"/>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descr="green plant on brown round coins">
            <a:extLst>
              <a:ext uri="{FF2B5EF4-FFF2-40B4-BE49-F238E27FC236}">
                <a16:creationId xmlns:a16="http://schemas.microsoft.com/office/drawing/2014/main" id="{C60BDDAD-D416-56CC-E68C-9BD8669A417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1180" y="1296664"/>
            <a:ext cx="6410084" cy="4278731"/>
          </a:xfrm>
          <a:prstGeom prst="rect">
            <a:avLst/>
          </a:prstGeom>
          <a:noFill/>
          <a:extLst>
            <a:ext uri="{909E8E84-426E-40DD-AFC4-6F175D3DCCD1}">
              <a14:hiddenFill xmlns:a14="http://schemas.microsoft.com/office/drawing/2010/main">
                <a:solidFill>
                  <a:srgbClr val="FFFFFF"/>
                </a:solidFill>
              </a14:hiddenFill>
            </a:ext>
          </a:extLst>
        </p:spPr>
      </p:pic>
      <p:sp>
        <p:nvSpPr>
          <p:cNvPr id="7181" name="Rectangle 7180">
            <a:extLst>
              <a:ext uri="{FF2B5EF4-FFF2-40B4-BE49-F238E27FC236}">
                <a16:creationId xmlns:a16="http://schemas.microsoft.com/office/drawing/2014/main" id="{D7D9F91F-72C9-4DB9-ABD0-A8180D826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48006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Logo&#10;&#10;Description automatically generated">
            <a:extLst>
              <a:ext uri="{FF2B5EF4-FFF2-40B4-BE49-F238E27FC236}">
                <a16:creationId xmlns:a16="http://schemas.microsoft.com/office/drawing/2014/main" id="{F206B4AE-61F5-8573-74FA-583EAF1FB5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5873" y="1144035"/>
            <a:ext cx="3854945" cy="1474516"/>
          </a:xfrm>
          <a:prstGeom prst="rect">
            <a:avLst/>
          </a:prstGeom>
        </p:spPr>
      </p:pic>
      <p:sp>
        <p:nvSpPr>
          <p:cNvPr id="7183" name="Rectangle 7182">
            <a:extLst>
              <a:ext uri="{FF2B5EF4-FFF2-40B4-BE49-F238E27FC236}">
                <a16:creationId xmlns:a16="http://schemas.microsoft.com/office/drawing/2014/main" id="{BE016956-CE9F-4946-8834-A8BC3529D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60367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lide Number Placeholder 5">
            <a:extLst>
              <a:ext uri="{FF2B5EF4-FFF2-40B4-BE49-F238E27FC236}">
                <a16:creationId xmlns:a16="http://schemas.microsoft.com/office/drawing/2014/main" id="{F0F487EE-FBFC-4CAE-A0CA-88C979AD7156}"/>
              </a:ext>
            </a:extLst>
          </p:cNvPr>
          <p:cNvSpPr txBox="1">
            <a:spLocks/>
          </p:cNvSpPr>
          <p:nvPr/>
        </p:nvSpPr>
        <p:spPr>
          <a:xfrm>
            <a:off x="11415601" y="6238710"/>
            <a:ext cx="456397" cy="269046"/>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696CAF5E-82FD-46C1-8113-274199A6E6F4}" type="slidenum">
              <a:rPr lang="id-ID" sz="1200" b="1" i="1" smtClean="0">
                <a:solidFill>
                  <a:schemeClr val="tx1"/>
                </a:solidFill>
                <a:latin typeface="+mn-lt"/>
              </a:rPr>
              <a:pPr algn="ctr">
                <a:spcAft>
                  <a:spcPts val="600"/>
                </a:spcAft>
              </a:pPr>
              <a:t>33</a:t>
            </a:fld>
            <a:endParaRPr lang="id-ID" sz="1100" b="1" i="1">
              <a:solidFill>
                <a:schemeClr val="tx1"/>
              </a:solidFill>
              <a:latin typeface="+mn-lt"/>
            </a:endParaRPr>
          </a:p>
        </p:txBody>
      </p:sp>
      <p:sp>
        <p:nvSpPr>
          <p:cNvPr id="4" name="TextBox 3">
            <a:extLst>
              <a:ext uri="{FF2B5EF4-FFF2-40B4-BE49-F238E27FC236}">
                <a16:creationId xmlns:a16="http://schemas.microsoft.com/office/drawing/2014/main" id="{689D0C0A-E70C-3D95-CC0B-A2244942FED5}"/>
              </a:ext>
            </a:extLst>
          </p:cNvPr>
          <p:cNvSpPr txBox="1"/>
          <p:nvPr/>
        </p:nvSpPr>
        <p:spPr>
          <a:xfrm>
            <a:off x="7726680" y="4106196"/>
            <a:ext cx="3824138" cy="1754326"/>
          </a:xfrm>
          <a:prstGeom prst="rect">
            <a:avLst/>
          </a:prstGeom>
          <a:noFill/>
        </p:spPr>
        <p:txBody>
          <a:bodyPr wrap="square" rtlCol="0">
            <a:spAutoFit/>
          </a:bodyPr>
          <a:lstStyle/>
          <a:p>
            <a:r>
              <a:rPr lang="en-US" b="1" dirty="0"/>
              <a:t>Once you establish a relationship with stakeholders you can participate in opportunities for</a:t>
            </a:r>
          </a:p>
          <a:p>
            <a:r>
              <a:rPr lang="en-US" b="1" dirty="0"/>
              <a:t>Code improvement and retrofit.  Don’t be left out of the conversation…..</a:t>
            </a:r>
          </a:p>
        </p:txBody>
      </p:sp>
    </p:spTree>
    <p:extLst>
      <p:ext uri="{BB962C8B-B14F-4D97-AF65-F5344CB8AC3E}">
        <p14:creationId xmlns:p14="http://schemas.microsoft.com/office/powerpoint/2010/main" val="2436790285"/>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5">
            <a:extLst>
              <a:ext uri="{FF2B5EF4-FFF2-40B4-BE49-F238E27FC236}">
                <a16:creationId xmlns:a16="http://schemas.microsoft.com/office/drawing/2014/main" id="{F0F487EE-FBFC-4CAE-A0CA-88C979AD7156}"/>
              </a:ext>
            </a:extLst>
          </p:cNvPr>
          <p:cNvSpPr txBox="1">
            <a:spLocks/>
          </p:cNvSpPr>
          <p:nvPr/>
        </p:nvSpPr>
        <p:spPr>
          <a:xfrm>
            <a:off x="11415601" y="6238710"/>
            <a:ext cx="456397" cy="269046"/>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96CAF5E-82FD-46C1-8113-274199A6E6F4}" type="slidenum">
              <a:rPr lang="id-ID" sz="1200" b="1" i="1" smtClean="0">
                <a:solidFill>
                  <a:schemeClr val="tx1"/>
                </a:solidFill>
                <a:latin typeface="+mn-lt"/>
              </a:rPr>
              <a:pPr algn="ctr"/>
              <a:t>34</a:t>
            </a:fld>
            <a:endParaRPr lang="id-ID" sz="1100" b="1" i="1">
              <a:solidFill>
                <a:schemeClr val="tx1"/>
              </a:solidFill>
              <a:latin typeface="+mn-lt"/>
            </a:endParaRPr>
          </a:p>
        </p:txBody>
      </p:sp>
      <p:pic>
        <p:nvPicPr>
          <p:cNvPr id="4" name="Picture 3">
            <a:extLst>
              <a:ext uri="{FF2B5EF4-FFF2-40B4-BE49-F238E27FC236}">
                <a16:creationId xmlns:a16="http://schemas.microsoft.com/office/drawing/2014/main" id="{832A1FD9-992E-C3CB-827F-A39C765CC28D}"/>
              </a:ext>
            </a:extLst>
          </p:cNvPr>
          <p:cNvPicPr>
            <a:picLocks noChangeAspect="1"/>
          </p:cNvPicPr>
          <p:nvPr/>
        </p:nvPicPr>
        <p:blipFill>
          <a:blip r:embed="rId2"/>
          <a:stretch>
            <a:fillRect/>
          </a:stretch>
        </p:blipFill>
        <p:spPr>
          <a:xfrm>
            <a:off x="1140564" y="93346"/>
            <a:ext cx="10215674" cy="3582728"/>
          </a:xfrm>
          <a:prstGeom prst="rect">
            <a:avLst/>
          </a:prstGeom>
        </p:spPr>
      </p:pic>
      <p:pic>
        <p:nvPicPr>
          <p:cNvPr id="2" name="Picture 1" descr="Logo&#10;&#10;Description automatically generated">
            <a:extLst>
              <a:ext uri="{FF2B5EF4-FFF2-40B4-BE49-F238E27FC236}">
                <a16:creationId xmlns:a16="http://schemas.microsoft.com/office/drawing/2014/main" id="{1C7508A3-9575-874F-1AE6-AD6E9C23C9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441" y="4732886"/>
            <a:ext cx="5030192" cy="1920240"/>
          </a:xfrm>
          <a:prstGeom prst="rect">
            <a:avLst/>
          </a:prstGeom>
        </p:spPr>
      </p:pic>
      <p:pic>
        <p:nvPicPr>
          <p:cNvPr id="4098" name="Picture 2" descr="Large group of business people in convention centre Large group of business people in convention centre, 3D generated image. Meeting Stock Photo">
            <a:extLst>
              <a:ext uri="{FF2B5EF4-FFF2-40B4-BE49-F238E27FC236}">
                <a16:creationId xmlns:a16="http://schemas.microsoft.com/office/drawing/2014/main" id="{510A8CAD-079F-7CD0-B9A2-F51F623922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1" y="3838575"/>
            <a:ext cx="5278158" cy="29260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291DACA-CEF3-8F2D-90E7-C13A4FDB9DD3}"/>
              </a:ext>
            </a:extLst>
          </p:cNvPr>
          <p:cNvSpPr txBox="1"/>
          <p:nvPr/>
        </p:nvSpPr>
        <p:spPr>
          <a:xfrm>
            <a:off x="740587" y="3838575"/>
            <a:ext cx="5162375" cy="646331"/>
          </a:xfrm>
          <a:prstGeom prst="rect">
            <a:avLst/>
          </a:prstGeom>
          <a:noFill/>
        </p:spPr>
        <p:txBody>
          <a:bodyPr wrap="square" rtlCol="0">
            <a:spAutoFit/>
          </a:bodyPr>
          <a:lstStyle/>
          <a:p>
            <a:pPr algn="ctr"/>
            <a:r>
              <a:rPr lang="en-US" b="1" dirty="0"/>
              <a:t>To join please drop your Business</a:t>
            </a:r>
          </a:p>
          <a:p>
            <a:pPr algn="ctr"/>
            <a:r>
              <a:rPr lang="en-US" b="1" dirty="0"/>
              <a:t>Card in the basket.</a:t>
            </a:r>
          </a:p>
        </p:txBody>
      </p:sp>
    </p:spTree>
    <p:extLst>
      <p:ext uri="{BB962C8B-B14F-4D97-AF65-F5344CB8AC3E}">
        <p14:creationId xmlns:p14="http://schemas.microsoft.com/office/powerpoint/2010/main" val="3057744861"/>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72145F-602B-48C3-8B28-2AD0E310D74C}"/>
              </a:ext>
            </a:extLst>
          </p:cNvPr>
          <p:cNvSpPr>
            <a:spLocks noGrp="1"/>
          </p:cNvSpPr>
          <p:nvPr>
            <p:ph type="body" sz="quarter" idx="11"/>
          </p:nvPr>
        </p:nvSpPr>
        <p:spPr/>
        <p:txBody>
          <a:bodyPr/>
          <a:lstStyle/>
          <a:p>
            <a:r>
              <a:rPr lang="en-US" b="1">
                <a:solidFill>
                  <a:schemeClr val="bg1"/>
                </a:solidFill>
              </a:rPr>
              <a:t>Bullet Highlights</a:t>
            </a:r>
          </a:p>
        </p:txBody>
      </p:sp>
      <p:sp>
        <p:nvSpPr>
          <p:cNvPr id="23" name="TextBox 22">
            <a:extLst>
              <a:ext uri="{FF2B5EF4-FFF2-40B4-BE49-F238E27FC236}">
                <a16:creationId xmlns:a16="http://schemas.microsoft.com/office/drawing/2014/main" id="{53E6725D-7F38-41CF-AE8C-F900D94A2412}"/>
              </a:ext>
            </a:extLst>
          </p:cNvPr>
          <p:cNvSpPr txBox="1"/>
          <p:nvPr/>
        </p:nvSpPr>
        <p:spPr>
          <a:xfrm>
            <a:off x="3495675" y="2537332"/>
            <a:ext cx="5562600" cy="1077218"/>
          </a:xfrm>
          <a:prstGeom prst="rect">
            <a:avLst/>
          </a:prstGeom>
          <a:noFill/>
        </p:spPr>
        <p:txBody>
          <a:bodyPr wrap="square" rtlCol="0">
            <a:spAutoFit/>
          </a:bodyPr>
          <a:lstStyle/>
          <a:p>
            <a:pPr algn="ctr"/>
            <a:r>
              <a:rPr lang="en-US" sz="3200" b="1" dirty="0"/>
              <a:t>Help to Grow the RESNET Network</a:t>
            </a:r>
          </a:p>
        </p:txBody>
      </p:sp>
      <p:pic>
        <p:nvPicPr>
          <p:cNvPr id="6" name="Picture Placeholder 5" descr="A picture containing garden&#10;&#10;Description automatically generated">
            <a:extLst>
              <a:ext uri="{FF2B5EF4-FFF2-40B4-BE49-F238E27FC236}">
                <a16:creationId xmlns:a16="http://schemas.microsoft.com/office/drawing/2014/main" id="{F3490FFB-311D-485C-BDC9-BB9FD8878E1C}"/>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xfrm>
            <a:off x="14372" y="5199233"/>
            <a:ext cx="12188825" cy="1674813"/>
          </a:xfrm>
        </p:spPr>
      </p:pic>
      <p:sp>
        <p:nvSpPr>
          <p:cNvPr id="2" name="Parallelogram 1">
            <a:extLst>
              <a:ext uri="{FF2B5EF4-FFF2-40B4-BE49-F238E27FC236}">
                <a16:creationId xmlns:a16="http://schemas.microsoft.com/office/drawing/2014/main" id="{71ACDF6E-F637-4002-E853-1C43AAEB22DD}"/>
              </a:ext>
            </a:extLst>
          </p:cNvPr>
          <p:cNvSpPr/>
          <p:nvPr/>
        </p:nvSpPr>
        <p:spPr>
          <a:xfrm>
            <a:off x="-273836" y="221998"/>
            <a:ext cx="7966355" cy="936270"/>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Goals for HERS Rater’s</a:t>
            </a:r>
          </a:p>
        </p:txBody>
      </p:sp>
      <p:pic>
        <p:nvPicPr>
          <p:cNvPr id="32" name="Graphic 31" descr="Connections with solid fill">
            <a:extLst>
              <a:ext uri="{FF2B5EF4-FFF2-40B4-BE49-F238E27FC236}">
                <a16:creationId xmlns:a16="http://schemas.microsoft.com/office/drawing/2014/main" id="{3E4726A9-3F2F-54B1-F966-DC506FBD11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4087" y="2106885"/>
            <a:ext cx="2194560" cy="2194560"/>
          </a:xfrm>
          <a:prstGeom prst="rect">
            <a:avLst/>
          </a:prstGeom>
        </p:spPr>
      </p:pic>
      <p:sp>
        <p:nvSpPr>
          <p:cNvPr id="5" name="TextBox 4">
            <a:extLst>
              <a:ext uri="{FF2B5EF4-FFF2-40B4-BE49-F238E27FC236}">
                <a16:creationId xmlns:a16="http://schemas.microsoft.com/office/drawing/2014/main" id="{385D536E-F075-3A91-890F-113B7689C087}"/>
              </a:ext>
            </a:extLst>
          </p:cNvPr>
          <p:cNvSpPr txBox="1"/>
          <p:nvPr/>
        </p:nvSpPr>
        <p:spPr>
          <a:xfrm>
            <a:off x="2177143" y="4211726"/>
            <a:ext cx="8175171" cy="646331"/>
          </a:xfrm>
          <a:prstGeom prst="rect">
            <a:avLst/>
          </a:prstGeom>
          <a:noFill/>
        </p:spPr>
        <p:txBody>
          <a:bodyPr wrap="square" rtlCol="0">
            <a:spAutoFit/>
          </a:bodyPr>
          <a:lstStyle/>
          <a:p>
            <a:pPr algn="ctr"/>
            <a:r>
              <a:rPr lang="en-US" sz="3600" b="1" i="1" dirty="0">
                <a:solidFill>
                  <a:srgbClr val="15792D"/>
                </a:solidFill>
              </a:rPr>
              <a:t>“Be a Voice for the HERS Industry”</a:t>
            </a:r>
          </a:p>
        </p:txBody>
      </p:sp>
      <p:pic>
        <p:nvPicPr>
          <p:cNvPr id="11" name="Picture 10" descr="Logo&#10;&#10;Description automatically generated">
            <a:extLst>
              <a:ext uri="{FF2B5EF4-FFF2-40B4-BE49-F238E27FC236}">
                <a16:creationId xmlns:a16="http://schemas.microsoft.com/office/drawing/2014/main" id="{67D2F3A8-625D-36F6-5E81-AA9B706C74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54310" y="203257"/>
            <a:ext cx="2634862" cy="1005840"/>
          </a:xfrm>
          <a:prstGeom prst="rect">
            <a:avLst/>
          </a:prstGeom>
        </p:spPr>
      </p:pic>
    </p:spTree>
    <p:extLst>
      <p:ext uri="{BB962C8B-B14F-4D97-AF65-F5344CB8AC3E}">
        <p14:creationId xmlns:p14="http://schemas.microsoft.com/office/powerpoint/2010/main" val="33128571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decel="4000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10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4">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4" accel="40000" decel="4000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1000" fill="hold"/>
                                        <p:tgtEl>
                                          <p:spTgt spid="23"/>
                                        </p:tgtEl>
                                        <p:attrNameLst>
                                          <p:attrName>ppt_x</p:attrName>
                                        </p:attrNameLst>
                                      </p:cBhvr>
                                      <p:tavLst>
                                        <p:tav tm="0">
                                          <p:val>
                                            <p:strVal val="#ppt_x"/>
                                          </p:val>
                                        </p:tav>
                                        <p:tav tm="100000">
                                          <p:val>
                                            <p:strVal val="#ppt_x"/>
                                          </p:val>
                                        </p:tav>
                                      </p:tavLst>
                                    </p:anim>
                                    <p:anim calcmode="lin" valueType="num">
                                      <p:cBhvr additive="base">
                                        <p:cTn id="12" dur="10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8" accel="40000" decel="4000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000" fill="hold"/>
                                        <p:tgtEl>
                                          <p:spTgt spid="2"/>
                                        </p:tgtEl>
                                        <p:attrNameLst>
                                          <p:attrName>ppt_x</p:attrName>
                                        </p:attrNameLst>
                                      </p:cBhvr>
                                      <p:tavLst>
                                        <p:tav tm="0">
                                          <p:val>
                                            <p:strVal val="0-#ppt_w/2"/>
                                          </p:val>
                                        </p:tav>
                                        <p:tav tm="100000">
                                          <p:val>
                                            <p:strVal val="#ppt_x"/>
                                          </p:val>
                                        </p:tav>
                                      </p:tavLst>
                                    </p:anim>
                                    <p:anim calcmode="lin" valueType="num">
                                      <p:cBhvr additive="base">
                                        <p:cTn id="16" dur="100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4" accel="40000" decel="4000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ppt_x"/>
                                          </p:val>
                                        </p:tav>
                                        <p:tav tm="100000">
                                          <p:val>
                                            <p:strVal val="#ppt_x"/>
                                          </p:val>
                                        </p:tav>
                                      </p:tavLst>
                                    </p:anim>
                                    <p:anim calcmode="lin" valueType="num">
                                      <p:cBhvr additive="base">
                                        <p:cTn id="20"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3" grpId="0"/>
      <p:bldP spid="2" grpId="0" animBg="1"/>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72145F-602B-48C3-8B28-2AD0E310D74C}"/>
              </a:ext>
            </a:extLst>
          </p:cNvPr>
          <p:cNvSpPr>
            <a:spLocks noGrp="1"/>
          </p:cNvSpPr>
          <p:nvPr>
            <p:ph type="body" sz="quarter" idx="11"/>
          </p:nvPr>
        </p:nvSpPr>
        <p:spPr/>
        <p:txBody>
          <a:bodyPr/>
          <a:lstStyle/>
          <a:p>
            <a:r>
              <a:rPr lang="en-US" b="1">
                <a:solidFill>
                  <a:schemeClr val="bg1"/>
                </a:solidFill>
              </a:rPr>
              <a:t>Bullet Highlights</a:t>
            </a:r>
          </a:p>
        </p:txBody>
      </p:sp>
      <p:sp>
        <p:nvSpPr>
          <p:cNvPr id="22" name="TextBox 21">
            <a:extLst>
              <a:ext uri="{FF2B5EF4-FFF2-40B4-BE49-F238E27FC236}">
                <a16:creationId xmlns:a16="http://schemas.microsoft.com/office/drawing/2014/main" id="{6DF15AE3-5427-4C86-9930-1E82E33AFA57}"/>
              </a:ext>
            </a:extLst>
          </p:cNvPr>
          <p:cNvSpPr txBox="1"/>
          <p:nvPr/>
        </p:nvSpPr>
        <p:spPr>
          <a:xfrm>
            <a:off x="430192" y="1313186"/>
            <a:ext cx="11438154" cy="5581015"/>
          </a:xfrm>
          <a:prstGeom prst="rect">
            <a:avLst/>
          </a:prstGeom>
          <a:noFill/>
        </p:spPr>
        <p:txBody>
          <a:bodyPr wrap="square" rtlCol="0">
            <a:spAutoFit/>
          </a:bodyPr>
          <a:lstStyle/>
          <a:p>
            <a:pPr marL="457200" indent="-457200">
              <a:lnSpc>
                <a:spcPct val="150000"/>
              </a:lnSpc>
              <a:buAutoNum type="arabicPeriod"/>
            </a:pPr>
            <a:r>
              <a:rPr lang="en-US" sz="2000" b="1" dirty="0"/>
              <a:t>Participate in Code Adoption Committees in your State</a:t>
            </a:r>
          </a:p>
          <a:p>
            <a:pPr marL="457200" indent="-457200">
              <a:lnSpc>
                <a:spcPct val="150000"/>
              </a:lnSpc>
              <a:buAutoNum type="arabicPeriod"/>
            </a:pPr>
            <a:r>
              <a:rPr lang="en-US" sz="2000" b="1" dirty="0"/>
              <a:t>Participate in the Education Committees providing CEU’s for Energy Codes, HERS Index, HERS H20, &amp; </a:t>
            </a:r>
            <a:r>
              <a:rPr lang="en-US" sz="2000" b="1" dirty="0" err="1"/>
              <a:t>WaterSense</a:t>
            </a:r>
            <a:r>
              <a:rPr lang="en-US" sz="2000" b="1" dirty="0"/>
              <a:t>, Energy Star, Net Zero Ready Homes, Utility Incentives &amp; 45 L Opportunities</a:t>
            </a:r>
          </a:p>
          <a:p>
            <a:pPr marL="457200" indent="-457200">
              <a:lnSpc>
                <a:spcPct val="150000"/>
              </a:lnSpc>
              <a:buAutoNum type="arabicPeriod"/>
            </a:pPr>
            <a:r>
              <a:rPr lang="en-US" sz="2000" b="1" dirty="0"/>
              <a:t>Outreach to State SEP Offices providing Energy Code Education that supports HERS Industry Programs</a:t>
            </a:r>
          </a:p>
          <a:p>
            <a:pPr marL="457200" indent="-457200">
              <a:lnSpc>
                <a:spcPct val="150000"/>
              </a:lnSpc>
              <a:buAutoNum type="arabicPeriod"/>
            </a:pPr>
            <a:r>
              <a:rPr lang="en-US" sz="2000" b="1" dirty="0"/>
              <a:t>Participate in Stretch Code Advocacy in your State (Green Programs or Carbon Index)</a:t>
            </a:r>
          </a:p>
          <a:p>
            <a:pPr marL="457200" indent="-457200">
              <a:lnSpc>
                <a:spcPct val="150000"/>
              </a:lnSpc>
              <a:buAutoNum type="arabicPeriod"/>
            </a:pPr>
            <a:r>
              <a:rPr lang="en-US" sz="2000" b="1" dirty="0"/>
              <a:t>Participate in adopting the HERS Index as Code Compliance Option  </a:t>
            </a:r>
          </a:p>
          <a:p>
            <a:pPr marL="457200" indent="-457200">
              <a:lnSpc>
                <a:spcPct val="150000"/>
              </a:lnSpc>
              <a:buAutoNum type="arabicPeriod"/>
            </a:pPr>
            <a:r>
              <a:rPr lang="en-US" sz="2000" b="1" dirty="0"/>
              <a:t>Create Workforce Development Opportunities</a:t>
            </a:r>
          </a:p>
          <a:p>
            <a:pPr marL="457200" indent="-457200">
              <a:lnSpc>
                <a:spcPct val="150000"/>
              </a:lnSpc>
              <a:buAutoNum type="arabicPeriod"/>
            </a:pPr>
            <a:r>
              <a:rPr lang="en-US" sz="2000" b="1" dirty="0"/>
              <a:t>Creating an Outreach, Education &amp; Advocacy HERS Group in your State</a:t>
            </a:r>
          </a:p>
          <a:p>
            <a:pPr marL="457200" indent="-457200">
              <a:lnSpc>
                <a:spcPct val="150000"/>
              </a:lnSpc>
              <a:buAutoNum type="arabicPeriod"/>
            </a:pPr>
            <a:r>
              <a:rPr lang="en-US" sz="2000" b="1" dirty="0"/>
              <a:t>Become an active member of the </a:t>
            </a:r>
            <a:r>
              <a:rPr lang="en-US" sz="2000" b="1" i="1" u="sng" dirty="0"/>
              <a:t>HERS RESNET Advocacy Group </a:t>
            </a:r>
            <a:r>
              <a:rPr lang="en-US" sz="2000" b="1" dirty="0"/>
              <a:t>(Strength in numbers)</a:t>
            </a:r>
          </a:p>
          <a:p>
            <a:pPr lvl="1">
              <a:lnSpc>
                <a:spcPct val="150000"/>
              </a:lnSpc>
            </a:pPr>
            <a:r>
              <a:rPr lang="en-US" sz="2000" b="1" dirty="0"/>
              <a:t>	</a:t>
            </a:r>
            <a:r>
              <a:rPr lang="en-US" sz="1600" b="1" dirty="0"/>
              <a:t>* Resnet to hold Bi-Monthly meetings to hear about your State Activities &amp; accomplishments</a:t>
            </a:r>
            <a:endParaRPr lang="en-US" sz="1600" dirty="0"/>
          </a:p>
        </p:txBody>
      </p:sp>
      <p:sp>
        <p:nvSpPr>
          <p:cNvPr id="2" name="Parallelogram 1">
            <a:extLst>
              <a:ext uri="{FF2B5EF4-FFF2-40B4-BE49-F238E27FC236}">
                <a16:creationId xmlns:a16="http://schemas.microsoft.com/office/drawing/2014/main" id="{71ACDF6E-F637-4002-E853-1C43AAEB22DD}"/>
              </a:ext>
            </a:extLst>
          </p:cNvPr>
          <p:cNvSpPr/>
          <p:nvPr/>
        </p:nvSpPr>
        <p:spPr>
          <a:xfrm>
            <a:off x="-273836" y="221998"/>
            <a:ext cx="8836811" cy="936270"/>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Overview of Advocacy Activities Include: </a:t>
            </a:r>
          </a:p>
        </p:txBody>
      </p:sp>
    </p:spTree>
    <p:extLst>
      <p:ext uri="{BB962C8B-B14F-4D97-AF65-F5344CB8AC3E}">
        <p14:creationId xmlns:p14="http://schemas.microsoft.com/office/powerpoint/2010/main" val="39324267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decel="4000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10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4">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4" accel="40000" decel="4000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ppt_x"/>
                                          </p:val>
                                        </p:tav>
                                        <p:tav tm="100000">
                                          <p:val>
                                            <p:strVal val="#ppt_x"/>
                                          </p:val>
                                        </p:tav>
                                      </p:tavLst>
                                    </p:anim>
                                    <p:anim calcmode="lin" valueType="num">
                                      <p:cBhvr additive="base">
                                        <p:cTn id="12" dur="10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8" accel="40000" decel="4000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000" fill="hold"/>
                                        <p:tgtEl>
                                          <p:spTgt spid="2"/>
                                        </p:tgtEl>
                                        <p:attrNameLst>
                                          <p:attrName>ppt_x</p:attrName>
                                        </p:attrNameLst>
                                      </p:cBhvr>
                                      <p:tavLst>
                                        <p:tav tm="0">
                                          <p:val>
                                            <p:strVal val="0-#ppt_w/2"/>
                                          </p:val>
                                        </p:tav>
                                        <p:tav tm="100000">
                                          <p:val>
                                            <p:strVal val="#ppt_x"/>
                                          </p:val>
                                        </p:tav>
                                      </p:tavLst>
                                    </p:anim>
                                    <p:anim calcmode="lin" valueType="num">
                                      <p:cBhvr additive="base">
                                        <p:cTn id="16"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2" grpId="0"/>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Parallelogram 52">
            <a:extLst>
              <a:ext uri="{FF2B5EF4-FFF2-40B4-BE49-F238E27FC236}">
                <a16:creationId xmlns:a16="http://schemas.microsoft.com/office/drawing/2014/main" id="{C0209215-5D08-4FF0-8F43-93E977C54D84}"/>
              </a:ext>
            </a:extLst>
          </p:cNvPr>
          <p:cNvSpPr/>
          <p:nvPr/>
        </p:nvSpPr>
        <p:spPr>
          <a:xfrm>
            <a:off x="-385012" y="416612"/>
            <a:ext cx="8591541" cy="936270"/>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CD8DDE88-14F3-420F-87CC-CB0C134EF887}"/>
              </a:ext>
            </a:extLst>
          </p:cNvPr>
          <p:cNvSpPr>
            <a:spLocks noGrp="1"/>
          </p:cNvSpPr>
          <p:nvPr>
            <p:ph type="body" sz="quarter" idx="10"/>
          </p:nvPr>
        </p:nvSpPr>
        <p:spPr>
          <a:xfrm>
            <a:off x="85725" y="509490"/>
            <a:ext cx="8334372" cy="826714"/>
          </a:xfrm>
        </p:spPr>
        <p:txBody>
          <a:bodyPr>
            <a:normAutofit fontScale="77500" lnSpcReduction="20000"/>
          </a:bodyPr>
          <a:lstStyle/>
          <a:p>
            <a:r>
              <a:rPr lang="en-US" b="1" dirty="0">
                <a:solidFill>
                  <a:schemeClr val="bg1"/>
                </a:solidFill>
              </a:rPr>
              <a:t>Growing HERS H20 &amp; </a:t>
            </a:r>
            <a:r>
              <a:rPr lang="en-US" b="1" dirty="0" err="1">
                <a:solidFill>
                  <a:schemeClr val="bg1"/>
                </a:solidFill>
              </a:rPr>
              <a:t>WaterSense</a:t>
            </a:r>
            <a:r>
              <a:rPr lang="en-US" b="1" dirty="0">
                <a:solidFill>
                  <a:schemeClr val="bg1"/>
                </a:solidFill>
              </a:rPr>
              <a:t> Programs</a:t>
            </a:r>
            <a:r>
              <a:rPr lang="en-US" b="1" baseline="-25000" dirty="0">
                <a:solidFill>
                  <a:schemeClr val="bg1"/>
                </a:solidFill>
              </a:rPr>
              <a:t> </a:t>
            </a:r>
            <a:endParaRPr lang="en-US" b="1" dirty="0">
              <a:solidFill>
                <a:schemeClr val="bg1"/>
              </a:solidFill>
            </a:endParaRPr>
          </a:p>
        </p:txBody>
      </p:sp>
      <p:sp>
        <p:nvSpPr>
          <p:cNvPr id="36" name="TextBox 35">
            <a:extLst>
              <a:ext uri="{FF2B5EF4-FFF2-40B4-BE49-F238E27FC236}">
                <a16:creationId xmlns:a16="http://schemas.microsoft.com/office/drawing/2014/main" id="{BB762D76-E847-4734-8C73-937B2E6DDE62}"/>
              </a:ext>
            </a:extLst>
          </p:cNvPr>
          <p:cNvSpPr txBox="1"/>
          <p:nvPr/>
        </p:nvSpPr>
        <p:spPr>
          <a:xfrm>
            <a:off x="7122368" y="2063466"/>
            <a:ext cx="1084162" cy="587277"/>
          </a:xfrm>
          <a:prstGeom prst="rect">
            <a:avLst/>
          </a:prstGeom>
          <a:noFill/>
        </p:spPr>
        <p:txBody>
          <a:bodyPr wrap="square" rtlCol="0">
            <a:spAutoFit/>
          </a:bodyPr>
          <a:lstStyle/>
          <a:p>
            <a:pPr algn="ctr">
              <a:lnSpc>
                <a:spcPct val="150000"/>
              </a:lnSpc>
            </a:pPr>
            <a:r>
              <a:rPr lang="en-US" sz="2400" b="1">
                <a:solidFill>
                  <a:schemeClr val="bg1"/>
                </a:solidFill>
              </a:rPr>
              <a:t>47%</a:t>
            </a:r>
          </a:p>
        </p:txBody>
      </p:sp>
      <p:sp>
        <p:nvSpPr>
          <p:cNvPr id="66" name="Slide Number Placeholder 5">
            <a:extLst>
              <a:ext uri="{FF2B5EF4-FFF2-40B4-BE49-F238E27FC236}">
                <a16:creationId xmlns:a16="http://schemas.microsoft.com/office/drawing/2014/main" id="{0522F7D4-A20F-466F-9E8C-C39C66E23CC1}"/>
              </a:ext>
            </a:extLst>
          </p:cNvPr>
          <p:cNvSpPr txBox="1">
            <a:spLocks/>
          </p:cNvSpPr>
          <p:nvPr/>
        </p:nvSpPr>
        <p:spPr>
          <a:xfrm>
            <a:off x="11415601" y="6238710"/>
            <a:ext cx="456397" cy="269046"/>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96CAF5E-82FD-46C1-8113-274199A6E6F4}" type="slidenum">
              <a:rPr lang="id-ID" sz="1200" b="1" i="1" smtClean="0">
                <a:solidFill>
                  <a:schemeClr val="tx1"/>
                </a:solidFill>
                <a:latin typeface="+mn-lt"/>
              </a:rPr>
              <a:pPr algn="ctr"/>
              <a:t>37</a:t>
            </a:fld>
            <a:endParaRPr lang="id-ID" sz="1100" b="1" i="1">
              <a:solidFill>
                <a:schemeClr val="tx1"/>
              </a:solidFill>
              <a:latin typeface="+mn-lt"/>
            </a:endParaRPr>
          </a:p>
        </p:txBody>
      </p:sp>
      <p:sp>
        <p:nvSpPr>
          <p:cNvPr id="91" name="TextBox 90">
            <a:extLst>
              <a:ext uri="{FF2B5EF4-FFF2-40B4-BE49-F238E27FC236}">
                <a16:creationId xmlns:a16="http://schemas.microsoft.com/office/drawing/2014/main" id="{E667ECD0-0B39-4B08-9AD5-8A1CA2F7950F}"/>
              </a:ext>
            </a:extLst>
          </p:cNvPr>
          <p:cNvSpPr txBox="1"/>
          <p:nvPr/>
        </p:nvSpPr>
        <p:spPr>
          <a:xfrm>
            <a:off x="10539702" y="661578"/>
            <a:ext cx="1751798" cy="369332"/>
          </a:xfrm>
          <a:prstGeom prst="rect">
            <a:avLst/>
          </a:prstGeom>
          <a:noFill/>
        </p:spPr>
        <p:txBody>
          <a:bodyPr wrap="square" rtlCol="0">
            <a:spAutoFit/>
          </a:bodyPr>
          <a:lstStyle/>
          <a:p>
            <a:r>
              <a:rPr lang="en-US">
                <a:solidFill>
                  <a:schemeClr val="tx2"/>
                </a:solidFill>
              </a:rPr>
              <a:t>#</a:t>
            </a:r>
            <a:r>
              <a:rPr lang="en-US" sz="1200" b="1">
                <a:solidFill>
                  <a:schemeClr val="tx2"/>
                </a:solidFill>
              </a:rPr>
              <a:t>RESNET2023</a:t>
            </a:r>
          </a:p>
        </p:txBody>
      </p:sp>
      <p:pic>
        <p:nvPicPr>
          <p:cNvPr id="4" name="Picture 3">
            <a:extLst>
              <a:ext uri="{FF2B5EF4-FFF2-40B4-BE49-F238E27FC236}">
                <a16:creationId xmlns:a16="http://schemas.microsoft.com/office/drawing/2014/main" id="{722B5658-52A5-4901-4DE2-D286FB5B4043}"/>
              </a:ext>
            </a:extLst>
          </p:cNvPr>
          <p:cNvPicPr>
            <a:picLocks noChangeAspect="1"/>
          </p:cNvPicPr>
          <p:nvPr/>
        </p:nvPicPr>
        <p:blipFill>
          <a:blip r:embed="rId2"/>
          <a:stretch>
            <a:fillRect/>
          </a:stretch>
        </p:blipFill>
        <p:spPr>
          <a:xfrm>
            <a:off x="8748969" y="231083"/>
            <a:ext cx="3213659" cy="937892"/>
          </a:xfrm>
          <a:prstGeom prst="rect">
            <a:avLst/>
          </a:prstGeom>
        </p:spPr>
      </p:pic>
      <p:sp>
        <p:nvSpPr>
          <p:cNvPr id="2" name="TextBox 1">
            <a:extLst>
              <a:ext uri="{FF2B5EF4-FFF2-40B4-BE49-F238E27FC236}">
                <a16:creationId xmlns:a16="http://schemas.microsoft.com/office/drawing/2014/main" id="{36EB3682-D93A-368A-70BA-855D6A798A9B}"/>
              </a:ext>
            </a:extLst>
          </p:cNvPr>
          <p:cNvSpPr txBox="1"/>
          <p:nvPr/>
        </p:nvSpPr>
        <p:spPr>
          <a:xfrm>
            <a:off x="196581" y="1966441"/>
            <a:ext cx="4659364" cy="3754874"/>
          </a:xfrm>
          <a:prstGeom prst="rect">
            <a:avLst/>
          </a:prstGeom>
          <a:noFill/>
        </p:spPr>
        <p:txBody>
          <a:bodyPr wrap="square" rtlCol="0">
            <a:spAutoFit/>
          </a:bodyPr>
          <a:lstStyle/>
          <a:p>
            <a:pPr marL="285750" indent="-285750">
              <a:buFont typeface="Arial" panose="020B0604020202020204" pitchFamily="34" charset="0"/>
              <a:buChar char="•"/>
            </a:pPr>
            <a:r>
              <a:rPr lang="en-US" sz="2000" b="1" dirty="0"/>
              <a:t>National Launch in 2021</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r>
              <a:rPr lang="en-US" sz="2000" b="1" dirty="0"/>
              <a:t>400+ Certified Raters</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r>
              <a:rPr lang="en-US" sz="2000" b="1" dirty="0"/>
              <a:t>27 Accredited Providers</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r>
              <a:rPr lang="en-US" sz="2000" b="1" dirty="0"/>
              <a:t>5,989 Ratings in 2024</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r>
              <a:rPr lang="en-US" sz="2000" b="1" dirty="0"/>
              <a:t>Meet with Water Districts &amp; States to implement HERS H20 &amp; </a:t>
            </a:r>
            <a:r>
              <a:rPr lang="en-US" sz="2000" b="1" dirty="0" err="1"/>
              <a:t>WaterSense</a:t>
            </a:r>
            <a:r>
              <a:rPr lang="en-US" sz="2000" b="1" dirty="0"/>
              <a:t> Programs.</a:t>
            </a:r>
          </a:p>
          <a:p>
            <a:endParaRPr lang="en-US" dirty="0"/>
          </a:p>
        </p:txBody>
      </p:sp>
      <p:grpSp>
        <p:nvGrpSpPr>
          <p:cNvPr id="17" name="Group 16">
            <a:extLst>
              <a:ext uri="{FF2B5EF4-FFF2-40B4-BE49-F238E27FC236}">
                <a16:creationId xmlns:a16="http://schemas.microsoft.com/office/drawing/2014/main" id="{010182B5-9F26-F30A-8D88-B58F1D3C5DC0}"/>
              </a:ext>
            </a:extLst>
          </p:cNvPr>
          <p:cNvGrpSpPr/>
          <p:nvPr/>
        </p:nvGrpSpPr>
        <p:grpSpPr>
          <a:xfrm>
            <a:off x="4991759" y="1977737"/>
            <a:ext cx="7131272" cy="4280253"/>
            <a:chOff x="4698783" y="1869673"/>
            <a:chExt cx="7131272" cy="4280253"/>
          </a:xfrm>
        </p:grpSpPr>
        <p:pic>
          <p:nvPicPr>
            <p:cNvPr id="7" name="Picture 6">
              <a:extLst>
                <a:ext uri="{FF2B5EF4-FFF2-40B4-BE49-F238E27FC236}">
                  <a16:creationId xmlns:a16="http://schemas.microsoft.com/office/drawing/2014/main" id="{46BFD432-0A48-D74B-F87B-A4B937E59B38}"/>
                </a:ext>
              </a:extLst>
            </p:cNvPr>
            <p:cNvPicPr>
              <a:picLocks noChangeAspect="1"/>
            </p:cNvPicPr>
            <p:nvPr/>
          </p:nvPicPr>
          <p:blipFill>
            <a:blip r:embed="rId3"/>
            <a:stretch>
              <a:fillRect/>
            </a:stretch>
          </p:blipFill>
          <p:spPr>
            <a:xfrm>
              <a:off x="4809291" y="1869673"/>
              <a:ext cx="7020764" cy="4280253"/>
            </a:xfrm>
            <a:prstGeom prst="rect">
              <a:avLst/>
            </a:prstGeom>
          </p:spPr>
        </p:pic>
        <p:sp>
          <p:nvSpPr>
            <p:cNvPr id="9" name="Oval 8">
              <a:extLst>
                <a:ext uri="{FF2B5EF4-FFF2-40B4-BE49-F238E27FC236}">
                  <a16:creationId xmlns:a16="http://schemas.microsoft.com/office/drawing/2014/main" id="{FE3C5E32-A12C-4142-C43D-266BFE0FE006}"/>
                </a:ext>
              </a:extLst>
            </p:cNvPr>
            <p:cNvSpPr/>
            <p:nvPr/>
          </p:nvSpPr>
          <p:spPr>
            <a:xfrm>
              <a:off x="5344327" y="3252315"/>
              <a:ext cx="923661" cy="83633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t>1903</a:t>
              </a:r>
            </a:p>
          </p:txBody>
        </p:sp>
        <p:sp>
          <p:nvSpPr>
            <p:cNvPr id="10" name="Oval 9">
              <a:extLst>
                <a:ext uri="{FF2B5EF4-FFF2-40B4-BE49-F238E27FC236}">
                  <a16:creationId xmlns:a16="http://schemas.microsoft.com/office/drawing/2014/main" id="{3AAAC31D-03C8-9684-F2F9-CC88391674E7}"/>
                </a:ext>
              </a:extLst>
            </p:cNvPr>
            <p:cNvSpPr/>
            <p:nvPr/>
          </p:nvSpPr>
          <p:spPr>
            <a:xfrm>
              <a:off x="4698783" y="3945492"/>
              <a:ext cx="798443" cy="6413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t>2169</a:t>
              </a:r>
            </a:p>
          </p:txBody>
        </p:sp>
        <p:sp>
          <p:nvSpPr>
            <p:cNvPr id="11" name="Oval 10">
              <a:extLst>
                <a:ext uri="{FF2B5EF4-FFF2-40B4-BE49-F238E27FC236}">
                  <a16:creationId xmlns:a16="http://schemas.microsoft.com/office/drawing/2014/main" id="{75089966-DFF8-6FD9-D0C1-1812F6E7E080}"/>
                </a:ext>
              </a:extLst>
            </p:cNvPr>
            <p:cNvSpPr/>
            <p:nvPr/>
          </p:nvSpPr>
          <p:spPr>
            <a:xfrm>
              <a:off x="7777654" y="4991141"/>
              <a:ext cx="522733" cy="51107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t>51</a:t>
              </a:r>
            </a:p>
          </p:txBody>
        </p:sp>
        <p:sp>
          <p:nvSpPr>
            <p:cNvPr id="12" name="Oval 11">
              <a:extLst>
                <a:ext uri="{FF2B5EF4-FFF2-40B4-BE49-F238E27FC236}">
                  <a16:creationId xmlns:a16="http://schemas.microsoft.com/office/drawing/2014/main" id="{60974F82-F42A-C6E7-ECEA-09C2C7F797F7}"/>
                </a:ext>
              </a:extLst>
            </p:cNvPr>
            <p:cNvSpPr/>
            <p:nvPr/>
          </p:nvSpPr>
          <p:spPr>
            <a:xfrm>
              <a:off x="11325515" y="2612363"/>
              <a:ext cx="354848" cy="3368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14" name="Oval 13">
              <a:extLst>
                <a:ext uri="{FF2B5EF4-FFF2-40B4-BE49-F238E27FC236}">
                  <a16:creationId xmlns:a16="http://schemas.microsoft.com/office/drawing/2014/main" id="{7CE86857-5E91-50B8-B2DE-E7BFF1C0D19D}"/>
                </a:ext>
              </a:extLst>
            </p:cNvPr>
            <p:cNvSpPr/>
            <p:nvPr/>
          </p:nvSpPr>
          <p:spPr>
            <a:xfrm>
              <a:off x="6948117" y="3692361"/>
              <a:ext cx="395885" cy="3742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t>6</a:t>
              </a:r>
            </a:p>
          </p:txBody>
        </p:sp>
        <p:sp>
          <p:nvSpPr>
            <p:cNvPr id="15" name="Oval 14">
              <a:extLst>
                <a:ext uri="{FF2B5EF4-FFF2-40B4-BE49-F238E27FC236}">
                  <a16:creationId xmlns:a16="http://schemas.microsoft.com/office/drawing/2014/main" id="{B917FF3D-1020-3314-95FD-40DE77EDD6EE}"/>
                </a:ext>
              </a:extLst>
            </p:cNvPr>
            <p:cNvSpPr/>
            <p:nvPr/>
          </p:nvSpPr>
          <p:spPr>
            <a:xfrm>
              <a:off x="5859380" y="4266161"/>
              <a:ext cx="830896" cy="83633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t>1858</a:t>
              </a:r>
            </a:p>
          </p:txBody>
        </p:sp>
      </p:grpSp>
      <p:sp>
        <p:nvSpPr>
          <p:cNvPr id="16" name="TextBox 15">
            <a:extLst>
              <a:ext uri="{FF2B5EF4-FFF2-40B4-BE49-F238E27FC236}">
                <a16:creationId xmlns:a16="http://schemas.microsoft.com/office/drawing/2014/main" id="{17BE1E4F-61D5-B2B1-4158-5DD907A45AC9}"/>
              </a:ext>
            </a:extLst>
          </p:cNvPr>
          <p:cNvSpPr txBox="1"/>
          <p:nvPr/>
        </p:nvSpPr>
        <p:spPr>
          <a:xfrm>
            <a:off x="7459579" y="1577627"/>
            <a:ext cx="2313305" cy="400110"/>
          </a:xfrm>
          <a:prstGeom prst="rect">
            <a:avLst/>
          </a:prstGeom>
          <a:noFill/>
        </p:spPr>
        <p:txBody>
          <a:bodyPr wrap="square" rtlCol="0">
            <a:spAutoFit/>
          </a:bodyPr>
          <a:lstStyle/>
          <a:p>
            <a:r>
              <a:rPr lang="en-US" sz="2000" b="1" dirty="0"/>
              <a:t>HERS</a:t>
            </a:r>
            <a:r>
              <a:rPr lang="en-US" sz="2000" b="1" baseline="-25000" dirty="0"/>
              <a:t>H2O</a:t>
            </a:r>
            <a:r>
              <a:rPr lang="en-US" sz="2000" b="1" dirty="0"/>
              <a:t> Ratings</a:t>
            </a:r>
            <a:endParaRPr lang="en-US" sz="2000" b="1" baseline="-25000" dirty="0"/>
          </a:p>
        </p:txBody>
      </p:sp>
      <p:pic>
        <p:nvPicPr>
          <p:cNvPr id="3074" name="Picture 2" descr="The WaterSense Label | US EPA">
            <a:extLst>
              <a:ext uri="{FF2B5EF4-FFF2-40B4-BE49-F238E27FC236}">
                <a16:creationId xmlns:a16="http://schemas.microsoft.com/office/drawing/2014/main" id="{ADD1DA9B-1F12-CBB9-BEB3-7483C1FA73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9992" y="1229323"/>
            <a:ext cx="1128519" cy="12801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DC4DC52-A319-1907-BA12-FA868BB67AC7}"/>
              </a:ext>
            </a:extLst>
          </p:cNvPr>
          <p:cNvSpPr txBox="1"/>
          <p:nvPr/>
        </p:nvSpPr>
        <p:spPr>
          <a:xfrm>
            <a:off x="7122368" y="6336868"/>
            <a:ext cx="2887624" cy="369332"/>
          </a:xfrm>
          <a:prstGeom prst="rect">
            <a:avLst/>
          </a:prstGeom>
          <a:noFill/>
        </p:spPr>
        <p:txBody>
          <a:bodyPr wrap="square" rtlCol="0">
            <a:spAutoFit/>
          </a:bodyPr>
          <a:lstStyle/>
          <a:p>
            <a:r>
              <a:rPr lang="en-US" dirty="0"/>
              <a:t>2024 HERS</a:t>
            </a:r>
            <a:r>
              <a:rPr lang="en-US" baseline="-25000" dirty="0"/>
              <a:t>H2O</a:t>
            </a:r>
            <a:r>
              <a:rPr lang="en-US" dirty="0"/>
              <a:t> Ratings</a:t>
            </a:r>
          </a:p>
        </p:txBody>
      </p:sp>
    </p:spTree>
    <p:extLst>
      <p:ext uri="{BB962C8B-B14F-4D97-AF65-F5344CB8AC3E}">
        <p14:creationId xmlns:p14="http://schemas.microsoft.com/office/powerpoint/2010/main" val="38763355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decel="4000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1000" fill="hold"/>
                                        <p:tgtEl>
                                          <p:spTgt spid="53"/>
                                        </p:tgtEl>
                                        <p:attrNameLst>
                                          <p:attrName>ppt_x</p:attrName>
                                        </p:attrNameLst>
                                      </p:cBhvr>
                                      <p:tavLst>
                                        <p:tav tm="0">
                                          <p:val>
                                            <p:strVal val="0-#ppt_w/2"/>
                                          </p:val>
                                        </p:tav>
                                        <p:tav tm="100000">
                                          <p:val>
                                            <p:strVal val="#ppt_x"/>
                                          </p:val>
                                        </p:tav>
                                      </p:tavLst>
                                    </p:anim>
                                    <p:anim calcmode="lin" valueType="num">
                                      <p:cBhvr additive="base">
                                        <p:cTn id="8" dur="1000" fill="hold"/>
                                        <p:tgtEl>
                                          <p:spTgt spid="53"/>
                                        </p:tgtEl>
                                        <p:attrNameLst>
                                          <p:attrName>ppt_y</p:attrName>
                                        </p:attrNameLst>
                                      </p:cBhvr>
                                      <p:tavLst>
                                        <p:tav tm="0">
                                          <p:val>
                                            <p:strVal val="#ppt_y"/>
                                          </p:val>
                                        </p:tav>
                                        <p:tav tm="100000">
                                          <p:val>
                                            <p:strVal val="#ppt_y"/>
                                          </p:val>
                                        </p:tav>
                                      </p:tavLst>
                                    </p:anim>
                                  </p:childTnLst>
                                </p:cTn>
                              </p:par>
                              <p:par>
                                <p:cTn id="9" presetID="2" presetClass="entr" presetSubtype="8" accel="40000" decel="4000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1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1000" fill="hold"/>
                                        <p:tgtEl>
                                          <p:spTgt spid="3">
                                            <p:txEl>
                                              <p:pRg st="0" end="0"/>
                                            </p:txEl>
                                          </p:spTgt>
                                        </p:tgtEl>
                                        <p:attrNameLst>
                                          <p:attrName>ppt_y</p:attrName>
                                        </p:attrNameLst>
                                      </p:cBhvr>
                                      <p:tavLst>
                                        <p:tav tm="0">
                                          <p:val>
                                            <p:strVal val="#ppt_y"/>
                                          </p:val>
                                        </p:tav>
                                        <p:tav tm="100000">
                                          <p:val>
                                            <p:strVal val="#ppt_y"/>
                                          </p:val>
                                        </p:tav>
                                      </p:tavLst>
                                    </p:anim>
                                  </p:childTnLst>
                                </p:cTn>
                              </p:par>
                              <p:par>
                                <p:cTn id="13" presetID="49" presetClass="entr" presetSubtype="0" decel="10000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 calcmode="lin" valueType="num">
                                      <p:cBhvr>
                                        <p:cTn id="15" dur="500" fill="hold"/>
                                        <p:tgtEl>
                                          <p:spTgt spid="36"/>
                                        </p:tgtEl>
                                        <p:attrNameLst>
                                          <p:attrName>ppt_w</p:attrName>
                                        </p:attrNameLst>
                                      </p:cBhvr>
                                      <p:tavLst>
                                        <p:tav tm="0">
                                          <p:val>
                                            <p:fltVal val="0"/>
                                          </p:val>
                                        </p:tav>
                                        <p:tav tm="100000">
                                          <p:val>
                                            <p:strVal val="#ppt_w"/>
                                          </p:val>
                                        </p:tav>
                                      </p:tavLst>
                                    </p:anim>
                                    <p:anim calcmode="lin" valueType="num">
                                      <p:cBhvr>
                                        <p:cTn id="16" dur="500" fill="hold"/>
                                        <p:tgtEl>
                                          <p:spTgt spid="36"/>
                                        </p:tgtEl>
                                        <p:attrNameLst>
                                          <p:attrName>ppt_h</p:attrName>
                                        </p:attrNameLst>
                                      </p:cBhvr>
                                      <p:tavLst>
                                        <p:tav tm="0">
                                          <p:val>
                                            <p:fltVal val="0"/>
                                          </p:val>
                                        </p:tav>
                                        <p:tav tm="100000">
                                          <p:val>
                                            <p:strVal val="#ppt_h"/>
                                          </p:val>
                                        </p:tav>
                                      </p:tavLst>
                                    </p:anim>
                                    <p:anim calcmode="lin" valueType="num">
                                      <p:cBhvr>
                                        <p:cTn id="17" dur="500" fill="hold"/>
                                        <p:tgtEl>
                                          <p:spTgt spid="36"/>
                                        </p:tgtEl>
                                        <p:attrNameLst>
                                          <p:attrName>style.rotation</p:attrName>
                                        </p:attrNameLst>
                                      </p:cBhvr>
                                      <p:tavLst>
                                        <p:tav tm="0">
                                          <p:val>
                                            <p:fltVal val="360"/>
                                          </p:val>
                                        </p:tav>
                                        <p:tav tm="100000">
                                          <p:val>
                                            <p:fltVal val="0"/>
                                          </p:val>
                                        </p:tav>
                                      </p:tavLst>
                                    </p:anim>
                                    <p:animEffect transition="in" filter="fade">
                                      <p:cBhvr>
                                        <p:cTn id="18" dur="500"/>
                                        <p:tgtEl>
                                          <p:spTgt spid="3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1"/>
                                        </p:tgtEl>
                                        <p:attrNameLst>
                                          <p:attrName>style.visibility</p:attrName>
                                        </p:attrNameLst>
                                      </p:cBhvr>
                                      <p:to>
                                        <p:strVal val="visible"/>
                                      </p:to>
                                    </p:set>
                                    <p:animEffect transition="in" filter="fade">
                                      <p:cBhvr>
                                        <p:cTn id="21"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3" grpId="0" build="p"/>
      <p:bldP spid="36" grpId="0"/>
      <p:bldP spid="9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Parallelogram 52">
            <a:extLst>
              <a:ext uri="{FF2B5EF4-FFF2-40B4-BE49-F238E27FC236}">
                <a16:creationId xmlns:a16="http://schemas.microsoft.com/office/drawing/2014/main" id="{C0209215-5D08-4FF0-8F43-93E977C54D84}"/>
              </a:ext>
            </a:extLst>
          </p:cNvPr>
          <p:cNvSpPr/>
          <p:nvPr/>
        </p:nvSpPr>
        <p:spPr>
          <a:xfrm>
            <a:off x="-385011" y="416612"/>
            <a:ext cx="5782134" cy="936270"/>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CD8DDE88-14F3-420F-87CC-CB0C134EF887}"/>
              </a:ext>
            </a:extLst>
          </p:cNvPr>
          <p:cNvSpPr>
            <a:spLocks noGrp="1"/>
          </p:cNvSpPr>
          <p:nvPr>
            <p:ph type="body" sz="quarter" idx="10"/>
          </p:nvPr>
        </p:nvSpPr>
        <p:spPr/>
        <p:txBody>
          <a:bodyPr>
            <a:normAutofit/>
          </a:bodyPr>
          <a:lstStyle/>
          <a:p>
            <a:r>
              <a:rPr lang="en-US" sz="3200" b="1" dirty="0">
                <a:solidFill>
                  <a:schemeClr val="bg1"/>
                </a:solidFill>
              </a:rPr>
              <a:t>Promote Carbon Index</a:t>
            </a:r>
          </a:p>
        </p:txBody>
      </p:sp>
      <p:sp>
        <p:nvSpPr>
          <p:cNvPr id="36" name="TextBox 35">
            <a:extLst>
              <a:ext uri="{FF2B5EF4-FFF2-40B4-BE49-F238E27FC236}">
                <a16:creationId xmlns:a16="http://schemas.microsoft.com/office/drawing/2014/main" id="{BB762D76-E847-4734-8C73-937B2E6DDE62}"/>
              </a:ext>
            </a:extLst>
          </p:cNvPr>
          <p:cNvSpPr txBox="1"/>
          <p:nvPr/>
        </p:nvSpPr>
        <p:spPr>
          <a:xfrm>
            <a:off x="7122368" y="2063466"/>
            <a:ext cx="1084162" cy="587277"/>
          </a:xfrm>
          <a:prstGeom prst="rect">
            <a:avLst/>
          </a:prstGeom>
          <a:noFill/>
        </p:spPr>
        <p:txBody>
          <a:bodyPr wrap="square" rtlCol="0">
            <a:spAutoFit/>
          </a:bodyPr>
          <a:lstStyle/>
          <a:p>
            <a:pPr algn="ctr">
              <a:lnSpc>
                <a:spcPct val="150000"/>
              </a:lnSpc>
            </a:pPr>
            <a:r>
              <a:rPr lang="en-US" sz="2400" b="1">
                <a:solidFill>
                  <a:schemeClr val="bg1"/>
                </a:solidFill>
              </a:rPr>
              <a:t>47%</a:t>
            </a:r>
          </a:p>
        </p:txBody>
      </p:sp>
      <p:sp>
        <p:nvSpPr>
          <p:cNvPr id="45" name="TextBox 44">
            <a:extLst>
              <a:ext uri="{FF2B5EF4-FFF2-40B4-BE49-F238E27FC236}">
                <a16:creationId xmlns:a16="http://schemas.microsoft.com/office/drawing/2014/main" id="{82BCB709-F435-41D3-A5F9-A588ED9280EF}"/>
              </a:ext>
            </a:extLst>
          </p:cNvPr>
          <p:cNvSpPr txBox="1"/>
          <p:nvPr/>
        </p:nvSpPr>
        <p:spPr>
          <a:xfrm>
            <a:off x="890066" y="1939546"/>
            <a:ext cx="2417436" cy="954107"/>
          </a:xfrm>
          <a:prstGeom prst="rect">
            <a:avLst/>
          </a:prstGeom>
          <a:noFill/>
        </p:spPr>
        <p:txBody>
          <a:bodyPr wrap="square" rtlCol="0">
            <a:spAutoFit/>
          </a:bodyPr>
          <a:lstStyle/>
          <a:p>
            <a:pPr marL="171450" indent="-171450">
              <a:buFont typeface="Arial" panose="020B0604020202020204" pitchFamily="34" charset="0"/>
              <a:buChar char="•"/>
            </a:pPr>
            <a:r>
              <a:rPr lang="en-US" sz="1400" dirty="0"/>
              <a:t>Amendment to </a:t>
            </a:r>
            <a:br>
              <a:rPr lang="en-US" sz="1400" dirty="0"/>
            </a:br>
            <a:r>
              <a:rPr lang="en-US" sz="1400" dirty="0"/>
              <a:t>Standard 301</a:t>
            </a:r>
          </a:p>
          <a:p>
            <a:pPr marL="171450" indent="-171450">
              <a:buFont typeface="Arial" panose="020B0604020202020204" pitchFamily="34" charset="0"/>
              <a:buChar char="•"/>
            </a:pPr>
            <a:r>
              <a:rPr lang="en-US" sz="1400" dirty="0"/>
              <a:t>Replaces previous emissions calculations</a:t>
            </a:r>
          </a:p>
        </p:txBody>
      </p:sp>
      <p:sp>
        <p:nvSpPr>
          <p:cNvPr id="46" name="TextBox 45">
            <a:extLst>
              <a:ext uri="{FF2B5EF4-FFF2-40B4-BE49-F238E27FC236}">
                <a16:creationId xmlns:a16="http://schemas.microsoft.com/office/drawing/2014/main" id="{6C628FB8-0D9E-49DD-8F8B-4285D1B7281F}"/>
              </a:ext>
            </a:extLst>
          </p:cNvPr>
          <p:cNvSpPr txBox="1"/>
          <p:nvPr/>
        </p:nvSpPr>
        <p:spPr>
          <a:xfrm>
            <a:off x="934134" y="1563756"/>
            <a:ext cx="2126233" cy="422360"/>
          </a:xfrm>
          <a:prstGeom prst="rect">
            <a:avLst/>
          </a:prstGeom>
          <a:noFill/>
        </p:spPr>
        <p:txBody>
          <a:bodyPr wrap="square" rtlCol="0">
            <a:spAutoFit/>
          </a:bodyPr>
          <a:lstStyle/>
          <a:p>
            <a:pPr>
              <a:lnSpc>
                <a:spcPct val="150000"/>
              </a:lnSpc>
            </a:pPr>
            <a:r>
              <a:rPr lang="en-US" sz="1600" b="1" dirty="0"/>
              <a:t>Standard</a:t>
            </a:r>
          </a:p>
        </p:txBody>
      </p:sp>
      <p:sp>
        <p:nvSpPr>
          <p:cNvPr id="47" name="TextBox 46">
            <a:extLst>
              <a:ext uri="{FF2B5EF4-FFF2-40B4-BE49-F238E27FC236}">
                <a16:creationId xmlns:a16="http://schemas.microsoft.com/office/drawing/2014/main" id="{C28EB7AB-962C-4287-AD3A-9D66ECF5D247}"/>
              </a:ext>
            </a:extLst>
          </p:cNvPr>
          <p:cNvSpPr txBox="1"/>
          <p:nvPr/>
        </p:nvSpPr>
        <p:spPr>
          <a:xfrm>
            <a:off x="890064" y="4738591"/>
            <a:ext cx="2523263" cy="954107"/>
          </a:xfrm>
          <a:prstGeom prst="rect">
            <a:avLst/>
          </a:prstGeom>
          <a:noFill/>
        </p:spPr>
        <p:txBody>
          <a:bodyPr wrap="square" rtlCol="0">
            <a:spAutoFit/>
          </a:bodyPr>
          <a:lstStyle/>
          <a:p>
            <a:pPr marL="171450" indent="-171450">
              <a:buFont typeface="Arial" panose="020B0604020202020204" pitchFamily="34" charset="0"/>
              <a:buChar char="•"/>
            </a:pPr>
            <a:r>
              <a:rPr lang="en-US" sz="1400" dirty="0"/>
              <a:t>Included in all RESNET accredited software</a:t>
            </a:r>
          </a:p>
          <a:p>
            <a:pPr marL="171450" indent="-171450">
              <a:buFont typeface="Arial" panose="020B0604020202020204" pitchFamily="34" charset="0"/>
              <a:buChar char="•"/>
            </a:pPr>
            <a:r>
              <a:rPr lang="en-US" sz="1400" dirty="0"/>
              <a:t>Must be included on Rating Certificate</a:t>
            </a:r>
          </a:p>
        </p:txBody>
      </p:sp>
      <p:sp>
        <p:nvSpPr>
          <p:cNvPr id="48" name="TextBox 47">
            <a:extLst>
              <a:ext uri="{FF2B5EF4-FFF2-40B4-BE49-F238E27FC236}">
                <a16:creationId xmlns:a16="http://schemas.microsoft.com/office/drawing/2014/main" id="{3E6B10D6-141E-445D-9955-C629B0DC134D}"/>
              </a:ext>
            </a:extLst>
          </p:cNvPr>
          <p:cNvSpPr txBox="1"/>
          <p:nvPr/>
        </p:nvSpPr>
        <p:spPr>
          <a:xfrm>
            <a:off x="890065" y="4362801"/>
            <a:ext cx="2126233" cy="422360"/>
          </a:xfrm>
          <a:prstGeom prst="rect">
            <a:avLst/>
          </a:prstGeom>
          <a:noFill/>
        </p:spPr>
        <p:txBody>
          <a:bodyPr wrap="square" rtlCol="0">
            <a:spAutoFit/>
          </a:bodyPr>
          <a:lstStyle/>
          <a:p>
            <a:pPr>
              <a:lnSpc>
                <a:spcPct val="150000"/>
              </a:lnSpc>
            </a:pPr>
            <a:r>
              <a:rPr lang="en-US" sz="1600" b="1" dirty="0"/>
              <a:t>Software</a:t>
            </a:r>
          </a:p>
        </p:txBody>
      </p:sp>
      <p:sp>
        <p:nvSpPr>
          <p:cNvPr id="49" name="TextBox 48">
            <a:extLst>
              <a:ext uri="{FF2B5EF4-FFF2-40B4-BE49-F238E27FC236}">
                <a16:creationId xmlns:a16="http://schemas.microsoft.com/office/drawing/2014/main" id="{71EB6F11-4F20-451D-B648-21154236A111}"/>
              </a:ext>
            </a:extLst>
          </p:cNvPr>
          <p:cNvSpPr txBox="1"/>
          <p:nvPr/>
        </p:nvSpPr>
        <p:spPr>
          <a:xfrm>
            <a:off x="891475" y="3521199"/>
            <a:ext cx="2437885" cy="523220"/>
          </a:xfrm>
          <a:prstGeom prst="rect">
            <a:avLst/>
          </a:prstGeom>
          <a:noFill/>
        </p:spPr>
        <p:txBody>
          <a:bodyPr wrap="square" rtlCol="0">
            <a:spAutoFit/>
          </a:bodyPr>
          <a:lstStyle/>
          <a:p>
            <a:pPr marL="171450" indent="-171450">
              <a:buFont typeface="Arial" panose="020B0604020202020204" pitchFamily="34" charset="0"/>
              <a:buChar char="•"/>
            </a:pPr>
            <a:r>
              <a:rPr lang="en-US" sz="1400" dirty="0"/>
              <a:t>Nothing additional required</a:t>
            </a:r>
          </a:p>
        </p:txBody>
      </p:sp>
      <p:sp>
        <p:nvSpPr>
          <p:cNvPr id="50" name="TextBox 49">
            <a:extLst>
              <a:ext uri="{FF2B5EF4-FFF2-40B4-BE49-F238E27FC236}">
                <a16:creationId xmlns:a16="http://schemas.microsoft.com/office/drawing/2014/main" id="{7110D1EA-480E-4093-A405-9AB8E5391348}"/>
              </a:ext>
            </a:extLst>
          </p:cNvPr>
          <p:cNvSpPr txBox="1"/>
          <p:nvPr/>
        </p:nvSpPr>
        <p:spPr>
          <a:xfrm>
            <a:off x="891476" y="3145409"/>
            <a:ext cx="2126233" cy="422360"/>
          </a:xfrm>
          <a:prstGeom prst="rect">
            <a:avLst/>
          </a:prstGeom>
          <a:noFill/>
        </p:spPr>
        <p:txBody>
          <a:bodyPr wrap="square" rtlCol="0">
            <a:spAutoFit/>
          </a:bodyPr>
          <a:lstStyle/>
          <a:p>
            <a:pPr>
              <a:lnSpc>
                <a:spcPct val="150000"/>
              </a:lnSpc>
            </a:pPr>
            <a:r>
              <a:rPr lang="en-US" sz="1600" b="1" dirty="0"/>
              <a:t>Providers</a:t>
            </a:r>
          </a:p>
        </p:txBody>
      </p:sp>
      <p:sp>
        <p:nvSpPr>
          <p:cNvPr id="51" name="TextBox 50">
            <a:extLst>
              <a:ext uri="{FF2B5EF4-FFF2-40B4-BE49-F238E27FC236}">
                <a16:creationId xmlns:a16="http://schemas.microsoft.com/office/drawing/2014/main" id="{FE2FFCF8-1CAC-4AA8-B3C6-EA0D6EAD86E4}"/>
              </a:ext>
            </a:extLst>
          </p:cNvPr>
          <p:cNvSpPr txBox="1"/>
          <p:nvPr/>
        </p:nvSpPr>
        <p:spPr>
          <a:xfrm>
            <a:off x="3904462" y="3521199"/>
            <a:ext cx="2437885" cy="954107"/>
          </a:xfrm>
          <a:prstGeom prst="rect">
            <a:avLst/>
          </a:prstGeom>
          <a:noFill/>
        </p:spPr>
        <p:txBody>
          <a:bodyPr wrap="square" rtlCol="0">
            <a:spAutoFit/>
          </a:bodyPr>
          <a:lstStyle/>
          <a:p>
            <a:pPr marL="285750" indent="-285750">
              <a:buFont typeface="Arial" panose="020B0604020202020204" pitchFamily="34" charset="0"/>
              <a:buChar char="•"/>
            </a:pPr>
            <a:r>
              <a:rPr lang="en-US" sz="1400" dirty="0"/>
              <a:t>Nothing additional required</a:t>
            </a:r>
          </a:p>
          <a:p>
            <a:pPr marL="285750" indent="-285750">
              <a:buFont typeface="Arial" panose="020B0604020202020204" pitchFamily="34" charset="0"/>
              <a:buChar char="•"/>
            </a:pPr>
            <a:r>
              <a:rPr lang="en-US" sz="1400" dirty="0"/>
              <a:t>Calculations done in software</a:t>
            </a:r>
          </a:p>
        </p:txBody>
      </p:sp>
      <p:sp>
        <p:nvSpPr>
          <p:cNvPr id="52" name="TextBox 51">
            <a:extLst>
              <a:ext uri="{FF2B5EF4-FFF2-40B4-BE49-F238E27FC236}">
                <a16:creationId xmlns:a16="http://schemas.microsoft.com/office/drawing/2014/main" id="{3F5E52A4-E880-4BA7-AF3B-65215F72E3C0}"/>
              </a:ext>
            </a:extLst>
          </p:cNvPr>
          <p:cNvSpPr txBox="1"/>
          <p:nvPr/>
        </p:nvSpPr>
        <p:spPr>
          <a:xfrm>
            <a:off x="4006516" y="3106602"/>
            <a:ext cx="2126233" cy="422360"/>
          </a:xfrm>
          <a:prstGeom prst="rect">
            <a:avLst/>
          </a:prstGeom>
          <a:noFill/>
        </p:spPr>
        <p:txBody>
          <a:bodyPr wrap="square" rtlCol="0">
            <a:spAutoFit/>
          </a:bodyPr>
          <a:lstStyle/>
          <a:p>
            <a:pPr>
              <a:lnSpc>
                <a:spcPct val="150000"/>
              </a:lnSpc>
            </a:pPr>
            <a:r>
              <a:rPr lang="en-US" sz="1600" b="1" dirty="0"/>
              <a:t>Raters/RFIs</a:t>
            </a:r>
          </a:p>
        </p:txBody>
      </p:sp>
      <p:sp>
        <p:nvSpPr>
          <p:cNvPr id="66" name="Slide Number Placeholder 5">
            <a:extLst>
              <a:ext uri="{FF2B5EF4-FFF2-40B4-BE49-F238E27FC236}">
                <a16:creationId xmlns:a16="http://schemas.microsoft.com/office/drawing/2014/main" id="{0522F7D4-A20F-466F-9E8C-C39C66E23CC1}"/>
              </a:ext>
            </a:extLst>
          </p:cNvPr>
          <p:cNvSpPr txBox="1">
            <a:spLocks/>
          </p:cNvSpPr>
          <p:nvPr/>
        </p:nvSpPr>
        <p:spPr>
          <a:xfrm>
            <a:off x="11415601" y="6238710"/>
            <a:ext cx="456397" cy="269046"/>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96CAF5E-82FD-46C1-8113-274199A6E6F4}" type="slidenum">
              <a:rPr lang="id-ID" sz="1200" b="1" i="1" smtClean="0">
                <a:solidFill>
                  <a:schemeClr val="tx1"/>
                </a:solidFill>
                <a:latin typeface="+mn-lt"/>
              </a:rPr>
              <a:pPr algn="ctr"/>
              <a:t>38</a:t>
            </a:fld>
            <a:endParaRPr lang="id-ID" sz="1100" b="1" i="1">
              <a:solidFill>
                <a:schemeClr val="tx1"/>
              </a:solidFill>
              <a:latin typeface="+mn-lt"/>
            </a:endParaRPr>
          </a:p>
        </p:txBody>
      </p:sp>
      <p:sp>
        <p:nvSpPr>
          <p:cNvPr id="91" name="TextBox 90">
            <a:extLst>
              <a:ext uri="{FF2B5EF4-FFF2-40B4-BE49-F238E27FC236}">
                <a16:creationId xmlns:a16="http://schemas.microsoft.com/office/drawing/2014/main" id="{E667ECD0-0B39-4B08-9AD5-8A1CA2F7950F}"/>
              </a:ext>
            </a:extLst>
          </p:cNvPr>
          <p:cNvSpPr txBox="1"/>
          <p:nvPr/>
        </p:nvSpPr>
        <p:spPr>
          <a:xfrm>
            <a:off x="10539702" y="661578"/>
            <a:ext cx="1751798" cy="369332"/>
          </a:xfrm>
          <a:prstGeom prst="rect">
            <a:avLst/>
          </a:prstGeom>
          <a:noFill/>
        </p:spPr>
        <p:txBody>
          <a:bodyPr wrap="square" rtlCol="0">
            <a:spAutoFit/>
          </a:bodyPr>
          <a:lstStyle/>
          <a:p>
            <a:r>
              <a:rPr lang="en-US">
                <a:solidFill>
                  <a:schemeClr val="tx2"/>
                </a:solidFill>
              </a:rPr>
              <a:t>#</a:t>
            </a:r>
            <a:r>
              <a:rPr lang="en-US" sz="1200" b="1">
                <a:solidFill>
                  <a:schemeClr val="tx2"/>
                </a:solidFill>
              </a:rPr>
              <a:t>RESNET2023</a:t>
            </a:r>
          </a:p>
        </p:txBody>
      </p:sp>
      <p:sp>
        <p:nvSpPr>
          <p:cNvPr id="6" name="TextBox 5">
            <a:extLst>
              <a:ext uri="{FF2B5EF4-FFF2-40B4-BE49-F238E27FC236}">
                <a16:creationId xmlns:a16="http://schemas.microsoft.com/office/drawing/2014/main" id="{E2D24BF5-F0C2-275C-6312-5E52F048F940}"/>
              </a:ext>
            </a:extLst>
          </p:cNvPr>
          <p:cNvSpPr txBox="1"/>
          <p:nvPr/>
        </p:nvSpPr>
        <p:spPr>
          <a:xfrm>
            <a:off x="3930804" y="1948709"/>
            <a:ext cx="2437885" cy="379591"/>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US" sz="1400" dirty="0"/>
              <a:t>Same as Std. 301</a:t>
            </a:r>
          </a:p>
        </p:txBody>
      </p:sp>
      <p:sp>
        <p:nvSpPr>
          <p:cNvPr id="42" name="TextBox 41">
            <a:extLst>
              <a:ext uri="{FF2B5EF4-FFF2-40B4-BE49-F238E27FC236}">
                <a16:creationId xmlns:a16="http://schemas.microsoft.com/office/drawing/2014/main" id="{1A1A78E6-F670-11C5-1A4E-4E495427DAE4}"/>
              </a:ext>
            </a:extLst>
          </p:cNvPr>
          <p:cNvSpPr txBox="1"/>
          <p:nvPr/>
        </p:nvSpPr>
        <p:spPr>
          <a:xfrm>
            <a:off x="3930805" y="1572919"/>
            <a:ext cx="2126233" cy="422360"/>
          </a:xfrm>
          <a:prstGeom prst="rect">
            <a:avLst/>
          </a:prstGeom>
          <a:noFill/>
        </p:spPr>
        <p:txBody>
          <a:bodyPr wrap="square" rtlCol="0">
            <a:spAutoFit/>
          </a:bodyPr>
          <a:lstStyle/>
          <a:p>
            <a:pPr>
              <a:lnSpc>
                <a:spcPct val="150000"/>
              </a:lnSpc>
            </a:pPr>
            <a:r>
              <a:rPr lang="en-US" sz="1600" b="1" dirty="0"/>
              <a:t>Scope</a:t>
            </a:r>
          </a:p>
        </p:txBody>
      </p:sp>
      <p:grpSp>
        <p:nvGrpSpPr>
          <p:cNvPr id="64" name="Shape 579">
            <a:extLst>
              <a:ext uri="{FF2B5EF4-FFF2-40B4-BE49-F238E27FC236}">
                <a16:creationId xmlns:a16="http://schemas.microsoft.com/office/drawing/2014/main" id="{B3DDF980-4DD7-ACD6-762C-94A0F0966230}"/>
              </a:ext>
            </a:extLst>
          </p:cNvPr>
          <p:cNvGrpSpPr/>
          <p:nvPr/>
        </p:nvGrpSpPr>
        <p:grpSpPr>
          <a:xfrm>
            <a:off x="463978" y="1683086"/>
            <a:ext cx="398404" cy="401385"/>
            <a:chOff x="1934025" y="1001650"/>
            <a:chExt cx="415300" cy="355600"/>
          </a:xfrm>
        </p:grpSpPr>
        <p:sp>
          <p:nvSpPr>
            <p:cNvPr id="65" name="Shape 580">
              <a:extLst>
                <a:ext uri="{FF2B5EF4-FFF2-40B4-BE49-F238E27FC236}">
                  <a16:creationId xmlns:a16="http://schemas.microsoft.com/office/drawing/2014/main" id="{00127B17-3B91-6A33-6170-F26F4F052D23}"/>
                </a:ext>
              </a:extLst>
            </p:cNvPr>
            <p:cNvSpPr/>
            <p:nvPr/>
          </p:nvSpPr>
          <p:spPr>
            <a:xfrm>
              <a:off x="1934025" y="1303650"/>
              <a:ext cx="207650" cy="53600"/>
            </a:xfrm>
            <a:custGeom>
              <a:avLst/>
              <a:gdLst/>
              <a:ahLst/>
              <a:cxnLst/>
              <a:rect l="0" t="0" r="0" b="0"/>
              <a:pathLst>
                <a:path w="8306" h="2144" fill="none" extrusionOk="0">
                  <a:moveTo>
                    <a:pt x="1" y="0"/>
                  </a:moveTo>
                  <a:lnTo>
                    <a:pt x="1" y="487"/>
                  </a:lnTo>
                  <a:lnTo>
                    <a:pt x="1" y="487"/>
                  </a:lnTo>
                  <a:lnTo>
                    <a:pt x="25" y="633"/>
                  </a:lnTo>
                  <a:lnTo>
                    <a:pt x="74" y="755"/>
                  </a:lnTo>
                  <a:lnTo>
                    <a:pt x="147" y="853"/>
                  </a:lnTo>
                  <a:lnTo>
                    <a:pt x="245" y="950"/>
                  </a:lnTo>
                  <a:lnTo>
                    <a:pt x="245" y="950"/>
                  </a:lnTo>
                  <a:lnTo>
                    <a:pt x="391" y="1023"/>
                  </a:lnTo>
                  <a:lnTo>
                    <a:pt x="561" y="1047"/>
                  </a:lnTo>
                  <a:lnTo>
                    <a:pt x="561" y="1047"/>
                  </a:lnTo>
                  <a:lnTo>
                    <a:pt x="732" y="1023"/>
                  </a:lnTo>
                  <a:lnTo>
                    <a:pt x="732" y="1023"/>
                  </a:lnTo>
                  <a:lnTo>
                    <a:pt x="1292" y="853"/>
                  </a:lnTo>
                  <a:lnTo>
                    <a:pt x="1657" y="780"/>
                  </a:lnTo>
                  <a:lnTo>
                    <a:pt x="2071" y="682"/>
                  </a:lnTo>
                  <a:lnTo>
                    <a:pt x="2534" y="609"/>
                  </a:lnTo>
                  <a:lnTo>
                    <a:pt x="3021" y="560"/>
                  </a:lnTo>
                  <a:lnTo>
                    <a:pt x="3581" y="512"/>
                  </a:lnTo>
                  <a:lnTo>
                    <a:pt x="4166" y="487"/>
                  </a:lnTo>
                  <a:lnTo>
                    <a:pt x="4166" y="487"/>
                  </a:lnTo>
                  <a:lnTo>
                    <a:pt x="4604" y="512"/>
                  </a:lnTo>
                  <a:lnTo>
                    <a:pt x="5018" y="536"/>
                  </a:lnTo>
                  <a:lnTo>
                    <a:pt x="5408" y="609"/>
                  </a:lnTo>
                  <a:lnTo>
                    <a:pt x="5773" y="682"/>
                  </a:lnTo>
                  <a:lnTo>
                    <a:pt x="6114" y="780"/>
                  </a:lnTo>
                  <a:lnTo>
                    <a:pt x="6431" y="877"/>
                  </a:lnTo>
                  <a:lnTo>
                    <a:pt x="6699" y="999"/>
                  </a:lnTo>
                  <a:lnTo>
                    <a:pt x="6966" y="1120"/>
                  </a:lnTo>
                  <a:lnTo>
                    <a:pt x="7186" y="1242"/>
                  </a:lnTo>
                  <a:lnTo>
                    <a:pt x="7405" y="1388"/>
                  </a:lnTo>
                  <a:lnTo>
                    <a:pt x="7770" y="1656"/>
                  </a:lnTo>
                  <a:lnTo>
                    <a:pt x="8062" y="1924"/>
                  </a:lnTo>
                  <a:lnTo>
                    <a:pt x="8306" y="2143"/>
                  </a:lnTo>
                </a:path>
              </a:pathLst>
            </a:custGeom>
            <a:noFill/>
            <a:ln w="12175" cap="rnd" cmpd="sng">
              <a:solidFill>
                <a:schemeClr val="accent2"/>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79" name="Shape 581">
              <a:extLst>
                <a:ext uri="{FF2B5EF4-FFF2-40B4-BE49-F238E27FC236}">
                  <a16:creationId xmlns:a16="http://schemas.microsoft.com/office/drawing/2014/main" id="{C8081E9A-2470-092F-2FE9-80364C86D4E6}"/>
                </a:ext>
              </a:extLst>
            </p:cNvPr>
            <p:cNvSpPr/>
            <p:nvPr/>
          </p:nvSpPr>
          <p:spPr>
            <a:xfrm>
              <a:off x="2141650" y="1303650"/>
              <a:ext cx="207675" cy="53600"/>
            </a:xfrm>
            <a:custGeom>
              <a:avLst/>
              <a:gdLst/>
              <a:ahLst/>
              <a:cxnLst/>
              <a:rect l="0" t="0" r="0" b="0"/>
              <a:pathLst>
                <a:path w="8307" h="2144" fill="none" extrusionOk="0">
                  <a:moveTo>
                    <a:pt x="1" y="2143"/>
                  </a:moveTo>
                  <a:lnTo>
                    <a:pt x="1" y="2143"/>
                  </a:lnTo>
                  <a:lnTo>
                    <a:pt x="245" y="1924"/>
                  </a:lnTo>
                  <a:lnTo>
                    <a:pt x="537" y="1656"/>
                  </a:lnTo>
                  <a:lnTo>
                    <a:pt x="902" y="1388"/>
                  </a:lnTo>
                  <a:lnTo>
                    <a:pt x="1121" y="1242"/>
                  </a:lnTo>
                  <a:lnTo>
                    <a:pt x="1341" y="1120"/>
                  </a:lnTo>
                  <a:lnTo>
                    <a:pt x="1608" y="999"/>
                  </a:lnTo>
                  <a:lnTo>
                    <a:pt x="1876" y="877"/>
                  </a:lnTo>
                  <a:lnTo>
                    <a:pt x="2193" y="780"/>
                  </a:lnTo>
                  <a:lnTo>
                    <a:pt x="2534" y="682"/>
                  </a:lnTo>
                  <a:lnTo>
                    <a:pt x="2899" y="609"/>
                  </a:lnTo>
                  <a:lnTo>
                    <a:pt x="3289" y="536"/>
                  </a:lnTo>
                  <a:lnTo>
                    <a:pt x="3703" y="512"/>
                  </a:lnTo>
                  <a:lnTo>
                    <a:pt x="4141" y="487"/>
                  </a:lnTo>
                  <a:lnTo>
                    <a:pt x="4141" y="487"/>
                  </a:lnTo>
                  <a:lnTo>
                    <a:pt x="4726" y="512"/>
                  </a:lnTo>
                  <a:lnTo>
                    <a:pt x="5286" y="560"/>
                  </a:lnTo>
                  <a:lnTo>
                    <a:pt x="5773" y="609"/>
                  </a:lnTo>
                  <a:lnTo>
                    <a:pt x="6236" y="682"/>
                  </a:lnTo>
                  <a:lnTo>
                    <a:pt x="6650" y="780"/>
                  </a:lnTo>
                  <a:lnTo>
                    <a:pt x="7015" y="853"/>
                  </a:lnTo>
                  <a:lnTo>
                    <a:pt x="7575" y="1023"/>
                  </a:lnTo>
                  <a:lnTo>
                    <a:pt x="7575" y="1023"/>
                  </a:lnTo>
                  <a:lnTo>
                    <a:pt x="7746" y="1047"/>
                  </a:lnTo>
                  <a:lnTo>
                    <a:pt x="7746" y="1047"/>
                  </a:lnTo>
                  <a:lnTo>
                    <a:pt x="7916" y="1023"/>
                  </a:lnTo>
                  <a:lnTo>
                    <a:pt x="8062" y="950"/>
                  </a:lnTo>
                  <a:lnTo>
                    <a:pt x="8062" y="950"/>
                  </a:lnTo>
                  <a:lnTo>
                    <a:pt x="8160" y="853"/>
                  </a:lnTo>
                  <a:lnTo>
                    <a:pt x="8233" y="755"/>
                  </a:lnTo>
                  <a:lnTo>
                    <a:pt x="8282" y="633"/>
                  </a:lnTo>
                  <a:lnTo>
                    <a:pt x="8306" y="487"/>
                  </a:lnTo>
                  <a:lnTo>
                    <a:pt x="8306" y="0"/>
                  </a:lnTo>
                </a:path>
              </a:pathLst>
            </a:custGeom>
            <a:noFill/>
            <a:ln w="12175" cap="rnd" cmpd="sng">
              <a:solidFill>
                <a:schemeClr val="accent2"/>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80" name="Shape 582">
              <a:extLst>
                <a:ext uri="{FF2B5EF4-FFF2-40B4-BE49-F238E27FC236}">
                  <a16:creationId xmlns:a16="http://schemas.microsoft.com/office/drawing/2014/main" id="{87DE6E80-14EB-96F0-5CE6-55AA12DAE91A}"/>
                </a:ext>
              </a:extLst>
            </p:cNvPr>
            <p:cNvSpPr/>
            <p:nvPr/>
          </p:nvSpPr>
          <p:spPr>
            <a:xfrm>
              <a:off x="1934025" y="1001650"/>
              <a:ext cx="207650" cy="331250"/>
            </a:xfrm>
            <a:custGeom>
              <a:avLst/>
              <a:gdLst/>
              <a:ahLst/>
              <a:cxnLst/>
              <a:rect l="0" t="0" r="0" b="0"/>
              <a:pathLst>
                <a:path w="8306" h="13250" fill="none" extrusionOk="0">
                  <a:moveTo>
                    <a:pt x="8306" y="2192"/>
                  </a:moveTo>
                  <a:lnTo>
                    <a:pt x="8306" y="13249"/>
                  </a:lnTo>
                  <a:lnTo>
                    <a:pt x="8306" y="13249"/>
                  </a:lnTo>
                  <a:lnTo>
                    <a:pt x="8062" y="13030"/>
                  </a:lnTo>
                  <a:lnTo>
                    <a:pt x="7770" y="12762"/>
                  </a:lnTo>
                  <a:lnTo>
                    <a:pt x="7405" y="12494"/>
                  </a:lnTo>
                  <a:lnTo>
                    <a:pt x="7186" y="12348"/>
                  </a:lnTo>
                  <a:lnTo>
                    <a:pt x="6966" y="12226"/>
                  </a:lnTo>
                  <a:lnTo>
                    <a:pt x="6699" y="12105"/>
                  </a:lnTo>
                  <a:lnTo>
                    <a:pt x="6431" y="11983"/>
                  </a:lnTo>
                  <a:lnTo>
                    <a:pt x="6114" y="11885"/>
                  </a:lnTo>
                  <a:lnTo>
                    <a:pt x="5773" y="11788"/>
                  </a:lnTo>
                  <a:lnTo>
                    <a:pt x="5408" y="11715"/>
                  </a:lnTo>
                  <a:lnTo>
                    <a:pt x="5018" y="11642"/>
                  </a:lnTo>
                  <a:lnTo>
                    <a:pt x="4604" y="11617"/>
                  </a:lnTo>
                  <a:lnTo>
                    <a:pt x="4166" y="11593"/>
                  </a:lnTo>
                  <a:lnTo>
                    <a:pt x="4166" y="11593"/>
                  </a:lnTo>
                  <a:lnTo>
                    <a:pt x="3581" y="11617"/>
                  </a:lnTo>
                  <a:lnTo>
                    <a:pt x="3021" y="11666"/>
                  </a:lnTo>
                  <a:lnTo>
                    <a:pt x="2534" y="11715"/>
                  </a:lnTo>
                  <a:lnTo>
                    <a:pt x="2071" y="11788"/>
                  </a:lnTo>
                  <a:lnTo>
                    <a:pt x="1657" y="11885"/>
                  </a:lnTo>
                  <a:lnTo>
                    <a:pt x="1292" y="11958"/>
                  </a:lnTo>
                  <a:lnTo>
                    <a:pt x="732" y="12129"/>
                  </a:lnTo>
                  <a:lnTo>
                    <a:pt x="732" y="12129"/>
                  </a:lnTo>
                  <a:lnTo>
                    <a:pt x="561" y="12153"/>
                  </a:lnTo>
                  <a:lnTo>
                    <a:pt x="561" y="12153"/>
                  </a:lnTo>
                  <a:lnTo>
                    <a:pt x="391" y="12129"/>
                  </a:lnTo>
                  <a:lnTo>
                    <a:pt x="245" y="12056"/>
                  </a:lnTo>
                  <a:lnTo>
                    <a:pt x="245" y="12056"/>
                  </a:lnTo>
                  <a:lnTo>
                    <a:pt x="147" y="11958"/>
                  </a:lnTo>
                  <a:lnTo>
                    <a:pt x="74" y="11861"/>
                  </a:lnTo>
                  <a:lnTo>
                    <a:pt x="25" y="11739"/>
                  </a:lnTo>
                  <a:lnTo>
                    <a:pt x="1" y="11593"/>
                  </a:lnTo>
                  <a:lnTo>
                    <a:pt x="1" y="1656"/>
                  </a:lnTo>
                  <a:lnTo>
                    <a:pt x="1" y="1656"/>
                  </a:lnTo>
                  <a:lnTo>
                    <a:pt x="25" y="1534"/>
                  </a:lnTo>
                  <a:lnTo>
                    <a:pt x="50" y="1437"/>
                  </a:lnTo>
                  <a:lnTo>
                    <a:pt x="123" y="1315"/>
                  </a:lnTo>
                  <a:lnTo>
                    <a:pt x="196" y="1242"/>
                  </a:lnTo>
                  <a:lnTo>
                    <a:pt x="196" y="1242"/>
                  </a:lnTo>
                  <a:lnTo>
                    <a:pt x="342" y="1120"/>
                  </a:lnTo>
                  <a:lnTo>
                    <a:pt x="512" y="974"/>
                  </a:lnTo>
                  <a:lnTo>
                    <a:pt x="926" y="755"/>
                  </a:lnTo>
                  <a:lnTo>
                    <a:pt x="1389" y="536"/>
                  </a:lnTo>
                  <a:lnTo>
                    <a:pt x="1901" y="341"/>
                  </a:lnTo>
                  <a:lnTo>
                    <a:pt x="2461" y="195"/>
                  </a:lnTo>
                  <a:lnTo>
                    <a:pt x="3021" y="73"/>
                  </a:lnTo>
                  <a:lnTo>
                    <a:pt x="3581" y="24"/>
                  </a:lnTo>
                  <a:lnTo>
                    <a:pt x="4166" y="0"/>
                  </a:lnTo>
                  <a:lnTo>
                    <a:pt x="4166" y="0"/>
                  </a:lnTo>
                  <a:lnTo>
                    <a:pt x="4531" y="0"/>
                  </a:lnTo>
                  <a:lnTo>
                    <a:pt x="4872" y="49"/>
                  </a:lnTo>
                  <a:lnTo>
                    <a:pt x="5213" y="98"/>
                  </a:lnTo>
                  <a:lnTo>
                    <a:pt x="5530" y="171"/>
                  </a:lnTo>
                  <a:lnTo>
                    <a:pt x="5822" y="268"/>
                  </a:lnTo>
                  <a:lnTo>
                    <a:pt x="6114" y="365"/>
                  </a:lnTo>
                  <a:lnTo>
                    <a:pt x="6358" y="487"/>
                  </a:lnTo>
                  <a:lnTo>
                    <a:pt x="6626" y="609"/>
                  </a:lnTo>
                  <a:lnTo>
                    <a:pt x="7064" y="901"/>
                  </a:lnTo>
                  <a:lnTo>
                    <a:pt x="7429" y="1169"/>
                  </a:lnTo>
                  <a:lnTo>
                    <a:pt x="7746" y="1437"/>
                  </a:lnTo>
                  <a:lnTo>
                    <a:pt x="8014" y="1681"/>
                  </a:lnTo>
                  <a:lnTo>
                    <a:pt x="8014" y="1681"/>
                  </a:lnTo>
                  <a:lnTo>
                    <a:pt x="8136" y="1802"/>
                  </a:lnTo>
                  <a:lnTo>
                    <a:pt x="8136" y="1802"/>
                  </a:lnTo>
                  <a:lnTo>
                    <a:pt x="8209" y="1875"/>
                  </a:lnTo>
                  <a:lnTo>
                    <a:pt x="8257" y="1973"/>
                  </a:lnTo>
                  <a:lnTo>
                    <a:pt x="8306" y="2095"/>
                  </a:lnTo>
                  <a:lnTo>
                    <a:pt x="8306" y="2192"/>
                  </a:lnTo>
                  <a:lnTo>
                    <a:pt x="8306" y="2192"/>
                  </a:lnTo>
                  <a:close/>
                </a:path>
              </a:pathLst>
            </a:custGeom>
            <a:noFill/>
            <a:ln w="12175" cap="rnd" cmpd="sng">
              <a:solidFill>
                <a:schemeClr val="accent2"/>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81" name="Shape 583">
              <a:extLst>
                <a:ext uri="{FF2B5EF4-FFF2-40B4-BE49-F238E27FC236}">
                  <a16:creationId xmlns:a16="http://schemas.microsoft.com/office/drawing/2014/main" id="{D4007390-9588-80A2-F96E-ACE1B32CFA5C}"/>
                </a:ext>
              </a:extLst>
            </p:cNvPr>
            <p:cNvSpPr/>
            <p:nvPr/>
          </p:nvSpPr>
          <p:spPr>
            <a:xfrm>
              <a:off x="2141650" y="1001650"/>
              <a:ext cx="207675" cy="331250"/>
            </a:xfrm>
            <a:custGeom>
              <a:avLst/>
              <a:gdLst/>
              <a:ahLst/>
              <a:cxnLst/>
              <a:rect l="0" t="0" r="0" b="0"/>
              <a:pathLst>
                <a:path w="8307" h="13250" fill="none" extrusionOk="0">
                  <a:moveTo>
                    <a:pt x="1" y="2192"/>
                  </a:moveTo>
                  <a:lnTo>
                    <a:pt x="1" y="13249"/>
                  </a:lnTo>
                  <a:lnTo>
                    <a:pt x="1" y="13249"/>
                  </a:lnTo>
                  <a:lnTo>
                    <a:pt x="245" y="13030"/>
                  </a:lnTo>
                  <a:lnTo>
                    <a:pt x="537" y="12762"/>
                  </a:lnTo>
                  <a:lnTo>
                    <a:pt x="902" y="12494"/>
                  </a:lnTo>
                  <a:lnTo>
                    <a:pt x="1121" y="12348"/>
                  </a:lnTo>
                  <a:lnTo>
                    <a:pt x="1341" y="12226"/>
                  </a:lnTo>
                  <a:lnTo>
                    <a:pt x="1608" y="12105"/>
                  </a:lnTo>
                  <a:lnTo>
                    <a:pt x="1876" y="11983"/>
                  </a:lnTo>
                  <a:lnTo>
                    <a:pt x="2193" y="11885"/>
                  </a:lnTo>
                  <a:lnTo>
                    <a:pt x="2534" y="11788"/>
                  </a:lnTo>
                  <a:lnTo>
                    <a:pt x="2899" y="11715"/>
                  </a:lnTo>
                  <a:lnTo>
                    <a:pt x="3289" y="11642"/>
                  </a:lnTo>
                  <a:lnTo>
                    <a:pt x="3703" y="11617"/>
                  </a:lnTo>
                  <a:lnTo>
                    <a:pt x="4141" y="11593"/>
                  </a:lnTo>
                  <a:lnTo>
                    <a:pt x="4141" y="11593"/>
                  </a:lnTo>
                  <a:lnTo>
                    <a:pt x="4726" y="11617"/>
                  </a:lnTo>
                  <a:lnTo>
                    <a:pt x="5286" y="11666"/>
                  </a:lnTo>
                  <a:lnTo>
                    <a:pt x="5773" y="11715"/>
                  </a:lnTo>
                  <a:lnTo>
                    <a:pt x="6236" y="11788"/>
                  </a:lnTo>
                  <a:lnTo>
                    <a:pt x="6650" y="11885"/>
                  </a:lnTo>
                  <a:lnTo>
                    <a:pt x="7015" y="11958"/>
                  </a:lnTo>
                  <a:lnTo>
                    <a:pt x="7575" y="12129"/>
                  </a:lnTo>
                  <a:lnTo>
                    <a:pt x="7575" y="12129"/>
                  </a:lnTo>
                  <a:lnTo>
                    <a:pt x="7746" y="12153"/>
                  </a:lnTo>
                  <a:lnTo>
                    <a:pt x="7746" y="12153"/>
                  </a:lnTo>
                  <a:lnTo>
                    <a:pt x="7916" y="12129"/>
                  </a:lnTo>
                  <a:lnTo>
                    <a:pt x="8062" y="12056"/>
                  </a:lnTo>
                  <a:lnTo>
                    <a:pt x="8062" y="12056"/>
                  </a:lnTo>
                  <a:lnTo>
                    <a:pt x="8160" y="11958"/>
                  </a:lnTo>
                  <a:lnTo>
                    <a:pt x="8233" y="11861"/>
                  </a:lnTo>
                  <a:lnTo>
                    <a:pt x="8282" y="11739"/>
                  </a:lnTo>
                  <a:lnTo>
                    <a:pt x="8306" y="11593"/>
                  </a:lnTo>
                  <a:lnTo>
                    <a:pt x="8306" y="1656"/>
                  </a:lnTo>
                  <a:lnTo>
                    <a:pt x="8306" y="1656"/>
                  </a:lnTo>
                  <a:lnTo>
                    <a:pt x="8282" y="1534"/>
                  </a:lnTo>
                  <a:lnTo>
                    <a:pt x="8257" y="1437"/>
                  </a:lnTo>
                  <a:lnTo>
                    <a:pt x="8184" y="1315"/>
                  </a:lnTo>
                  <a:lnTo>
                    <a:pt x="8111" y="1242"/>
                  </a:lnTo>
                  <a:lnTo>
                    <a:pt x="8111" y="1242"/>
                  </a:lnTo>
                  <a:lnTo>
                    <a:pt x="7965" y="1120"/>
                  </a:lnTo>
                  <a:lnTo>
                    <a:pt x="7795" y="974"/>
                  </a:lnTo>
                  <a:lnTo>
                    <a:pt x="7381" y="755"/>
                  </a:lnTo>
                  <a:lnTo>
                    <a:pt x="6918" y="536"/>
                  </a:lnTo>
                  <a:lnTo>
                    <a:pt x="6406" y="341"/>
                  </a:lnTo>
                  <a:lnTo>
                    <a:pt x="5846" y="195"/>
                  </a:lnTo>
                  <a:lnTo>
                    <a:pt x="5286" y="73"/>
                  </a:lnTo>
                  <a:lnTo>
                    <a:pt x="4726" y="24"/>
                  </a:lnTo>
                  <a:lnTo>
                    <a:pt x="4141" y="0"/>
                  </a:lnTo>
                  <a:lnTo>
                    <a:pt x="4141" y="0"/>
                  </a:lnTo>
                  <a:lnTo>
                    <a:pt x="3776" y="0"/>
                  </a:lnTo>
                  <a:lnTo>
                    <a:pt x="3435" y="49"/>
                  </a:lnTo>
                  <a:lnTo>
                    <a:pt x="3094" y="98"/>
                  </a:lnTo>
                  <a:lnTo>
                    <a:pt x="2777" y="171"/>
                  </a:lnTo>
                  <a:lnTo>
                    <a:pt x="2485" y="268"/>
                  </a:lnTo>
                  <a:lnTo>
                    <a:pt x="2193" y="365"/>
                  </a:lnTo>
                  <a:lnTo>
                    <a:pt x="1949" y="487"/>
                  </a:lnTo>
                  <a:lnTo>
                    <a:pt x="1681" y="609"/>
                  </a:lnTo>
                  <a:lnTo>
                    <a:pt x="1243" y="901"/>
                  </a:lnTo>
                  <a:lnTo>
                    <a:pt x="878" y="1169"/>
                  </a:lnTo>
                  <a:lnTo>
                    <a:pt x="561" y="1437"/>
                  </a:lnTo>
                  <a:lnTo>
                    <a:pt x="293" y="1681"/>
                  </a:lnTo>
                  <a:lnTo>
                    <a:pt x="293" y="1681"/>
                  </a:lnTo>
                  <a:lnTo>
                    <a:pt x="171" y="1802"/>
                  </a:lnTo>
                  <a:lnTo>
                    <a:pt x="171" y="1802"/>
                  </a:lnTo>
                  <a:lnTo>
                    <a:pt x="98" y="1875"/>
                  </a:lnTo>
                  <a:lnTo>
                    <a:pt x="50" y="1973"/>
                  </a:lnTo>
                  <a:lnTo>
                    <a:pt x="1" y="2095"/>
                  </a:lnTo>
                  <a:lnTo>
                    <a:pt x="1" y="2192"/>
                  </a:lnTo>
                  <a:lnTo>
                    <a:pt x="1" y="2192"/>
                  </a:lnTo>
                  <a:close/>
                </a:path>
              </a:pathLst>
            </a:custGeom>
            <a:noFill/>
            <a:ln w="12175" cap="rnd" cmpd="sng">
              <a:solidFill>
                <a:schemeClr val="accent2"/>
              </a:solidFill>
              <a:prstDash val="solid"/>
              <a:round/>
              <a:headEnd type="none" w="sm" len="sm"/>
              <a:tailEnd type="none" w="sm" len="sm"/>
            </a:ln>
          </p:spPr>
          <p:txBody>
            <a:bodyPr spcFirstLastPara="1" wrap="square" lIns="68569" tIns="68569" rIns="68569" bIns="68569" anchor="ctr" anchorCtr="0">
              <a:noAutofit/>
            </a:bodyPr>
            <a:lstStyle/>
            <a:p>
              <a:endParaRPr sz="1050"/>
            </a:p>
          </p:txBody>
        </p:sp>
      </p:grpSp>
      <p:grpSp>
        <p:nvGrpSpPr>
          <p:cNvPr id="82" name="Shape 693">
            <a:extLst>
              <a:ext uri="{FF2B5EF4-FFF2-40B4-BE49-F238E27FC236}">
                <a16:creationId xmlns:a16="http://schemas.microsoft.com/office/drawing/2014/main" id="{D2C1B07E-E781-09BA-A910-F298D7BB2E4B}"/>
              </a:ext>
            </a:extLst>
          </p:cNvPr>
          <p:cNvGrpSpPr/>
          <p:nvPr/>
        </p:nvGrpSpPr>
        <p:grpSpPr>
          <a:xfrm>
            <a:off x="463978" y="4454537"/>
            <a:ext cx="378384" cy="422359"/>
            <a:chOff x="2583100" y="2973775"/>
            <a:chExt cx="461550" cy="437200"/>
          </a:xfrm>
        </p:grpSpPr>
        <p:sp>
          <p:nvSpPr>
            <p:cNvPr id="83" name="Shape 694">
              <a:extLst>
                <a:ext uri="{FF2B5EF4-FFF2-40B4-BE49-F238E27FC236}">
                  <a16:creationId xmlns:a16="http://schemas.microsoft.com/office/drawing/2014/main" id="{9FBE8E21-D9A2-600D-1B80-2254E31EF6EA}"/>
                </a:ext>
              </a:extLst>
            </p:cNvPr>
            <p:cNvSpPr/>
            <p:nvPr/>
          </p:nvSpPr>
          <p:spPr>
            <a:xfrm>
              <a:off x="2701225" y="3315975"/>
              <a:ext cx="225300" cy="95000"/>
            </a:xfrm>
            <a:custGeom>
              <a:avLst/>
              <a:gdLst/>
              <a:ahLst/>
              <a:cxnLst/>
              <a:rect l="0" t="0" r="0" b="0"/>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12175" cap="rnd" cmpd="sng">
              <a:solidFill>
                <a:schemeClr val="accent2"/>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84" name="Shape 695">
              <a:extLst>
                <a:ext uri="{FF2B5EF4-FFF2-40B4-BE49-F238E27FC236}">
                  <a16:creationId xmlns:a16="http://schemas.microsoft.com/office/drawing/2014/main" id="{56363A27-DEBD-8F4C-AA83-C8828B216025}"/>
                </a:ext>
              </a:extLst>
            </p:cNvPr>
            <p:cNvSpPr/>
            <p:nvPr/>
          </p:nvSpPr>
          <p:spPr>
            <a:xfrm>
              <a:off x="2583100" y="2973775"/>
              <a:ext cx="461550" cy="336125"/>
            </a:xfrm>
            <a:custGeom>
              <a:avLst/>
              <a:gdLst/>
              <a:ahLst/>
              <a:cxnLst/>
              <a:rect l="0" t="0" r="0" b="0"/>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12175" cap="rnd" cmpd="sng">
              <a:solidFill>
                <a:schemeClr val="accent2"/>
              </a:solidFill>
              <a:prstDash val="solid"/>
              <a:round/>
              <a:headEnd type="none" w="sm" len="sm"/>
              <a:tailEnd type="none" w="sm" len="sm"/>
            </a:ln>
          </p:spPr>
          <p:txBody>
            <a:bodyPr spcFirstLastPara="1" wrap="square" lIns="68569" tIns="68569" rIns="68569" bIns="68569" anchor="ctr" anchorCtr="0">
              <a:noAutofit/>
            </a:bodyPr>
            <a:lstStyle/>
            <a:p>
              <a:endParaRPr sz="1050"/>
            </a:p>
          </p:txBody>
        </p:sp>
      </p:grpSp>
      <p:grpSp>
        <p:nvGrpSpPr>
          <p:cNvPr id="85" name="Shape 619">
            <a:extLst>
              <a:ext uri="{FF2B5EF4-FFF2-40B4-BE49-F238E27FC236}">
                <a16:creationId xmlns:a16="http://schemas.microsoft.com/office/drawing/2014/main" id="{BFF16AA0-B995-1435-D088-C48AA82F0778}"/>
              </a:ext>
            </a:extLst>
          </p:cNvPr>
          <p:cNvGrpSpPr/>
          <p:nvPr/>
        </p:nvGrpSpPr>
        <p:grpSpPr>
          <a:xfrm>
            <a:off x="493495" y="3222111"/>
            <a:ext cx="306209" cy="422360"/>
            <a:chOff x="3979850" y="1598950"/>
            <a:chExt cx="356825" cy="505375"/>
          </a:xfrm>
        </p:grpSpPr>
        <p:sp>
          <p:nvSpPr>
            <p:cNvPr id="86" name="Shape 620">
              <a:extLst>
                <a:ext uri="{FF2B5EF4-FFF2-40B4-BE49-F238E27FC236}">
                  <a16:creationId xmlns:a16="http://schemas.microsoft.com/office/drawing/2014/main" id="{13E03297-47AC-5D26-4F9F-8163FB9753E5}"/>
                </a:ext>
              </a:extLst>
            </p:cNvPr>
            <p:cNvSpPr/>
            <p:nvPr/>
          </p:nvSpPr>
          <p:spPr>
            <a:xfrm>
              <a:off x="3979850" y="1602600"/>
              <a:ext cx="44475" cy="501725"/>
            </a:xfrm>
            <a:custGeom>
              <a:avLst/>
              <a:gdLst/>
              <a:ahLst/>
              <a:cxnLst/>
              <a:rect l="0" t="0" r="0" b="0"/>
              <a:pathLst>
                <a:path w="1779" h="20069" fill="none" extrusionOk="0">
                  <a:moveTo>
                    <a:pt x="1778" y="20069"/>
                  </a:moveTo>
                  <a:lnTo>
                    <a:pt x="1778" y="488"/>
                  </a:lnTo>
                  <a:lnTo>
                    <a:pt x="1778" y="488"/>
                  </a:lnTo>
                  <a:lnTo>
                    <a:pt x="1778" y="390"/>
                  </a:lnTo>
                  <a:lnTo>
                    <a:pt x="1730" y="293"/>
                  </a:lnTo>
                  <a:lnTo>
                    <a:pt x="1705" y="220"/>
                  </a:lnTo>
                  <a:lnTo>
                    <a:pt x="1632" y="147"/>
                  </a:lnTo>
                  <a:lnTo>
                    <a:pt x="1559" y="74"/>
                  </a:lnTo>
                  <a:lnTo>
                    <a:pt x="1486" y="25"/>
                  </a:lnTo>
                  <a:lnTo>
                    <a:pt x="1389" y="0"/>
                  </a:lnTo>
                  <a:lnTo>
                    <a:pt x="1291" y="0"/>
                  </a:lnTo>
                  <a:lnTo>
                    <a:pt x="488" y="0"/>
                  </a:lnTo>
                  <a:lnTo>
                    <a:pt x="488" y="0"/>
                  </a:lnTo>
                  <a:lnTo>
                    <a:pt x="390" y="0"/>
                  </a:lnTo>
                  <a:lnTo>
                    <a:pt x="293" y="25"/>
                  </a:lnTo>
                  <a:lnTo>
                    <a:pt x="220" y="74"/>
                  </a:lnTo>
                  <a:lnTo>
                    <a:pt x="147" y="147"/>
                  </a:lnTo>
                  <a:lnTo>
                    <a:pt x="98" y="220"/>
                  </a:lnTo>
                  <a:lnTo>
                    <a:pt x="49" y="293"/>
                  </a:lnTo>
                  <a:lnTo>
                    <a:pt x="25" y="390"/>
                  </a:lnTo>
                  <a:lnTo>
                    <a:pt x="1" y="488"/>
                  </a:lnTo>
                  <a:lnTo>
                    <a:pt x="1" y="20069"/>
                  </a:lnTo>
                  <a:lnTo>
                    <a:pt x="1778" y="20069"/>
                  </a:lnTo>
                  <a:close/>
                </a:path>
              </a:pathLst>
            </a:custGeom>
            <a:noFill/>
            <a:ln w="12175" cap="rnd" cmpd="sng">
              <a:solidFill>
                <a:schemeClr val="accent2"/>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87" name="Shape 621">
              <a:extLst>
                <a:ext uri="{FF2B5EF4-FFF2-40B4-BE49-F238E27FC236}">
                  <a16:creationId xmlns:a16="http://schemas.microsoft.com/office/drawing/2014/main" id="{6FB58BF9-093C-3D77-1434-208A1434D8F7}"/>
                </a:ext>
              </a:extLst>
            </p:cNvPr>
            <p:cNvSpPr/>
            <p:nvPr/>
          </p:nvSpPr>
          <p:spPr>
            <a:xfrm>
              <a:off x="4037075" y="1598950"/>
              <a:ext cx="299600" cy="228950"/>
            </a:xfrm>
            <a:custGeom>
              <a:avLst/>
              <a:gdLst/>
              <a:ahLst/>
              <a:cxnLst/>
              <a:rect l="0" t="0" r="0" b="0"/>
              <a:pathLst>
                <a:path w="11984" h="9158" fill="none" extrusionOk="0">
                  <a:moveTo>
                    <a:pt x="1" y="8403"/>
                  </a:moveTo>
                  <a:lnTo>
                    <a:pt x="1" y="8403"/>
                  </a:lnTo>
                  <a:lnTo>
                    <a:pt x="366" y="8184"/>
                  </a:lnTo>
                  <a:lnTo>
                    <a:pt x="732" y="8013"/>
                  </a:lnTo>
                  <a:lnTo>
                    <a:pt x="1097" y="7867"/>
                  </a:lnTo>
                  <a:lnTo>
                    <a:pt x="1438" y="7770"/>
                  </a:lnTo>
                  <a:lnTo>
                    <a:pt x="1803" y="7696"/>
                  </a:lnTo>
                  <a:lnTo>
                    <a:pt x="2168" y="7672"/>
                  </a:lnTo>
                  <a:lnTo>
                    <a:pt x="2534" y="7648"/>
                  </a:lnTo>
                  <a:lnTo>
                    <a:pt x="2875" y="7672"/>
                  </a:lnTo>
                  <a:lnTo>
                    <a:pt x="3240" y="7696"/>
                  </a:lnTo>
                  <a:lnTo>
                    <a:pt x="3605" y="7745"/>
                  </a:lnTo>
                  <a:lnTo>
                    <a:pt x="3971" y="7818"/>
                  </a:lnTo>
                  <a:lnTo>
                    <a:pt x="4312" y="7891"/>
                  </a:lnTo>
                  <a:lnTo>
                    <a:pt x="5042" y="8111"/>
                  </a:lnTo>
                  <a:lnTo>
                    <a:pt x="5749" y="8330"/>
                  </a:lnTo>
                  <a:lnTo>
                    <a:pt x="6479" y="8549"/>
                  </a:lnTo>
                  <a:lnTo>
                    <a:pt x="7186" y="8768"/>
                  </a:lnTo>
                  <a:lnTo>
                    <a:pt x="7916" y="8963"/>
                  </a:lnTo>
                  <a:lnTo>
                    <a:pt x="8282" y="9036"/>
                  </a:lnTo>
                  <a:lnTo>
                    <a:pt x="8623" y="9085"/>
                  </a:lnTo>
                  <a:lnTo>
                    <a:pt x="8988" y="9133"/>
                  </a:lnTo>
                  <a:lnTo>
                    <a:pt x="9353" y="9158"/>
                  </a:lnTo>
                  <a:lnTo>
                    <a:pt x="9719" y="9133"/>
                  </a:lnTo>
                  <a:lnTo>
                    <a:pt x="10059" y="9109"/>
                  </a:lnTo>
                  <a:lnTo>
                    <a:pt x="10425" y="9060"/>
                  </a:lnTo>
                  <a:lnTo>
                    <a:pt x="10790" y="8963"/>
                  </a:lnTo>
                  <a:lnTo>
                    <a:pt x="11155" y="8841"/>
                  </a:lnTo>
                  <a:lnTo>
                    <a:pt x="11496" y="8671"/>
                  </a:lnTo>
                  <a:lnTo>
                    <a:pt x="11496" y="8671"/>
                  </a:lnTo>
                  <a:lnTo>
                    <a:pt x="11667" y="8573"/>
                  </a:lnTo>
                  <a:lnTo>
                    <a:pt x="11789" y="8476"/>
                  </a:lnTo>
                  <a:lnTo>
                    <a:pt x="11862" y="8354"/>
                  </a:lnTo>
                  <a:lnTo>
                    <a:pt x="11935" y="8232"/>
                  </a:lnTo>
                  <a:lnTo>
                    <a:pt x="11984" y="8111"/>
                  </a:lnTo>
                  <a:lnTo>
                    <a:pt x="11984" y="7989"/>
                  </a:lnTo>
                  <a:lnTo>
                    <a:pt x="11935" y="7891"/>
                  </a:lnTo>
                  <a:lnTo>
                    <a:pt x="11886" y="7794"/>
                  </a:lnTo>
                  <a:lnTo>
                    <a:pt x="11886" y="7794"/>
                  </a:lnTo>
                  <a:lnTo>
                    <a:pt x="11496" y="7404"/>
                  </a:lnTo>
                  <a:lnTo>
                    <a:pt x="11107" y="6941"/>
                  </a:lnTo>
                  <a:lnTo>
                    <a:pt x="10741" y="6454"/>
                  </a:lnTo>
                  <a:lnTo>
                    <a:pt x="10352" y="5943"/>
                  </a:lnTo>
                  <a:lnTo>
                    <a:pt x="10352" y="5943"/>
                  </a:lnTo>
                  <a:lnTo>
                    <a:pt x="10279" y="5797"/>
                  </a:lnTo>
                  <a:lnTo>
                    <a:pt x="10230" y="5651"/>
                  </a:lnTo>
                  <a:lnTo>
                    <a:pt x="10206" y="5480"/>
                  </a:lnTo>
                  <a:lnTo>
                    <a:pt x="10181" y="5285"/>
                  </a:lnTo>
                  <a:lnTo>
                    <a:pt x="10206" y="5115"/>
                  </a:lnTo>
                  <a:lnTo>
                    <a:pt x="10230" y="4944"/>
                  </a:lnTo>
                  <a:lnTo>
                    <a:pt x="10279" y="4774"/>
                  </a:lnTo>
                  <a:lnTo>
                    <a:pt x="10352" y="4603"/>
                  </a:lnTo>
                  <a:lnTo>
                    <a:pt x="10352" y="4603"/>
                  </a:lnTo>
                  <a:lnTo>
                    <a:pt x="10741" y="3873"/>
                  </a:lnTo>
                  <a:lnTo>
                    <a:pt x="11107" y="3118"/>
                  </a:lnTo>
                  <a:lnTo>
                    <a:pt x="11496" y="2338"/>
                  </a:lnTo>
                  <a:lnTo>
                    <a:pt x="11886" y="1486"/>
                  </a:lnTo>
                  <a:lnTo>
                    <a:pt x="11886" y="1486"/>
                  </a:lnTo>
                  <a:lnTo>
                    <a:pt x="11959" y="1315"/>
                  </a:lnTo>
                  <a:lnTo>
                    <a:pt x="11984" y="1169"/>
                  </a:lnTo>
                  <a:lnTo>
                    <a:pt x="11984" y="1048"/>
                  </a:lnTo>
                  <a:lnTo>
                    <a:pt x="11935" y="975"/>
                  </a:lnTo>
                  <a:lnTo>
                    <a:pt x="11862" y="950"/>
                  </a:lnTo>
                  <a:lnTo>
                    <a:pt x="11789" y="926"/>
                  </a:lnTo>
                  <a:lnTo>
                    <a:pt x="11667" y="975"/>
                  </a:lnTo>
                  <a:lnTo>
                    <a:pt x="11496" y="1023"/>
                  </a:lnTo>
                  <a:lnTo>
                    <a:pt x="11496" y="1023"/>
                  </a:lnTo>
                  <a:lnTo>
                    <a:pt x="11155" y="1194"/>
                  </a:lnTo>
                  <a:lnTo>
                    <a:pt x="10790" y="1315"/>
                  </a:lnTo>
                  <a:lnTo>
                    <a:pt x="10425" y="1413"/>
                  </a:lnTo>
                  <a:lnTo>
                    <a:pt x="10059" y="1462"/>
                  </a:lnTo>
                  <a:lnTo>
                    <a:pt x="9719" y="1510"/>
                  </a:lnTo>
                  <a:lnTo>
                    <a:pt x="9353" y="1510"/>
                  </a:lnTo>
                  <a:lnTo>
                    <a:pt x="8988" y="1486"/>
                  </a:lnTo>
                  <a:lnTo>
                    <a:pt x="8623" y="1462"/>
                  </a:lnTo>
                  <a:lnTo>
                    <a:pt x="8282" y="1389"/>
                  </a:lnTo>
                  <a:lnTo>
                    <a:pt x="7916" y="1315"/>
                  </a:lnTo>
                  <a:lnTo>
                    <a:pt x="7186" y="1145"/>
                  </a:lnTo>
                  <a:lnTo>
                    <a:pt x="6479" y="926"/>
                  </a:lnTo>
                  <a:lnTo>
                    <a:pt x="5749" y="682"/>
                  </a:lnTo>
                  <a:lnTo>
                    <a:pt x="5042" y="463"/>
                  </a:lnTo>
                  <a:lnTo>
                    <a:pt x="4312" y="268"/>
                  </a:lnTo>
                  <a:lnTo>
                    <a:pt x="3971" y="171"/>
                  </a:lnTo>
                  <a:lnTo>
                    <a:pt x="3605" y="98"/>
                  </a:lnTo>
                  <a:lnTo>
                    <a:pt x="3240" y="49"/>
                  </a:lnTo>
                  <a:lnTo>
                    <a:pt x="2875" y="25"/>
                  </a:lnTo>
                  <a:lnTo>
                    <a:pt x="2534" y="0"/>
                  </a:lnTo>
                  <a:lnTo>
                    <a:pt x="2168" y="25"/>
                  </a:lnTo>
                  <a:lnTo>
                    <a:pt x="1803" y="73"/>
                  </a:lnTo>
                  <a:lnTo>
                    <a:pt x="1438" y="122"/>
                  </a:lnTo>
                  <a:lnTo>
                    <a:pt x="1097" y="244"/>
                  </a:lnTo>
                  <a:lnTo>
                    <a:pt x="732" y="366"/>
                  </a:lnTo>
                  <a:lnTo>
                    <a:pt x="366" y="536"/>
                  </a:lnTo>
                  <a:lnTo>
                    <a:pt x="1" y="755"/>
                  </a:lnTo>
                </a:path>
              </a:pathLst>
            </a:custGeom>
            <a:noFill/>
            <a:ln w="12175" cap="rnd" cmpd="sng">
              <a:solidFill>
                <a:schemeClr val="accent2"/>
              </a:solidFill>
              <a:prstDash val="solid"/>
              <a:round/>
              <a:headEnd type="none" w="sm" len="sm"/>
              <a:tailEnd type="none" w="sm" len="sm"/>
            </a:ln>
          </p:spPr>
          <p:txBody>
            <a:bodyPr spcFirstLastPara="1" wrap="square" lIns="68569" tIns="68569" rIns="68569" bIns="68569" anchor="ctr" anchorCtr="0">
              <a:noAutofit/>
            </a:bodyPr>
            <a:lstStyle/>
            <a:p>
              <a:endParaRPr sz="1050"/>
            </a:p>
          </p:txBody>
        </p:sp>
      </p:grpSp>
      <p:sp>
        <p:nvSpPr>
          <p:cNvPr id="88" name="Shape 570">
            <a:extLst>
              <a:ext uri="{FF2B5EF4-FFF2-40B4-BE49-F238E27FC236}">
                <a16:creationId xmlns:a16="http://schemas.microsoft.com/office/drawing/2014/main" id="{F58FC46D-6986-D9D3-5532-833EFFC3C61D}"/>
              </a:ext>
            </a:extLst>
          </p:cNvPr>
          <p:cNvSpPr/>
          <p:nvPr/>
        </p:nvSpPr>
        <p:spPr>
          <a:xfrm>
            <a:off x="3413327" y="1647779"/>
            <a:ext cx="411652" cy="338337"/>
          </a:xfrm>
          <a:custGeom>
            <a:avLst/>
            <a:gdLst/>
            <a:ahLst/>
            <a:cxnLst/>
            <a:rect l="0" t="0" r="0" b="0"/>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12175" cap="rnd" cmpd="sng">
            <a:solidFill>
              <a:schemeClr val="accent2"/>
            </a:solidFill>
            <a:prstDash val="solid"/>
            <a:round/>
            <a:headEnd type="none" w="sm" len="sm"/>
            <a:tailEnd type="none" w="sm" len="sm"/>
          </a:ln>
        </p:spPr>
        <p:txBody>
          <a:bodyPr spcFirstLastPara="1" wrap="square" lIns="68569" tIns="68569" rIns="68569" bIns="68569" anchor="ctr" anchorCtr="0">
            <a:noAutofit/>
          </a:bodyPr>
          <a:lstStyle/>
          <a:p>
            <a:endParaRPr sz="1050"/>
          </a:p>
        </p:txBody>
      </p:sp>
      <p:grpSp>
        <p:nvGrpSpPr>
          <p:cNvPr id="89" name="Shape 669">
            <a:extLst>
              <a:ext uri="{FF2B5EF4-FFF2-40B4-BE49-F238E27FC236}">
                <a16:creationId xmlns:a16="http://schemas.microsoft.com/office/drawing/2014/main" id="{1BA2F435-E888-0D10-A3DB-0E32014F5F3F}"/>
              </a:ext>
            </a:extLst>
          </p:cNvPr>
          <p:cNvGrpSpPr/>
          <p:nvPr/>
        </p:nvGrpSpPr>
        <p:grpSpPr>
          <a:xfrm>
            <a:off x="3570089" y="3077858"/>
            <a:ext cx="271623" cy="545221"/>
            <a:chOff x="3384375" y="2267500"/>
            <a:chExt cx="203375" cy="507825"/>
          </a:xfrm>
        </p:grpSpPr>
        <p:sp>
          <p:nvSpPr>
            <p:cNvPr id="90" name="Shape 670">
              <a:extLst>
                <a:ext uri="{FF2B5EF4-FFF2-40B4-BE49-F238E27FC236}">
                  <a16:creationId xmlns:a16="http://schemas.microsoft.com/office/drawing/2014/main" id="{D51440A0-225E-6DC9-733C-C3EC0419CB6B}"/>
                </a:ext>
              </a:extLst>
            </p:cNvPr>
            <p:cNvSpPr/>
            <p:nvPr/>
          </p:nvSpPr>
          <p:spPr>
            <a:xfrm>
              <a:off x="3384375" y="2373425"/>
              <a:ext cx="203375" cy="401900"/>
            </a:xfrm>
            <a:custGeom>
              <a:avLst/>
              <a:gdLst/>
              <a:ahLst/>
              <a:cxnLst/>
              <a:rect l="0" t="0" r="0" b="0"/>
              <a:pathLst>
                <a:path w="8135" h="16076" fill="none" extrusionOk="0">
                  <a:moveTo>
                    <a:pt x="4896" y="1"/>
                  </a:moveTo>
                  <a:lnTo>
                    <a:pt x="4896" y="1"/>
                  </a:lnTo>
                  <a:lnTo>
                    <a:pt x="4701" y="74"/>
                  </a:lnTo>
                  <a:lnTo>
                    <a:pt x="4506" y="147"/>
                  </a:lnTo>
                  <a:lnTo>
                    <a:pt x="4287" y="196"/>
                  </a:lnTo>
                  <a:lnTo>
                    <a:pt x="4068" y="196"/>
                  </a:lnTo>
                  <a:lnTo>
                    <a:pt x="4068" y="196"/>
                  </a:lnTo>
                  <a:lnTo>
                    <a:pt x="3848" y="196"/>
                  </a:lnTo>
                  <a:lnTo>
                    <a:pt x="3654" y="147"/>
                  </a:lnTo>
                  <a:lnTo>
                    <a:pt x="3434" y="98"/>
                  </a:lnTo>
                  <a:lnTo>
                    <a:pt x="3240" y="1"/>
                  </a:lnTo>
                  <a:lnTo>
                    <a:pt x="3240" y="1"/>
                  </a:lnTo>
                  <a:lnTo>
                    <a:pt x="2996" y="50"/>
                  </a:lnTo>
                  <a:lnTo>
                    <a:pt x="2777" y="98"/>
                  </a:lnTo>
                  <a:lnTo>
                    <a:pt x="2558" y="171"/>
                  </a:lnTo>
                  <a:lnTo>
                    <a:pt x="2363" y="269"/>
                  </a:lnTo>
                  <a:lnTo>
                    <a:pt x="2168" y="366"/>
                  </a:lnTo>
                  <a:lnTo>
                    <a:pt x="1973" y="464"/>
                  </a:lnTo>
                  <a:lnTo>
                    <a:pt x="1803" y="585"/>
                  </a:lnTo>
                  <a:lnTo>
                    <a:pt x="1632" y="731"/>
                  </a:lnTo>
                  <a:lnTo>
                    <a:pt x="1486" y="878"/>
                  </a:lnTo>
                  <a:lnTo>
                    <a:pt x="1340" y="1024"/>
                  </a:lnTo>
                  <a:lnTo>
                    <a:pt x="1072" y="1365"/>
                  </a:lnTo>
                  <a:lnTo>
                    <a:pt x="853" y="1779"/>
                  </a:lnTo>
                  <a:lnTo>
                    <a:pt x="658" y="2193"/>
                  </a:lnTo>
                  <a:lnTo>
                    <a:pt x="488" y="2680"/>
                  </a:lnTo>
                  <a:lnTo>
                    <a:pt x="341" y="3167"/>
                  </a:lnTo>
                  <a:lnTo>
                    <a:pt x="244" y="3727"/>
                  </a:lnTo>
                  <a:lnTo>
                    <a:pt x="147" y="4287"/>
                  </a:lnTo>
                  <a:lnTo>
                    <a:pt x="73" y="4896"/>
                  </a:lnTo>
                  <a:lnTo>
                    <a:pt x="49" y="5529"/>
                  </a:lnTo>
                  <a:lnTo>
                    <a:pt x="25" y="6187"/>
                  </a:lnTo>
                  <a:lnTo>
                    <a:pt x="0" y="6869"/>
                  </a:lnTo>
                  <a:lnTo>
                    <a:pt x="0" y="6869"/>
                  </a:lnTo>
                  <a:lnTo>
                    <a:pt x="25" y="7015"/>
                  </a:lnTo>
                  <a:lnTo>
                    <a:pt x="49" y="7161"/>
                  </a:lnTo>
                  <a:lnTo>
                    <a:pt x="98" y="7307"/>
                  </a:lnTo>
                  <a:lnTo>
                    <a:pt x="171" y="7405"/>
                  </a:lnTo>
                  <a:lnTo>
                    <a:pt x="268" y="7502"/>
                  </a:lnTo>
                  <a:lnTo>
                    <a:pt x="390" y="7575"/>
                  </a:lnTo>
                  <a:lnTo>
                    <a:pt x="512" y="7624"/>
                  </a:lnTo>
                  <a:lnTo>
                    <a:pt x="658" y="7648"/>
                  </a:lnTo>
                  <a:lnTo>
                    <a:pt x="658" y="7648"/>
                  </a:lnTo>
                  <a:lnTo>
                    <a:pt x="804" y="7624"/>
                  </a:lnTo>
                  <a:lnTo>
                    <a:pt x="926" y="7575"/>
                  </a:lnTo>
                  <a:lnTo>
                    <a:pt x="1048" y="7502"/>
                  </a:lnTo>
                  <a:lnTo>
                    <a:pt x="1145" y="7405"/>
                  </a:lnTo>
                  <a:lnTo>
                    <a:pt x="1218" y="7307"/>
                  </a:lnTo>
                  <a:lnTo>
                    <a:pt x="1267" y="7161"/>
                  </a:lnTo>
                  <a:lnTo>
                    <a:pt x="1291" y="7015"/>
                  </a:lnTo>
                  <a:lnTo>
                    <a:pt x="1316" y="6869"/>
                  </a:lnTo>
                  <a:lnTo>
                    <a:pt x="1316" y="6869"/>
                  </a:lnTo>
                  <a:lnTo>
                    <a:pt x="1340" y="6260"/>
                  </a:lnTo>
                  <a:lnTo>
                    <a:pt x="1413" y="5554"/>
                  </a:lnTo>
                  <a:lnTo>
                    <a:pt x="1510" y="4847"/>
                  </a:lnTo>
                  <a:lnTo>
                    <a:pt x="1632" y="4141"/>
                  </a:lnTo>
                  <a:lnTo>
                    <a:pt x="1754" y="3532"/>
                  </a:lnTo>
                  <a:lnTo>
                    <a:pt x="1876" y="3021"/>
                  </a:lnTo>
                  <a:lnTo>
                    <a:pt x="1998" y="2680"/>
                  </a:lnTo>
                  <a:lnTo>
                    <a:pt x="2046" y="2607"/>
                  </a:lnTo>
                  <a:lnTo>
                    <a:pt x="2095" y="2582"/>
                  </a:lnTo>
                  <a:lnTo>
                    <a:pt x="2095" y="2582"/>
                  </a:lnTo>
                  <a:lnTo>
                    <a:pt x="2095" y="2631"/>
                  </a:lnTo>
                  <a:lnTo>
                    <a:pt x="2119" y="2729"/>
                  </a:lnTo>
                  <a:lnTo>
                    <a:pt x="2119" y="3143"/>
                  </a:lnTo>
                  <a:lnTo>
                    <a:pt x="2071" y="4555"/>
                  </a:lnTo>
                  <a:lnTo>
                    <a:pt x="1949" y="6577"/>
                  </a:lnTo>
                  <a:lnTo>
                    <a:pt x="1827" y="8842"/>
                  </a:lnTo>
                  <a:lnTo>
                    <a:pt x="1535" y="13128"/>
                  </a:lnTo>
                  <a:lnTo>
                    <a:pt x="1389" y="15077"/>
                  </a:lnTo>
                  <a:lnTo>
                    <a:pt x="1389" y="15077"/>
                  </a:lnTo>
                  <a:lnTo>
                    <a:pt x="1389" y="15247"/>
                  </a:lnTo>
                  <a:lnTo>
                    <a:pt x="1413" y="15418"/>
                  </a:lnTo>
                  <a:lnTo>
                    <a:pt x="1462" y="15564"/>
                  </a:lnTo>
                  <a:lnTo>
                    <a:pt x="1559" y="15710"/>
                  </a:lnTo>
                  <a:lnTo>
                    <a:pt x="1657" y="15856"/>
                  </a:lnTo>
                  <a:lnTo>
                    <a:pt x="1778" y="15953"/>
                  </a:lnTo>
                  <a:lnTo>
                    <a:pt x="1924" y="16026"/>
                  </a:lnTo>
                  <a:lnTo>
                    <a:pt x="2095" y="16075"/>
                  </a:lnTo>
                  <a:lnTo>
                    <a:pt x="2095" y="16075"/>
                  </a:lnTo>
                  <a:lnTo>
                    <a:pt x="2217" y="16075"/>
                  </a:lnTo>
                  <a:lnTo>
                    <a:pt x="2217" y="16075"/>
                  </a:lnTo>
                  <a:lnTo>
                    <a:pt x="2387" y="16075"/>
                  </a:lnTo>
                  <a:lnTo>
                    <a:pt x="2509" y="16026"/>
                  </a:lnTo>
                  <a:lnTo>
                    <a:pt x="2655" y="15953"/>
                  </a:lnTo>
                  <a:lnTo>
                    <a:pt x="2777" y="15880"/>
                  </a:lnTo>
                  <a:lnTo>
                    <a:pt x="2874" y="15758"/>
                  </a:lnTo>
                  <a:lnTo>
                    <a:pt x="2947" y="15637"/>
                  </a:lnTo>
                  <a:lnTo>
                    <a:pt x="3020" y="15491"/>
                  </a:lnTo>
                  <a:lnTo>
                    <a:pt x="3045" y="15344"/>
                  </a:lnTo>
                  <a:lnTo>
                    <a:pt x="3702" y="8525"/>
                  </a:lnTo>
                  <a:lnTo>
                    <a:pt x="3702" y="8525"/>
                  </a:lnTo>
                  <a:lnTo>
                    <a:pt x="3727" y="8452"/>
                  </a:lnTo>
                  <a:lnTo>
                    <a:pt x="3775" y="8330"/>
                  </a:lnTo>
                  <a:lnTo>
                    <a:pt x="3824" y="8282"/>
                  </a:lnTo>
                  <a:lnTo>
                    <a:pt x="3873" y="8208"/>
                  </a:lnTo>
                  <a:lnTo>
                    <a:pt x="3970" y="8184"/>
                  </a:lnTo>
                  <a:lnTo>
                    <a:pt x="4068" y="8160"/>
                  </a:lnTo>
                  <a:lnTo>
                    <a:pt x="4068" y="8160"/>
                  </a:lnTo>
                  <a:lnTo>
                    <a:pt x="4165" y="8184"/>
                  </a:lnTo>
                  <a:lnTo>
                    <a:pt x="4263" y="8208"/>
                  </a:lnTo>
                  <a:lnTo>
                    <a:pt x="4311" y="8282"/>
                  </a:lnTo>
                  <a:lnTo>
                    <a:pt x="4360" y="8330"/>
                  </a:lnTo>
                  <a:lnTo>
                    <a:pt x="4409" y="8452"/>
                  </a:lnTo>
                  <a:lnTo>
                    <a:pt x="4433" y="8525"/>
                  </a:lnTo>
                  <a:lnTo>
                    <a:pt x="5091" y="15344"/>
                  </a:lnTo>
                  <a:lnTo>
                    <a:pt x="5091" y="15344"/>
                  </a:lnTo>
                  <a:lnTo>
                    <a:pt x="5115" y="15491"/>
                  </a:lnTo>
                  <a:lnTo>
                    <a:pt x="5188" y="15637"/>
                  </a:lnTo>
                  <a:lnTo>
                    <a:pt x="5261" y="15758"/>
                  </a:lnTo>
                  <a:lnTo>
                    <a:pt x="5358" y="15880"/>
                  </a:lnTo>
                  <a:lnTo>
                    <a:pt x="5480" y="15953"/>
                  </a:lnTo>
                  <a:lnTo>
                    <a:pt x="5626" y="16026"/>
                  </a:lnTo>
                  <a:lnTo>
                    <a:pt x="5748" y="16075"/>
                  </a:lnTo>
                  <a:lnTo>
                    <a:pt x="5919" y="16075"/>
                  </a:lnTo>
                  <a:lnTo>
                    <a:pt x="5919" y="16075"/>
                  </a:lnTo>
                  <a:lnTo>
                    <a:pt x="6040" y="16075"/>
                  </a:lnTo>
                  <a:lnTo>
                    <a:pt x="6040" y="16075"/>
                  </a:lnTo>
                  <a:lnTo>
                    <a:pt x="6211" y="16026"/>
                  </a:lnTo>
                  <a:lnTo>
                    <a:pt x="6357" y="15953"/>
                  </a:lnTo>
                  <a:lnTo>
                    <a:pt x="6479" y="15856"/>
                  </a:lnTo>
                  <a:lnTo>
                    <a:pt x="6576" y="15710"/>
                  </a:lnTo>
                  <a:lnTo>
                    <a:pt x="6674" y="15564"/>
                  </a:lnTo>
                  <a:lnTo>
                    <a:pt x="6722" y="15418"/>
                  </a:lnTo>
                  <a:lnTo>
                    <a:pt x="6747" y="15247"/>
                  </a:lnTo>
                  <a:lnTo>
                    <a:pt x="6747" y="15077"/>
                  </a:lnTo>
                  <a:lnTo>
                    <a:pt x="6747" y="15077"/>
                  </a:lnTo>
                  <a:lnTo>
                    <a:pt x="6601" y="13128"/>
                  </a:lnTo>
                  <a:lnTo>
                    <a:pt x="6333" y="8890"/>
                  </a:lnTo>
                  <a:lnTo>
                    <a:pt x="6187" y="6601"/>
                  </a:lnTo>
                  <a:lnTo>
                    <a:pt x="6089" y="4604"/>
                  </a:lnTo>
                  <a:lnTo>
                    <a:pt x="6040" y="3167"/>
                  </a:lnTo>
                  <a:lnTo>
                    <a:pt x="6040" y="2753"/>
                  </a:lnTo>
                  <a:lnTo>
                    <a:pt x="6040" y="2582"/>
                  </a:lnTo>
                  <a:lnTo>
                    <a:pt x="6040" y="2582"/>
                  </a:lnTo>
                  <a:lnTo>
                    <a:pt x="6065" y="2582"/>
                  </a:lnTo>
                  <a:lnTo>
                    <a:pt x="6089" y="2582"/>
                  </a:lnTo>
                  <a:lnTo>
                    <a:pt x="6138" y="2680"/>
                  </a:lnTo>
                  <a:lnTo>
                    <a:pt x="6235" y="2996"/>
                  </a:lnTo>
                  <a:lnTo>
                    <a:pt x="6381" y="3484"/>
                  </a:lnTo>
                  <a:lnTo>
                    <a:pt x="6503" y="4117"/>
                  </a:lnTo>
                  <a:lnTo>
                    <a:pt x="6625" y="4823"/>
                  </a:lnTo>
                  <a:lnTo>
                    <a:pt x="6722" y="5554"/>
                  </a:lnTo>
                  <a:lnTo>
                    <a:pt x="6795" y="6260"/>
                  </a:lnTo>
                  <a:lnTo>
                    <a:pt x="6820" y="6869"/>
                  </a:lnTo>
                  <a:lnTo>
                    <a:pt x="6820" y="6869"/>
                  </a:lnTo>
                  <a:lnTo>
                    <a:pt x="6844" y="7015"/>
                  </a:lnTo>
                  <a:lnTo>
                    <a:pt x="6869" y="7161"/>
                  </a:lnTo>
                  <a:lnTo>
                    <a:pt x="6917" y="7307"/>
                  </a:lnTo>
                  <a:lnTo>
                    <a:pt x="6990" y="7405"/>
                  </a:lnTo>
                  <a:lnTo>
                    <a:pt x="7088" y="7502"/>
                  </a:lnTo>
                  <a:lnTo>
                    <a:pt x="7209" y="7575"/>
                  </a:lnTo>
                  <a:lnTo>
                    <a:pt x="7331" y="7624"/>
                  </a:lnTo>
                  <a:lnTo>
                    <a:pt x="7477" y="7648"/>
                  </a:lnTo>
                  <a:lnTo>
                    <a:pt x="7477" y="7648"/>
                  </a:lnTo>
                  <a:lnTo>
                    <a:pt x="7624" y="7624"/>
                  </a:lnTo>
                  <a:lnTo>
                    <a:pt x="7745" y="7575"/>
                  </a:lnTo>
                  <a:lnTo>
                    <a:pt x="7867" y="7502"/>
                  </a:lnTo>
                  <a:lnTo>
                    <a:pt x="7964" y="7405"/>
                  </a:lnTo>
                  <a:lnTo>
                    <a:pt x="8038" y="7307"/>
                  </a:lnTo>
                  <a:lnTo>
                    <a:pt x="8086" y="7161"/>
                  </a:lnTo>
                  <a:lnTo>
                    <a:pt x="8111" y="7015"/>
                  </a:lnTo>
                  <a:lnTo>
                    <a:pt x="8135" y="6869"/>
                  </a:lnTo>
                  <a:lnTo>
                    <a:pt x="8135" y="6869"/>
                  </a:lnTo>
                  <a:lnTo>
                    <a:pt x="8111" y="5505"/>
                  </a:lnTo>
                  <a:lnTo>
                    <a:pt x="8086" y="4872"/>
                  </a:lnTo>
                  <a:lnTo>
                    <a:pt x="8038" y="4287"/>
                  </a:lnTo>
                  <a:lnTo>
                    <a:pt x="7964" y="3703"/>
                  </a:lnTo>
                  <a:lnTo>
                    <a:pt x="7867" y="3167"/>
                  </a:lnTo>
                  <a:lnTo>
                    <a:pt x="7745" y="2656"/>
                  </a:lnTo>
                  <a:lnTo>
                    <a:pt x="7599" y="2168"/>
                  </a:lnTo>
                  <a:lnTo>
                    <a:pt x="7404" y="1754"/>
                  </a:lnTo>
                  <a:lnTo>
                    <a:pt x="7185" y="1365"/>
                  </a:lnTo>
                  <a:lnTo>
                    <a:pt x="7063" y="1170"/>
                  </a:lnTo>
                  <a:lnTo>
                    <a:pt x="6917" y="999"/>
                  </a:lnTo>
                  <a:lnTo>
                    <a:pt x="6771" y="853"/>
                  </a:lnTo>
                  <a:lnTo>
                    <a:pt x="6625" y="707"/>
                  </a:lnTo>
                  <a:lnTo>
                    <a:pt x="6454" y="561"/>
                  </a:lnTo>
                  <a:lnTo>
                    <a:pt x="6260" y="439"/>
                  </a:lnTo>
                  <a:lnTo>
                    <a:pt x="6065" y="342"/>
                  </a:lnTo>
                  <a:lnTo>
                    <a:pt x="5870" y="244"/>
                  </a:lnTo>
                  <a:lnTo>
                    <a:pt x="5651" y="171"/>
                  </a:lnTo>
                  <a:lnTo>
                    <a:pt x="5407" y="98"/>
                  </a:lnTo>
                  <a:lnTo>
                    <a:pt x="5164" y="50"/>
                  </a:lnTo>
                  <a:lnTo>
                    <a:pt x="4896" y="1"/>
                  </a:lnTo>
                  <a:lnTo>
                    <a:pt x="4896" y="1"/>
                  </a:lnTo>
                  <a:close/>
                </a:path>
              </a:pathLst>
            </a:custGeom>
            <a:noFill/>
            <a:ln w="12175" cap="rnd" cmpd="sng">
              <a:solidFill>
                <a:schemeClr val="accent2"/>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92" name="Shape 671">
              <a:extLst>
                <a:ext uri="{FF2B5EF4-FFF2-40B4-BE49-F238E27FC236}">
                  <a16:creationId xmlns:a16="http://schemas.microsoft.com/office/drawing/2014/main" id="{FD3FAC5D-779A-8105-4E45-E1A9E22C566B}"/>
                </a:ext>
              </a:extLst>
            </p:cNvPr>
            <p:cNvSpPr/>
            <p:nvPr/>
          </p:nvSpPr>
          <p:spPr>
            <a:xfrm>
              <a:off x="3443425" y="2267500"/>
              <a:ext cx="85275" cy="93775"/>
            </a:xfrm>
            <a:custGeom>
              <a:avLst/>
              <a:gdLst/>
              <a:ahLst/>
              <a:cxnLst/>
              <a:rect l="0" t="0" r="0" b="0"/>
              <a:pathLst>
                <a:path w="3411" h="3751" fill="none" extrusionOk="0">
                  <a:moveTo>
                    <a:pt x="1" y="1705"/>
                  </a:moveTo>
                  <a:lnTo>
                    <a:pt x="1" y="1705"/>
                  </a:lnTo>
                  <a:lnTo>
                    <a:pt x="1" y="1510"/>
                  </a:lnTo>
                  <a:lnTo>
                    <a:pt x="25" y="1315"/>
                  </a:lnTo>
                  <a:lnTo>
                    <a:pt x="74" y="1145"/>
                  </a:lnTo>
                  <a:lnTo>
                    <a:pt x="123" y="999"/>
                  </a:lnTo>
                  <a:lnTo>
                    <a:pt x="196" y="852"/>
                  </a:lnTo>
                  <a:lnTo>
                    <a:pt x="293" y="706"/>
                  </a:lnTo>
                  <a:lnTo>
                    <a:pt x="391" y="585"/>
                  </a:lnTo>
                  <a:lnTo>
                    <a:pt x="488" y="463"/>
                  </a:lnTo>
                  <a:lnTo>
                    <a:pt x="610" y="341"/>
                  </a:lnTo>
                  <a:lnTo>
                    <a:pt x="756" y="268"/>
                  </a:lnTo>
                  <a:lnTo>
                    <a:pt x="902" y="171"/>
                  </a:lnTo>
                  <a:lnTo>
                    <a:pt x="1048" y="122"/>
                  </a:lnTo>
                  <a:lnTo>
                    <a:pt x="1194" y="49"/>
                  </a:lnTo>
                  <a:lnTo>
                    <a:pt x="1365" y="24"/>
                  </a:lnTo>
                  <a:lnTo>
                    <a:pt x="1535" y="0"/>
                  </a:lnTo>
                  <a:lnTo>
                    <a:pt x="1706" y="0"/>
                  </a:lnTo>
                  <a:lnTo>
                    <a:pt x="1706" y="0"/>
                  </a:lnTo>
                  <a:lnTo>
                    <a:pt x="1876" y="0"/>
                  </a:lnTo>
                  <a:lnTo>
                    <a:pt x="2047" y="24"/>
                  </a:lnTo>
                  <a:lnTo>
                    <a:pt x="2217" y="49"/>
                  </a:lnTo>
                  <a:lnTo>
                    <a:pt x="2363" y="122"/>
                  </a:lnTo>
                  <a:lnTo>
                    <a:pt x="2509" y="171"/>
                  </a:lnTo>
                  <a:lnTo>
                    <a:pt x="2656" y="268"/>
                  </a:lnTo>
                  <a:lnTo>
                    <a:pt x="2802" y="341"/>
                  </a:lnTo>
                  <a:lnTo>
                    <a:pt x="2923" y="463"/>
                  </a:lnTo>
                  <a:lnTo>
                    <a:pt x="3021" y="585"/>
                  </a:lnTo>
                  <a:lnTo>
                    <a:pt x="3118" y="706"/>
                  </a:lnTo>
                  <a:lnTo>
                    <a:pt x="3216" y="852"/>
                  </a:lnTo>
                  <a:lnTo>
                    <a:pt x="3289" y="999"/>
                  </a:lnTo>
                  <a:lnTo>
                    <a:pt x="3337" y="1145"/>
                  </a:lnTo>
                  <a:lnTo>
                    <a:pt x="3386" y="1315"/>
                  </a:lnTo>
                  <a:lnTo>
                    <a:pt x="3411" y="1510"/>
                  </a:lnTo>
                  <a:lnTo>
                    <a:pt x="3411" y="1705"/>
                  </a:lnTo>
                  <a:lnTo>
                    <a:pt x="3411" y="1705"/>
                  </a:lnTo>
                  <a:lnTo>
                    <a:pt x="3411" y="1900"/>
                  </a:lnTo>
                  <a:lnTo>
                    <a:pt x="3386" y="2095"/>
                  </a:lnTo>
                  <a:lnTo>
                    <a:pt x="3337" y="2265"/>
                  </a:lnTo>
                  <a:lnTo>
                    <a:pt x="3289" y="2460"/>
                  </a:lnTo>
                  <a:lnTo>
                    <a:pt x="3216" y="2630"/>
                  </a:lnTo>
                  <a:lnTo>
                    <a:pt x="3118" y="2801"/>
                  </a:lnTo>
                  <a:lnTo>
                    <a:pt x="3021" y="2971"/>
                  </a:lnTo>
                  <a:lnTo>
                    <a:pt x="2923" y="3117"/>
                  </a:lnTo>
                  <a:lnTo>
                    <a:pt x="2802" y="3264"/>
                  </a:lnTo>
                  <a:lnTo>
                    <a:pt x="2656" y="3385"/>
                  </a:lnTo>
                  <a:lnTo>
                    <a:pt x="2509" y="3483"/>
                  </a:lnTo>
                  <a:lnTo>
                    <a:pt x="2363" y="3580"/>
                  </a:lnTo>
                  <a:lnTo>
                    <a:pt x="2217" y="3653"/>
                  </a:lnTo>
                  <a:lnTo>
                    <a:pt x="2047" y="3702"/>
                  </a:lnTo>
                  <a:lnTo>
                    <a:pt x="1876" y="3751"/>
                  </a:lnTo>
                  <a:lnTo>
                    <a:pt x="1706" y="3751"/>
                  </a:lnTo>
                  <a:lnTo>
                    <a:pt x="1706" y="3751"/>
                  </a:lnTo>
                  <a:lnTo>
                    <a:pt x="1535" y="3751"/>
                  </a:lnTo>
                  <a:lnTo>
                    <a:pt x="1365" y="3702"/>
                  </a:lnTo>
                  <a:lnTo>
                    <a:pt x="1194" y="3653"/>
                  </a:lnTo>
                  <a:lnTo>
                    <a:pt x="1048" y="3580"/>
                  </a:lnTo>
                  <a:lnTo>
                    <a:pt x="902" y="3483"/>
                  </a:lnTo>
                  <a:lnTo>
                    <a:pt x="756" y="3385"/>
                  </a:lnTo>
                  <a:lnTo>
                    <a:pt x="610" y="3264"/>
                  </a:lnTo>
                  <a:lnTo>
                    <a:pt x="488" y="3117"/>
                  </a:lnTo>
                  <a:lnTo>
                    <a:pt x="391" y="2971"/>
                  </a:lnTo>
                  <a:lnTo>
                    <a:pt x="293" y="2801"/>
                  </a:lnTo>
                  <a:lnTo>
                    <a:pt x="196" y="2630"/>
                  </a:lnTo>
                  <a:lnTo>
                    <a:pt x="123" y="2460"/>
                  </a:lnTo>
                  <a:lnTo>
                    <a:pt x="74" y="2265"/>
                  </a:lnTo>
                  <a:lnTo>
                    <a:pt x="25" y="2095"/>
                  </a:lnTo>
                  <a:lnTo>
                    <a:pt x="1" y="1900"/>
                  </a:lnTo>
                  <a:lnTo>
                    <a:pt x="1" y="1705"/>
                  </a:lnTo>
                  <a:lnTo>
                    <a:pt x="1" y="1705"/>
                  </a:lnTo>
                  <a:close/>
                </a:path>
              </a:pathLst>
            </a:custGeom>
            <a:noFill/>
            <a:ln w="12175" cap="rnd" cmpd="sng">
              <a:solidFill>
                <a:schemeClr val="accent2"/>
              </a:solidFill>
              <a:prstDash val="solid"/>
              <a:round/>
              <a:headEnd type="none" w="sm" len="sm"/>
              <a:tailEnd type="none" w="sm" len="sm"/>
            </a:ln>
          </p:spPr>
          <p:txBody>
            <a:bodyPr spcFirstLastPara="1" wrap="square" lIns="68569" tIns="68569" rIns="68569" bIns="68569" anchor="ctr" anchorCtr="0">
              <a:noAutofit/>
            </a:bodyPr>
            <a:lstStyle/>
            <a:p>
              <a:endParaRPr sz="1050"/>
            </a:p>
          </p:txBody>
        </p:sp>
      </p:grpSp>
      <p:sp>
        <p:nvSpPr>
          <p:cNvPr id="93" name="TextBox 92">
            <a:extLst>
              <a:ext uri="{FF2B5EF4-FFF2-40B4-BE49-F238E27FC236}">
                <a16:creationId xmlns:a16="http://schemas.microsoft.com/office/drawing/2014/main" id="{522E07F8-4CF2-DC92-C2D1-0CB7C2EAFA60}"/>
              </a:ext>
            </a:extLst>
          </p:cNvPr>
          <p:cNvSpPr txBox="1"/>
          <p:nvPr/>
        </p:nvSpPr>
        <p:spPr>
          <a:xfrm>
            <a:off x="3903052" y="4961063"/>
            <a:ext cx="2437885"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a:t>No additional inspections or testing required</a:t>
            </a:r>
          </a:p>
        </p:txBody>
      </p:sp>
      <p:sp>
        <p:nvSpPr>
          <p:cNvPr id="94" name="TextBox 93">
            <a:extLst>
              <a:ext uri="{FF2B5EF4-FFF2-40B4-BE49-F238E27FC236}">
                <a16:creationId xmlns:a16="http://schemas.microsoft.com/office/drawing/2014/main" id="{066BCEA7-25E1-2DBB-BCD8-9E3A0EABCBA4}"/>
              </a:ext>
            </a:extLst>
          </p:cNvPr>
          <p:cNvSpPr txBox="1"/>
          <p:nvPr/>
        </p:nvSpPr>
        <p:spPr>
          <a:xfrm>
            <a:off x="3930804" y="4547121"/>
            <a:ext cx="2126233" cy="422360"/>
          </a:xfrm>
          <a:prstGeom prst="rect">
            <a:avLst/>
          </a:prstGeom>
          <a:noFill/>
        </p:spPr>
        <p:txBody>
          <a:bodyPr wrap="square" rtlCol="0">
            <a:spAutoFit/>
          </a:bodyPr>
          <a:lstStyle/>
          <a:p>
            <a:pPr>
              <a:lnSpc>
                <a:spcPct val="150000"/>
              </a:lnSpc>
            </a:pPr>
            <a:r>
              <a:rPr lang="en-US" sz="1600" b="1" dirty="0"/>
              <a:t>Inspections</a:t>
            </a:r>
          </a:p>
        </p:txBody>
      </p:sp>
      <p:grpSp>
        <p:nvGrpSpPr>
          <p:cNvPr id="98" name="Shape 679">
            <a:extLst>
              <a:ext uri="{FF2B5EF4-FFF2-40B4-BE49-F238E27FC236}">
                <a16:creationId xmlns:a16="http://schemas.microsoft.com/office/drawing/2014/main" id="{DF384E41-4341-F6B6-1771-368650C102E7}"/>
              </a:ext>
            </a:extLst>
          </p:cNvPr>
          <p:cNvGrpSpPr/>
          <p:nvPr/>
        </p:nvGrpSpPr>
        <p:grpSpPr>
          <a:xfrm>
            <a:off x="3467105" y="4585273"/>
            <a:ext cx="435946" cy="375790"/>
            <a:chOff x="5972700" y="2330200"/>
            <a:chExt cx="411625" cy="387275"/>
          </a:xfrm>
        </p:grpSpPr>
        <p:sp>
          <p:nvSpPr>
            <p:cNvPr id="99" name="Shape 680">
              <a:extLst>
                <a:ext uri="{FF2B5EF4-FFF2-40B4-BE49-F238E27FC236}">
                  <a16:creationId xmlns:a16="http://schemas.microsoft.com/office/drawing/2014/main" id="{B2506A71-E576-9E75-A2D4-E4F48031D9C2}"/>
                </a:ext>
              </a:extLst>
            </p:cNvPr>
            <p:cNvSpPr/>
            <p:nvPr/>
          </p:nvSpPr>
          <p:spPr>
            <a:xfrm>
              <a:off x="5972700" y="2476950"/>
              <a:ext cx="98050" cy="219825"/>
            </a:xfrm>
            <a:custGeom>
              <a:avLst/>
              <a:gdLst/>
              <a:ahLst/>
              <a:cxnLst/>
              <a:rect l="0" t="0" r="0" b="0"/>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chemeClr val="accent2"/>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100" name="Shape 681">
              <a:extLst>
                <a:ext uri="{FF2B5EF4-FFF2-40B4-BE49-F238E27FC236}">
                  <a16:creationId xmlns:a16="http://schemas.microsoft.com/office/drawing/2014/main" id="{D77FBB9C-2D5D-9C36-E3A4-0292B35B1856}"/>
                </a:ext>
              </a:extLst>
            </p:cNvPr>
            <p:cNvSpPr/>
            <p:nvPr/>
          </p:nvSpPr>
          <p:spPr>
            <a:xfrm>
              <a:off x="6078025" y="2330200"/>
              <a:ext cx="306300" cy="387275"/>
            </a:xfrm>
            <a:custGeom>
              <a:avLst/>
              <a:gdLst/>
              <a:ahLst/>
              <a:cxnLst/>
              <a:rect l="0" t="0" r="0" b="0"/>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chemeClr val="accent2"/>
              </a:solidFill>
              <a:prstDash val="solid"/>
              <a:round/>
              <a:headEnd type="none" w="sm" len="sm"/>
              <a:tailEnd type="none" w="sm" len="sm"/>
            </a:ln>
          </p:spPr>
          <p:txBody>
            <a:bodyPr spcFirstLastPara="1" wrap="square" lIns="68569" tIns="68569" rIns="68569" bIns="68569" anchor="ctr" anchorCtr="0">
              <a:noAutofit/>
            </a:bodyPr>
            <a:lstStyle/>
            <a:p>
              <a:endParaRPr sz="1050"/>
            </a:p>
          </p:txBody>
        </p:sp>
      </p:grpSp>
      <p:pic>
        <p:nvPicPr>
          <p:cNvPr id="102" name="Picture 101">
            <a:extLst>
              <a:ext uri="{FF2B5EF4-FFF2-40B4-BE49-F238E27FC236}">
                <a16:creationId xmlns:a16="http://schemas.microsoft.com/office/drawing/2014/main" id="{6905CDCE-C5DA-B37B-6C22-681CEEC6DC18}"/>
              </a:ext>
            </a:extLst>
          </p:cNvPr>
          <p:cNvPicPr>
            <a:picLocks noChangeAspect="1"/>
          </p:cNvPicPr>
          <p:nvPr/>
        </p:nvPicPr>
        <p:blipFill>
          <a:blip r:embed="rId2"/>
          <a:stretch>
            <a:fillRect/>
          </a:stretch>
        </p:blipFill>
        <p:spPr>
          <a:xfrm>
            <a:off x="6720063" y="103047"/>
            <a:ext cx="4823143" cy="6754953"/>
          </a:xfrm>
          <a:prstGeom prst="rect">
            <a:avLst/>
          </a:prstGeom>
        </p:spPr>
      </p:pic>
    </p:spTree>
    <p:extLst>
      <p:ext uri="{BB962C8B-B14F-4D97-AF65-F5344CB8AC3E}">
        <p14:creationId xmlns:p14="http://schemas.microsoft.com/office/powerpoint/2010/main" val="13991596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decel="4000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1000" fill="hold"/>
                                        <p:tgtEl>
                                          <p:spTgt spid="53"/>
                                        </p:tgtEl>
                                        <p:attrNameLst>
                                          <p:attrName>ppt_x</p:attrName>
                                        </p:attrNameLst>
                                      </p:cBhvr>
                                      <p:tavLst>
                                        <p:tav tm="0">
                                          <p:val>
                                            <p:strVal val="0-#ppt_w/2"/>
                                          </p:val>
                                        </p:tav>
                                        <p:tav tm="100000">
                                          <p:val>
                                            <p:strVal val="#ppt_x"/>
                                          </p:val>
                                        </p:tav>
                                      </p:tavLst>
                                    </p:anim>
                                    <p:anim calcmode="lin" valueType="num">
                                      <p:cBhvr additive="base">
                                        <p:cTn id="8" dur="1000" fill="hold"/>
                                        <p:tgtEl>
                                          <p:spTgt spid="53"/>
                                        </p:tgtEl>
                                        <p:attrNameLst>
                                          <p:attrName>ppt_y</p:attrName>
                                        </p:attrNameLst>
                                      </p:cBhvr>
                                      <p:tavLst>
                                        <p:tav tm="0">
                                          <p:val>
                                            <p:strVal val="#ppt_y"/>
                                          </p:val>
                                        </p:tav>
                                        <p:tav tm="100000">
                                          <p:val>
                                            <p:strVal val="#ppt_y"/>
                                          </p:val>
                                        </p:tav>
                                      </p:tavLst>
                                    </p:anim>
                                  </p:childTnLst>
                                </p:cTn>
                              </p:par>
                              <p:par>
                                <p:cTn id="9" presetID="2" presetClass="entr" presetSubtype="8" accel="40000" decel="4000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1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fade">
                                      <p:cBhvr>
                                        <p:cTn id="28" dur="500"/>
                                        <p:tgtEl>
                                          <p:spTgt spid="4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500"/>
                                        <p:tgtEl>
                                          <p:spTgt spid="5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fade">
                                      <p:cBhvr>
                                        <p:cTn id="34" dur="500"/>
                                        <p:tgtEl>
                                          <p:spTgt spid="5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fade">
                                      <p:cBhvr>
                                        <p:cTn id="37" dur="500"/>
                                        <p:tgtEl>
                                          <p:spTgt spid="52"/>
                                        </p:tgtEl>
                                      </p:cBhvr>
                                    </p:animEffect>
                                  </p:childTnLst>
                                </p:cTn>
                              </p:par>
                              <p:par>
                                <p:cTn id="38" presetID="49" presetClass="entr" presetSubtype="0" decel="100000"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 calcmode="lin" valueType="num">
                                      <p:cBhvr>
                                        <p:cTn id="40" dur="500" fill="hold"/>
                                        <p:tgtEl>
                                          <p:spTgt spid="36"/>
                                        </p:tgtEl>
                                        <p:attrNameLst>
                                          <p:attrName>ppt_w</p:attrName>
                                        </p:attrNameLst>
                                      </p:cBhvr>
                                      <p:tavLst>
                                        <p:tav tm="0">
                                          <p:val>
                                            <p:fltVal val="0"/>
                                          </p:val>
                                        </p:tav>
                                        <p:tav tm="100000">
                                          <p:val>
                                            <p:strVal val="#ppt_w"/>
                                          </p:val>
                                        </p:tav>
                                      </p:tavLst>
                                    </p:anim>
                                    <p:anim calcmode="lin" valueType="num">
                                      <p:cBhvr>
                                        <p:cTn id="41" dur="500" fill="hold"/>
                                        <p:tgtEl>
                                          <p:spTgt spid="36"/>
                                        </p:tgtEl>
                                        <p:attrNameLst>
                                          <p:attrName>ppt_h</p:attrName>
                                        </p:attrNameLst>
                                      </p:cBhvr>
                                      <p:tavLst>
                                        <p:tav tm="0">
                                          <p:val>
                                            <p:fltVal val="0"/>
                                          </p:val>
                                        </p:tav>
                                        <p:tav tm="100000">
                                          <p:val>
                                            <p:strVal val="#ppt_h"/>
                                          </p:val>
                                        </p:tav>
                                      </p:tavLst>
                                    </p:anim>
                                    <p:anim calcmode="lin" valueType="num">
                                      <p:cBhvr>
                                        <p:cTn id="42" dur="500" fill="hold"/>
                                        <p:tgtEl>
                                          <p:spTgt spid="36"/>
                                        </p:tgtEl>
                                        <p:attrNameLst>
                                          <p:attrName>style.rotation</p:attrName>
                                        </p:attrNameLst>
                                      </p:cBhvr>
                                      <p:tavLst>
                                        <p:tav tm="0">
                                          <p:val>
                                            <p:fltVal val="360"/>
                                          </p:val>
                                        </p:tav>
                                        <p:tav tm="100000">
                                          <p:val>
                                            <p:fltVal val="0"/>
                                          </p:val>
                                        </p:tav>
                                      </p:tavLst>
                                    </p:anim>
                                    <p:animEffect transition="in" filter="fade">
                                      <p:cBhvr>
                                        <p:cTn id="43" dur="500"/>
                                        <p:tgtEl>
                                          <p:spTgt spid="3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91"/>
                                        </p:tgtEl>
                                        <p:attrNameLst>
                                          <p:attrName>style.visibility</p:attrName>
                                        </p:attrNameLst>
                                      </p:cBhvr>
                                      <p:to>
                                        <p:strVal val="visible"/>
                                      </p:to>
                                    </p:set>
                                    <p:animEffect transition="in" filter="fade">
                                      <p:cBhvr>
                                        <p:cTn id="46" dur="500"/>
                                        <p:tgtEl>
                                          <p:spTgt spid="9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500"/>
                                        <p:tgtEl>
                                          <p:spTgt spid="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500"/>
                                        <p:tgtEl>
                                          <p:spTgt spid="42"/>
                                        </p:tgtEl>
                                      </p:cBhvr>
                                    </p:animEffect>
                                  </p:childTnLst>
                                </p:cTn>
                              </p:par>
                              <p:par>
                                <p:cTn id="53" presetID="10" presetClass="entr" presetSubtype="0" fill="hold" nodeType="withEffect">
                                  <p:stCondLst>
                                    <p:cond delay="0"/>
                                  </p:stCondLst>
                                  <p:childTnLst>
                                    <p:set>
                                      <p:cBhvr>
                                        <p:cTn id="54" dur="1" fill="hold">
                                          <p:stCondLst>
                                            <p:cond delay="0"/>
                                          </p:stCondLst>
                                        </p:cTn>
                                        <p:tgtEl>
                                          <p:spTgt spid="64"/>
                                        </p:tgtEl>
                                        <p:attrNameLst>
                                          <p:attrName>style.visibility</p:attrName>
                                        </p:attrNameLst>
                                      </p:cBhvr>
                                      <p:to>
                                        <p:strVal val="visible"/>
                                      </p:to>
                                    </p:set>
                                    <p:animEffect transition="in" filter="fade">
                                      <p:cBhvr>
                                        <p:cTn id="55" dur="500"/>
                                        <p:tgtEl>
                                          <p:spTgt spid="64"/>
                                        </p:tgtEl>
                                      </p:cBhvr>
                                    </p:animEffect>
                                  </p:childTnLst>
                                </p:cTn>
                              </p:par>
                              <p:par>
                                <p:cTn id="56" presetID="10" presetClass="entr" presetSubtype="0" fill="hold" nodeType="withEffect">
                                  <p:stCondLst>
                                    <p:cond delay="0"/>
                                  </p:stCondLst>
                                  <p:childTnLst>
                                    <p:set>
                                      <p:cBhvr>
                                        <p:cTn id="57" dur="1" fill="hold">
                                          <p:stCondLst>
                                            <p:cond delay="0"/>
                                          </p:stCondLst>
                                        </p:cTn>
                                        <p:tgtEl>
                                          <p:spTgt spid="82"/>
                                        </p:tgtEl>
                                        <p:attrNameLst>
                                          <p:attrName>style.visibility</p:attrName>
                                        </p:attrNameLst>
                                      </p:cBhvr>
                                      <p:to>
                                        <p:strVal val="visible"/>
                                      </p:to>
                                    </p:set>
                                    <p:animEffect transition="in" filter="fade">
                                      <p:cBhvr>
                                        <p:cTn id="58" dur="500"/>
                                        <p:tgtEl>
                                          <p:spTgt spid="82"/>
                                        </p:tgtEl>
                                      </p:cBhvr>
                                    </p:animEffect>
                                  </p:childTnLst>
                                </p:cTn>
                              </p:par>
                              <p:par>
                                <p:cTn id="59" presetID="10" presetClass="entr" presetSubtype="0" fill="hold" nodeType="withEffect">
                                  <p:stCondLst>
                                    <p:cond delay="0"/>
                                  </p:stCondLst>
                                  <p:childTnLst>
                                    <p:set>
                                      <p:cBhvr>
                                        <p:cTn id="60" dur="1" fill="hold">
                                          <p:stCondLst>
                                            <p:cond delay="0"/>
                                          </p:stCondLst>
                                        </p:cTn>
                                        <p:tgtEl>
                                          <p:spTgt spid="85"/>
                                        </p:tgtEl>
                                        <p:attrNameLst>
                                          <p:attrName>style.visibility</p:attrName>
                                        </p:attrNameLst>
                                      </p:cBhvr>
                                      <p:to>
                                        <p:strVal val="visible"/>
                                      </p:to>
                                    </p:set>
                                    <p:animEffect transition="in" filter="fade">
                                      <p:cBhvr>
                                        <p:cTn id="61" dur="500"/>
                                        <p:tgtEl>
                                          <p:spTgt spid="8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88"/>
                                        </p:tgtEl>
                                        <p:attrNameLst>
                                          <p:attrName>style.visibility</p:attrName>
                                        </p:attrNameLst>
                                      </p:cBhvr>
                                      <p:to>
                                        <p:strVal val="visible"/>
                                      </p:to>
                                    </p:set>
                                    <p:animEffect transition="in" filter="fade">
                                      <p:cBhvr>
                                        <p:cTn id="64" dur="500"/>
                                        <p:tgtEl>
                                          <p:spTgt spid="88"/>
                                        </p:tgtEl>
                                      </p:cBhvr>
                                    </p:animEffect>
                                  </p:childTnLst>
                                </p:cTn>
                              </p:par>
                              <p:par>
                                <p:cTn id="65" presetID="10" presetClass="entr" presetSubtype="0" fill="hold" nodeType="withEffect">
                                  <p:stCondLst>
                                    <p:cond delay="0"/>
                                  </p:stCondLst>
                                  <p:childTnLst>
                                    <p:set>
                                      <p:cBhvr>
                                        <p:cTn id="66" dur="1" fill="hold">
                                          <p:stCondLst>
                                            <p:cond delay="0"/>
                                          </p:stCondLst>
                                        </p:cTn>
                                        <p:tgtEl>
                                          <p:spTgt spid="89"/>
                                        </p:tgtEl>
                                        <p:attrNameLst>
                                          <p:attrName>style.visibility</p:attrName>
                                        </p:attrNameLst>
                                      </p:cBhvr>
                                      <p:to>
                                        <p:strVal val="visible"/>
                                      </p:to>
                                    </p:set>
                                    <p:animEffect transition="in" filter="fade">
                                      <p:cBhvr>
                                        <p:cTn id="67" dur="500"/>
                                        <p:tgtEl>
                                          <p:spTgt spid="89"/>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93"/>
                                        </p:tgtEl>
                                        <p:attrNameLst>
                                          <p:attrName>style.visibility</p:attrName>
                                        </p:attrNameLst>
                                      </p:cBhvr>
                                      <p:to>
                                        <p:strVal val="visible"/>
                                      </p:to>
                                    </p:set>
                                    <p:animEffect transition="in" filter="fade">
                                      <p:cBhvr>
                                        <p:cTn id="70" dur="500"/>
                                        <p:tgtEl>
                                          <p:spTgt spid="93"/>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94"/>
                                        </p:tgtEl>
                                        <p:attrNameLst>
                                          <p:attrName>style.visibility</p:attrName>
                                        </p:attrNameLst>
                                      </p:cBhvr>
                                      <p:to>
                                        <p:strVal val="visible"/>
                                      </p:to>
                                    </p:set>
                                    <p:animEffect transition="in" filter="fade">
                                      <p:cBhvr>
                                        <p:cTn id="73" dur="500"/>
                                        <p:tgtEl>
                                          <p:spTgt spid="94"/>
                                        </p:tgtEl>
                                      </p:cBhvr>
                                    </p:animEffect>
                                  </p:childTnLst>
                                </p:cTn>
                              </p:par>
                              <p:par>
                                <p:cTn id="74" presetID="10" presetClass="entr" presetSubtype="0" fill="hold" nodeType="withEffect">
                                  <p:stCondLst>
                                    <p:cond delay="0"/>
                                  </p:stCondLst>
                                  <p:childTnLst>
                                    <p:set>
                                      <p:cBhvr>
                                        <p:cTn id="75" dur="1" fill="hold">
                                          <p:stCondLst>
                                            <p:cond delay="0"/>
                                          </p:stCondLst>
                                        </p:cTn>
                                        <p:tgtEl>
                                          <p:spTgt spid="98"/>
                                        </p:tgtEl>
                                        <p:attrNameLst>
                                          <p:attrName>style.visibility</p:attrName>
                                        </p:attrNameLst>
                                      </p:cBhvr>
                                      <p:to>
                                        <p:strVal val="visible"/>
                                      </p:to>
                                    </p:set>
                                    <p:animEffect transition="in" filter="fade">
                                      <p:cBhvr>
                                        <p:cTn id="76"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3" grpId="0" build="p"/>
      <p:bldP spid="36" grpId="0"/>
      <p:bldP spid="45" grpId="0"/>
      <p:bldP spid="46" grpId="0"/>
      <p:bldP spid="47" grpId="0"/>
      <p:bldP spid="48" grpId="0"/>
      <p:bldP spid="49" grpId="0"/>
      <p:bldP spid="50" grpId="0"/>
      <p:bldP spid="51" grpId="0"/>
      <p:bldP spid="52" grpId="0"/>
      <p:bldP spid="91" grpId="0"/>
      <p:bldP spid="6" grpId="0"/>
      <p:bldP spid="42" grpId="0"/>
      <p:bldP spid="88" grpId="0" animBg="1"/>
      <p:bldP spid="93" grpId="0"/>
      <p:bldP spid="9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elogram 3">
            <a:extLst>
              <a:ext uri="{FF2B5EF4-FFF2-40B4-BE49-F238E27FC236}">
                <a16:creationId xmlns:a16="http://schemas.microsoft.com/office/drawing/2014/main" id="{C21D3600-AB13-4240-A9A3-B3B482F0F42D}"/>
              </a:ext>
            </a:extLst>
          </p:cNvPr>
          <p:cNvSpPr/>
          <p:nvPr/>
        </p:nvSpPr>
        <p:spPr>
          <a:xfrm>
            <a:off x="-272717" y="416612"/>
            <a:ext cx="9471581" cy="936270"/>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73D23F5B-BDE2-43DE-BDDE-C70F9D5E43D3}"/>
              </a:ext>
            </a:extLst>
          </p:cNvPr>
          <p:cNvSpPr>
            <a:spLocks noGrp="1"/>
          </p:cNvSpPr>
          <p:nvPr>
            <p:ph type="body" sz="quarter" idx="14"/>
          </p:nvPr>
        </p:nvSpPr>
        <p:spPr>
          <a:xfrm>
            <a:off x="562340" y="471390"/>
            <a:ext cx="8197611" cy="826714"/>
          </a:xfrm>
        </p:spPr>
        <p:txBody>
          <a:bodyPr>
            <a:normAutofit fontScale="77500" lnSpcReduction="20000"/>
          </a:bodyPr>
          <a:lstStyle/>
          <a:p>
            <a:r>
              <a:rPr lang="en-US" b="1" dirty="0">
                <a:solidFill>
                  <a:schemeClr val="bg1"/>
                </a:solidFill>
              </a:rPr>
              <a:t>Become a IECC/HERS Compliance Specialist Designation – January 2026</a:t>
            </a:r>
          </a:p>
        </p:txBody>
      </p:sp>
      <p:sp>
        <p:nvSpPr>
          <p:cNvPr id="29" name="TextBox 28">
            <a:extLst>
              <a:ext uri="{FF2B5EF4-FFF2-40B4-BE49-F238E27FC236}">
                <a16:creationId xmlns:a16="http://schemas.microsoft.com/office/drawing/2014/main" id="{50200E14-E265-4FD0-AB74-23ED3722A423}"/>
              </a:ext>
            </a:extLst>
          </p:cNvPr>
          <p:cNvSpPr txBox="1"/>
          <p:nvPr/>
        </p:nvSpPr>
        <p:spPr>
          <a:xfrm>
            <a:off x="10502257" y="102058"/>
            <a:ext cx="1751798" cy="369332"/>
          </a:xfrm>
          <a:prstGeom prst="rect">
            <a:avLst/>
          </a:prstGeom>
          <a:noFill/>
        </p:spPr>
        <p:txBody>
          <a:bodyPr wrap="square" rtlCol="0">
            <a:spAutoFit/>
          </a:bodyPr>
          <a:lstStyle/>
          <a:p>
            <a:r>
              <a:rPr lang="en-US" dirty="0">
                <a:solidFill>
                  <a:schemeClr val="tx2"/>
                </a:solidFill>
              </a:rPr>
              <a:t>#</a:t>
            </a:r>
            <a:r>
              <a:rPr lang="en-US" sz="1200" b="1" dirty="0">
                <a:solidFill>
                  <a:schemeClr val="tx2"/>
                </a:solidFill>
              </a:rPr>
              <a:t>RESNET2022</a:t>
            </a:r>
          </a:p>
        </p:txBody>
      </p:sp>
      <p:sp>
        <p:nvSpPr>
          <p:cNvPr id="7" name="TextBox 6">
            <a:extLst>
              <a:ext uri="{FF2B5EF4-FFF2-40B4-BE49-F238E27FC236}">
                <a16:creationId xmlns:a16="http://schemas.microsoft.com/office/drawing/2014/main" id="{115F8E8E-81C1-43F5-85B9-7A42F7970C0D}"/>
              </a:ext>
            </a:extLst>
          </p:cNvPr>
          <p:cNvSpPr txBox="1"/>
          <p:nvPr/>
        </p:nvSpPr>
        <p:spPr>
          <a:xfrm>
            <a:off x="1790652" y="1826230"/>
            <a:ext cx="2767457" cy="954107"/>
          </a:xfrm>
          <a:prstGeom prst="rect">
            <a:avLst/>
          </a:prstGeom>
          <a:noFill/>
        </p:spPr>
        <p:txBody>
          <a:bodyPr wrap="square" rtlCol="0">
            <a:spAutoFit/>
          </a:bodyPr>
          <a:lstStyle/>
          <a:p>
            <a:r>
              <a:rPr lang="en-US" dirty="0">
                <a:latin typeface="+mn-lt"/>
              </a:rPr>
              <a:t>Be a certified RESNET HERS Rater or Rating Field Inspector</a:t>
            </a:r>
          </a:p>
          <a:p>
            <a:endParaRPr lang="en-US" dirty="0"/>
          </a:p>
          <a:p>
            <a:endParaRPr lang="en-US" dirty="0"/>
          </a:p>
        </p:txBody>
      </p:sp>
      <p:sp>
        <p:nvSpPr>
          <p:cNvPr id="8" name="TextBox 7">
            <a:extLst>
              <a:ext uri="{FF2B5EF4-FFF2-40B4-BE49-F238E27FC236}">
                <a16:creationId xmlns:a16="http://schemas.microsoft.com/office/drawing/2014/main" id="{B4C983B1-7A2F-4BA5-8688-10C98C7C07F7}"/>
              </a:ext>
            </a:extLst>
          </p:cNvPr>
          <p:cNvSpPr txBox="1"/>
          <p:nvPr/>
        </p:nvSpPr>
        <p:spPr>
          <a:xfrm>
            <a:off x="1790652" y="3200029"/>
            <a:ext cx="2692940" cy="1754326"/>
          </a:xfrm>
          <a:prstGeom prst="rect">
            <a:avLst/>
          </a:prstGeom>
          <a:noFill/>
        </p:spPr>
        <p:txBody>
          <a:bodyPr wrap="square" rtlCol="0">
            <a:spAutoFit/>
          </a:bodyPr>
          <a:lstStyle/>
          <a:p>
            <a:r>
              <a:rPr lang="en-US" dirty="0">
                <a:latin typeface="+mn-lt"/>
              </a:rPr>
              <a:t>Pass the Residential Energy Inspector/Plans Examiner Test (online through ICC)</a:t>
            </a:r>
          </a:p>
          <a:p>
            <a:endParaRPr lang="en-US" dirty="0"/>
          </a:p>
          <a:p>
            <a:endParaRPr lang="en-US" dirty="0"/>
          </a:p>
        </p:txBody>
      </p:sp>
      <p:sp>
        <p:nvSpPr>
          <p:cNvPr id="10" name="TextBox 9">
            <a:extLst>
              <a:ext uri="{FF2B5EF4-FFF2-40B4-BE49-F238E27FC236}">
                <a16:creationId xmlns:a16="http://schemas.microsoft.com/office/drawing/2014/main" id="{12BA5B88-F2AB-4E2F-8AD8-35DBAF24A681}"/>
              </a:ext>
            </a:extLst>
          </p:cNvPr>
          <p:cNvSpPr txBox="1"/>
          <p:nvPr/>
        </p:nvSpPr>
        <p:spPr>
          <a:xfrm>
            <a:off x="1790652" y="5006829"/>
            <a:ext cx="3029356" cy="954107"/>
          </a:xfrm>
          <a:prstGeom prst="rect">
            <a:avLst/>
          </a:prstGeom>
          <a:noFill/>
        </p:spPr>
        <p:txBody>
          <a:bodyPr wrap="square" rtlCol="0">
            <a:spAutoFit/>
          </a:bodyPr>
          <a:lstStyle/>
          <a:p>
            <a:r>
              <a:rPr lang="en-US" dirty="0">
                <a:latin typeface="+mn-lt"/>
              </a:rPr>
              <a:t>Apply to ICC to receive the designation</a:t>
            </a:r>
          </a:p>
          <a:p>
            <a:endParaRPr lang="en-US" dirty="0"/>
          </a:p>
          <a:p>
            <a:endParaRPr lang="en-US" dirty="0"/>
          </a:p>
        </p:txBody>
      </p:sp>
      <p:pic>
        <p:nvPicPr>
          <p:cNvPr id="11" name="Graphic 10" descr="Diploma with solid fill">
            <a:extLst>
              <a:ext uri="{FF2B5EF4-FFF2-40B4-BE49-F238E27FC236}">
                <a16:creationId xmlns:a16="http://schemas.microsoft.com/office/drawing/2014/main" id="{59747D5F-EB8B-4A87-B895-80A0CB0D183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7185" y="1595482"/>
            <a:ext cx="1371600" cy="1371600"/>
          </a:xfrm>
          <a:prstGeom prst="rect">
            <a:avLst/>
          </a:prstGeom>
        </p:spPr>
      </p:pic>
      <p:pic>
        <p:nvPicPr>
          <p:cNvPr id="12" name="Graphic 11" descr="List outline">
            <a:extLst>
              <a:ext uri="{FF2B5EF4-FFF2-40B4-BE49-F238E27FC236}">
                <a16:creationId xmlns:a16="http://schemas.microsoft.com/office/drawing/2014/main" id="{826A7A0C-5DE2-4777-A86E-2D100F0B358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4885" y="3024806"/>
            <a:ext cx="1371600" cy="1371600"/>
          </a:xfrm>
          <a:prstGeom prst="rect">
            <a:avLst/>
          </a:prstGeom>
        </p:spPr>
      </p:pic>
      <p:pic>
        <p:nvPicPr>
          <p:cNvPr id="5" name="Picture 4">
            <a:extLst>
              <a:ext uri="{FF2B5EF4-FFF2-40B4-BE49-F238E27FC236}">
                <a16:creationId xmlns:a16="http://schemas.microsoft.com/office/drawing/2014/main" id="{30D3AC4E-7213-402A-BC4D-61A302720408}"/>
              </a:ext>
            </a:extLst>
          </p:cNvPr>
          <p:cNvPicPr>
            <a:picLocks noChangeAspect="1"/>
          </p:cNvPicPr>
          <p:nvPr/>
        </p:nvPicPr>
        <p:blipFill>
          <a:blip r:embed="rId7"/>
          <a:stretch>
            <a:fillRect/>
          </a:stretch>
        </p:blipFill>
        <p:spPr>
          <a:xfrm>
            <a:off x="5507774" y="1361923"/>
            <a:ext cx="6247540" cy="4937760"/>
          </a:xfrm>
          <a:prstGeom prst="rect">
            <a:avLst/>
          </a:prstGeom>
        </p:spPr>
      </p:pic>
      <p:pic>
        <p:nvPicPr>
          <p:cNvPr id="2" name="Picture 1">
            <a:extLst>
              <a:ext uri="{FF2B5EF4-FFF2-40B4-BE49-F238E27FC236}">
                <a16:creationId xmlns:a16="http://schemas.microsoft.com/office/drawing/2014/main" id="{E15F4ADD-7F45-4D14-8C54-FFF1F65E36FA}"/>
              </a:ext>
            </a:extLst>
          </p:cNvPr>
          <p:cNvPicPr>
            <a:picLocks noChangeAspect="1"/>
          </p:cNvPicPr>
          <p:nvPr/>
        </p:nvPicPr>
        <p:blipFill>
          <a:blip r:embed="rId8"/>
          <a:stretch>
            <a:fillRect/>
          </a:stretch>
        </p:blipFill>
        <p:spPr>
          <a:xfrm>
            <a:off x="491302" y="4766016"/>
            <a:ext cx="1194920" cy="1194920"/>
          </a:xfrm>
          <a:prstGeom prst="rect">
            <a:avLst/>
          </a:prstGeom>
        </p:spPr>
      </p:pic>
      <p:sp>
        <p:nvSpPr>
          <p:cNvPr id="13" name="TextBox 12">
            <a:extLst>
              <a:ext uri="{FF2B5EF4-FFF2-40B4-BE49-F238E27FC236}">
                <a16:creationId xmlns:a16="http://schemas.microsoft.com/office/drawing/2014/main" id="{501A49E5-106F-4E19-8ECA-DA964E1DF11F}"/>
              </a:ext>
            </a:extLst>
          </p:cNvPr>
          <p:cNvSpPr txBox="1"/>
          <p:nvPr/>
        </p:nvSpPr>
        <p:spPr>
          <a:xfrm>
            <a:off x="5507774" y="6201944"/>
            <a:ext cx="6261408" cy="369332"/>
          </a:xfrm>
          <a:prstGeom prst="rect">
            <a:avLst/>
          </a:prstGeom>
          <a:noFill/>
        </p:spPr>
        <p:txBody>
          <a:bodyPr wrap="square">
            <a:spAutoFit/>
          </a:bodyPr>
          <a:lstStyle/>
          <a:p>
            <a:r>
              <a:rPr lang="en-US" dirty="0"/>
              <a:t>https://www.iccsafe.org/search-for-certified-professionals/</a:t>
            </a:r>
          </a:p>
        </p:txBody>
      </p:sp>
      <p:sp>
        <p:nvSpPr>
          <p:cNvPr id="9" name="TextBox 8">
            <a:extLst>
              <a:ext uri="{FF2B5EF4-FFF2-40B4-BE49-F238E27FC236}">
                <a16:creationId xmlns:a16="http://schemas.microsoft.com/office/drawing/2014/main" id="{5B2565F0-44F6-4CC2-AF1D-6D789DB5E6D9}"/>
              </a:ext>
            </a:extLst>
          </p:cNvPr>
          <p:cNvSpPr txBox="1"/>
          <p:nvPr/>
        </p:nvSpPr>
        <p:spPr>
          <a:xfrm>
            <a:off x="2292104" y="6214961"/>
            <a:ext cx="3629193" cy="369332"/>
          </a:xfrm>
          <a:prstGeom prst="rect">
            <a:avLst/>
          </a:prstGeom>
          <a:noFill/>
        </p:spPr>
        <p:txBody>
          <a:bodyPr wrap="square" rtlCol="0">
            <a:spAutoFit/>
          </a:bodyPr>
          <a:lstStyle/>
          <a:p>
            <a:r>
              <a:rPr lang="en-US" b="1" dirty="0"/>
              <a:t>Get listed on the ICC Website: </a:t>
            </a:r>
          </a:p>
        </p:txBody>
      </p:sp>
      <p:pic>
        <p:nvPicPr>
          <p:cNvPr id="6" name="Picture 5" descr="Logo">
            <a:extLst>
              <a:ext uri="{FF2B5EF4-FFF2-40B4-BE49-F238E27FC236}">
                <a16:creationId xmlns:a16="http://schemas.microsoft.com/office/drawing/2014/main" id="{587888A7-8DA3-0213-6108-B5385B5EBC7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71074" y="102058"/>
            <a:ext cx="2747918" cy="1005840"/>
          </a:xfrm>
          <a:prstGeom prst="rect">
            <a:avLst/>
          </a:prstGeom>
        </p:spPr>
      </p:pic>
    </p:spTree>
    <p:extLst>
      <p:ext uri="{BB962C8B-B14F-4D97-AF65-F5344CB8AC3E}">
        <p14:creationId xmlns:p14="http://schemas.microsoft.com/office/powerpoint/2010/main" val="19446783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decel="4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accel="40000" decel="4000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1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1000" fill="hold"/>
                                        <p:tgtEl>
                                          <p:spTgt spid="3">
                                            <p:txEl>
                                              <p:pRg st="0" end="0"/>
                                            </p:txEl>
                                          </p:spTgt>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build="p"/>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26CAED0A-2A45-4C9C-BCDD-21A8A092C5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B8B3153-5F5F-826D-41EC-F107FAC93F24}"/>
              </a:ext>
            </a:extLst>
          </p:cNvPr>
          <p:cNvSpPr txBox="1"/>
          <p:nvPr/>
        </p:nvSpPr>
        <p:spPr>
          <a:xfrm>
            <a:off x="793662" y="386930"/>
            <a:ext cx="10066122" cy="129844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kern="1200" spc="-150">
                <a:solidFill>
                  <a:schemeClr val="tx1"/>
                </a:solidFill>
                <a:latin typeface="+mj-lt"/>
                <a:ea typeface="+mj-ea"/>
                <a:cs typeface="+mj-cs"/>
              </a:rPr>
              <a:t>What is Advocacy?</a:t>
            </a:r>
          </a:p>
        </p:txBody>
      </p:sp>
      <p:sp>
        <p:nvSpPr>
          <p:cNvPr id="34" name="Rectangle 33">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6841FF3-DEF6-3CFA-0883-B904DA2C8486}"/>
              </a:ext>
            </a:extLst>
          </p:cNvPr>
          <p:cNvSpPr txBox="1"/>
          <p:nvPr/>
        </p:nvSpPr>
        <p:spPr>
          <a:xfrm>
            <a:off x="793660" y="2559047"/>
            <a:ext cx="4160725" cy="3639451"/>
          </a:xfrm>
          <a:prstGeom prst="rect">
            <a:avLst/>
          </a:prstGeom>
        </p:spPr>
        <p:txBody>
          <a:bodyPr vert="horz" lIns="91440" tIns="45720" rIns="91440" bIns="45720" rtlCol="0" anchor="ctr">
            <a:normAutofit/>
          </a:bodyPr>
          <a:lstStyle/>
          <a:p>
            <a:pPr>
              <a:lnSpc>
                <a:spcPct val="90000"/>
              </a:lnSpc>
              <a:spcAft>
                <a:spcPts val="600"/>
              </a:spcAft>
            </a:pPr>
            <a:r>
              <a:rPr lang="en-US" sz="3200" b="0" i="1" dirty="0">
                <a:effectLst/>
                <a:highlight>
                  <a:srgbClr val="FFFFFF"/>
                </a:highlight>
              </a:rPr>
              <a:t>Advocacy is the activity carried out by an individual or groups with the aim to influence and change the decisions made by political, economic, and social institutions</a:t>
            </a:r>
            <a:endParaRPr lang="en-US" sz="2000" b="0" i="1" dirty="0">
              <a:effectLst/>
              <a:highlight>
                <a:srgbClr val="FFFFFF"/>
              </a:highlight>
            </a:endParaRPr>
          </a:p>
        </p:txBody>
      </p:sp>
      <p:pic>
        <p:nvPicPr>
          <p:cNvPr id="6" name="Picture 2" descr="Blower Door Test: Everything You Should Know – PROSOCO">
            <a:extLst>
              <a:ext uri="{FF2B5EF4-FFF2-40B4-BE49-F238E27FC236}">
                <a16:creationId xmlns:a16="http://schemas.microsoft.com/office/drawing/2014/main" id="{D6455C49-F7D8-0B48-CE4A-4A379D0E0D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875" r="21426" b="1"/>
          <a:stretch/>
        </p:blipFill>
        <p:spPr bwMode="auto">
          <a:xfrm>
            <a:off x="5418759" y="2559047"/>
            <a:ext cx="2741805" cy="36394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Placeholder 14" descr="A yellow hard hat and ruler on a table&#10;&#10;Description automatically generated">
            <a:extLst>
              <a:ext uri="{FF2B5EF4-FFF2-40B4-BE49-F238E27FC236}">
                <a16:creationId xmlns:a16="http://schemas.microsoft.com/office/drawing/2014/main" id="{2FD00350-82D9-8459-3C5A-D4A776ECF7C9}"/>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40138" r="9542" b="1"/>
          <a:stretch/>
        </p:blipFill>
        <p:spPr>
          <a:xfrm>
            <a:off x="8412616" y="2559047"/>
            <a:ext cx="2743620" cy="3639451"/>
          </a:xfrm>
          <a:prstGeom prst="rect">
            <a:avLst/>
          </a:prstGeom>
        </p:spPr>
      </p:pic>
      <p:sp>
        <p:nvSpPr>
          <p:cNvPr id="38" name="Rectangle 37">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861D5822-14F1-F869-46B8-9AA4DF4B6986}"/>
              </a:ext>
            </a:extLst>
          </p:cNvPr>
          <p:cNvSpPr>
            <a:spLocks noGrp="1"/>
          </p:cNvSpPr>
          <p:nvPr>
            <p:ph type="sldNum" sz="quarter" idx="4"/>
          </p:nvPr>
        </p:nvSpPr>
        <p:spPr>
          <a:xfrm>
            <a:off x="8610600" y="6492240"/>
            <a:ext cx="2743200" cy="365125"/>
          </a:xfrm>
        </p:spPr>
        <p:txBody>
          <a:bodyPr vert="horz" lIns="91440" tIns="45720" rIns="91440" bIns="45720" rtlCol="0" anchor="ctr">
            <a:normAutofit/>
          </a:bodyPr>
          <a:lstStyle/>
          <a:p>
            <a:pPr>
              <a:spcAft>
                <a:spcPts val="600"/>
              </a:spcAft>
            </a:pPr>
            <a:fld id="{99A10D28-CB20-274F-8F4A-85F58CF320CA}" type="slidenum">
              <a:rPr lang="en-US" smtClean="0">
                <a:solidFill>
                  <a:schemeClr val="tx1">
                    <a:tint val="75000"/>
                  </a:schemeClr>
                </a:solidFill>
              </a:rPr>
              <a:pPr>
                <a:spcAft>
                  <a:spcPts val="600"/>
                </a:spcAft>
              </a:pPr>
              <a:t>4</a:t>
            </a:fld>
            <a:endParaRPr lang="en-US">
              <a:solidFill>
                <a:schemeClr val="tx1">
                  <a:tint val="75000"/>
                </a:schemeClr>
              </a:solidFill>
            </a:endParaRPr>
          </a:p>
        </p:txBody>
      </p:sp>
    </p:spTree>
    <p:extLst>
      <p:ext uri="{BB962C8B-B14F-4D97-AF65-F5344CB8AC3E}">
        <p14:creationId xmlns:p14="http://schemas.microsoft.com/office/powerpoint/2010/main" val="40279327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72145F-602B-48C3-8B28-2AD0E310D74C}"/>
              </a:ext>
            </a:extLst>
          </p:cNvPr>
          <p:cNvSpPr>
            <a:spLocks noGrp="1"/>
          </p:cNvSpPr>
          <p:nvPr>
            <p:ph type="body" sz="quarter" idx="11"/>
          </p:nvPr>
        </p:nvSpPr>
        <p:spPr/>
        <p:txBody>
          <a:bodyPr/>
          <a:lstStyle/>
          <a:p>
            <a:r>
              <a:rPr lang="en-US" b="1">
                <a:solidFill>
                  <a:schemeClr val="bg1"/>
                </a:solidFill>
              </a:rPr>
              <a:t>Bullet Highlights</a:t>
            </a:r>
          </a:p>
        </p:txBody>
      </p:sp>
      <p:sp>
        <p:nvSpPr>
          <p:cNvPr id="42" name="TextBox 41">
            <a:extLst>
              <a:ext uri="{FF2B5EF4-FFF2-40B4-BE49-F238E27FC236}">
                <a16:creationId xmlns:a16="http://schemas.microsoft.com/office/drawing/2014/main" id="{B175A86E-8B05-48F1-8DB8-9E03C703CA20}"/>
              </a:ext>
            </a:extLst>
          </p:cNvPr>
          <p:cNvSpPr txBox="1"/>
          <p:nvPr/>
        </p:nvSpPr>
        <p:spPr>
          <a:xfrm>
            <a:off x="10539702" y="661578"/>
            <a:ext cx="1751798" cy="369332"/>
          </a:xfrm>
          <a:prstGeom prst="rect">
            <a:avLst/>
          </a:prstGeom>
          <a:noFill/>
        </p:spPr>
        <p:txBody>
          <a:bodyPr wrap="square" rtlCol="0">
            <a:spAutoFit/>
          </a:bodyPr>
          <a:lstStyle/>
          <a:p>
            <a:r>
              <a:rPr lang="en-US" dirty="0">
                <a:solidFill>
                  <a:schemeClr val="tx2"/>
                </a:solidFill>
              </a:rPr>
              <a:t>Resnet 2025</a:t>
            </a:r>
            <a:endParaRPr lang="en-US" sz="1200" b="1" dirty="0">
              <a:solidFill>
                <a:schemeClr val="tx2"/>
              </a:solidFill>
            </a:endParaRPr>
          </a:p>
        </p:txBody>
      </p:sp>
      <p:sp>
        <p:nvSpPr>
          <p:cNvPr id="2" name="Parallelogram 1">
            <a:extLst>
              <a:ext uri="{FF2B5EF4-FFF2-40B4-BE49-F238E27FC236}">
                <a16:creationId xmlns:a16="http://schemas.microsoft.com/office/drawing/2014/main" id="{71ACDF6E-F637-4002-E853-1C43AAEB22DD}"/>
              </a:ext>
            </a:extLst>
          </p:cNvPr>
          <p:cNvSpPr/>
          <p:nvPr/>
        </p:nvSpPr>
        <p:spPr>
          <a:xfrm>
            <a:off x="-273836" y="221998"/>
            <a:ext cx="7966355" cy="936270"/>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What’s Next?</a:t>
            </a:r>
          </a:p>
        </p:txBody>
      </p:sp>
      <p:graphicFrame>
        <p:nvGraphicFramePr>
          <p:cNvPr id="7" name="Diagram 6">
            <a:extLst>
              <a:ext uri="{FF2B5EF4-FFF2-40B4-BE49-F238E27FC236}">
                <a16:creationId xmlns:a16="http://schemas.microsoft.com/office/drawing/2014/main" id="{0486C893-AC70-E602-A605-14A5F61F3895}"/>
              </a:ext>
            </a:extLst>
          </p:cNvPr>
          <p:cNvGraphicFramePr/>
          <p:nvPr>
            <p:extLst>
              <p:ext uri="{D42A27DB-BD31-4B8C-83A1-F6EECF244321}">
                <p14:modId xmlns:p14="http://schemas.microsoft.com/office/powerpoint/2010/main" val="1010470398"/>
              </p:ext>
            </p:extLst>
          </p:nvPr>
        </p:nvGraphicFramePr>
        <p:xfrm>
          <a:off x="812800" y="1298104"/>
          <a:ext cx="1089742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441062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decel="4000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10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4">
                                            <p:txEl>
                                              <p:pRg st="0" end="0"/>
                                            </p:txEl>
                                          </p:spTgt>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par>
                                <p:cTn id="12" presetID="2" presetClass="entr" presetSubtype="8" accel="40000" decel="4000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0-#ppt_w/2"/>
                                          </p:val>
                                        </p:tav>
                                        <p:tav tm="100000">
                                          <p:val>
                                            <p:strVal val="#ppt_x"/>
                                          </p:val>
                                        </p:tav>
                                      </p:tavLst>
                                    </p:anim>
                                    <p:anim calcmode="lin" valueType="num">
                                      <p:cBhvr additive="base">
                                        <p:cTn id="15"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2" grpId="0"/>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5FC55634-BE3E-B33F-208B-889A18F81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2" y="736450"/>
            <a:ext cx="5426764" cy="2075737"/>
          </a:xfrm>
          <a:prstGeom prst="rect">
            <a:avLst/>
          </a:prstGeom>
        </p:spPr>
      </p:pic>
      <p:sp>
        <p:nvSpPr>
          <p:cNvPr id="3082" name="Rectangle 3081">
            <a:extLst>
              <a:ext uri="{FF2B5EF4-FFF2-40B4-BE49-F238E27FC236}">
                <a16:creationId xmlns:a16="http://schemas.microsoft.com/office/drawing/2014/main" id="{417CDA24-35F8-4540-8C52-3096D6D94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8,800+ Stack Of Money Clipart Stock Illustrations, Royalty ...">
            <a:extLst>
              <a:ext uri="{FF2B5EF4-FFF2-40B4-BE49-F238E27FC236}">
                <a16:creationId xmlns:a16="http://schemas.microsoft.com/office/drawing/2014/main" id="{3392A5AC-6F91-F35C-EAE0-FFE15DA179C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583196" y="140759"/>
            <a:ext cx="2926080" cy="2926080"/>
          </a:xfrm>
          <a:prstGeom prst="rect">
            <a:avLst/>
          </a:prstGeom>
          <a:noFill/>
          <a:extLst>
            <a:ext uri="{909E8E84-426E-40DD-AFC4-6F175D3DCCD1}">
              <a14:hiddenFill xmlns:a14="http://schemas.microsoft.com/office/drawing/2010/main">
                <a:solidFill>
                  <a:srgbClr val="FFFFFF"/>
                </a:solidFill>
              </a14:hiddenFill>
            </a:ext>
          </a:extLst>
        </p:spPr>
      </p:pic>
      <p:sp>
        <p:nvSpPr>
          <p:cNvPr id="3081" name="Rectangle 3080">
            <a:extLst>
              <a:ext uri="{FF2B5EF4-FFF2-40B4-BE49-F238E27FC236}">
                <a16:creationId xmlns:a16="http://schemas.microsoft.com/office/drawing/2014/main" id="{8658BFE0-4E65-4174-9C75-687C94E88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FA75DFED-A0C1-4A83-BE1D-0271C1826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552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D917E5D-2C5E-F69F-317B-8AAC47CEB6A4}"/>
              </a:ext>
            </a:extLst>
          </p:cNvPr>
          <p:cNvPicPr>
            <a:picLocks noChangeAspect="1"/>
          </p:cNvPicPr>
          <p:nvPr/>
        </p:nvPicPr>
        <p:blipFill>
          <a:blip r:embed="rId4"/>
          <a:stretch>
            <a:fillRect/>
          </a:stretch>
        </p:blipFill>
        <p:spPr>
          <a:xfrm>
            <a:off x="-1" y="3712029"/>
            <a:ext cx="5995666" cy="2345464"/>
          </a:xfrm>
          <a:prstGeom prst="rect">
            <a:avLst/>
          </a:prstGeom>
        </p:spPr>
      </p:pic>
      <p:pic>
        <p:nvPicPr>
          <p:cNvPr id="5" name="Picture 4">
            <a:extLst>
              <a:ext uri="{FF2B5EF4-FFF2-40B4-BE49-F238E27FC236}">
                <a16:creationId xmlns:a16="http://schemas.microsoft.com/office/drawing/2014/main" id="{5D2C383C-B439-7CA6-C795-99B52D7FCF77}"/>
              </a:ext>
            </a:extLst>
          </p:cNvPr>
          <p:cNvPicPr>
            <a:picLocks noChangeAspect="1"/>
          </p:cNvPicPr>
          <p:nvPr/>
        </p:nvPicPr>
        <p:blipFill>
          <a:blip r:embed="rId5"/>
          <a:stretch>
            <a:fillRect/>
          </a:stretch>
        </p:blipFill>
        <p:spPr>
          <a:xfrm>
            <a:off x="6386076" y="3557942"/>
            <a:ext cx="5095511" cy="3086145"/>
          </a:xfrm>
          <a:prstGeom prst="rect">
            <a:avLst/>
          </a:prstGeom>
        </p:spPr>
      </p:pic>
      <p:sp>
        <p:nvSpPr>
          <p:cNvPr id="19" name="Slide Number Placeholder 5">
            <a:extLst>
              <a:ext uri="{FF2B5EF4-FFF2-40B4-BE49-F238E27FC236}">
                <a16:creationId xmlns:a16="http://schemas.microsoft.com/office/drawing/2014/main" id="{F0F487EE-FBFC-4CAE-A0CA-88C979AD7156}"/>
              </a:ext>
            </a:extLst>
          </p:cNvPr>
          <p:cNvSpPr txBox="1">
            <a:spLocks/>
          </p:cNvSpPr>
          <p:nvPr/>
        </p:nvSpPr>
        <p:spPr>
          <a:xfrm>
            <a:off x="11415601" y="6238710"/>
            <a:ext cx="456397" cy="269046"/>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696CAF5E-82FD-46C1-8113-274199A6E6F4}" type="slidenum">
              <a:rPr lang="id-ID" sz="1200" b="1" i="1" smtClean="0">
                <a:solidFill>
                  <a:schemeClr val="tx1"/>
                </a:solidFill>
                <a:latin typeface="+mn-lt"/>
              </a:rPr>
              <a:pPr algn="ctr">
                <a:spcAft>
                  <a:spcPts val="600"/>
                </a:spcAft>
              </a:pPr>
              <a:t>41</a:t>
            </a:fld>
            <a:endParaRPr lang="id-ID" sz="1100" b="1" i="1">
              <a:solidFill>
                <a:schemeClr val="tx1"/>
              </a:solidFill>
              <a:latin typeface="+mn-lt"/>
            </a:endParaRPr>
          </a:p>
        </p:txBody>
      </p:sp>
    </p:spTree>
    <p:extLst>
      <p:ext uri="{BB962C8B-B14F-4D97-AF65-F5344CB8AC3E}">
        <p14:creationId xmlns:p14="http://schemas.microsoft.com/office/powerpoint/2010/main" val="2184294404"/>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FEEF6-4F3E-2E40-B8D0-539575A8DDDC}"/>
            </a:ext>
          </a:extLst>
        </p:cNvPr>
        <p:cNvGrpSpPr/>
        <p:nvPr/>
      </p:nvGrpSpPr>
      <p:grpSpPr>
        <a:xfrm>
          <a:off x="0" y="0"/>
          <a:ext cx="0" cy="0"/>
          <a:chOff x="0" y="0"/>
          <a:chExt cx="0" cy="0"/>
        </a:xfrm>
      </p:grpSpPr>
      <p:pic>
        <p:nvPicPr>
          <p:cNvPr id="7172" name="Picture 4" descr="green plant on brown round coins">
            <a:extLst>
              <a:ext uri="{FF2B5EF4-FFF2-40B4-BE49-F238E27FC236}">
                <a16:creationId xmlns:a16="http://schemas.microsoft.com/office/drawing/2014/main" id="{EA24510D-5ECB-1BE6-AA69-7F541284955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1180" y="1296664"/>
            <a:ext cx="6410084" cy="42787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Logo&#10;&#10;Description automatically generated">
            <a:extLst>
              <a:ext uri="{FF2B5EF4-FFF2-40B4-BE49-F238E27FC236}">
                <a16:creationId xmlns:a16="http://schemas.microsoft.com/office/drawing/2014/main" id="{772108C2-A634-A503-190D-51DF88CF5D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5873" y="1144035"/>
            <a:ext cx="3854945" cy="1474516"/>
          </a:xfrm>
          <a:prstGeom prst="rect">
            <a:avLst/>
          </a:prstGeom>
        </p:spPr>
      </p:pic>
      <p:sp>
        <p:nvSpPr>
          <p:cNvPr id="19" name="Slide Number Placeholder 5">
            <a:extLst>
              <a:ext uri="{FF2B5EF4-FFF2-40B4-BE49-F238E27FC236}">
                <a16:creationId xmlns:a16="http://schemas.microsoft.com/office/drawing/2014/main" id="{907C2EA3-9D3E-B40C-D634-2ED92A76F610}"/>
              </a:ext>
            </a:extLst>
          </p:cNvPr>
          <p:cNvSpPr txBox="1">
            <a:spLocks/>
          </p:cNvSpPr>
          <p:nvPr/>
        </p:nvSpPr>
        <p:spPr>
          <a:xfrm>
            <a:off x="11415601" y="6238710"/>
            <a:ext cx="456397" cy="269046"/>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696CAF5E-82FD-46C1-8113-274199A6E6F4}" type="slidenum">
              <a:rPr lang="id-ID" sz="1200" b="1" i="1" smtClean="0">
                <a:solidFill>
                  <a:schemeClr val="tx1"/>
                </a:solidFill>
                <a:latin typeface="+mn-lt"/>
              </a:rPr>
              <a:pPr algn="ctr">
                <a:spcAft>
                  <a:spcPts val="600"/>
                </a:spcAft>
              </a:pPr>
              <a:t>42</a:t>
            </a:fld>
            <a:endParaRPr lang="id-ID" sz="1100" b="1" i="1">
              <a:solidFill>
                <a:schemeClr val="tx1"/>
              </a:solidFill>
              <a:latin typeface="+mn-lt"/>
            </a:endParaRPr>
          </a:p>
        </p:txBody>
      </p:sp>
      <p:sp>
        <p:nvSpPr>
          <p:cNvPr id="4" name="TextBox 3">
            <a:extLst>
              <a:ext uri="{FF2B5EF4-FFF2-40B4-BE49-F238E27FC236}">
                <a16:creationId xmlns:a16="http://schemas.microsoft.com/office/drawing/2014/main" id="{FF503BE0-3A58-667D-ED3D-9218D40B938A}"/>
              </a:ext>
            </a:extLst>
          </p:cNvPr>
          <p:cNvSpPr txBox="1"/>
          <p:nvPr/>
        </p:nvSpPr>
        <p:spPr>
          <a:xfrm>
            <a:off x="7726680" y="3209544"/>
            <a:ext cx="3824138" cy="2862322"/>
          </a:xfrm>
          <a:prstGeom prst="rect">
            <a:avLst/>
          </a:prstGeom>
          <a:noFill/>
        </p:spPr>
        <p:txBody>
          <a:bodyPr wrap="square" rtlCol="0">
            <a:spAutoFit/>
          </a:bodyPr>
          <a:lstStyle/>
          <a:p>
            <a:r>
              <a:rPr lang="en-US" sz="2000" dirty="0"/>
              <a:t>Once you establish a relationship with stakeholders you can participate in opportunities for</a:t>
            </a:r>
          </a:p>
          <a:p>
            <a:r>
              <a:rPr lang="en-US" sz="2000" dirty="0"/>
              <a:t>Code improvement and retrofit.  Don’t be left out of the conversation…</a:t>
            </a:r>
          </a:p>
          <a:p>
            <a:endParaRPr lang="en-US" sz="2000" dirty="0"/>
          </a:p>
          <a:p>
            <a:r>
              <a:rPr lang="en-US" sz="2000" b="1" dirty="0"/>
              <a:t>…lead the conversation!</a:t>
            </a:r>
          </a:p>
        </p:txBody>
      </p:sp>
    </p:spTree>
    <p:extLst>
      <p:ext uri="{BB962C8B-B14F-4D97-AF65-F5344CB8AC3E}">
        <p14:creationId xmlns:p14="http://schemas.microsoft.com/office/powerpoint/2010/main" val="1136947055"/>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CFFB9-AE96-8BC2-0C21-B495D3003D3D}"/>
            </a:ext>
          </a:extLst>
        </p:cNvPr>
        <p:cNvGrpSpPr/>
        <p:nvPr/>
      </p:nvGrpSpPr>
      <p:grpSpPr>
        <a:xfrm>
          <a:off x="0" y="0"/>
          <a:ext cx="0" cy="0"/>
          <a:chOff x="0" y="0"/>
          <a:chExt cx="0" cy="0"/>
        </a:xfrm>
      </p:grpSpPr>
      <p:sp>
        <p:nvSpPr>
          <p:cNvPr id="19" name="Slide Number Placeholder 5">
            <a:extLst>
              <a:ext uri="{FF2B5EF4-FFF2-40B4-BE49-F238E27FC236}">
                <a16:creationId xmlns:a16="http://schemas.microsoft.com/office/drawing/2014/main" id="{8C3A0804-F79B-09C2-4F35-A1F42B26F830}"/>
              </a:ext>
            </a:extLst>
          </p:cNvPr>
          <p:cNvSpPr txBox="1">
            <a:spLocks/>
          </p:cNvSpPr>
          <p:nvPr/>
        </p:nvSpPr>
        <p:spPr>
          <a:xfrm>
            <a:off x="11415601" y="6238710"/>
            <a:ext cx="456397" cy="269046"/>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96CAF5E-82FD-46C1-8113-274199A6E6F4}" type="slidenum">
              <a:rPr lang="id-ID" sz="1200" b="1" i="1" smtClean="0">
                <a:solidFill>
                  <a:schemeClr val="tx1"/>
                </a:solidFill>
                <a:latin typeface="+mn-lt"/>
              </a:rPr>
              <a:pPr algn="ctr"/>
              <a:t>43</a:t>
            </a:fld>
            <a:endParaRPr lang="id-ID" sz="1100" b="1" i="1">
              <a:solidFill>
                <a:schemeClr val="tx1"/>
              </a:solidFill>
              <a:latin typeface="+mn-lt"/>
            </a:endParaRPr>
          </a:p>
        </p:txBody>
      </p:sp>
      <p:pic>
        <p:nvPicPr>
          <p:cNvPr id="2" name="Picture 1" descr="Logo&#10;&#10;Description automatically generated">
            <a:extLst>
              <a:ext uri="{FF2B5EF4-FFF2-40B4-BE49-F238E27FC236}">
                <a16:creationId xmlns:a16="http://schemas.microsoft.com/office/drawing/2014/main" id="{876213FD-F6A2-3973-6CBC-2921DF118C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93" y="107741"/>
            <a:ext cx="2395329" cy="914400"/>
          </a:xfrm>
          <a:prstGeom prst="rect">
            <a:avLst/>
          </a:prstGeom>
        </p:spPr>
      </p:pic>
      <p:pic>
        <p:nvPicPr>
          <p:cNvPr id="2050" name="Picture 2" descr="Photos: 50 Nifty United States Capitols | Condé Nast Traveler">
            <a:extLst>
              <a:ext uri="{FF2B5EF4-FFF2-40B4-BE49-F238E27FC236}">
                <a16:creationId xmlns:a16="http://schemas.microsoft.com/office/drawing/2014/main" id="{78716AE2-2910-A113-5303-9EA8D0D03A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399" y="4799595"/>
            <a:ext cx="2324247" cy="192024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E1AF7443-55CB-F6C4-7BEC-5221F8C94B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283" y="4807409"/>
            <a:ext cx="2124396" cy="19202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6007890-9F12-48FF-3F57-C27D02BAEAE5}"/>
              </a:ext>
            </a:extLst>
          </p:cNvPr>
          <p:cNvSpPr txBox="1"/>
          <p:nvPr/>
        </p:nvSpPr>
        <p:spPr>
          <a:xfrm>
            <a:off x="450827" y="1702287"/>
            <a:ext cx="11290346" cy="2046714"/>
          </a:xfrm>
          <a:prstGeom prst="rect">
            <a:avLst/>
          </a:prstGeom>
          <a:noFill/>
        </p:spPr>
        <p:txBody>
          <a:bodyPr wrap="square" rtlCol="0">
            <a:spAutoFit/>
          </a:bodyPr>
          <a:lstStyle/>
          <a:p>
            <a:endParaRPr lang="en-US" dirty="0"/>
          </a:p>
          <a:p>
            <a:pPr algn="ctr"/>
            <a:r>
              <a:rPr lang="en-US" sz="6900" dirty="0"/>
              <a:t>Strength in Numbers</a:t>
            </a:r>
          </a:p>
          <a:p>
            <a:pPr algn="ctr"/>
            <a:r>
              <a:rPr lang="en-US" sz="4000" dirty="0"/>
              <a:t>Sign up even if you don’t know your availability</a:t>
            </a:r>
          </a:p>
        </p:txBody>
      </p:sp>
      <p:pic>
        <p:nvPicPr>
          <p:cNvPr id="1026" name="Picture 2" descr="Understanding Advocacy | Today's Veterinary Practice">
            <a:extLst>
              <a:ext uri="{FF2B5EF4-FFF2-40B4-BE49-F238E27FC236}">
                <a16:creationId xmlns:a16="http://schemas.microsoft.com/office/drawing/2014/main" id="{D011E05D-519C-F055-FD0F-865543FCCD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2520" y="4845315"/>
            <a:ext cx="43210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797663"/>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72556-4C4A-653F-045E-B34C3315A9D9}"/>
            </a:ext>
          </a:extLst>
        </p:cNvPr>
        <p:cNvGrpSpPr/>
        <p:nvPr/>
      </p:nvGrpSpPr>
      <p:grpSpPr>
        <a:xfrm>
          <a:off x="0" y="0"/>
          <a:ext cx="0" cy="0"/>
          <a:chOff x="0" y="0"/>
          <a:chExt cx="0" cy="0"/>
        </a:xfrm>
      </p:grpSpPr>
      <p:sp>
        <p:nvSpPr>
          <p:cNvPr id="19" name="Slide Number Placeholder 5">
            <a:extLst>
              <a:ext uri="{FF2B5EF4-FFF2-40B4-BE49-F238E27FC236}">
                <a16:creationId xmlns:a16="http://schemas.microsoft.com/office/drawing/2014/main" id="{B0B57C93-EDC7-680A-7A97-9993E60955DE}"/>
              </a:ext>
            </a:extLst>
          </p:cNvPr>
          <p:cNvSpPr txBox="1">
            <a:spLocks/>
          </p:cNvSpPr>
          <p:nvPr/>
        </p:nvSpPr>
        <p:spPr>
          <a:xfrm>
            <a:off x="11415601" y="6238710"/>
            <a:ext cx="456397" cy="269046"/>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96CAF5E-82FD-46C1-8113-274199A6E6F4}" type="slidenum">
              <a:rPr lang="id-ID" sz="1200" b="1" i="1" smtClean="0">
                <a:solidFill>
                  <a:schemeClr val="tx1"/>
                </a:solidFill>
                <a:latin typeface="+mn-lt"/>
              </a:rPr>
              <a:pPr algn="ctr"/>
              <a:t>44</a:t>
            </a:fld>
            <a:endParaRPr lang="id-ID" sz="1100" b="1" i="1">
              <a:solidFill>
                <a:schemeClr val="tx1"/>
              </a:solidFill>
              <a:latin typeface="+mn-lt"/>
            </a:endParaRPr>
          </a:p>
        </p:txBody>
      </p:sp>
      <p:pic>
        <p:nvPicPr>
          <p:cNvPr id="2" name="Picture 1" descr="Logo&#10;&#10;Description automatically generated">
            <a:extLst>
              <a:ext uri="{FF2B5EF4-FFF2-40B4-BE49-F238E27FC236}">
                <a16:creationId xmlns:a16="http://schemas.microsoft.com/office/drawing/2014/main" id="{C62EA820-34E6-ED87-EDC8-C948058EF2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93" y="107741"/>
            <a:ext cx="2395329" cy="914400"/>
          </a:xfrm>
          <a:prstGeom prst="rect">
            <a:avLst/>
          </a:prstGeom>
        </p:spPr>
      </p:pic>
      <p:sp>
        <p:nvSpPr>
          <p:cNvPr id="4" name="TextBox 3">
            <a:extLst>
              <a:ext uri="{FF2B5EF4-FFF2-40B4-BE49-F238E27FC236}">
                <a16:creationId xmlns:a16="http://schemas.microsoft.com/office/drawing/2014/main" id="{A7370BD1-38A2-B7F1-19C7-C69B550BFAD5}"/>
              </a:ext>
            </a:extLst>
          </p:cNvPr>
          <p:cNvSpPr txBox="1"/>
          <p:nvPr/>
        </p:nvSpPr>
        <p:spPr>
          <a:xfrm>
            <a:off x="439310" y="1022141"/>
            <a:ext cx="10735055" cy="5509200"/>
          </a:xfrm>
          <a:prstGeom prst="rect">
            <a:avLst/>
          </a:prstGeom>
          <a:noFill/>
        </p:spPr>
        <p:txBody>
          <a:bodyPr wrap="square" rtlCol="0">
            <a:spAutoFit/>
          </a:bodyPr>
          <a:lstStyle/>
          <a:p>
            <a:r>
              <a:rPr lang="en-US" sz="2000" b="1" dirty="0"/>
              <a:t>A HERS Rater Advocacy Group is the logical first step:</a:t>
            </a:r>
          </a:p>
          <a:p>
            <a:pPr marL="342900" indent="-342900">
              <a:buAutoNum type="arabicPeriod"/>
            </a:pPr>
            <a:endParaRPr lang="en-US" sz="2000" dirty="0"/>
          </a:p>
          <a:p>
            <a:pPr marL="800100" lvl="1" indent="-342900">
              <a:buAutoNum type="arabicPeriod"/>
            </a:pPr>
            <a:r>
              <a:rPr lang="en-US" sz="2000" b="1" dirty="0"/>
              <a:t>Sign up</a:t>
            </a:r>
          </a:p>
          <a:p>
            <a:pPr lvl="1"/>
            <a:endParaRPr lang="en-US" sz="2000" dirty="0"/>
          </a:p>
          <a:p>
            <a:pPr lvl="1"/>
            <a:r>
              <a:rPr lang="en-US" sz="2000" dirty="0"/>
              <a:t>	a</a:t>
            </a:r>
            <a:r>
              <a:rPr lang="en-US" dirty="0"/>
              <a:t>.    Give us your business card to sign up - Don’t wait</a:t>
            </a:r>
          </a:p>
          <a:p>
            <a:pPr lvl="1"/>
            <a:r>
              <a:rPr lang="en-US" dirty="0"/>
              <a:t>	b.    Complete the emailed survey - Check your Inbox next week</a:t>
            </a:r>
          </a:p>
          <a:p>
            <a:pPr marL="800100" lvl="1" indent="-342900">
              <a:buAutoNum type="arabicPeriod"/>
            </a:pPr>
            <a:endParaRPr lang="en-US" dirty="0"/>
          </a:p>
          <a:p>
            <a:pPr lvl="1"/>
            <a:r>
              <a:rPr lang="en-US" b="1" dirty="0"/>
              <a:t>2.  Meet monthly (to start in February)</a:t>
            </a:r>
          </a:p>
          <a:p>
            <a:pPr marL="800100" lvl="1" indent="-342900">
              <a:buAutoNum type="arabicPeriod"/>
            </a:pPr>
            <a:endParaRPr lang="en-US" dirty="0"/>
          </a:p>
          <a:p>
            <a:pPr marL="1371600" lvl="2" indent="-457200">
              <a:buAutoNum type="alphaLcPeriod"/>
            </a:pPr>
            <a:r>
              <a:rPr lang="en-US" dirty="0"/>
              <a:t>Share your knowledge - What are the roadblocks, needs to advance, and efforts that are in action?</a:t>
            </a:r>
          </a:p>
          <a:p>
            <a:pPr marL="1371600" lvl="2" indent="-457200">
              <a:buAutoNum type="alphaLcPeriod"/>
            </a:pPr>
            <a:r>
              <a:rPr lang="en-US" dirty="0"/>
              <a:t>Learn from each other - What worked and what didn’t work in other regions. How can we avoid repeating ineffective action, because time is money.</a:t>
            </a:r>
          </a:p>
          <a:p>
            <a:pPr marL="1371600" lvl="2" indent="-457200">
              <a:buAutoNum type="alphaLcPeriod"/>
            </a:pPr>
            <a:endParaRPr lang="en-US" dirty="0"/>
          </a:p>
          <a:p>
            <a:pPr lvl="1"/>
            <a:r>
              <a:rPr lang="en-US" b="1" dirty="0"/>
              <a:t>3. Go forth and inform to lead change</a:t>
            </a:r>
          </a:p>
          <a:p>
            <a:pPr marL="800100" lvl="1" indent="-342900">
              <a:buAutoNum type="arabicPeriod"/>
            </a:pPr>
            <a:endParaRPr lang="en-US" dirty="0"/>
          </a:p>
          <a:p>
            <a:pPr lvl="2"/>
            <a:r>
              <a:rPr lang="en-US" dirty="0"/>
              <a:t>a</a:t>
            </a:r>
            <a:r>
              <a:rPr lang="en-US" i="1" dirty="0"/>
              <a:t>.    </a:t>
            </a:r>
            <a:r>
              <a:rPr lang="en-US" dirty="0"/>
              <a:t>Be the expert in the room on HERS Index, ERI, and the benefits of using the registry</a:t>
            </a:r>
          </a:p>
          <a:p>
            <a:pPr lvl="2"/>
            <a:r>
              <a:rPr lang="en-US" dirty="0"/>
              <a:t>b.    Educate those who are reluctant or don’t understand the value you bring</a:t>
            </a:r>
          </a:p>
          <a:p>
            <a:pPr lvl="1"/>
            <a:endParaRPr lang="en-US" dirty="0"/>
          </a:p>
        </p:txBody>
      </p:sp>
    </p:spTree>
    <p:extLst>
      <p:ext uri="{BB962C8B-B14F-4D97-AF65-F5344CB8AC3E}">
        <p14:creationId xmlns:p14="http://schemas.microsoft.com/office/powerpoint/2010/main" val="3964747276"/>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2" name="TextBox 4131">
            <a:extLst>
              <a:ext uri="{FF2B5EF4-FFF2-40B4-BE49-F238E27FC236}">
                <a16:creationId xmlns:a16="http://schemas.microsoft.com/office/drawing/2014/main" id="{0A4B6D04-C272-A5A3-3A9C-8A469C68B080}"/>
              </a:ext>
            </a:extLst>
          </p:cNvPr>
          <p:cNvSpPr txBox="1"/>
          <p:nvPr/>
        </p:nvSpPr>
        <p:spPr>
          <a:xfrm>
            <a:off x="1867711" y="4903054"/>
            <a:ext cx="2247090" cy="338554"/>
          </a:xfrm>
          <a:prstGeom prst="rect">
            <a:avLst/>
          </a:prstGeom>
          <a:noFill/>
        </p:spPr>
        <p:txBody>
          <a:bodyPr wrap="square" lIns="0" rIns="0" rtlCol="0">
            <a:spAutoFit/>
          </a:bodyPr>
          <a:lstStyle/>
          <a:p>
            <a:r>
              <a:rPr lang="en-US" sz="1600" dirty="0">
                <a:solidFill>
                  <a:schemeClr val="tx1">
                    <a:lumMod val="50000"/>
                  </a:schemeClr>
                </a:solidFill>
                <a:latin typeface="Roboto Medium" panose="02000000000000000000" pitchFamily="2" charset="0"/>
                <a:ea typeface="Roboto Medium" panose="02000000000000000000" pitchFamily="2" charset="0"/>
                <a:cs typeface="Roboto Medium" panose="02000000000000000000" pitchFamily="2" charset="0"/>
              </a:rPr>
              <a:t> </a:t>
            </a:r>
            <a:endParaRPr lang="en-US" sz="2400" dirty="0">
              <a:solidFill>
                <a:schemeClr val="tx1">
                  <a:lumMod val="50000"/>
                </a:schemeClr>
              </a:solidFill>
              <a:latin typeface="Roboto Medium" panose="02000000000000000000" pitchFamily="2" charset="0"/>
              <a:ea typeface="Roboto Medium" panose="02000000000000000000" pitchFamily="2" charset="0"/>
              <a:cs typeface="Roboto Medium" panose="02000000000000000000" pitchFamily="2" charset="0"/>
            </a:endParaRPr>
          </a:p>
        </p:txBody>
      </p:sp>
      <p:sp>
        <p:nvSpPr>
          <p:cNvPr id="4136" name="TextBox 4135">
            <a:extLst>
              <a:ext uri="{FF2B5EF4-FFF2-40B4-BE49-F238E27FC236}">
                <a16:creationId xmlns:a16="http://schemas.microsoft.com/office/drawing/2014/main" id="{A27D6CA1-42D8-084B-0634-E8B2304CE400}"/>
              </a:ext>
            </a:extLst>
          </p:cNvPr>
          <p:cNvSpPr txBox="1"/>
          <p:nvPr/>
        </p:nvSpPr>
        <p:spPr>
          <a:xfrm>
            <a:off x="5525311" y="4903054"/>
            <a:ext cx="2202426" cy="1323439"/>
          </a:xfrm>
          <a:prstGeom prst="rect">
            <a:avLst/>
          </a:prstGeom>
          <a:noFill/>
        </p:spPr>
        <p:txBody>
          <a:bodyPr wrap="square" lIns="0" rIns="0" rtlCol="0">
            <a:spAutoFit/>
          </a:bodyPr>
          <a:lstStyle/>
          <a:p>
            <a:r>
              <a:rPr lang="en-US" sz="1600" dirty="0">
                <a:solidFill>
                  <a:schemeClr val="tx1">
                    <a:lumMod val="50000"/>
                  </a:schemeClr>
                </a:solidFill>
                <a:latin typeface="Roboto Medium" panose="02000000000000000000" pitchFamily="2" charset="0"/>
                <a:ea typeface="Roboto Medium" panose="02000000000000000000" pitchFamily="2" charset="0"/>
                <a:cs typeface="Roboto Medium" panose="02000000000000000000" pitchFamily="2" charset="0"/>
              </a:rPr>
              <a:t>Ryan       760-681-2391</a:t>
            </a:r>
          </a:p>
          <a:p>
            <a:endParaRPr lang="en-US" sz="1600" dirty="0">
              <a:solidFill>
                <a:schemeClr val="tx1">
                  <a:lumMod val="50000"/>
                </a:schemeClr>
              </a:solidFill>
              <a:latin typeface="Roboto Medium" panose="02000000000000000000" pitchFamily="2" charset="0"/>
              <a:ea typeface="Roboto Medium" panose="02000000000000000000" pitchFamily="2" charset="0"/>
              <a:cs typeface="Roboto Medium" panose="02000000000000000000" pitchFamily="2" charset="0"/>
            </a:endParaRPr>
          </a:p>
          <a:p>
            <a:r>
              <a:rPr lang="en-US" sz="1600" dirty="0">
                <a:solidFill>
                  <a:schemeClr val="tx1">
                    <a:lumMod val="50000"/>
                  </a:schemeClr>
                </a:solidFill>
                <a:latin typeface="Roboto Medium" panose="02000000000000000000" pitchFamily="2" charset="0"/>
                <a:ea typeface="Roboto Medium" panose="02000000000000000000" pitchFamily="2" charset="0"/>
                <a:cs typeface="Roboto Medium" panose="02000000000000000000" pitchFamily="2" charset="0"/>
              </a:rPr>
              <a:t>Paulette 760-214-6637</a:t>
            </a:r>
          </a:p>
          <a:p>
            <a:endParaRPr lang="en-US" sz="1600" dirty="0">
              <a:solidFill>
                <a:schemeClr val="tx1">
                  <a:lumMod val="50000"/>
                </a:schemeClr>
              </a:solidFill>
              <a:latin typeface="Roboto Medium" panose="02000000000000000000" pitchFamily="2" charset="0"/>
              <a:ea typeface="Roboto Medium" panose="02000000000000000000" pitchFamily="2" charset="0"/>
              <a:cs typeface="Roboto Medium" panose="02000000000000000000" pitchFamily="2" charset="0"/>
            </a:endParaRPr>
          </a:p>
          <a:p>
            <a:r>
              <a:rPr lang="en-US" sz="1600" dirty="0">
                <a:solidFill>
                  <a:schemeClr val="tx1">
                    <a:lumMod val="50000"/>
                  </a:schemeClr>
                </a:solidFill>
                <a:latin typeface="Roboto Medium" panose="02000000000000000000" pitchFamily="2" charset="0"/>
                <a:ea typeface="Roboto Medium" panose="02000000000000000000" pitchFamily="2" charset="0"/>
                <a:cs typeface="Roboto Medium" panose="02000000000000000000" pitchFamily="2" charset="0"/>
              </a:rPr>
              <a:t>Michael  760-390-4400</a:t>
            </a:r>
            <a:endParaRPr lang="en-US" sz="2400" dirty="0">
              <a:solidFill>
                <a:schemeClr val="tx1">
                  <a:lumMod val="50000"/>
                </a:schemeClr>
              </a:solidFill>
              <a:latin typeface="Roboto Medium" panose="02000000000000000000" pitchFamily="2" charset="0"/>
              <a:ea typeface="Roboto Medium" panose="02000000000000000000" pitchFamily="2" charset="0"/>
              <a:cs typeface="Roboto Medium" panose="02000000000000000000" pitchFamily="2" charset="0"/>
            </a:endParaRPr>
          </a:p>
        </p:txBody>
      </p:sp>
      <p:sp>
        <p:nvSpPr>
          <p:cNvPr id="4140" name="TextBox 4139">
            <a:extLst>
              <a:ext uri="{FF2B5EF4-FFF2-40B4-BE49-F238E27FC236}">
                <a16:creationId xmlns:a16="http://schemas.microsoft.com/office/drawing/2014/main" id="{5AC42701-4562-829D-BFAD-D8CB90C000C0}"/>
              </a:ext>
            </a:extLst>
          </p:cNvPr>
          <p:cNvSpPr txBox="1"/>
          <p:nvPr/>
        </p:nvSpPr>
        <p:spPr>
          <a:xfrm>
            <a:off x="9182911" y="4903054"/>
            <a:ext cx="2247090" cy="1692771"/>
          </a:xfrm>
          <a:prstGeom prst="rect">
            <a:avLst/>
          </a:prstGeom>
          <a:noFill/>
        </p:spPr>
        <p:txBody>
          <a:bodyPr wrap="square" lIns="0" rIns="0" rtlCol="0">
            <a:spAutoFit/>
          </a:bodyPr>
          <a:lstStyle/>
          <a:p>
            <a:r>
              <a:rPr lang="en-US" sz="1600" dirty="0">
                <a:solidFill>
                  <a:schemeClr val="tx1">
                    <a:lumMod val="50000"/>
                  </a:schemeClr>
                </a:solidFill>
                <a:latin typeface="Roboto Medium" panose="02000000000000000000" pitchFamily="2" charset="0"/>
                <a:ea typeface="Roboto Medium" panose="02000000000000000000" pitchFamily="2" charset="0"/>
                <a:cs typeface="Roboto Medium" panose="02000000000000000000" pitchFamily="2" charset="0"/>
                <a:hlinkClick r:id="rId3"/>
              </a:rPr>
              <a:t>ryan@resnet.us</a:t>
            </a:r>
            <a:endParaRPr lang="en-US" sz="1600" dirty="0">
              <a:solidFill>
                <a:schemeClr val="tx1">
                  <a:lumMod val="50000"/>
                </a:schemeClr>
              </a:solidFill>
              <a:latin typeface="Roboto Medium" panose="02000000000000000000" pitchFamily="2" charset="0"/>
              <a:ea typeface="Roboto Medium" panose="02000000000000000000" pitchFamily="2" charset="0"/>
              <a:cs typeface="Roboto Medium" panose="02000000000000000000" pitchFamily="2" charset="0"/>
            </a:endParaRPr>
          </a:p>
          <a:p>
            <a:endParaRPr lang="en-US" sz="1600" dirty="0">
              <a:solidFill>
                <a:schemeClr val="tx1">
                  <a:lumMod val="50000"/>
                </a:schemeClr>
              </a:solidFill>
              <a:latin typeface="Roboto Medium" panose="02000000000000000000" pitchFamily="2" charset="0"/>
              <a:ea typeface="Roboto Medium" panose="02000000000000000000" pitchFamily="2" charset="0"/>
              <a:cs typeface="Roboto Medium" panose="02000000000000000000" pitchFamily="2" charset="0"/>
            </a:endParaRPr>
          </a:p>
          <a:p>
            <a:r>
              <a:rPr lang="en-US" sz="1600" dirty="0">
                <a:solidFill>
                  <a:schemeClr val="tx1">
                    <a:lumMod val="50000"/>
                  </a:schemeClr>
                </a:solidFill>
                <a:latin typeface="Roboto Medium" panose="02000000000000000000" pitchFamily="2" charset="0"/>
                <a:ea typeface="Roboto Medium" panose="02000000000000000000" pitchFamily="2" charset="0"/>
                <a:cs typeface="Roboto Medium" panose="02000000000000000000" pitchFamily="2" charset="0"/>
                <a:hlinkClick r:id="rId4"/>
              </a:rPr>
              <a:t>paulette@resnet.us</a:t>
            </a:r>
            <a:endParaRPr lang="en-US" sz="1600" dirty="0">
              <a:solidFill>
                <a:schemeClr val="tx1">
                  <a:lumMod val="50000"/>
                </a:schemeClr>
              </a:solidFill>
              <a:latin typeface="Roboto Medium" panose="02000000000000000000" pitchFamily="2" charset="0"/>
              <a:ea typeface="Roboto Medium" panose="02000000000000000000" pitchFamily="2" charset="0"/>
              <a:cs typeface="Roboto Medium" panose="02000000000000000000" pitchFamily="2" charset="0"/>
            </a:endParaRPr>
          </a:p>
          <a:p>
            <a:endParaRPr lang="en-US" sz="1600" dirty="0">
              <a:solidFill>
                <a:schemeClr val="tx1">
                  <a:lumMod val="50000"/>
                </a:schemeClr>
              </a:solidFill>
              <a:latin typeface="Roboto Medium" panose="02000000000000000000" pitchFamily="2" charset="0"/>
              <a:ea typeface="Roboto Medium" panose="02000000000000000000" pitchFamily="2" charset="0"/>
              <a:cs typeface="Roboto Medium" panose="02000000000000000000" pitchFamily="2" charset="0"/>
            </a:endParaRPr>
          </a:p>
          <a:p>
            <a:r>
              <a:rPr lang="en-US" sz="1600" dirty="0">
                <a:solidFill>
                  <a:schemeClr val="tx1">
                    <a:lumMod val="50000"/>
                  </a:schemeClr>
                </a:solidFill>
                <a:latin typeface="Roboto Medium" panose="02000000000000000000" pitchFamily="2" charset="0"/>
                <a:ea typeface="Roboto Medium" panose="02000000000000000000" pitchFamily="2" charset="0"/>
                <a:cs typeface="Roboto Medium" panose="02000000000000000000" pitchFamily="2" charset="0"/>
                <a:hlinkClick r:id="rId5"/>
              </a:rPr>
              <a:t>michael@resnet.us</a:t>
            </a:r>
            <a:endParaRPr lang="en-US" sz="1600" dirty="0">
              <a:solidFill>
                <a:schemeClr val="tx1">
                  <a:lumMod val="50000"/>
                </a:schemeClr>
              </a:solidFill>
              <a:latin typeface="Roboto Medium" panose="02000000000000000000" pitchFamily="2" charset="0"/>
              <a:ea typeface="Roboto Medium" panose="02000000000000000000" pitchFamily="2" charset="0"/>
              <a:cs typeface="Roboto Medium" panose="02000000000000000000" pitchFamily="2" charset="0"/>
            </a:endParaRPr>
          </a:p>
          <a:p>
            <a:endParaRPr lang="en-US" sz="2400" dirty="0">
              <a:solidFill>
                <a:schemeClr val="tx1">
                  <a:lumMod val="50000"/>
                </a:schemeClr>
              </a:solidFill>
              <a:latin typeface="Roboto Medium" panose="02000000000000000000" pitchFamily="2" charset="0"/>
              <a:ea typeface="Roboto Medium" panose="02000000000000000000" pitchFamily="2" charset="0"/>
              <a:cs typeface="Roboto Medium" panose="02000000000000000000" pitchFamily="2" charset="0"/>
            </a:endParaRPr>
          </a:p>
        </p:txBody>
      </p:sp>
      <p:grpSp>
        <p:nvGrpSpPr>
          <p:cNvPr id="14" name="Group 13">
            <a:extLst>
              <a:ext uri="{FF2B5EF4-FFF2-40B4-BE49-F238E27FC236}">
                <a16:creationId xmlns:a16="http://schemas.microsoft.com/office/drawing/2014/main" id="{A006D4C9-51C7-84D1-F17A-C13DB1C0258E}"/>
              </a:ext>
            </a:extLst>
          </p:cNvPr>
          <p:cNvGrpSpPr/>
          <p:nvPr/>
        </p:nvGrpSpPr>
        <p:grpSpPr>
          <a:xfrm>
            <a:off x="4419600" y="4903054"/>
            <a:ext cx="914400" cy="914400"/>
            <a:chOff x="4419600" y="4903054"/>
            <a:chExt cx="914400" cy="914400"/>
          </a:xfrm>
        </p:grpSpPr>
        <p:sp>
          <p:nvSpPr>
            <p:cNvPr id="4133" name="Oval 4132">
              <a:extLst>
                <a:ext uri="{FF2B5EF4-FFF2-40B4-BE49-F238E27FC236}">
                  <a16:creationId xmlns:a16="http://schemas.microsoft.com/office/drawing/2014/main" id="{6386A53D-7EAD-7F72-C067-6A0E47DCBCBF}"/>
                </a:ext>
              </a:extLst>
            </p:cNvPr>
            <p:cNvSpPr/>
            <p:nvPr/>
          </p:nvSpPr>
          <p:spPr>
            <a:xfrm>
              <a:off x="4419600" y="4903054"/>
              <a:ext cx="914400" cy="914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Shape 2643">
              <a:extLst>
                <a:ext uri="{FF2B5EF4-FFF2-40B4-BE49-F238E27FC236}">
                  <a16:creationId xmlns:a16="http://schemas.microsoft.com/office/drawing/2014/main" id="{518C612B-42C4-0406-19B2-22C32C157D0A}"/>
                </a:ext>
              </a:extLst>
            </p:cNvPr>
            <p:cNvSpPr/>
            <p:nvPr/>
          </p:nvSpPr>
          <p:spPr>
            <a:xfrm>
              <a:off x="4769063" y="5162737"/>
              <a:ext cx="215474" cy="395034"/>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grpSp>
        <p:nvGrpSpPr>
          <p:cNvPr id="16" name="Group 15">
            <a:extLst>
              <a:ext uri="{FF2B5EF4-FFF2-40B4-BE49-F238E27FC236}">
                <a16:creationId xmlns:a16="http://schemas.microsoft.com/office/drawing/2014/main" id="{201AB1BD-5F57-0FA5-95D7-562AEDE25C2A}"/>
              </a:ext>
            </a:extLst>
          </p:cNvPr>
          <p:cNvGrpSpPr/>
          <p:nvPr/>
        </p:nvGrpSpPr>
        <p:grpSpPr>
          <a:xfrm>
            <a:off x="8077200" y="4903054"/>
            <a:ext cx="914400" cy="914400"/>
            <a:chOff x="8077200" y="4903054"/>
            <a:chExt cx="914400" cy="914400"/>
          </a:xfrm>
        </p:grpSpPr>
        <p:sp>
          <p:nvSpPr>
            <p:cNvPr id="4137" name="Oval 4136">
              <a:extLst>
                <a:ext uri="{FF2B5EF4-FFF2-40B4-BE49-F238E27FC236}">
                  <a16:creationId xmlns:a16="http://schemas.microsoft.com/office/drawing/2014/main" id="{739977A9-2203-FD6F-E577-F2913303FC24}"/>
                </a:ext>
              </a:extLst>
            </p:cNvPr>
            <p:cNvSpPr/>
            <p:nvPr/>
          </p:nvSpPr>
          <p:spPr>
            <a:xfrm>
              <a:off x="8077200" y="4903054"/>
              <a:ext cx="914400" cy="9144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Shape 2836">
              <a:extLst>
                <a:ext uri="{FF2B5EF4-FFF2-40B4-BE49-F238E27FC236}">
                  <a16:creationId xmlns:a16="http://schemas.microsoft.com/office/drawing/2014/main" id="{0EC9B576-BE0E-0436-0D45-A253747E04AA}"/>
                </a:ext>
              </a:extLst>
            </p:cNvPr>
            <p:cNvSpPr/>
            <p:nvPr/>
          </p:nvSpPr>
          <p:spPr>
            <a:xfrm>
              <a:off x="8336883" y="5216605"/>
              <a:ext cx="395035" cy="287298"/>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grpSp>
      <p:pic>
        <p:nvPicPr>
          <p:cNvPr id="10" name="Picture Placeholder 9" descr="A house with a driveway and grass&#10;&#10;Description automatically generated">
            <a:extLst>
              <a:ext uri="{FF2B5EF4-FFF2-40B4-BE49-F238E27FC236}">
                <a16:creationId xmlns:a16="http://schemas.microsoft.com/office/drawing/2014/main" id="{C9B9C5DD-0BD9-7C25-E43B-0821656B8F12}"/>
              </a:ext>
            </a:extLst>
          </p:cNvPr>
          <p:cNvPicPr>
            <a:picLocks noGrp="1" noChangeAspect="1"/>
          </p:cNvPicPr>
          <p:nvPr>
            <p:ph type="pic" sz="quarter" idx="11"/>
          </p:nvPr>
        </p:nvPicPr>
        <p:blipFill>
          <a:blip r:embed="rId6" cstate="print">
            <a:extLst>
              <a:ext uri="{28A0092B-C50C-407E-A947-70E740481C1C}">
                <a14:useLocalDpi xmlns:a14="http://schemas.microsoft.com/office/drawing/2010/main" val="0"/>
              </a:ext>
            </a:extLst>
          </a:blip>
          <a:srcRect t="26292" b="26292"/>
          <a:stretch>
            <a:fillRect/>
          </a:stretch>
        </p:blipFill>
        <p:spPr/>
      </p:pic>
      <p:grpSp>
        <p:nvGrpSpPr>
          <p:cNvPr id="9" name="Group 8">
            <a:extLst>
              <a:ext uri="{FF2B5EF4-FFF2-40B4-BE49-F238E27FC236}">
                <a16:creationId xmlns:a16="http://schemas.microsoft.com/office/drawing/2014/main" id="{190C2F69-CA89-4557-9C70-3798FF4BD653}"/>
              </a:ext>
            </a:extLst>
          </p:cNvPr>
          <p:cNvGrpSpPr/>
          <p:nvPr/>
        </p:nvGrpSpPr>
        <p:grpSpPr>
          <a:xfrm>
            <a:off x="1" y="2537084"/>
            <a:ext cx="8512628" cy="1783831"/>
            <a:chOff x="1" y="2537084"/>
            <a:chExt cx="6615695" cy="1783831"/>
          </a:xfrm>
        </p:grpSpPr>
        <p:sp>
          <p:nvSpPr>
            <p:cNvPr id="8" name="Freeform: Shape 7">
              <a:extLst>
                <a:ext uri="{FF2B5EF4-FFF2-40B4-BE49-F238E27FC236}">
                  <a16:creationId xmlns:a16="http://schemas.microsoft.com/office/drawing/2014/main" id="{86D7A4F3-9535-7DD5-124A-A5BFDDEE0985}"/>
                </a:ext>
              </a:extLst>
            </p:cNvPr>
            <p:cNvSpPr/>
            <p:nvPr/>
          </p:nvSpPr>
          <p:spPr>
            <a:xfrm flipH="1">
              <a:off x="1" y="2537084"/>
              <a:ext cx="6604475" cy="1783831"/>
            </a:xfrm>
            <a:custGeom>
              <a:avLst/>
              <a:gdLst>
                <a:gd name="connsiteX0" fmla="*/ 6604475 w 6604475"/>
                <a:gd name="connsiteY0" fmla="*/ 0 h 1783831"/>
                <a:gd name="connsiteX1" fmla="*/ 1305907 w 6604475"/>
                <a:gd name="connsiteY1" fmla="*/ 0 h 1783831"/>
                <a:gd name="connsiteX2" fmla="*/ 0 w 6604475"/>
                <a:gd name="connsiteY2" fmla="*/ 1783831 h 1783831"/>
                <a:gd name="connsiteX3" fmla="*/ 6604475 w 6604475"/>
                <a:gd name="connsiteY3" fmla="*/ 1783831 h 1783831"/>
              </a:gdLst>
              <a:ahLst/>
              <a:cxnLst>
                <a:cxn ang="0">
                  <a:pos x="connsiteX0" y="connsiteY0"/>
                </a:cxn>
                <a:cxn ang="0">
                  <a:pos x="connsiteX1" y="connsiteY1"/>
                </a:cxn>
                <a:cxn ang="0">
                  <a:pos x="connsiteX2" y="connsiteY2"/>
                </a:cxn>
                <a:cxn ang="0">
                  <a:pos x="connsiteX3" y="connsiteY3"/>
                </a:cxn>
              </a:cxnLst>
              <a:rect l="l" t="t" r="r" b="b"/>
              <a:pathLst>
                <a:path w="6604475" h="1783831">
                  <a:moveTo>
                    <a:pt x="6604475" y="0"/>
                  </a:moveTo>
                  <a:lnTo>
                    <a:pt x="1305907" y="0"/>
                  </a:lnTo>
                  <a:lnTo>
                    <a:pt x="0" y="1783831"/>
                  </a:lnTo>
                  <a:lnTo>
                    <a:pt x="6604475" y="1783831"/>
                  </a:lnTo>
                  <a:close/>
                </a:path>
              </a:pathLst>
            </a:custGeom>
            <a:gradFill flip="none" rotWithShape="1">
              <a:gsLst>
                <a:gs pos="0">
                  <a:schemeClr val="accent1"/>
                </a:gs>
                <a:gs pos="100000">
                  <a:schemeClr val="accent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p>
          </p:txBody>
        </p:sp>
        <p:sp>
          <p:nvSpPr>
            <p:cNvPr id="3" name="TextBox 2">
              <a:extLst>
                <a:ext uri="{FF2B5EF4-FFF2-40B4-BE49-F238E27FC236}">
                  <a16:creationId xmlns:a16="http://schemas.microsoft.com/office/drawing/2014/main" id="{7FFBE180-6F4B-2CA2-15FA-B116C2F42B4F}"/>
                </a:ext>
              </a:extLst>
            </p:cNvPr>
            <p:cNvSpPr txBox="1"/>
            <p:nvPr/>
          </p:nvSpPr>
          <p:spPr>
            <a:xfrm>
              <a:off x="29699" y="2642480"/>
              <a:ext cx="6585997" cy="1631216"/>
            </a:xfrm>
            <a:prstGeom prst="rect">
              <a:avLst/>
            </a:prstGeom>
            <a:noFill/>
          </p:spPr>
          <p:txBody>
            <a:bodyPr wrap="square" lIns="0" rIns="0" rtlCol="0">
              <a:spAutoFit/>
            </a:bodyPr>
            <a:lstStyle/>
            <a:p>
              <a:r>
                <a:rPr lang="en-US" sz="2000" b="1" dirty="0">
                  <a:solidFill>
                    <a:schemeClr val="bg1"/>
                  </a:solidFill>
                  <a:latin typeface="Roboto" panose="02000000000000000000" pitchFamily="2" charset="0"/>
                  <a:ea typeface="Roboto" panose="02000000000000000000" pitchFamily="2" charset="0"/>
                  <a:cs typeface="Roboto" panose="02000000000000000000" pitchFamily="2" charset="0"/>
                </a:rPr>
                <a:t>RESNET</a:t>
              </a:r>
            </a:p>
            <a:p>
              <a:r>
                <a:rPr lang="en-US" sz="2000" b="1" dirty="0">
                  <a:solidFill>
                    <a:schemeClr val="bg1"/>
                  </a:solidFill>
                  <a:latin typeface="Roboto" panose="02000000000000000000" pitchFamily="2" charset="0"/>
                  <a:ea typeface="Roboto" panose="02000000000000000000" pitchFamily="2" charset="0"/>
                  <a:cs typeface="Roboto" panose="02000000000000000000" pitchFamily="2" charset="0"/>
                </a:rPr>
                <a:t> </a:t>
              </a:r>
            </a:p>
            <a:p>
              <a:r>
                <a:rPr lang="en-US" sz="2000" b="1" dirty="0">
                  <a:solidFill>
                    <a:schemeClr val="bg1"/>
                  </a:solidFill>
                  <a:latin typeface="Roboto" panose="02000000000000000000" pitchFamily="2" charset="0"/>
                  <a:ea typeface="Roboto" panose="02000000000000000000" pitchFamily="2" charset="0"/>
                  <a:cs typeface="Roboto" panose="02000000000000000000" pitchFamily="2" charset="0"/>
                </a:rPr>
                <a:t>Ryan Meres - Program Director</a:t>
              </a:r>
            </a:p>
            <a:p>
              <a:r>
                <a:rPr lang="en-US" sz="2000" b="1" dirty="0">
                  <a:solidFill>
                    <a:schemeClr val="bg1"/>
                  </a:solidFill>
                  <a:latin typeface="Roboto" panose="02000000000000000000" pitchFamily="2" charset="0"/>
                  <a:ea typeface="Roboto" panose="02000000000000000000" pitchFamily="2" charset="0"/>
                  <a:cs typeface="Roboto" panose="02000000000000000000" pitchFamily="2" charset="0"/>
                </a:rPr>
                <a:t>Paulette McGhie – Program Manager</a:t>
              </a:r>
            </a:p>
            <a:p>
              <a:r>
                <a:rPr lang="en-US" sz="2000" b="1" dirty="0">
                  <a:solidFill>
                    <a:schemeClr val="bg1"/>
                  </a:solidFill>
                  <a:latin typeface="Roboto" panose="02000000000000000000" pitchFamily="2" charset="0"/>
                  <a:ea typeface="Roboto" panose="02000000000000000000" pitchFamily="2" charset="0"/>
                  <a:cs typeface="Roboto" panose="02000000000000000000" pitchFamily="2" charset="0"/>
                </a:rPr>
                <a:t>Michael Matthews – Programs Engagement Specialist</a:t>
              </a:r>
            </a:p>
          </p:txBody>
        </p:sp>
      </p:grpSp>
      <p:grpSp>
        <p:nvGrpSpPr>
          <p:cNvPr id="4144" name="Group 4143">
            <a:extLst>
              <a:ext uri="{FF2B5EF4-FFF2-40B4-BE49-F238E27FC236}">
                <a16:creationId xmlns:a16="http://schemas.microsoft.com/office/drawing/2014/main" id="{AFF133EC-7CA6-E389-ADD0-F4200D8DA8F0}"/>
              </a:ext>
            </a:extLst>
          </p:cNvPr>
          <p:cNvGrpSpPr/>
          <p:nvPr/>
        </p:nvGrpSpPr>
        <p:grpSpPr>
          <a:xfrm>
            <a:off x="10753969" y="3276600"/>
            <a:ext cx="304800" cy="304800"/>
            <a:chOff x="9937710" y="3124200"/>
            <a:chExt cx="304800" cy="304800"/>
          </a:xfrm>
        </p:grpSpPr>
        <p:sp>
          <p:nvSpPr>
            <p:cNvPr id="4106" name="Oval 4105">
              <a:extLst>
                <a:ext uri="{FF2B5EF4-FFF2-40B4-BE49-F238E27FC236}">
                  <a16:creationId xmlns:a16="http://schemas.microsoft.com/office/drawing/2014/main" id="{0DEADEE6-425D-BDE2-A604-E58C951AFBFB}"/>
                </a:ext>
              </a:extLst>
            </p:cNvPr>
            <p:cNvSpPr/>
            <p:nvPr/>
          </p:nvSpPr>
          <p:spPr>
            <a:xfrm>
              <a:off x="9937710" y="3124200"/>
              <a:ext cx="304800" cy="304800"/>
            </a:xfrm>
            <a:prstGeom prst="ellipse">
              <a:avLst/>
            </a:prstGeom>
            <a:gradFill flip="none" rotWithShape="1">
              <a:gsLst>
                <a:gs pos="0">
                  <a:srgbClr val="0FA4FF"/>
                </a:gs>
                <a:gs pos="100000">
                  <a:srgbClr val="0269E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0" bIns="45720" numCol="1" spcCol="0" rtlCol="0" fromWordArt="0" anchor="ctr" anchorCtr="0" forceAA="0" compatLnSpc="1">
              <a:prstTxWarp prst="textNoShape">
                <a:avLst/>
              </a:prstTxWarp>
              <a:noAutofit/>
            </a:bodyPr>
            <a:lstStyle/>
            <a:p>
              <a:endParaRPr lang="en-US"/>
            </a:p>
          </p:txBody>
        </p:sp>
        <p:sp>
          <p:nvSpPr>
            <p:cNvPr id="4107" name="Freeform: Shape 4106">
              <a:extLst>
                <a:ext uri="{FF2B5EF4-FFF2-40B4-BE49-F238E27FC236}">
                  <a16:creationId xmlns:a16="http://schemas.microsoft.com/office/drawing/2014/main" id="{E3E8DCE7-6A39-733C-7F4D-334698A7205A}"/>
                </a:ext>
              </a:extLst>
            </p:cNvPr>
            <p:cNvSpPr/>
            <p:nvPr/>
          </p:nvSpPr>
          <p:spPr>
            <a:xfrm>
              <a:off x="10056077" y="3208507"/>
              <a:ext cx="68067" cy="136186"/>
            </a:xfrm>
            <a:custGeom>
              <a:avLst/>
              <a:gdLst>
                <a:gd name="connsiteX0" fmla="*/ 47787 w 68067"/>
                <a:gd name="connsiteY0" fmla="*/ 0 h 136186"/>
                <a:gd name="connsiteX1" fmla="*/ 67928 w 68067"/>
                <a:gd name="connsiteY1" fmla="*/ 0 h 136186"/>
                <a:gd name="connsiteX2" fmla="*/ 67928 w 68067"/>
                <a:gd name="connsiteY2" fmla="*/ 22759 h 136186"/>
                <a:gd name="connsiteX3" fmla="*/ 55338 w 68067"/>
                <a:gd name="connsiteY3" fmla="*/ 22759 h 136186"/>
                <a:gd name="connsiteX4" fmla="*/ 45291 w 68067"/>
                <a:gd name="connsiteY4" fmla="*/ 32159 h 136186"/>
                <a:gd name="connsiteX5" fmla="*/ 45260 w 68067"/>
                <a:gd name="connsiteY5" fmla="*/ 45318 h 136186"/>
                <a:gd name="connsiteX6" fmla="*/ 68067 w 68067"/>
                <a:gd name="connsiteY6" fmla="*/ 45318 h 136186"/>
                <a:gd name="connsiteX7" fmla="*/ 65401 w 68067"/>
                <a:gd name="connsiteY7" fmla="*/ 68093 h 136186"/>
                <a:gd name="connsiteX8" fmla="*/ 45260 w 68067"/>
                <a:gd name="connsiteY8" fmla="*/ 68093 h 136186"/>
                <a:gd name="connsiteX9" fmla="*/ 45260 w 68067"/>
                <a:gd name="connsiteY9" fmla="*/ 136186 h 136186"/>
                <a:gd name="connsiteX10" fmla="*/ 15087 w 68067"/>
                <a:gd name="connsiteY10" fmla="*/ 136186 h 136186"/>
                <a:gd name="connsiteX11" fmla="*/ 15087 w 68067"/>
                <a:gd name="connsiteY11" fmla="*/ 68093 h 136186"/>
                <a:gd name="connsiteX12" fmla="*/ 0 w 68067"/>
                <a:gd name="connsiteY12" fmla="*/ 68093 h 136186"/>
                <a:gd name="connsiteX13" fmla="*/ 0 w 68067"/>
                <a:gd name="connsiteY13" fmla="*/ 45318 h 136186"/>
                <a:gd name="connsiteX14" fmla="*/ 15087 w 68067"/>
                <a:gd name="connsiteY14" fmla="*/ 45318 h 136186"/>
                <a:gd name="connsiteX15" fmla="*/ 15087 w 68067"/>
                <a:gd name="connsiteY15" fmla="*/ 30541 h 136186"/>
                <a:gd name="connsiteX16" fmla="*/ 47787 w 68067"/>
                <a:gd name="connsiteY16" fmla="*/ 0 h 13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067" h="136186">
                  <a:moveTo>
                    <a:pt x="47787" y="0"/>
                  </a:moveTo>
                  <a:lnTo>
                    <a:pt x="67928" y="0"/>
                  </a:lnTo>
                  <a:lnTo>
                    <a:pt x="67928" y="22759"/>
                  </a:lnTo>
                  <a:lnTo>
                    <a:pt x="55338" y="22759"/>
                  </a:lnTo>
                  <a:cubicBezTo>
                    <a:pt x="45922" y="22759"/>
                    <a:pt x="45291" y="26042"/>
                    <a:pt x="45291" y="32159"/>
                  </a:cubicBezTo>
                  <a:cubicBezTo>
                    <a:pt x="45291" y="32159"/>
                    <a:pt x="45260" y="45318"/>
                    <a:pt x="45260" y="45318"/>
                  </a:cubicBezTo>
                  <a:lnTo>
                    <a:pt x="68067" y="45318"/>
                  </a:lnTo>
                  <a:lnTo>
                    <a:pt x="65401" y="68093"/>
                  </a:lnTo>
                  <a:lnTo>
                    <a:pt x="45260" y="68093"/>
                  </a:lnTo>
                  <a:lnTo>
                    <a:pt x="45260" y="136186"/>
                  </a:lnTo>
                  <a:lnTo>
                    <a:pt x="15087" y="136186"/>
                  </a:lnTo>
                  <a:lnTo>
                    <a:pt x="15087" y="68093"/>
                  </a:lnTo>
                  <a:lnTo>
                    <a:pt x="0" y="68093"/>
                  </a:lnTo>
                  <a:lnTo>
                    <a:pt x="0" y="45318"/>
                  </a:lnTo>
                  <a:lnTo>
                    <a:pt x="15087" y="45318"/>
                  </a:lnTo>
                  <a:lnTo>
                    <a:pt x="15087" y="30541"/>
                  </a:lnTo>
                  <a:cubicBezTo>
                    <a:pt x="15087" y="11388"/>
                    <a:pt x="23593" y="0"/>
                    <a:pt x="47787" y="0"/>
                  </a:cubicBezTo>
                  <a:close/>
                </a:path>
              </a:pathLst>
            </a:custGeom>
            <a:solidFill>
              <a:schemeClr val="bg1"/>
            </a:solidFill>
            <a:ln w="12700">
              <a:miter lim="400000"/>
            </a:ln>
          </p:spPr>
          <p:txBody>
            <a:bodyPr wrap="square" lIns="19049" tIns="19049" rIns="19049" bIns="19049" anchor="ctr">
              <a:noAutofit/>
            </a:bodyPr>
            <a:lstStyle/>
            <a:p>
              <a:pPr marL="0" marR="0" lvl="0" indent="0"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grpSp>
      <p:grpSp>
        <p:nvGrpSpPr>
          <p:cNvPr id="4143" name="Group 4142">
            <a:extLst>
              <a:ext uri="{FF2B5EF4-FFF2-40B4-BE49-F238E27FC236}">
                <a16:creationId xmlns:a16="http://schemas.microsoft.com/office/drawing/2014/main" id="{B81DDE6E-D818-4884-884F-7FE5F61C7681}"/>
              </a:ext>
            </a:extLst>
          </p:cNvPr>
          <p:cNvGrpSpPr/>
          <p:nvPr/>
        </p:nvGrpSpPr>
        <p:grpSpPr>
          <a:xfrm>
            <a:off x="11160369" y="3276600"/>
            <a:ext cx="304800" cy="304800"/>
            <a:chOff x="10317153" y="3124200"/>
            <a:chExt cx="304800" cy="304800"/>
          </a:xfrm>
        </p:grpSpPr>
        <p:sp>
          <p:nvSpPr>
            <p:cNvPr id="4108" name="Oval 4107">
              <a:extLst>
                <a:ext uri="{FF2B5EF4-FFF2-40B4-BE49-F238E27FC236}">
                  <a16:creationId xmlns:a16="http://schemas.microsoft.com/office/drawing/2014/main" id="{176A3494-8531-91A0-69DD-AA80D1024421}"/>
                </a:ext>
              </a:extLst>
            </p:cNvPr>
            <p:cNvSpPr/>
            <p:nvPr/>
          </p:nvSpPr>
          <p:spPr>
            <a:xfrm>
              <a:off x="10317153" y="3124200"/>
              <a:ext cx="304800" cy="304800"/>
            </a:xfrm>
            <a:prstGeom prst="ellipse">
              <a:avLst/>
            </a:prstGeom>
            <a:solidFill>
              <a:srgbClr val="0D9A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0" bIns="45720" numCol="1" spcCol="0" rtlCol="0" fromWordArt="0" anchor="ctr" anchorCtr="0" forceAA="0" compatLnSpc="1">
              <a:prstTxWarp prst="textNoShape">
                <a:avLst/>
              </a:prstTxWarp>
              <a:noAutofit/>
            </a:bodyPr>
            <a:lstStyle/>
            <a:p>
              <a:endParaRPr lang="en-US"/>
            </a:p>
          </p:txBody>
        </p:sp>
        <p:sp>
          <p:nvSpPr>
            <p:cNvPr id="4109" name="Freeform: Shape 4108">
              <a:extLst>
                <a:ext uri="{FF2B5EF4-FFF2-40B4-BE49-F238E27FC236}">
                  <a16:creationId xmlns:a16="http://schemas.microsoft.com/office/drawing/2014/main" id="{9F579FC0-253A-8BF4-B8BF-30D1E00201CB}"/>
                </a:ext>
              </a:extLst>
            </p:cNvPr>
            <p:cNvSpPr/>
            <p:nvPr/>
          </p:nvSpPr>
          <p:spPr>
            <a:xfrm>
              <a:off x="10393904" y="3216097"/>
              <a:ext cx="151298" cy="121007"/>
            </a:xfrm>
            <a:custGeom>
              <a:avLst/>
              <a:gdLst>
                <a:gd name="connsiteX0" fmla="*/ 104759 w 151298"/>
                <a:gd name="connsiteY0" fmla="*/ 0 h 121007"/>
                <a:gd name="connsiteX1" fmla="*/ 127412 w 151298"/>
                <a:gd name="connsiteY1" fmla="*/ 9631 h 121007"/>
                <a:gd name="connsiteX2" fmla="*/ 147122 w 151298"/>
                <a:gd name="connsiteY2" fmla="*/ 2219 h 121007"/>
                <a:gd name="connsiteX3" fmla="*/ 133468 w 151298"/>
                <a:gd name="connsiteY3" fmla="*/ 19123 h 121007"/>
                <a:gd name="connsiteX4" fmla="*/ 151298 w 151298"/>
                <a:gd name="connsiteY4" fmla="*/ 14330 h 121007"/>
                <a:gd name="connsiteX5" fmla="*/ 135810 w 151298"/>
                <a:gd name="connsiteY5" fmla="*/ 30125 h 121007"/>
                <a:gd name="connsiteX6" fmla="*/ 135887 w 151298"/>
                <a:gd name="connsiteY6" fmla="*/ 34085 h 121007"/>
                <a:gd name="connsiteX7" fmla="*/ 47587 w 151298"/>
                <a:gd name="connsiteY7" fmla="*/ 121007 h 121007"/>
                <a:gd name="connsiteX8" fmla="*/ 0 w 151298"/>
                <a:gd name="connsiteY8" fmla="*/ 107293 h 121007"/>
                <a:gd name="connsiteX9" fmla="*/ 7397 w 151298"/>
                <a:gd name="connsiteY9" fmla="*/ 107694 h 121007"/>
                <a:gd name="connsiteX10" fmla="*/ 45953 w 151298"/>
                <a:gd name="connsiteY10" fmla="*/ 94627 h 121007"/>
                <a:gd name="connsiteX11" fmla="*/ 16966 w 151298"/>
                <a:gd name="connsiteY11" fmla="*/ 73409 h 121007"/>
                <a:gd name="connsiteX12" fmla="*/ 22791 w 151298"/>
                <a:gd name="connsiteY12" fmla="*/ 73948 h 121007"/>
                <a:gd name="connsiteX13" fmla="*/ 30974 w 151298"/>
                <a:gd name="connsiteY13" fmla="*/ 72885 h 121007"/>
                <a:gd name="connsiteX14" fmla="*/ 6071 w 151298"/>
                <a:gd name="connsiteY14" fmla="*/ 42930 h 121007"/>
                <a:gd name="connsiteX15" fmla="*/ 6087 w 151298"/>
                <a:gd name="connsiteY15" fmla="*/ 42544 h 121007"/>
                <a:gd name="connsiteX16" fmla="*/ 20141 w 151298"/>
                <a:gd name="connsiteY16" fmla="*/ 46366 h 121007"/>
                <a:gd name="connsiteX17" fmla="*/ 6333 w 151298"/>
                <a:gd name="connsiteY17" fmla="*/ 20941 h 121007"/>
                <a:gd name="connsiteX18" fmla="*/ 10540 w 151298"/>
                <a:gd name="connsiteY18" fmla="*/ 5578 h 121007"/>
                <a:gd name="connsiteX19" fmla="*/ 74508 w 151298"/>
                <a:gd name="connsiteY19" fmla="*/ 37506 h 121007"/>
                <a:gd name="connsiteX20" fmla="*/ 73707 w 151298"/>
                <a:gd name="connsiteY20" fmla="*/ 30541 h 121007"/>
                <a:gd name="connsiteX21" fmla="*/ 104759 w 151298"/>
                <a:gd name="connsiteY21" fmla="*/ 0 h 12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1298" h="121007">
                  <a:moveTo>
                    <a:pt x="104759" y="0"/>
                  </a:moveTo>
                  <a:cubicBezTo>
                    <a:pt x="113681" y="0"/>
                    <a:pt x="121741" y="3698"/>
                    <a:pt x="127412" y="9631"/>
                  </a:cubicBezTo>
                  <a:cubicBezTo>
                    <a:pt x="134470" y="8275"/>
                    <a:pt x="141127" y="5732"/>
                    <a:pt x="147122" y="2219"/>
                  </a:cubicBezTo>
                  <a:cubicBezTo>
                    <a:pt x="144795" y="9369"/>
                    <a:pt x="139879" y="15347"/>
                    <a:pt x="133468" y="19123"/>
                  </a:cubicBezTo>
                  <a:cubicBezTo>
                    <a:pt x="139755" y="18383"/>
                    <a:pt x="145735" y="16734"/>
                    <a:pt x="151298" y="14330"/>
                  </a:cubicBezTo>
                  <a:cubicBezTo>
                    <a:pt x="147137" y="20448"/>
                    <a:pt x="141867" y="25826"/>
                    <a:pt x="135810" y="30125"/>
                  </a:cubicBezTo>
                  <a:cubicBezTo>
                    <a:pt x="135872" y="31434"/>
                    <a:pt x="135887" y="32760"/>
                    <a:pt x="135887" y="34085"/>
                  </a:cubicBezTo>
                  <a:cubicBezTo>
                    <a:pt x="135887" y="74457"/>
                    <a:pt x="104666" y="121007"/>
                    <a:pt x="47587" y="121007"/>
                  </a:cubicBezTo>
                  <a:cubicBezTo>
                    <a:pt x="30050" y="121007"/>
                    <a:pt x="13730" y="115938"/>
                    <a:pt x="0" y="107293"/>
                  </a:cubicBezTo>
                  <a:cubicBezTo>
                    <a:pt x="2419" y="107571"/>
                    <a:pt x="4885" y="107694"/>
                    <a:pt x="7397" y="107694"/>
                  </a:cubicBezTo>
                  <a:cubicBezTo>
                    <a:pt x="21944" y="107694"/>
                    <a:pt x="35320" y="102825"/>
                    <a:pt x="45953" y="94627"/>
                  </a:cubicBezTo>
                  <a:cubicBezTo>
                    <a:pt x="32361" y="94380"/>
                    <a:pt x="20911" y="85551"/>
                    <a:pt x="16966" y="73409"/>
                  </a:cubicBezTo>
                  <a:cubicBezTo>
                    <a:pt x="18862" y="73763"/>
                    <a:pt x="20804" y="73948"/>
                    <a:pt x="22791" y="73948"/>
                  </a:cubicBezTo>
                  <a:cubicBezTo>
                    <a:pt x="25627" y="73948"/>
                    <a:pt x="28370" y="73594"/>
                    <a:pt x="30974" y="72885"/>
                  </a:cubicBezTo>
                  <a:cubicBezTo>
                    <a:pt x="16781" y="70080"/>
                    <a:pt x="6071" y="57738"/>
                    <a:pt x="6071" y="42930"/>
                  </a:cubicBezTo>
                  <a:cubicBezTo>
                    <a:pt x="6071" y="42806"/>
                    <a:pt x="6071" y="42683"/>
                    <a:pt x="6087" y="42544"/>
                  </a:cubicBezTo>
                  <a:cubicBezTo>
                    <a:pt x="10263" y="44840"/>
                    <a:pt x="15055" y="46212"/>
                    <a:pt x="20141" y="46366"/>
                  </a:cubicBezTo>
                  <a:cubicBezTo>
                    <a:pt x="11804" y="40896"/>
                    <a:pt x="6333" y="31542"/>
                    <a:pt x="6333" y="20941"/>
                  </a:cubicBezTo>
                  <a:cubicBezTo>
                    <a:pt x="6333" y="15347"/>
                    <a:pt x="7859" y="10093"/>
                    <a:pt x="10540" y="5578"/>
                  </a:cubicBezTo>
                  <a:cubicBezTo>
                    <a:pt x="25843" y="24069"/>
                    <a:pt x="48712" y="36227"/>
                    <a:pt x="74508" y="37506"/>
                  </a:cubicBezTo>
                  <a:cubicBezTo>
                    <a:pt x="73984" y="35256"/>
                    <a:pt x="73707" y="32929"/>
                    <a:pt x="73707" y="30541"/>
                  </a:cubicBezTo>
                  <a:cubicBezTo>
                    <a:pt x="73707" y="13683"/>
                    <a:pt x="87607" y="0"/>
                    <a:pt x="104759" y="0"/>
                  </a:cubicBezTo>
                  <a:close/>
                </a:path>
              </a:pathLst>
            </a:custGeom>
            <a:solidFill>
              <a:schemeClr val="bg1"/>
            </a:solidFill>
            <a:ln w="12700">
              <a:miter lim="400000"/>
            </a:ln>
          </p:spPr>
          <p:txBody>
            <a:bodyPr wrap="square" lIns="19049" tIns="19049" rIns="19049" bIns="19049" anchor="ctr">
              <a:noAutofit/>
            </a:bodyPr>
            <a:lstStyle/>
            <a:p>
              <a:pPr marL="0" marR="0" lvl="0" indent="0"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grpSp>
      <p:grpSp>
        <p:nvGrpSpPr>
          <p:cNvPr id="4142" name="Group 4141">
            <a:extLst>
              <a:ext uri="{FF2B5EF4-FFF2-40B4-BE49-F238E27FC236}">
                <a16:creationId xmlns:a16="http://schemas.microsoft.com/office/drawing/2014/main" id="{5807436A-A2ED-0002-9CA4-286E9B8CBAF2}"/>
              </a:ext>
            </a:extLst>
          </p:cNvPr>
          <p:cNvGrpSpPr/>
          <p:nvPr/>
        </p:nvGrpSpPr>
        <p:grpSpPr>
          <a:xfrm>
            <a:off x="11566769" y="3276600"/>
            <a:ext cx="304800" cy="304800"/>
            <a:chOff x="10696596" y="3124200"/>
            <a:chExt cx="304800" cy="304800"/>
          </a:xfrm>
        </p:grpSpPr>
        <p:sp>
          <p:nvSpPr>
            <p:cNvPr id="4110" name="Oval 4109">
              <a:extLst>
                <a:ext uri="{FF2B5EF4-FFF2-40B4-BE49-F238E27FC236}">
                  <a16:creationId xmlns:a16="http://schemas.microsoft.com/office/drawing/2014/main" id="{D4AF926F-D5D0-FFB6-EC02-28586EA76418}"/>
                </a:ext>
              </a:extLst>
            </p:cNvPr>
            <p:cNvSpPr/>
            <p:nvPr/>
          </p:nvSpPr>
          <p:spPr>
            <a:xfrm>
              <a:off x="10696596" y="3124200"/>
              <a:ext cx="304800" cy="304800"/>
            </a:xfrm>
            <a:prstGeom prst="ellipse">
              <a:avLst/>
            </a:prstGeom>
            <a:solidFill>
              <a:srgbClr val="0186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0" bIns="45720" numCol="1" spcCol="0" rtlCol="0" fromWordArt="0" anchor="ctr" anchorCtr="0" forceAA="0" compatLnSpc="1">
              <a:prstTxWarp prst="textNoShape">
                <a:avLst/>
              </a:prstTxWarp>
              <a:noAutofit/>
            </a:bodyPr>
            <a:lstStyle/>
            <a:p>
              <a:endParaRPr lang="en-US"/>
            </a:p>
          </p:txBody>
        </p:sp>
        <p:sp>
          <p:nvSpPr>
            <p:cNvPr id="4111" name="Freeform: Shape 4110">
              <a:extLst>
                <a:ext uri="{FF2B5EF4-FFF2-40B4-BE49-F238E27FC236}">
                  <a16:creationId xmlns:a16="http://schemas.microsoft.com/office/drawing/2014/main" id="{2A528E3A-3DAF-F721-BEAD-7A16F64B73D3}"/>
                </a:ext>
              </a:extLst>
            </p:cNvPr>
            <p:cNvSpPr/>
            <p:nvPr/>
          </p:nvSpPr>
          <p:spPr>
            <a:xfrm>
              <a:off x="10784697" y="3216089"/>
              <a:ext cx="128598" cy="121022"/>
            </a:xfrm>
            <a:custGeom>
              <a:avLst/>
              <a:gdLst>
                <a:gd name="connsiteX0" fmla="*/ 101044 w 128598"/>
                <a:gd name="connsiteY0" fmla="*/ 37706 h 121022"/>
                <a:gd name="connsiteX1" fmla="*/ 128598 w 128598"/>
                <a:gd name="connsiteY1" fmla="*/ 75643 h 121022"/>
                <a:gd name="connsiteX2" fmla="*/ 128598 w 128598"/>
                <a:gd name="connsiteY2" fmla="*/ 121022 h 121022"/>
                <a:gd name="connsiteX3" fmla="*/ 98347 w 128598"/>
                <a:gd name="connsiteY3" fmla="*/ 121022 h 121022"/>
                <a:gd name="connsiteX4" fmla="*/ 98347 w 128598"/>
                <a:gd name="connsiteY4" fmla="*/ 75643 h 121022"/>
                <a:gd name="connsiteX5" fmla="*/ 88500 w 128598"/>
                <a:gd name="connsiteY5" fmla="*/ 60403 h 121022"/>
                <a:gd name="connsiteX6" fmla="*/ 75648 w 128598"/>
                <a:gd name="connsiteY6" fmla="*/ 75643 h 121022"/>
                <a:gd name="connsiteX7" fmla="*/ 75648 w 128598"/>
                <a:gd name="connsiteY7" fmla="*/ 121022 h 121022"/>
                <a:gd name="connsiteX8" fmla="*/ 45382 w 128598"/>
                <a:gd name="connsiteY8" fmla="*/ 121022 h 121022"/>
                <a:gd name="connsiteX9" fmla="*/ 45382 w 128598"/>
                <a:gd name="connsiteY9" fmla="*/ 37813 h 121022"/>
                <a:gd name="connsiteX10" fmla="*/ 75648 w 128598"/>
                <a:gd name="connsiteY10" fmla="*/ 37813 h 121022"/>
                <a:gd name="connsiteX11" fmla="*/ 75617 w 128598"/>
                <a:gd name="connsiteY11" fmla="*/ 51204 h 121022"/>
                <a:gd name="connsiteX12" fmla="*/ 101044 w 128598"/>
                <a:gd name="connsiteY12" fmla="*/ 37706 h 121022"/>
                <a:gd name="connsiteX13" fmla="*/ 0 w 128598"/>
                <a:gd name="connsiteY13" fmla="*/ 37706 h 121022"/>
                <a:gd name="connsiteX14" fmla="*/ 30143 w 128598"/>
                <a:gd name="connsiteY14" fmla="*/ 37706 h 121022"/>
                <a:gd name="connsiteX15" fmla="*/ 30143 w 128598"/>
                <a:gd name="connsiteY15" fmla="*/ 121022 h 121022"/>
                <a:gd name="connsiteX16" fmla="*/ 0 w 128598"/>
                <a:gd name="connsiteY16" fmla="*/ 121022 h 121022"/>
                <a:gd name="connsiteX17" fmla="*/ 0 w 128598"/>
                <a:gd name="connsiteY17" fmla="*/ 37706 h 121022"/>
                <a:gd name="connsiteX18" fmla="*/ 15071 w 128598"/>
                <a:gd name="connsiteY18" fmla="*/ 0 h 121022"/>
                <a:gd name="connsiteX19" fmla="*/ 30143 w 128598"/>
                <a:gd name="connsiteY19" fmla="*/ 15148 h 121022"/>
                <a:gd name="connsiteX20" fmla="*/ 15071 w 128598"/>
                <a:gd name="connsiteY20" fmla="*/ 30295 h 121022"/>
                <a:gd name="connsiteX21" fmla="*/ 0 w 128598"/>
                <a:gd name="connsiteY21" fmla="*/ 15148 h 121022"/>
                <a:gd name="connsiteX22" fmla="*/ 15071 w 128598"/>
                <a:gd name="connsiteY22" fmla="*/ 0 h 121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8598" h="121022">
                  <a:moveTo>
                    <a:pt x="101044" y="37706"/>
                  </a:moveTo>
                  <a:cubicBezTo>
                    <a:pt x="118304" y="37706"/>
                    <a:pt x="128598" y="51959"/>
                    <a:pt x="128598" y="75643"/>
                  </a:cubicBezTo>
                  <a:lnTo>
                    <a:pt x="128598" y="121022"/>
                  </a:lnTo>
                  <a:lnTo>
                    <a:pt x="98347" y="121022"/>
                  </a:lnTo>
                  <a:lnTo>
                    <a:pt x="98347" y="75643"/>
                  </a:lnTo>
                  <a:cubicBezTo>
                    <a:pt x="98347" y="67168"/>
                    <a:pt x="95743" y="60403"/>
                    <a:pt x="88500" y="60403"/>
                  </a:cubicBezTo>
                  <a:cubicBezTo>
                    <a:pt x="75648" y="60403"/>
                    <a:pt x="75648" y="75643"/>
                    <a:pt x="75648" y="75643"/>
                  </a:cubicBezTo>
                  <a:lnTo>
                    <a:pt x="75648" y="121022"/>
                  </a:lnTo>
                  <a:lnTo>
                    <a:pt x="45382" y="121022"/>
                  </a:lnTo>
                  <a:lnTo>
                    <a:pt x="45382" y="37813"/>
                  </a:lnTo>
                  <a:lnTo>
                    <a:pt x="75648" y="37813"/>
                  </a:lnTo>
                  <a:lnTo>
                    <a:pt x="75617" y="51204"/>
                  </a:lnTo>
                  <a:cubicBezTo>
                    <a:pt x="75617" y="51204"/>
                    <a:pt x="78622" y="37706"/>
                    <a:pt x="101044" y="37706"/>
                  </a:cubicBezTo>
                  <a:close/>
                  <a:moveTo>
                    <a:pt x="0" y="37706"/>
                  </a:moveTo>
                  <a:lnTo>
                    <a:pt x="30143" y="37706"/>
                  </a:lnTo>
                  <a:lnTo>
                    <a:pt x="30143" y="121022"/>
                  </a:lnTo>
                  <a:lnTo>
                    <a:pt x="0" y="121022"/>
                  </a:lnTo>
                  <a:cubicBezTo>
                    <a:pt x="0" y="121022"/>
                    <a:pt x="0" y="37706"/>
                    <a:pt x="0" y="37706"/>
                  </a:cubicBezTo>
                  <a:close/>
                  <a:moveTo>
                    <a:pt x="15071" y="0"/>
                  </a:moveTo>
                  <a:cubicBezTo>
                    <a:pt x="23393" y="0"/>
                    <a:pt x="30143" y="6780"/>
                    <a:pt x="30143" y="15148"/>
                  </a:cubicBezTo>
                  <a:cubicBezTo>
                    <a:pt x="30143" y="23515"/>
                    <a:pt x="23393" y="30295"/>
                    <a:pt x="15071" y="30295"/>
                  </a:cubicBezTo>
                  <a:cubicBezTo>
                    <a:pt x="6750" y="30295"/>
                    <a:pt x="0" y="23515"/>
                    <a:pt x="0" y="15148"/>
                  </a:cubicBezTo>
                  <a:cubicBezTo>
                    <a:pt x="0" y="6780"/>
                    <a:pt x="6750" y="0"/>
                    <a:pt x="15071" y="0"/>
                  </a:cubicBezTo>
                  <a:close/>
                </a:path>
              </a:pathLst>
            </a:custGeom>
            <a:solidFill>
              <a:schemeClr val="bg1"/>
            </a:solidFill>
            <a:ln w="12700">
              <a:miter lim="400000"/>
            </a:ln>
          </p:spPr>
          <p:txBody>
            <a:bodyPr wrap="square" lIns="19049" tIns="19049" rIns="19049" bIns="19049" anchor="ctr">
              <a:noAutofit/>
            </a:bodyPr>
            <a:lstStyle/>
            <a:p>
              <a:pPr marL="0" marR="0" lvl="0" indent="0"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grpSp>
      <p:sp>
        <p:nvSpPr>
          <p:cNvPr id="5" name="Slide Number Placeholder 4">
            <a:extLst>
              <a:ext uri="{FF2B5EF4-FFF2-40B4-BE49-F238E27FC236}">
                <a16:creationId xmlns:a16="http://schemas.microsoft.com/office/drawing/2014/main" id="{5B058B8E-5E3E-4B1C-0F1C-0FB448259841}"/>
              </a:ext>
            </a:extLst>
          </p:cNvPr>
          <p:cNvSpPr>
            <a:spLocks noGrp="1"/>
          </p:cNvSpPr>
          <p:nvPr>
            <p:ph type="sldNum" sz="quarter" idx="4"/>
          </p:nvPr>
        </p:nvSpPr>
        <p:spPr>
          <a:xfrm>
            <a:off x="11338796" y="6356350"/>
            <a:ext cx="505146" cy="365125"/>
          </a:xfrm>
        </p:spPr>
        <p:txBody>
          <a:bodyPr/>
          <a:lstStyle/>
          <a:p>
            <a:fld id="{99A10D28-CB20-274F-8F4A-85F58CF320CA}" type="slidenum">
              <a:rPr lang="en-US" smtClean="0"/>
              <a:pPr/>
              <a:t>45</a:t>
            </a:fld>
            <a:endParaRPr lang="en-US" dirty="0"/>
          </a:p>
        </p:txBody>
      </p:sp>
      <p:sp>
        <p:nvSpPr>
          <p:cNvPr id="7" name="TextBox 6">
            <a:extLst>
              <a:ext uri="{FF2B5EF4-FFF2-40B4-BE49-F238E27FC236}">
                <a16:creationId xmlns:a16="http://schemas.microsoft.com/office/drawing/2014/main" id="{6AC00810-9B03-5D61-4B44-E3FCF8309C5C}"/>
              </a:ext>
            </a:extLst>
          </p:cNvPr>
          <p:cNvSpPr txBox="1"/>
          <p:nvPr/>
        </p:nvSpPr>
        <p:spPr>
          <a:xfrm>
            <a:off x="235669" y="5000503"/>
            <a:ext cx="3676455" cy="769441"/>
          </a:xfrm>
          <a:prstGeom prst="rect">
            <a:avLst/>
          </a:prstGeom>
          <a:noFill/>
        </p:spPr>
        <p:txBody>
          <a:bodyPr wrap="square">
            <a:spAutoFit/>
          </a:bodyPr>
          <a:lstStyle/>
          <a:p>
            <a:pPr algn="ctr"/>
            <a:r>
              <a:rPr lang="en-US" sz="4400" b="1" spc="-150" dirty="0">
                <a:solidFill>
                  <a:srgbClr val="002665"/>
                </a:solidFill>
                <a:latin typeface="Roboto" panose="02000000000000000000" pitchFamily="2" charset="0"/>
                <a:ea typeface="Roboto" panose="02000000000000000000" pitchFamily="2" charset="0"/>
                <a:cs typeface="Roboto" panose="02000000000000000000" pitchFamily="2" charset="0"/>
              </a:rPr>
              <a:t>THANK YOU!</a:t>
            </a:r>
          </a:p>
        </p:txBody>
      </p:sp>
    </p:spTree>
    <p:extLst>
      <p:ext uri="{BB962C8B-B14F-4D97-AF65-F5344CB8AC3E}">
        <p14:creationId xmlns:p14="http://schemas.microsoft.com/office/powerpoint/2010/main" val="15189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0-#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53" presetClass="entr" presetSubtype="16" fill="hold" nodeType="afterEffect">
                                  <p:stCondLst>
                                    <p:cond delay="0"/>
                                  </p:stCondLst>
                                  <p:childTnLst>
                                    <p:set>
                                      <p:cBhvr>
                                        <p:cTn id="11" dur="1" fill="hold">
                                          <p:stCondLst>
                                            <p:cond delay="0"/>
                                          </p:stCondLst>
                                        </p:cTn>
                                        <p:tgtEl>
                                          <p:spTgt spid="4144"/>
                                        </p:tgtEl>
                                        <p:attrNameLst>
                                          <p:attrName>style.visibility</p:attrName>
                                        </p:attrNameLst>
                                      </p:cBhvr>
                                      <p:to>
                                        <p:strVal val="visible"/>
                                      </p:to>
                                    </p:set>
                                    <p:anim calcmode="lin" valueType="num">
                                      <p:cBhvr>
                                        <p:cTn id="12" dur="150" fill="hold"/>
                                        <p:tgtEl>
                                          <p:spTgt spid="4144"/>
                                        </p:tgtEl>
                                        <p:attrNameLst>
                                          <p:attrName>ppt_w</p:attrName>
                                        </p:attrNameLst>
                                      </p:cBhvr>
                                      <p:tavLst>
                                        <p:tav tm="0">
                                          <p:val>
                                            <p:fltVal val="0"/>
                                          </p:val>
                                        </p:tav>
                                        <p:tav tm="100000">
                                          <p:val>
                                            <p:strVal val="#ppt_w"/>
                                          </p:val>
                                        </p:tav>
                                      </p:tavLst>
                                    </p:anim>
                                    <p:anim calcmode="lin" valueType="num">
                                      <p:cBhvr>
                                        <p:cTn id="13" dur="150" fill="hold"/>
                                        <p:tgtEl>
                                          <p:spTgt spid="4144"/>
                                        </p:tgtEl>
                                        <p:attrNameLst>
                                          <p:attrName>ppt_h</p:attrName>
                                        </p:attrNameLst>
                                      </p:cBhvr>
                                      <p:tavLst>
                                        <p:tav tm="0">
                                          <p:val>
                                            <p:fltVal val="0"/>
                                          </p:val>
                                        </p:tav>
                                        <p:tav tm="100000">
                                          <p:val>
                                            <p:strVal val="#ppt_h"/>
                                          </p:val>
                                        </p:tav>
                                      </p:tavLst>
                                    </p:anim>
                                    <p:animEffect transition="in" filter="fade">
                                      <p:cBhvr>
                                        <p:cTn id="14" dur="150"/>
                                        <p:tgtEl>
                                          <p:spTgt spid="4144"/>
                                        </p:tgtEl>
                                      </p:cBhvr>
                                    </p:animEffect>
                                  </p:childTnLst>
                                </p:cTn>
                              </p:par>
                            </p:childTnLst>
                          </p:cTn>
                        </p:par>
                        <p:par>
                          <p:cTn id="15" fill="hold">
                            <p:stCondLst>
                              <p:cond delay="900"/>
                            </p:stCondLst>
                            <p:childTnLst>
                              <p:par>
                                <p:cTn id="16" presetID="53" presetClass="entr" presetSubtype="16" fill="hold" nodeType="afterEffect">
                                  <p:stCondLst>
                                    <p:cond delay="0"/>
                                  </p:stCondLst>
                                  <p:childTnLst>
                                    <p:set>
                                      <p:cBhvr>
                                        <p:cTn id="17" dur="1" fill="hold">
                                          <p:stCondLst>
                                            <p:cond delay="0"/>
                                          </p:stCondLst>
                                        </p:cTn>
                                        <p:tgtEl>
                                          <p:spTgt spid="4143"/>
                                        </p:tgtEl>
                                        <p:attrNameLst>
                                          <p:attrName>style.visibility</p:attrName>
                                        </p:attrNameLst>
                                      </p:cBhvr>
                                      <p:to>
                                        <p:strVal val="visible"/>
                                      </p:to>
                                    </p:set>
                                    <p:anim calcmode="lin" valueType="num">
                                      <p:cBhvr>
                                        <p:cTn id="18" dur="150" fill="hold"/>
                                        <p:tgtEl>
                                          <p:spTgt spid="4143"/>
                                        </p:tgtEl>
                                        <p:attrNameLst>
                                          <p:attrName>ppt_w</p:attrName>
                                        </p:attrNameLst>
                                      </p:cBhvr>
                                      <p:tavLst>
                                        <p:tav tm="0">
                                          <p:val>
                                            <p:fltVal val="0"/>
                                          </p:val>
                                        </p:tav>
                                        <p:tav tm="100000">
                                          <p:val>
                                            <p:strVal val="#ppt_w"/>
                                          </p:val>
                                        </p:tav>
                                      </p:tavLst>
                                    </p:anim>
                                    <p:anim calcmode="lin" valueType="num">
                                      <p:cBhvr>
                                        <p:cTn id="19" dur="150" fill="hold"/>
                                        <p:tgtEl>
                                          <p:spTgt spid="4143"/>
                                        </p:tgtEl>
                                        <p:attrNameLst>
                                          <p:attrName>ppt_h</p:attrName>
                                        </p:attrNameLst>
                                      </p:cBhvr>
                                      <p:tavLst>
                                        <p:tav tm="0">
                                          <p:val>
                                            <p:fltVal val="0"/>
                                          </p:val>
                                        </p:tav>
                                        <p:tav tm="100000">
                                          <p:val>
                                            <p:strVal val="#ppt_h"/>
                                          </p:val>
                                        </p:tav>
                                      </p:tavLst>
                                    </p:anim>
                                    <p:animEffect transition="in" filter="fade">
                                      <p:cBhvr>
                                        <p:cTn id="20" dur="150"/>
                                        <p:tgtEl>
                                          <p:spTgt spid="4143"/>
                                        </p:tgtEl>
                                      </p:cBhvr>
                                    </p:animEffect>
                                  </p:childTnLst>
                                </p:cTn>
                              </p:par>
                            </p:childTnLst>
                          </p:cTn>
                        </p:par>
                        <p:par>
                          <p:cTn id="21" fill="hold">
                            <p:stCondLst>
                              <p:cond delay="1050"/>
                            </p:stCondLst>
                            <p:childTnLst>
                              <p:par>
                                <p:cTn id="22" presetID="53" presetClass="entr" presetSubtype="16" fill="hold" nodeType="afterEffect">
                                  <p:stCondLst>
                                    <p:cond delay="0"/>
                                  </p:stCondLst>
                                  <p:childTnLst>
                                    <p:set>
                                      <p:cBhvr>
                                        <p:cTn id="23" dur="1" fill="hold">
                                          <p:stCondLst>
                                            <p:cond delay="0"/>
                                          </p:stCondLst>
                                        </p:cTn>
                                        <p:tgtEl>
                                          <p:spTgt spid="4142"/>
                                        </p:tgtEl>
                                        <p:attrNameLst>
                                          <p:attrName>style.visibility</p:attrName>
                                        </p:attrNameLst>
                                      </p:cBhvr>
                                      <p:to>
                                        <p:strVal val="visible"/>
                                      </p:to>
                                    </p:set>
                                    <p:anim calcmode="lin" valueType="num">
                                      <p:cBhvr>
                                        <p:cTn id="24" dur="150" fill="hold"/>
                                        <p:tgtEl>
                                          <p:spTgt spid="4142"/>
                                        </p:tgtEl>
                                        <p:attrNameLst>
                                          <p:attrName>ppt_w</p:attrName>
                                        </p:attrNameLst>
                                      </p:cBhvr>
                                      <p:tavLst>
                                        <p:tav tm="0">
                                          <p:val>
                                            <p:fltVal val="0"/>
                                          </p:val>
                                        </p:tav>
                                        <p:tav tm="100000">
                                          <p:val>
                                            <p:strVal val="#ppt_w"/>
                                          </p:val>
                                        </p:tav>
                                      </p:tavLst>
                                    </p:anim>
                                    <p:anim calcmode="lin" valueType="num">
                                      <p:cBhvr>
                                        <p:cTn id="25" dur="150" fill="hold"/>
                                        <p:tgtEl>
                                          <p:spTgt spid="4142"/>
                                        </p:tgtEl>
                                        <p:attrNameLst>
                                          <p:attrName>ppt_h</p:attrName>
                                        </p:attrNameLst>
                                      </p:cBhvr>
                                      <p:tavLst>
                                        <p:tav tm="0">
                                          <p:val>
                                            <p:fltVal val="0"/>
                                          </p:val>
                                        </p:tav>
                                        <p:tav tm="100000">
                                          <p:val>
                                            <p:strVal val="#ppt_h"/>
                                          </p:val>
                                        </p:tav>
                                      </p:tavLst>
                                    </p:anim>
                                    <p:animEffect transition="in" filter="fade">
                                      <p:cBhvr>
                                        <p:cTn id="26" dur="150"/>
                                        <p:tgtEl>
                                          <p:spTgt spid="4142"/>
                                        </p:tgtEl>
                                      </p:cBhvr>
                                    </p:animEffect>
                                  </p:childTnLst>
                                </p:cTn>
                              </p:par>
                              <p:par>
                                <p:cTn id="27" presetID="2" presetClass="entr" presetSubtype="2" decel="100000" fill="hold" nodeType="withEffect">
                                  <p:stCondLst>
                                    <p:cond delay="20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750" fill="hold"/>
                                        <p:tgtEl>
                                          <p:spTgt spid="14"/>
                                        </p:tgtEl>
                                        <p:attrNameLst>
                                          <p:attrName>ppt_x</p:attrName>
                                        </p:attrNameLst>
                                      </p:cBhvr>
                                      <p:tavLst>
                                        <p:tav tm="0">
                                          <p:val>
                                            <p:strVal val="1+#ppt_w/2"/>
                                          </p:val>
                                        </p:tav>
                                        <p:tav tm="100000">
                                          <p:val>
                                            <p:strVal val="#ppt_x"/>
                                          </p:val>
                                        </p:tav>
                                      </p:tavLst>
                                    </p:anim>
                                    <p:anim calcmode="lin" valueType="num">
                                      <p:cBhvr additive="base">
                                        <p:cTn id="30" dur="750" fill="hold"/>
                                        <p:tgtEl>
                                          <p:spTgt spid="14"/>
                                        </p:tgtEl>
                                        <p:attrNameLst>
                                          <p:attrName>ppt_y</p:attrName>
                                        </p:attrNameLst>
                                      </p:cBhvr>
                                      <p:tavLst>
                                        <p:tav tm="0">
                                          <p:val>
                                            <p:strVal val="#ppt_y"/>
                                          </p:val>
                                        </p:tav>
                                        <p:tav tm="100000">
                                          <p:val>
                                            <p:strVal val="#ppt_y"/>
                                          </p:val>
                                        </p:tav>
                                      </p:tavLst>
                                    </p:anim>
                                  </p:childTnLst>
                                </p:cTn>
                              </p:par>
                              <p:par>
                                <p:cTn id="31" presetID="2" presetClass="entr" presetSubtype="2" decel="100000" fill="hold" nodeType="withEffect">
                                  <p:stCondLst>
                                    <p:cond delay="40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1+#ppt_w/2"/>
                                          </p:val>
                                        </p:tav>
                                        <p:tav tm="100000">
                                          <p:val>
                                            <p:strVal val="#ppt_x"/>
                                          </p:val>
                                        </p:tav>
                                      </p:tavLst>
                                    </p:anim>
                                    <p:anim calcmode="lin" valueType="num">
                                      <p:cBhvr additive="base">
                                        <p:cTn id="34" dur="7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Rectangle 27">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cxnSp>
        <p:nvCxnSpPr>
          <p:cNvPr id="30" name="Straight Connector 29">
            <a:extLst>
              <a:ext uri="{FF2B5EF4-FFF2-40B4-BE49-F238E27FC236}">
                <a16:creationId xmlns:a16="http://schemas.microsoft.com/office/drawing/2014/main" id="{02E9B2EE-76CA-47F3-9977-3F2FCB7FD2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739239"/>
            <a:ext cx="0" cy="32004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descr="Logo&#10;&#10;Description automatically generated">
            <a:extLst>
              <a:ext uri="{FF2B5EF4-FFF2-40B4-BE49-F238E27FC236}">
                <a16:creationId xmlns:a16="http://schemas.microsoft.com/office/drawing/2014/main" id="{F94D2C86-1AB6-4305-B8B8-4850ABD6D0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316" y="736294"/>
            <a:ext cx="2629648" cy="1005840"/>
          </a:xfrm>
          <a:prstGeom prst="rect">
            <a:avLst/>
          </a:prstGeom>
        </p:spPr>
      </p:pic>
      <p:sp>
        <p:nvSpPr>
          <p:cNvPr id="19" name="Slide Number Placeholder 5">
            <a:extLst>
              <a:ext uri="{FF2B5EF4-FFF2-40B4-BE49-F238E27FC236}">
                <a16:creationId xmlns:a16="http://schemas.microsoft.com/office/drawing/2014/main" id="{F0F487EE-FBFC-4CAE-A0CA-88C979AD7156}"/>
              </a:ext>
            </a:extLst>
          </p:cNvPr>
          <p:cNvSpPr txBox="1">
            <a:spLocks/>
          </p:cNvSpPr>
          <p:nvPr/>
        </p:nvSpPr>
        <p:spPr>
          <a:xfrm>
            <a:off x="11415601" y="6238710"/>
            <a:ext cx="456397" cy="269046"/>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fld id="{696CAF5E-82FD-46C1-8113-274199A6E6F4}" type="slidenum">
              <a:rPr lang="id-ID" sz="1200" b="1" i="1" smtClean="0">
                <a:solidFill>
                  <a:schemeClr val="tx1"/>
                </a:solidFill>
                <a:latin typeface="+mn-lt"/>
              </a:rPr>
              <a:pPr algn="ctr">
                <a:spcAft>
                  <a:spcPts val="600"/>
                </a:spcAft>
              </a:pPr>
              <a:t>5</a:t>
            </a:fld>
            <a:endParaRPr lang="id-ID" sz="1100" b="1" i="1">
              <a:solidFill>
                <a:schemeClr val="tx1"/>
              </a:solidFill>
              <a:latin typeface="+mn-lt"/>
            </a:endParaRPr>
          </a:p>
        </p:txBody>
      </p:sp>
      <p:pic>
        <p:nvPicPr>
          <p:cNvPr id="2050" name="Picture 2" descr="Group Of People Vector Vector Art &amp; Graphics | freevector.com">
            <a:extLst>
              <a:ext uri="{FF2B5EF4-FFF2-40B4-BE49-F238E27FC236}">
                <a16:creationId xmlns:a16="http://schemas.microsoft.com/office/drawing/2014/main" id="{2F353B54-0530-80F3-CB3B-E2D3237467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398" y="2555547"/>
            <a:ext cx="2750574" cy="25603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052" name="TextBox 4">
            <a:extLst>
              <a:ext uri="{FF2B5EF4-FFF2-40B4-BE49-F238E27FC236}">
                <a16:creationId xmlns:a16="http://schemas.microsoft.com/office/drawing/2014/main" id="{A7B73B7C-38CF-C6E3-5318-741A79BC583E}"/>
              </a:ext>
            </a:extLst>
          </p:cNvPr>
          <p:cNvGraphicFramePr/>
          <p:nvPr>
            <p:extLst>
              <p:ext uri="{D42A27DB-BD31-4B8C-83A1-F6EECF244321}">
                <p14:modId xmlns:p14="http://schemas.microsoft.com/office/powerpoint/2010/main" val="1108504932"/>
              </p:ext>
            </p:extLst>
          </p:nvPr>
        </p:nvGraphicFramePr>
        <p:xfrm>
          <a:off x="3611893" y="822589"/>
          <a:ext cx="7888630" cy="489364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863379864"/>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4550598-0A9E-9913-9A3E-A1611024E87C}"/>
              </a:ext>
            </a:extLst>
          </p:cNvPr>
          <p:cNvPicPr>
            <a:picLocks noChangeAspect="1"/>
          </p:cNvPicPr>
          <p:nvPr/>
        </p:nvPicPr>
        <p:blipFill>
          <a:blip r:embed="rId3"/>
          <a:stretch>
            <a:fillRect/>
          </a:stretch>
        </p:blipFill>
        <p:spPr>
          <a:xfrm>
            <a:off x="8556330" y="2838368"/>
            <a:ext cx="3256888" cy="1181265"/>
          </a:xfrm>
          <a:prstGeom prst="rect">
            <a:avLst/>
          </a:prstGeom>
        </p:spPr>
      </p:pic>
      <p:pic>
        <p:nvPicPr>
          <p:cNvPr id="14" name="Picture 13">
            <a:extLst>
              <a:ext uri="{FF2B5EF4-FFF2-40B4-BE49-F238E27FC236}">
                <a16:creationId xmlns:a16="http://schemas.microsoft.com/office/drawing/2014/main" id="{382CB0D3-404D-F6F0-856C-A7940CCFC354}"/>
              </a:ext>
            </a:extLst>
          </p:cNvPr>
          <p:cNvPicPr>
            <a:picLocks noChangeAspect="1"/>
          </p:cNvPicPr>
          <p:nvPr/>
        </p:nvPicPr>
        <p:blipFill>
          <a:blip r:embed="rId4"/>
          <a:stretch>
            <a:fillRect/>
          </a:stretch>
        </p:blipFill>
        <p:spPr>
          <a:xfrm>
            <a:off x="8550664" y="702163"/>
            <a:ext cx="3248477" cy="1280160"/>
          </a:xfrm>
          <a:prstGeom prst="rect">
            <a:avLst/>
          </a:prstGeom>
        </p:spPr>
      </p:pic>
      <p:pic>
        <p:nvPicPr>
          <p:cNvPr id="2" name="Picture 1" descr="Logo&#10;&#10;Description automatically generated">
            <a:extLst>
              <a:ext uri="{FF2B5EF4-FFF2-40B4-BE49-F238E27FC236}">
                <a16:creationId xmlns:a16="http://schemas.microsoft.com/office/drawing/2014/main" id="{9B86B519-DF60-691D-9167-3958569DA3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2030" y="5268151"/>
            <a:ext cx="3269075" cy="1280160"/>
          </a:xfrm>
          <a:prstGeom prst="rect">
            <a:avLst/>
          </a:prstGeom>
        </p:spPr>
      </p:pic>
      <p:pic>
        <p:nvPicPr>
          <p:cNvPr id="3" name="Picture 2" descr="A green sign with white text">
            <a:extLst>
              <a:ext uri="{FF2B5EF4-FFF2-40B4-BE49-F238E27FC236}">
                <a16:creationId xmlns:a16="http://schemas.microsoft.com/office/drawing/2014/main" id="{8D49E289-9EBC-DE5D-3ECF-F6AB99350E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50663" y="4875678"/>
            <a:ext cx="3248477" cy="1280160"/>
          </a:xfrm>
          <a:prstGeom prst="rect">
            <a:avLst/>
          </a:prstGeom>
        </p:spPr>
      </p:pic>
      <p:graphicFrame>
        <p:nvGraphicFramePr>
          <p:cNvPr id="19" name="TextBox 16">
            <a:extLst>
              <a:ext uri="{FF2B5EF4-FFF2-40B4-BE49-F238E27FC236}">
                <a16:creationId xmlns:a16="http://schemas.microsoft.com/office/drawing/2014/main" id="{2EBA70BD-7AB3-7C4A-1DA3-71B0B59061B5}"/>
              </a:ext>
            </a:extLst>
          </p:cNvPr>
          <p:cNvGraphicFramePr/>
          <p:nvPr>
            <p:extLst>
              <p:ext uri="{D42A27DB-BD31-4B8C-83A1-F6EECF244321}">
                <p14:modId xmlns:p14="http://schemas.microsoft.com/office/powerpoint/2010/main" val="2027377456"/>
              </p:ext>
            </p:extLst>
          </p:nvPr>
        </p:nvGraphicFramePr>
        <p:xfrm>
          <a:off x="111967" y="798501"/>
          <a:ext cx="8345742" cy="587853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879749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C84A7-9EEC-C103-EA63-CE1813141F82}"/>
            </a:ext>
          </a:extLst>
        </p:cNvPr>
        <p:cNvGrpSpPr/>
        <p:nvPr/>
      </p:nvGrpSpPr>
      <p:grpSpPr>
        <a:xfrm>
          <a:off x="0" y="0"/>
          <a:ext cx="0" cy="0"/>
          <a:chOff x="0" y="0"/>
          <a:chExt cx="0" cy="0"/>
        </a:xfrm>
      </p:grpSpPr>
      <p:sp>
        <p:nvSpPr>
          <p:cNvPr id="17" name="TextBox 16">
            <a:extLst>
              <a:ext uri="{FF2B5EF4-FFF2-40B4-BE49-F238E27FC236}">
                <a16:creationId xmlns:a16="http://schemas.microsoft.com/office/drawing/2014/main" id="{6BB473CB-2414-AFF5-0374-0751E538FC1E}"/>
              </a:ext>
            </a:extLst>
          </p:cNvPr>
          <p:cNvSpPr txBox="1"/>
          <p:nvPr/>
        </p:nvSpPr>
        <p:spPr>
          <a:xfrm>
            <a:off x="214282" y="70804"/>
            <a:ext cx="8737693" cy="6463308"/>
          </a:xfrm>
          <a:prstGeom prst="rect">
            <a:avLst/>
          </a:prstGeom>
          <a:noFill/>
        </p:spPr>
        <p:txBody>
          <a:bodyPr wrap="square">
            <a:spAutoFit/>
          </a:bodyPr>
          <a:lstStyle/>
          <a:p>
            <a:pPr marL="285750" indent="-285750" algn="just">
              <a:buFont typeface="Arial" panose="020B0604020202020204" pitchFamily="34" charset="0"/>
              <a:buChar char="•"/>
            </a:pPr>
            <a:endParaRPr lang="en-US" b="1" i="0" dirty="0">
              <a:solidFill>
                <a:srgbClr val="002665"/>
              </a:solidFill>
              <a:effectLst/>
              <a:highlight>
                <a:srgbClr val="FFFFFF"/>
              </a:highlight>
            </a:endParaRPr>
          </a:p>
          <a:p>
            <a:pPr marL="285750" indent="-285750" algn="just">
              <a:buFont typeface="Arial" panose="020B0604020202020204" pitchFamily="34" charset="0"/>
              <a:buChar char="•"/>
            </a:pPr>
            <a:r>
              <a:rPr lang="en-US" sz="2400" b="1" i="0" dirty="0">
                <a:solidFill>
                  <a:srgbClr val="002665"/>
                </a:solidFill>
                <a:effectLst/>
                <a:highlight>
                  <a:srgbClr val="FFFFFF"/>
                </a:highlight>
              </a:rPr>
              <a:t>Find out for whom you are advocating and for what you are advocating:</a:t>
            </a:r>
          </a:p>
          <a:p>
            <a:pPr marL="285750" indent="-285750" algn="just">
              <a:buFont typeface="Arial" panose="020B0604020202020204" pitchFamily="34" charset="0"/>
              <a:buChar char="•"/>
            </a:pPr>
            <a:endParaRPr lang="en-US" sz="800" b="1" i="0" dirty="0">
              <a:solidFill>
                <a:srgbClr val="002665"/>
              </a:solidFill>
              <a:effectLst/>
              <a:highlight>
                <a:srgbClr val="FFFFFF"/>
              </a:highlight>
            </a:endParaRPr>
          </a:p>
          <a:p>
            <a:pPr marL="1200150" lvl="2" indent="-285750" algn="just">
              <a:buFont typeface="Arial" panose="020B0604020202020204" pitchFamily="34" charset="0"/>
              <a:buChar char="•"/>
            </a:pPr>
            <a:r>
              <a:rPr lang="en-US" dirty="0">
                <a:solidFill>
                  <a:srgbClr val="002665"/>
                </a:solidFill>
                <a:highlight>
                  <a:srgbClr val="FFFFFF"/>
                </a:highlight>
              </a:rPr>
              <a:t>Increasing the need for more HERS Rating Companies &amp; Providers</a:t>
            </a:r>
          </a:p>
          <a:p>
            <a:pPr marL="1200150" lvl="2" indent="-285750" algn="just">
              <a:buFont typeface="Arial" panose="020B0604020202020204" pitchFamily="34" charset="0"/>
              <a:buChar char="•"/>
            </a:pPr>
            <a:endParaRPr lang="en-US" sz="1000" dirty="0">
              <a:solidFill>
                <a:srgbClr val="002665"/>
              </a:solidFill>
              <a:highlight>
                <a:srgbClr val="FFFFFF"/>
              </a:highlight>
            </a:endParaRPr>
          </a:p>
          <a:p>
            <a:pPr marL="1200150" lvl="2" indent="-285750" algn="just">
              <a:buFont typeface="Arial" panose="020B0604020202020204" pitchFamily="34" charset="0"/>
              <a:buChar char="•"/>
            </a:pPr>
            <a:r>
              <a:rPr lang="en-US" dirty="0">
                <a:solidFill>
                  <a:srgbClr val="002665"/>
                </a:solidFill>
                <a:highlight>
                  <a:srgbClr val="FFFFFF"/>
                </a:highlight>
              </a:rPr>
              <a:t>Promoting &amp; Supporting HERS Workforce Development</a:t>
            </a:r>
          </a:p>
          <a:p>
            <a:pPr marL="1200150" lvl="2" indent="-285750" algn="just">
              <a:buFont typeface="Arial" panose="020B0604020202020204" pitchFamily="34" charset="0"/>
              <a:buChar char="•"/>
            </a:pPr>
            <a:endParaRPr lang="en-US" sz="1000" dirty="0">
              <a:solidFill>
                <a:srgbClr val="002665"/>
              </a:solidFill>
              <a:highlight>
                <a:srgbClr val="FFFFFF"/>
              </a:highlight>
            </a:endParaRPr>
          </a:p>
          <a:p>
            <a:pPr marL="1200150" lvl="2" indent="-285750" algn="just">
              <a:buFont typeface="Arial" panose="020B0604020202020204" pitchFamily="34" charset="0"/>
              <a:buChar char="•"/>
            </a:pPr>
            <a:r>
              <a:rPr lang="en-US" i="0" dirty="0">
                <a:solidFill>
                  <a:srgbClr val="002665"/>
                </a:solidFill>
                <a:effectLst/>
                <a:highlight>
                  <a:srgbClr val="FFFFFF"/>
                </a:highlight>
              </a:rPr>
              <a:t>Growing the ICC IEC</a:t>
            </a:r>
            <a:r>
              <a:rPr lang="en-US" dirty="0">
                <a:solidFill>
                  <a:srgbClr val="002665"/>
                </a:solidFill>
                <a:highlight>
                  <a:srgbClr val="FFFFFF"/>
                </a:highlight>
              </a:rPr>
              <a:t>C/HERS Code Compliance Specialist Designation</a:t>
            </a:r>
            <a:endParaRPr lang="en-US" i="0" dirty="0">
              <a:solidFill>
                <a:srgbClr val="002665"/>
              </a:solidFill>
              <a:effectLst/>
              <a:highlight>
                <a:srgbClr val="FFFFFF"/>
              </a:highlight>
            </a:endParaRPr>
          </a:p>
          <a:p>
            <a:pPr marL="1200150" lvl="2" indent="-285750" algn="just">
              <a:buFont typeface="Arial" panose="020B0604020202020204" pitchFamily="34" charset="0"/>
              <a:buChar char="•"/>
            </a:pPr>
            <a:endParaRPr lang="en-US" b="1" i="0" dirty="0">
              <a:solidFill>
                <a:srgbClr val="002665"/>
              </a:solidFill>
              <a:effectLst/>
              <a:highlight>
                <a:srgbClr val="FFFFFF"/>
              </a:highlight>
            </a:endParaRPr>
          </a:p>
          <a:p>
            <a:pPr marL="285750" indent="-285750" algn="just">
              <a:buFont typeface="Arial" panose="020B0604020202020204" pitchFamily="34" charset="0"/>
              <a:buChar char="•"/>
            </a:pPr>
            <a:r>
              <a:rPr lang="en-US" sz="2400" b="1" i="0" dirty="0">
                <a:solidFill>
                  <a:srgbClr val="002665"/>
                </a:solidFill>
                <a:effectLst/>
                <a:highlight>
                  <a:srgbClr val="FFFFFF"/>
                </a:highlight>
              </a:rPr>
              <a:t>Identify the decision maker(s) and find out what their motives are</a:t>
            </a:r>
            <a:r>
              <a:rPr lang="en-US" sz="2400" b="1" dirty="0">
                <a:solidFill>
                  <a:srgbClr val="002665"/>
                </a:solidFill>
                <a:highlight>
                  <a:srgbClr val="FFFFFF"/>
                </a:highlight>
              </a:rPr>
              <a:t>:</a:t>
            </a:r>
          </a:p>
          <a:p>
            <a:pPr marL="285750" indent="-285750" algn="just">
              <a:buFont typeface="Arial" panose="020B0604020202020204" pitchFamily="34" charset="0"/>
              <a:buChar char="•"/>
            </a:pPr>
            <a:endParaRPr lang="en-US" sz="800" b="1" dirty="0">
              <a:solidFill>
                <a:srgbClr val="002665"/>
              </a:solidFill>
              <a:highlight>
                <a:srgbClr val="FFFFFF"/>
              </a:highlight>
            </a:endParaRPr>
          </a:p>
          <a:p>
            <a:pPr marL="1188720" lvl="3" indent="-285750" algn="just">
              <a:buFont typeface="Arial" panose="020B0604020202020204" pitchFamily="34" charset="0"/>
              <a:buChar char="•"/>
            </a:pPr>
            <a:r>
              <a:rPr lang="en-US" sz="1600" dirty="0">
                <a:solidFill>
                  <a:srgbClr val="002665"/>
                </a:solidFill>
                <a:highlight>
                  <a:srgbClr val="FFFFFF"/>
                </a:highlight>
              </a:rPr>
              <a:t>State Energy Development Offices</a:t>
            </a:r>
          </a:p>
          <a:p>
            <a:pPr marL="1188720" lvl="3" indent="-285750" algn="just">
              <a:buFont typeface="Arial" panose="020B0604020202020204" pitchFamily="34" charset="0"/>
              <a:buChar char="•"/>
            </a:pPr>
            <a:endParaRPr lang="en-US" sz="800" dirty="0">
              <a:solidFill>
                <a:srgbClr val="002665"/>
              </a:solidFill>
              <a:highlight>
                <a:srgbClr val="FFFFFF"/>
              </a:highlight>
            </a:endParaRPr>
          </a:p>
          <a:p>
            <a:pPr marL="1188720" lvl="3" indent="-285750" algn="just">
              <a:buFont typeface="Arial" panose="020B0604020202020204" pitchFamily="34" charset="0"/>
              <a:buChar char="•"/>
            </a:pPr>
            <a:r>
              <a:rPr lang="en-US" sz="1600" dirty="0">
                <a:solidFill>
                  <a:srgbClr val="002665"/>
                </a:solidFill>
                <a:highlight>
                  <a:srgbClr val="FFFFFF"/>
                </a:highlight>
              </a:rPr>
              <a:t>State Divisions of Water Resources</a:t>
            </a:r>
          </a:p>
          <a:p>
            <a:pPr marL="1188720" lvl="3" indent="-285750" algn="just">
              <a:buFont typeface="Arial" panose="020B0604020202020204" pitchFamily="34" charset="0"/>
              <a:buChar char="•"/>
            </a:pPr>
            <a:endParaRPr lang="en-US" sz="800" dirty="0">
              <a:solidFill>
                <a:srgbClr val="002665"/>
              </a:solidFill>
              <a:highlight>
                <a:srgbClr val="FFFFFF"/>
              </a:highlight>
            </a:endParaRPr>
          </a:p>
          <a:p>
            <a:pPr marL="1188720" lvl="3" indent="-285750" algn="just">
              <a:buFont typeface="Arial" panose="020B0604020202020204" pitchFamily="34" charset="0"/>
              <a:buChar char="•"/>
            </a:pPr>
            <a:r>
              <a:rPr lang="en-US" sz="1600" dirty="0">
                <a:solidFill>
                  <a:srgbClr val="002665"/>
                </a:solidFill>
                <a:highlight>
                  <a:srgbClr val="FFFFFF"/>
                </a:highlight>
              </a:rPr>
              <a:t>Water Districts</a:t>
            </a:r>
          </a:p>
          <a:p>
            <a:pPr marL="1188720" lvl="3" indent="-285750" algn="just">
              <a:buFont typeface="Arial" panose="020B0604020202020204" pitchFamily="34" charset="0"/>
              <a:buChar char="•"/>
            </a:pPr>
            <a:endParaRPr lang="en-US" sz="800" dirty="0">
              <a:solidFill>
                <a:srgbClr val="002665"/>
              </a:solidFill>
              <a:highlight>
                <a:srgbClr val="FFFFFF"/>
              </a:highlight>
            </a:endParaRPr>
          </a:p>
          <a:p>
            <a:pPr marL="1188720" lvl="3" indent="-285750" algn="just">
              <a:buFont typeface="Arial" panose="020B0604020202020204" pitchFamily="34" charset="0"/>
              <a:buChar char="•"/>
            </a:pPr>
            <a:r>
              <a:rPr lang="en-US" sz="1600" i="0" dirty="0">
                <a:solidFill>
                  <a:srgbClr val="002665"/>
                </a:solidFill>
                <a:effectLst/>
                <a:highlight>
                  <a:srgbClr val="FFFFFF"/>
                </a:highlight>
              </a:rPr>
              <a:t>ICC Code </a:t>
            </a:r>
            <a:r>
              <a:rPr lang="en-US" sz="1600" dirty="0">
                <a:solidFill>
                  <a:srgbClr val="002665"/>
                </a:solidFill>
                <a:highlight>
                  <a:srgbClr val="FFFFFF"/>
                </a:highlight>
              </a:rPr>
              <a:t>Chapters</a:t>
            </a:r>
          </a:p>
          <a:p>
            <a:pPr marL="1188720" lvl="3" indent="-285750" algn="just">
              <a:buFont typeface="Arial" panose="020B0604020202020204" pitchFamily="34" charset="0"/>
              <a:buChar char="•"/>
            </a:pPr>
            <a:endParaRPr lang="en-US" sz="800" dirty="0">
              <a:solidFill>
                <a:srgbClr val="002665"/>
              </a:solidFill>
              <a:highlight>
                <a:srgbClr val="FFFFFF"/>
              </a:highlight>
            </a:endParaRPr>
          </a:p>
          <a:p>
            <a:pPr marL="1188720" lvl="3" indent="-285750" algn="just">
              <a:buFont typeface="Arial" panose="020B0604020202020204" pitchFamily="34" charset="0"/>
              <a:buChar char="•"/>
            </a:pPr>
            <a:r>
              <a:rPr lang="en-US" sz="1600" dirty="0">
                <a:solidFill>
                  <a:srgbClr val="002665"/>
                </a:solidFill>
                <a:highlight>
                  <a:srgbClr val="FFFFFF"/>
                </a:highlight>
              </a:rPr>
              <a:t>Utilities</a:t>
            </a:r>
          </a:p>
          <a:p>
            <a:pPr marL="1188720" lvl="3" indent="-285750" algn="just">
              <a:buFont typeface="Arial" panose="020B0604020202020204" pitchFamily="34" charset="0"/>
              <a:buChar char="•"/>
            </a:pPr>
            <a:endParaRPr lang="en-US" sz="800" dirty="0">
              <a:solidFill>
                <a:srgbClr val="002665"/>
              </a:solidFill>
              <a:highlight>
                <a:srgbClr val="FFFFFF"/>
              </a:highlight>
            </a:endParaRPr>
          </a:p>
          <a:p>
            <a:pPr marL="1188720" lvl="3" indent="-285750" algn="just">
              <a:buFont typeface="Arial" panose="020B0604020202020204" pitchFamily="34" charset="0"/>
              <a:buChar char="•"/>
            </a:pPr>
            <a:r>
              <a:rPr lang="en-US" sz="1600" dirty="0">
                <a:solidFill>
                  <a:srgbClr val="002665"/>
                </a:solidFill>
                <a:highlight>
                  <a:srgbClr val="FFFFFF"/>
                </a:highlight>
              </a:rPr>
              <a:t>Building Official Associations</a:t>
            </a:r>
          </a:p>
          <a:p>
            <a:pPr marL="1188720" lvl="3" indent="-285750" algn="just">
              <a:buFont typeface="Arial" panose="020B0604020202020204" pitchFamily="34" charset="0"/>
              <a:buChar char="•"/>
            </a:pPr>
            <a:endParaRPr lang="en-US" sz="800" dirty="0">
              <a:solidFill>
                <a:srgbClr val="002665"/>
              </a:solidFill>
              <a:highlight>
                <a:srgbClr val="FFFFFF"/>
              </a:highlight>
            </a:endParaRPr>
          </a:p>
          <a:p>
            <a:pPr marL="1188720" lvl="3" indent="-285750" algn="just">
              <a:buFont typeface="Arial" panose="020B0604020202020204" pitchFamily="34" charset="0"/>
              <a:buChar char="•"/>
            </a:pPr>
            <a:r>
              <a:rPr lang="en-US" sz="1600" dirty="0">
                <a:solidFill>
                  <a:srgbClr val="002665"/>
                </a:solidFill>
                <a:highlight>
                  <a:srgbClr val="FFFFFF"/>
                </a:highlight>
              </a:rPr>
              <a:t>HBA’s</a:t>
            </a:r>
          </a:p>
          <a:p>
            <a:pPr marL="902970" lvl="3" algn="just"/>
            <a:endParaRPr lang="en-US" sz="800" dirty="0">
              <a:solidFill>
                <a:srgbClr val="002665"/>
              </a:solidFill>
              <a:highlight>
                <a:srgbClr val="FFFFFF"/>
              </a:highlight>
            </a:endParaRPr>
          </a:p>
          <a:p>
            <a:pPr marL="1188720" lvl="3" indent="-285750" algn="just">
              <a:buFont typeface="Arial" panose="020B0604020202020204" pitchFamily="34" charset="0"/>
              <a:buChar char="•"/>
            </a:pPr>
            <a:r>
              <a:rPr lang="en-US" sz="1600" i="0" dirty="0">
                <a:solidFill>
                  <a:srgbClr val="002665"/>
                </a:solidFill>
                <a:effectLst/>
                <a:highlight>
                  <a:srgbClr val="FFFFFF"/>
                </a:highlight>
              </a:rPr>
              <a:t>Leading Builders of America</a:t>
            </a:r>
          </a:p>
        </p:txBody>
      </p:sp>
      <p:pic>
        <p:nvPicPr>
          <p:cNvPr id="2" name="Picture 1" descr="Logo&#10;&#10;Description automatically generated">
            <a:extLst>
              <a:ext uri="{FF2B5EF4-FFF2-40B4-BE49-F238E27FC236}">
                <a16:creationId xmlns:a16="http://schemas.microsoft.com/office/drawing/2014/main" id="{EDFBE796-E6E8-B1AC-7E93-2A04078D28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5653" y="216382"/>
            <a:ext cx="2802065" cy="1097280"/>
          </a:xfrm>
          <a:prstGeom prst="rect">
            <a:avLst/>
          </a:prstGeom>
        </p:spPr>
      </p:pic>
      <p:pic>
        <p:nvPicPr>
          <p:cNvPr id="5" name="Picture 4" descr="A green and red circle with white text&#10;&#10;Description automatically generated">
            <a:extLst>
              <a:ext uri="{FF2B5EF4-FFF2-40B4-BE49-F238E27FC236}">
                <a16:creationId xmlns:a16="http://schemas.microsoft.com/office/drawing/2014/main" id="{22F75622-C3D6-4D47-89AA-ED773E9AD9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6772" y="4615292"/>
            <a:ext cx="1773592" cy="1773592"/>
          </a:xfrm>
          <a:prstGeom prst="rect">
            <a:avLst/>
          </a:prstGeom>
        </p:spPr>
      </p:pic>
      <p:pic>
        <p:nvPicPr>
          <p:cNvPr id="1026" name="Picture 2" descr="Quidnet Energy - About Us">
            <a:extLst>
              <a:ext uri="{FF2B5EF4-FFF2-40B4-BE49-F238E27FC236}">
                <a16:creationId xmlns:a16="http://schemas.microsoft.com/office/drawing/2014/main" id="{C366FAD7-BEB9-DFDA-3F42-097F3D3430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5364" y="1497339"/>
            <a:ext cx="19050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partment of Water Resources">
            <a:extLst>
              <a:ext uri="{FF2B5EF4-FFF2-40B4-BE49-F238E27FC236}">
                <a16:creationId xmlns:a16="http://schemas.microsoft.com/office/drawing/2014/main" id="{1C734D80-BDBE-9C44-5027-B68007BE1E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76344" y="2600170"/>
            <a:ext cx="1463040" cy="1463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6401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D31A1-A5AB-10A9-C469-C85587251FAC}"/>
            </a:ext>
          </a:extLst>
        </p:cNvPr>
        <p:cNvGrpSpPr/>
        <p:nvPr/>
      </p:nvGrpSpPr>
      <p:grpSpPr>
        <a:xfrm>
          <a:off x="0" y="0"/>
          <a:ext cx="0" cy="0"/>
          <a:chOff x="0" y="0"/>
          <a:chExt cx="0" cy="0"/>
        </a:xfrm>
      </p:grpSpPr>
      <p:sp>
        <p:nvSpPr>
          <p:cNvPr id="6" name="Isosceles Triangle 5">
            <a:extLst>
              <a:ext uri="{FF2B5EF4-FFF2-40B4-BE49-F238E27FC236}">
                <a16:creationId xmlns:a16="http://schemas.microsoft.com/office/drawing/2014/main" id="{4DD89836-C1D8-E0B2-750B-9DA93E488E5B}"/>
              </a:ext>
            </a:extLst>
          </p:cNvPr>
          <p:cNvSpPr/>
          <p:nvPr/>
        </p:nvSpPr>
        <p:spPr>
          <a:xfrm rot="5400000">
            <a:off x="-583892" y="3024784"/>
            <a:ext cx="1994306" cy="826518"/>
          </a:xfrm>
          <a:prstGeom prst="triangle">
            <a:avLst/>
          </a:prstGeom>
          <a:gradFill>
            <a:gsLst>
              <a:gs pos="0">
                <a:schemeClr val="accent1">
                  <a:alpha val="50000"/>
                </a:schemeClr>
              </a:gs>
              <a:gs pos="100000">
                <a:schemeClr val="accent4">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a:ea typeface="+mn-ea"/>
              <a:cs typeface="+mn-cs"/>
            </a:endParaRPr>
          </a:p>
        </p:txBody>
      </p:sp>
      <p:sp>
        <p:nvSpPr>
          <p:cNvPr id="17" name="Slide Number Placeholder 16">
            <a:extLst>
              <a:ext uri="{FF2B5EF4-FFF2-40B4-BE49-F238E27FC236}">
                <a16:creationId xmlns:a16="http://schemas.microsoft.com/office/drawing/2014/main" id="{E332F895-0B81-0EB8-0BB9-E7F800DA5C12}"/>
              </a:ext>
            </a:extLst>
          </p:cNvPr>
          <p:cNvSpPr>
            <a:spLocks noGrp="1"/>
          </p:cNvSpPr>
          <p:nvPr>
            <p:ph type="sldNum" sz="quarter" idx="4"/>
          </p:nvPr>
        </p:nvSpPr>
        <p:spPr>
          <a:xfrm>
            <a:off x="11317688" y="6356350"/>
            <a:ext cx="55566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10D28-CB20-274F-8F4A-85F58CF320CA}" type="slidenum">
              <a:rPr kumimoji="0" lang="en-US" sz="1200" b="0" i="0" u="none" strike="noStrike" kern="1200" cap="none" spc="0" normalizeH="0" baseline="0" noProof="0" smtClean="0">
                <a:ln>
                  <a:noFill/>
                </a:ln>
                <a:solidFill>
                  <a:srgbClr val="A5A5A5">
                    <a:lumMod val="50000"/>
                  </a:srgbClr>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rgbClr val="A5A5A5">
                  <a:lumMod val="50000"/>
                </a:srgb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2" name="TextBox 21">
            <a:extLst>
              <a:ext uri="{FF2B5EF4-FFF2-40B4-BE49-F238E27FC236}">
                <a16:creationId xmlns:a16="http://schemas.microsoft.com/office/drawing/2014/main" id="{980A2F98-C2E5-828D-F6FF-580867C9D2C7}"/>
              </a:ext>
            </a:extLst>
          </p:cNvPr>
          <p:cNvSpPr txBox="1"/>
          <p:nvPr/>
        </p:nvSpPr>
        <p:spPr>
          <a:xfrm>
            <a:off x="265811" y="188598"/>
            <a:ext cx="11750070" cy="861774"/>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150" normalizeH="0" baseline="0" noProof="0" dirty="0">
                <a:ln>
                  <a:noFill/>
                </a:ln>
                <a:solidFill>
                  <a:srgbClr val="002665"/>
                </a:solidFill>
                <a:effectLst/>
                <a:uLnTx/>
                <a:uFillTx/>
                <a:latin typeface="Roboto" panose="02000000000000000000" pitchFamily="2" charset="0"/>
                <a:ea typeface="Roboto" panose="02000000000000000000" pitchFamily="2" charset="0"/>
                <a:cs typeface="Roboto" panose="02000000000000000000" pitchFamily="2" charset="0"/>
              </a:rPr>
              <a:t>RESNET Goals for Energy Code Adoption</a:t>
            </a:r>
          </a:p>
        </p:txBody>
      </p:sp>
      <p:sp>
        <p:nvSpPr>
          <p:cNvPr id="8" name="TextBox 7">
            <a:extLst>
              <a:ext uri="{FF2B5EF4-FFF2-40B4-BE49-F238E27FC236}">
                <a16:creationId xmlns:a16="http://schemas.microsoft.com/office/drawing/2014/main" id="{1E0E85F9-186B-7F2B-7B4B-170783F5824A}"/>
              </a:ext>
            </a:extLst>
          </p:cNvPr>
          <p:cNvSpPr txBox="1"/>
          <p:nvPr/>
        </p:nvSpPr>
        <p:spPr>
          <a:xfrm>
            <a:off x="908034" y="1332934"/>
            <a:ext cx="11283964" cy="4893647"/>
          </a:xfrm>
          <a:prstGeom prst="rect">
            <a:avLst/>
          </a:prstGeom>
          <a:noFill/>
        </p:spPr>
        <p:txBody>
          <a:bodyPr wrap="square" lIns="0" rIns="0"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3F3F3F"/>
                </a:solidFill>
                <a:effectLst/>
                <a:uLnTx/>
                <a:uFillTx/>
                <a:latin typeface="Aptos" panose="020B0004020202020204" pitchFamily="34" charset="0"/>
                <a:ea typeface="+mn-ea"/>
                <a:cs typeface="+mn-cs"/>
              </a:rPr>
              <a:t>Meet states/jurisdictions where they are and help them establish a path for improving energy efficiency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3F3F3F"/>
              </a:solidFill>
              <a:effectLst/>
              <a:uLnTx/>
              <a:uFillTx/>
              <a:latin typeface="Aptos" panose="020B0004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3F3F3F"/>
                </a:solidFill>
                <a:effectLst/>
                <a:uLnTx/>
                <a:uFillTx/>
                <a:latin typeface="Aptos" panose="020B0004020202020204" pitchFamily="34" charset="0"/>
                <a:ea typeface="+mn-ea"/>
                <a:cs typeface="+mn-cs"/>
              </a:rPr>
              <a:t>An energy code that sets forward looking, performance-based efficiency target scores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F3F3F"/>
                </a:solidFill>
                <a:effectLst/>
                <a:uLnTx/>
                <a:uFillTx/>
                <a:latin typeface="Aptos" panose="020B0004020202020204" pitchFamily="34" charset="0"/>
                <a:ea typeface="+mn-ea"/>
                <a:cs typeface="+mn-cs"/>
              </a:rPr>
              <a:t>Set expectations for builders and give them plenty of time to prepare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3F3F3F"/>
              </a:solidFill>
              <a:effectLst/>
              <a:uLnTx/>
              <a:uFillTx/>
              <a:latin typeface="Aptos" panose="020B0004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3F3F3F"/>
                </a:solidFill>
                <a:effectLst/>
                <a:uLnTx/>
                <a:uFillTx/>
                <a:latin typeface="Aptos" panose="020B0004020202020204" pitchFamily="34" charset="0"/>
                <a:ea typeface="+mn-ea"/>
                <a:cs typeface="+mn-cs"/>
              </a:rPr>
              <a:t>Third-party energy code compliance verification, backed by quality assurance oversight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3F3F3F"/>
              </a:solidFill>
              <a:effectLst/>
              <a:uLnTx/>
              <a:uFillTx/>
              <a:latin typeface="Aptos" panose="020B0004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3F3F3F"/>
                </a:solidFill>
                <a:effectLst/>
                <a:uLnTx/>
                <a:uFillTx/>
                <a:latin typeface="Aptos" panose="020B0004020202020204" pitchFamily="34" charset="0"/>
                <a:ea typeface="+mn-ea"/>
                <a:cs typeface="+mn-cs"/>
              </a:rPr>
              <a:t>Reduce the burden of energy code compliance verification on code officials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F3F3F"/>
                </a:solidFill>
                <a:effectLst/>
                <a:uLnTx/>
                <a:uFillTx/>
                <a:latin typeface="Aptos" panose="020B0004020202020204" pitchFamily="34" charset="0"/>
                <a:ea typeface="+mn-ea"/>
                <a:cs typeface="+mn-cs"/>
              </a:rPr>
              <a:t>Consistent compliance documentation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F3F3F"/>
                </a:solidFill>
                <a:effectLst/>
                <a:uLnTx/>
                <a:uFillTx/>
                <a:latin typeface="Aptos" panose="020B0004020202020204" pitchFamily="34" charset="0"/>
                <a:ea typeface="+mn-ea"/>
                <a:cs typeface="+mn-cs"/>
              </a:rPr>
              <a:t>Give them access to data for ease of verification</a:t>
            </a:r>
            <a:endParaRPr kumimoji="0" lang="en-US" sz="2000" b="0" i="0" u="none" strike="noStrike" kern="1200" cap="none" spc="0" normalizeH="0" baseline="0" noProof="0" dirty="0">
              <a:ln>
                <a:noFill/>
              </a:ln>
              <a:solidFill>
                <a:srgbClr val="3F3F3F"/>
              </a:solidFill>
              <a:effectLst/>
              <a:uLnTx/>
              <a:uFillTx/>
              <a:latin typeface="Roboto"/>
              <a:ea typeface="+mn-ea"/>
              <a:cs typeface="+mn-cs"/>
            </a:endParaRPr>
          </a:p>
        </p:txBody>
      </p:sp>
    </p:spTree>
    <p:extLst>
      <p:ext uri="{BB962C8B-B14F-4D97-AF65-F5344CB8AC3E}">
        <p14:creationId xmlns:p14="http://schemas.microsoft.com/office/powerpoint/2010/main" val="194601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A9CFAE0-28DE-4130-9FD7-8A3BF9184B6D}"/>
              </a:ext>
            </a:extLst>
          </p:cNvPr>
          <p:cNvSpPr>
            <a:spLocks noGrp="1"/>
          </p:cNvSpPr>
          <p:nvPr>
            <p:ph type="body" sz="quarter" idx="11"/>
          </p:nvPr>
        </p:nvSpPr>
        <p:spPr/>
        <p:txBody>
          <a:bodyPr/>
          <a:lstStyle/>
          <a:p>
            <a:r>
              <a:rPr lang="en-US" b="1" dirty="0">
                <a:solidFill>
                  <a:schemeClr val="bg1"/>
                </a:solidFill>
              </a:rPr>
              <a:t>Bar Chart</a:t>
            </a:r>
          </a:p>
        </p:txBody>
      </p:sp>
      <p:sp>
        <p:nvSpPr>
          <p:cNvPr id="4" name="TextBox 3">
            <a:extLst>
              <a:ext uri="{FF2B5EF4-FFF2-40B4-BE49-F238E27FC236}">
                <a16:creationId xmlns:a16="http://schemas.microsoft.com/office/drawing/2014/main" id="{BB89128D-0B0E-4EB9-8CC9-421800A7E0B6}"/>
              </a:ext>
            </a:extLst>
          </p:cNvPr>
          <p:cNvSpPr txBox="1"/>
          <p:nvPr/>
        </p:nvSpPr>
        <p:spPr>
          <a:xfrm>
            <a:off x="287953" y="1374664"/>
            <a:ext cx="7315159" cy="5155257"/>
          </a:xfrm>
          <a:prstGeom prst="rect">
            <a:avLst/>
          </a:prstGeom>
          <a:noFill/>
        </p:spPr>
        <p:txBody>
          <a:bodyPr wrap="square" rtlCol="0">
            <a:spAutoFit/>
          </a:bodyPr>
          <a:lstStyle/>
          <a:p>
            <a:r>
              <a:rPr lang="en-GB" b="1" dirty="0">
                <a:ea typeface="Roboto" pitchFamily="2" charset="0"/>
                <a:cs typeface="Open Sans Light" panose="020B0306030504020204" pitchFamily="34" charset="0"/>
              </a:rPr>
              <a:t>Join the HBA’s in your State:</a:t>
            </a:r>
          </a:p>
          <a:p>
            <a:endParaRPr lang="en-GB" sz="1000" b="1" dirty="0">
              <a:ea typeface="Roboto" pitchFamily="2" charset="0"/>
              <a:cs typeface="Open Sans Light" panose="020B0306030504020204" pitchFamily="34" charset="0"/>
            </a:endParaRPr>
          </a:p>
          <a:p>
            <a:r>
              <a:rPr lang="en-GB" dirty="0">
                <a:ea typeface="Roboto" pitchFamily="2" charset="0"/>
                <a:cs typeface="Open Sans Light" panose="020B0306030504020204" pitchFamily="34" charset="0"/>
              </a:rPr>
              <a:t>We need HERS Raters to participate in the IECC Code Adoption Process in every State!</a:t>
            </a:r>
          </a:p>
          <a:p>
            <a:endParaRPr lang="en-GB" sz="1000" dirty="0">
              <a:ea typeface="Roboto" pitchFamily="2" charset="0"/>
              <a:cs typeface="Open Sans Light" panose="020B0306030504020204" pitchFamily="34" charset="0"/>
            </a:endParaRPr>
          </a:p>
          <a:p>
            <a:r>
              <a:rPr lang="en-GB" b="1" i="1" dirty="0">
                <a:ea typeface="Roboto" pitchFamily="2" charset="0"/>
                <a:cs typeface="Open Sans Light" panose="020B0306030504020204" pitchFamily="34" charset="0"/>
              </a:rPr>
              <a:t>Join the Education Committees, Government Affairs Committees and Code Adoption committees.</a:t>
            </a:r>
          </a:p>
          <a:p>
            <a:pPr marL="171450" indent="-171450">
              <a:lnSpc>
                <a:spcPct val="150000"/>
              </a:lnSpc>
              <a:buFont typeface="Arial" panose="020B0604020202020204" pitchFamily="34" charset="0"/>
              <a:buChar char="•"/>
            </a:pPr>
            <a:r>
              <a:rPr lang="en-GB" b="1" dirty="0">
                <a:ea typeface="Roboto" pitchFamily="2" charset="0"/>
                <a:cs typeface="Open Sans Light" panose="020B0306030504020204" pitchFamily="34" charset="0"/>
              </a:rPr>
              <a:t>Offer CEU Credits thru HBA’s to Educate Builders on using</a:t>
            </a:r>
            <a:r>
              <a:rPr lang="en-GB" dirty="0">
                <a:ea typeface="Roboto" pitchFamily="2" charset="0"/>
                <a:cs typeface="Open Sans Light" panose="020B0306030504020204" pitchFamily="34" charset="0"/>
              </a:rPr>
              <a:t>;</a:t>
            </a:r>
          </a:p>
          <a:p>
            <a:pPr marL="628650" lvl="1" indent="-171450">
              <a:buFont typeface="Arial" panose="020B0604020202020204" pitchFamily="34" charset="0"/>
              <a:buChar char="•"/>
            </a:pPr>
            <a:r>
              <a:rPr lang="en-GB" dirty="0">
                <a:ea typeface="Roboto" pitchFamily="2" charset="0"/>
                <a:cs typeface="Open Sans Light" panose="020B0306030504020204" pitchFamily="34" charset="0"/>
              </a:rPr>
              <a:t>Benefits of HERS Index Pathway</a:t>
            </a:r>
          </a:p>
          <a:p>
            <a:pPr marL="628650" lvl="1" indent="-171450">
              <a:buFont typeface="Arial" panose="020B0604020202020204" pitchFamily="34" charset="0"/>
              <a:buChar char="•"/>
            </a:pPr>
            <a:r>
              <a:rPr lang="en-GB" dirty="0">
                <a:ea typeface="Roboto" pitchFamily="2" charset="0"/>
                <a:cs typeface="Open Sans Light" panose="020B0306030504020204" pitchFamily="34" charset="0"/>
              </a:rPr>
              <a:t>HERS H20 &amp; </a:t>
            </a:r>
            <a:r>
              <a:rPr lang="en-GB" dirty="0" err="1">
                <a:ea typeface="Roboto" pitchFamily="2" charset="0"/>
                <a:cs typeface="Open Sans Light" panose="020B0306030504020204" pitchFamily="34" charset="0"/>
              </a:rPr>
              <a:t>WaterSense</a:t>
            </a:r>
            <a:r>
              <a:rPr lang="en-GB" dirty="0">
                <a:ea typeface="Roboto" pitchFamily="2" charset="0"/>
                <a:cs typeface="Open Sans Light" panose="020B0306030504020204" pitchFamily="34" charset="0"/>
              </a:rPr>
              <a:t> Programs</a:t>
            </a:r>
          </a:p>
          <a:p>
            <a:pPr marL="628650" lvl="1" indent="-171450">
              <a:buFont typeface="Arial" panose="020B0604020202020204" pitchFamily="34" charset="0"/>
              <a:buChar char="•"/>
            </a:pPr>
            <a:r>
              <a:rPr lang="en-GB" dirty="0">
                <a:ea typeface="Roboto" pitchFamily="2" charset="0"/>
                <a:cs typeface="Open Sans Light" panose="020B0306030504020204" pitchFamily="34" charset="0"/>
              </a:rPr>
              <a:t>Energy Star &amp; Net Zero Ready Homes</a:t>
            </a:r>
          </a:p>
          <a:p>
            <a:pPr marL="628650" lvl="1" indent="-171450">
              <a:buFont typeface="Arial" panose="020B0604020202020204" pitchFamily="34" charset="0"/>
              <a:buChar char="•"/>
            </a:pPr>
            <a:r>
              <a:rPr lang="en-GB" dirty="0">
                <a:ea typeface="Roboto" pitchFamily="2" charset="0"/>
                <a:cs typeface="Open Sans Light" panose="020B0306030504020204" pitchFamily="34" charset="0"/>
              </a:rPr>
              <a:t>45 L Federal Tax Credits for Home Builders</a:t>
            </a:r>
          </a:p>
          <a:p>
            <a:pPr marL="628650" lvl="1" indent="-171450">
              <a:buFont typeface="Arial" panose="020B0604020202020204" pitchFamily="34" charset="0"/>
              <a:buChar char="•"/>
            </a:pPr>
            <a:r>
              <a:rPr lang="en-GB" dirty="0">
                <a:ea typeface="Roboto" pitchFamily="2" charset="0"/>
                <a:cs typeface="Open Sans Light" panose="020B0306030504020204" pitchFamily="34" charset="0"/>
              </a:rPr>
              <a:t>Utility Incentives</a:t>
            </a:r>
          </a:p>
          <a:p>
            <a:pPr marL="628650" lvl="1" indent="-171450">
              <a:buFont typeface="Arial" panose="020B0604020202020204" pitchFamily="34" charset="0"/>
              <a:buChar char="•"/>
            </a:pPr>
            <a:endParaRPr lang="en-GB" sz="800" dirty="0">
              <a:ea typeface="Roboto" pitchFamily="2" charset="0"/>
              <a:cs typeface="Open Sans Light" panose="020B0306030504020204" pitchFamily="34" charset="0"/>
            </a:endParaRPr>
          </a:p>
          <a:p>
            <a:pPr marL="171450" indent="-171450">
              <a:buFont typeface="Arial" panose="020B0604020202020204" pitchFamily="34" charset="0"/>
              <a:buChar char="•"/>
            </a:pPr>
            <a:r>
              <a:rPr lang="en-GB" b="1" dirty="0">
                <a:ea typeface="Roboto" pitchFamily="2" charset="0"/>
                <a:cs typeface="Open Sans Light" panose="020B0306030504020204" pitchFamily="34" charset="0"/>
              </a:rPr>
              <a:t>Complete the ICC IECC/HERS Compliance Specialist Designation</a:t>
            </a:r>
          </a:p>
          <a:p>
            <a:pPr marL="171450" indent="-171450">
              <a:buFont typeface="Arial" panose="020B0604020202020204" pitchFamily="34" charset="0"/>
              <a:buChar char="•"/>
            </a:pPr>
            <a:endParaRPr lang="en-GB" sz="800" b="1" dirty="0">
              <a:ea typeface="Roboto" pitchFamily="2" charset="0"/>
              <a:cs typeface="Open Sans Light" panose="020B0306030504020204" pitchFamily="34" charset="0"/>
            </a:endParaRPr>
          </a:p>
          <a:p>
            <a:pPr marL="171450" indent="-171450">
              <a:buFont typeface="Arial" panose="020B0604020202020204" pitchFamily="34" charset="0"/>
              <a:buChar char="•"/>
            </a:pPr>
            <a:r>
              <a:rPr lang="en-GB" b="1" dirty="0">
                <a:ea typeface="Roboto" pitchFamily="2" charset="0"/>
                <a:cs typeface="Open Sans Light" panose="020B0306030504020204" pitchFamily="34" charset="0"/>
              </a:rPr>
              <a:t>Promote HERS Index as Code Compliance Pathway or amend the ERI to be incorporated in the HERS Registry with QA requirements</a:t>
            </a:r>
          </a:p>
          <a:p>
            <a:pPr marL="171450" indent="-171450">
              <a:lnSpc>
                <a:spcPct val="150000"/>
              </a:lnSpc>
              <a:buFont typeface="Arial" panose="020B0604020202020204" pitchFamily="34" charset="0"/>
              <a:buChar char="•"/>
            </a:pPr>
            <a:r>
              <a:rPr lang="en-GB" b="1" dirty="0">
                <a:ea typeface="Roboto" pitchFamily="2" charset="0"/>
                <a:cs typeface="Open Sans Light" panose="020B0306030504020204" pitchFamily="34" charset="0"/>
              </a:rPr>
              <a:t>Provide HERS Workforce Development Opportunities</a:t>
            </a:r>
          </a:p>
        </p:txBody>
      </p:sp>
      <p:sp>
        <p:nvSpPr>
          <p:cNvPr id="2" name="Parallelogram 1">
            <a:extLst>
              <a:ext uri="{FF2B5EF4-FFF2-40B4-BE49-F238E27FC236}">
                <a16:creationId xmlns:a16="http://schemas.microsoft.com/office/drawing/2014/main" id="{E508BD0B-8194-9E83-6C9E-1D10270BE4A4}"/>
              </a:ext>
            </a:extLst>
          </p:cNvPr>
          <p:cNvSpPr/>
          <p:nvPr/>
        </p:nvSpPr>
        <p:spPr>
          <a:xfrm>
            <a:off x="-273836" y="221998"/>
            <a:ext cx="10430207" cy="936270"/>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HERS Advocacy Supporting HERS Industry</a:t>
            </a:r>
          </a:p>
        </p:txBody>
      </p:sp>
      <p:pic>
        <p:nvPicPr>
          <p:cNvPr id="15" name="Picture 14" descr="A blue sign with white text&#10;&#10;Description automatically generated">
            <a:extLst>
              <a:ext uri="{FF2B5EF4-FFF2-40B4-BE49-F238E27FC236}">
                <a16:creationId xmlns:a16="http://schemas.microsoft.com/office/drawing/2014/main" id="{9BF6D423-5176-D599-6B37-3650FB07C0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2978" y="1795970"/>
            <a:ext cx="2511442" cy="731520"/>
          </a:xfrm>
          <a:prstGeom prst="rect">
            <a:avLst/>
          </a:prstGeom>
        </p:spPr>
      </p:pic>
      <p:pic>
        <p:nvPicPr>
          <p:cNvPr id="17" name="Picture 16" descr="A green sign with white text&#10;&#10;Description automatically generated">
            <a:extLst>
              <a:ext uri="{FF2B5EF4-FFF2-40B4-BE49-F238E27FC236}">
                <a16:creationId xmlns:a16="http://schemas.microsoft.com/office/drawing/2014/main" id="{F18E2417-61A9-9207-AC0E-5F3663964B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2370" y="3021038"/>
            <a:ext cx="2511442" cy="914400"/>
          </a:xfrm>
          <a:prstGeom prst="rect">
            <a:avLst/>
          </a:prstGeom>
        </p:spPr>
      </p:pic>
      <p:pic>
        <p:nvPicPr>
          <p:cNvPr id="5" name="Picture 4" descr="A green and red circle with white text&#10;&#10;Description automatically generated">
            <a:extLst>
              <a:ext uri="{FF2B5EF4-FFF2-40B4-BE49-F238E27FC236}">
                <a16:creationId xmlns:a16="http://schemas.microsoft.com/office/drawing/2014/main" id="{ECB73B46-129B-876A-A660-C9BB581187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8370" y="4428987"/>
            <a:ext cx="1773592" cy="1773592"/>
          </a:xfrm>
          <a:prstGeom prst="rect">
            <a:avLst/>
          </a:prstGeom>
        </p:spPr>
      </p:pic>
    </p:spTree>
    <p:extLst>
      <p:ext uri="{BB962C8B-B14F-4D97-AF65-F5344CB8AC3E}">
        <p14:creationId xmlns:p14="http://schemas.microsoft.com/office/powerpoint/2010/main" val="14196256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decel="4000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10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2" presetClass="entr" presetSubtype="8" accel="40000" decel="4000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0-#ppt_w/2"/>
                                          </p:val>
                                        </p:tav>
                                        <p:tav tm="100000">
                                          <p:val>
                                            <p:strVal val="#ppt_x"/>
                                          </p:val>
                                        </p:tav>
                                      </p:tavLst>
                                    </p:anim>
                                    <p:anim calcmode="lin" valueType="num">
                                      <p:cBhvr additive="base">
                                        <p:cTn id="15"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4" grpId="0"/>
      <p:bldP spid="2" grpId="0" animBg="1"/>
    </p:bldLst>
  </p:timing>
</p:sld>
</file>

<file path=ppt/theme/theme1.xml><?xml version="1.0" encoding="utf-8"?>
<a:theme xmlns:a="http://schemas.openxmlformats.org/drawingml/2006/main" name="Office Theme">
  <a:themeElements>
    <a:clrScheme name="RESNET">
      <a:dk1>
        <a:srgbClr val="3F3F3F"/>
      </a:dk1>
      <a:lt1>
        <a:sysClr val="window" lastClr="FFFFFF"/>
      </a:lt1>
      <a:dk2>
        <a:srgbClr val="002664"/>
      </a:dk2>
      <a:lt2>
        <a:srgbClr val="FFFFFF"/>
      </a:lt2>
      <a:accent1>
        <a:srgbClr val="5EB6E4"/>
      </a:accent1>
      <a:accent2>
        <a:srgbClr val="00358D"/>
      </a:accent2>
      <a:accent3>
        <a:srgbClr val="D52B1E"/>
      </a:accent3>
      <a:accent4>
        <a:srgbClr val="E98300"/>
      </a:accent4>
      <a:accent5>
        <a:srgbClr val="EEAF00"/>
      </a:accent5>
      <a:accent6>
        <a:srgbClr val="E05206"/>
      </a:accent6>
      <a:hlink>
        <a:srgbClr val="31A8DF"/>
      </a:hlink>
      <a:folHlink>
        <a:srgbClr val="A5A5A5"/>
      </a:folHlink>
    </a:clrScheme>
    <a:fontScheme name="RESNET_Roboto">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a StartupX">
      <a:dk1>
        <a:srgbClr val="A5A5A5"/>
      </a:dk1>
      <a:lt1>
        <a:sysClr val="window" lastClr="FFFFFF"/>
      </a:lt1>
      <a:dk2>
        <a:srgbClr val="050505"/>
      </a:dk2>
      <a:lt2>
        <a:srgbClr val="FFFFFF"/>
      </a:lt2>
      <a:accent1>
        <a:srgbClr val="1AC3E4"/>
      </a:accent1>
      <a:accent2>
        <a:srgbClr val="03A4DC"/>
      </a:accent2>
      <a:accent3>
        <a:srgbClr val="0087D2"/>
      </a:accent3>
      <a:accent4>
        <a:srgbClr val="0264C0"/>
      </a:accent4>
      <a:accent5>
        <a:srgbClr val="024C90"/>
      </a:accent5>
      <a:accent6>
        <a:srgbClr val="02396C"/>
      </a:accent6>
      <a:hlink>
        <a:srgbClr val="03A4DC"/>
      </a:hlink>
      <a:folHlink>
        <a:srgbClr val="CE2CF4"/>
      </a:folHlink>
    </a:clrScheme>
    <a:fontScheme name="Zzzzzzzzzz">
      <a:majorFont>
        <a:latin typeface="Montserrat Semi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rIns="0" rtlCol="0">
        <a:spAutoFit/>
      </a:bodyPr>
      <a:lstStyle>
        <a:defPPr marL="0" marR="0" indent="0" algn="l" defTabSz="914400" rtl="0" eaLnBrk="1" fontAlgn="auto" latinLnBrk="0" hangingPunct="1">
          <a:lnSpc>
            <a:spcPct val="150000"/>
          </a:lnSpc>
          <a:spcBef>
            <a:spcPts val="0"/>
          </a:spcBef>
          <a:spcAft>
            <a:spcPts val="0"/>
          </a:spcAft>
          <a:buClrTx/>
          <a:buSzTx/>
          <a:buFontTx/>
          <a:buNone/>
          <a:tabLst/>
          <a:defRPr kumimoji="0" sz="1000" b="0" i="0" u="none" strike="noStrike" kern="1200" cap="none" spc="0" normalizeH="0" baseline="0" noProof="0">
            <a:ln>
              <a:noFill/>
            </a:ln>
            <a:effectLst/>
            <a:uLnTx/>
            <a:uFillTx/>
            <a:latin typeface="Montserrat Light"/>
            <a:ea typeface="+mn-ea"/>
            <a:cs typeface="+mn-cs"/>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CA0A2A6E635C44B9384D7B4942CE22" ma:contentTypeVersion="18" ma:contentTypeDescription="Create a new document." ma:contentTypeScope="" ma:versionID="0d0c22f3fbbbe3556e5a693ab0fda24b">
  <xsd:schema xmlns:xsd="http://www.w3.org/2001/XMLSchema" xmlns:xs="http://www.w3.org/2001/XMLSchema" xmlns:p="http://schemas.microsoft.com/office/2006/metadata/properties" xmlns:ns2="a22c15c9-5ee2-43fc-bf23-4bf4823d633f" xmlns:ns3="d541df19-1d95-40b9-8952-f391e5cd1063" targetNamespace="http://schemas.microsoft.com/office/2006/metadata/properties" ma:root="true" ma:fieldsID="7715e200de597c72f5cbd8a04d59d0d7" ns2:_="" ns3:_="">
    <xsd:import namespace="a22c15c9-5ee2-43fc-bf23-4bf4823d633f"/>
    <xsd:import namespace="d541df19-1d95-40b9-8952-f391e5cd106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2c15c9-5ee2-43fc-bf23-4bf4823d63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639e30c-ef1c-450d-954e-69f1f4f1b17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541df19-1d95-40b9-8952-f391e5cd106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111c1d5-b7a9-400e-9f48-19c3aaabcfd6}" ma:internalName="TaxCatchAll" ma:showField="CatchAllData" ma:web="d541df19-1d95-40b9-8952-f391e5cd106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22c15c9-5ee2-43fc-bf23-4bf4823d633f">
      <Terms xmlns="http://schemas.microsoft.com/office/infopath/2007/PartnerControls"/>
    </lcf76f155ced4ddcb4097134ff3c332f>
    <TaxCatchAll xmlns="d541df19-1d95-40b9-8952-f391e5cd106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1BDDEF1-76A6-4DE3-8431-A279CC2800A6}"/>
</file>

<file path=customXml/itemProps2.xml><?xml version="1.0" encoding="utf-8"?>
<ds:datastoreItem xmlns:ds="http://schemas.openxmlformats.org/officeDocument/2006/customXml" ds:itemID="{758D0E08-425C-4238-BB93-5DB587DF1AD1}">
  <ds:schemaRefs>
    <ds:schemaRef ds:uri="http://www.w3.org/XML/1998/namespace"/>
    <ds:schemaRef ds:uri="http://purl.org/dc/dcmitype/"/>
    <ds:schemaRef ds:uri="dacb2645-0aef-4e9c-836c-7a008a01b913"/>
    <ds:schemaRef ds:uri="http://schemas.microsoft.com/office/2006/metadata/propertie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F4921A07-BDD9-4F5A-B875-033248BD61F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9259</TotalTime>
  <Words>2780</Words>
  <Application>Microsoft Office PowerPoint</Application>
  <PresentationFormat>Widescreen</PresentationFormat>
  <Paragraphs>389</Paragraphs>
  <Slides>45</Slides>
  <Notes>14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45</vt:i4>
      </vt:variant>
    </vt:vector>
  </HeadingPairs>
  <TitlesOfParts>
    <vt:vector size="57" baseType="lpstr">
      <vt:lpstr>ADLaM Display</vt:lpstr>
      <vt:lpstr>Aptos</vt:lpstr>
      <vt:lpstr>Arial</vt:lpstr>
      <vt:lpstr>Calibri</vt:lpstr>
      <vt:lpstr>Montserrat ExtraBold</vt:lpstr>
      <vt:lpstr>Montserrat Light</vt:lpstr>
      <vt:lpstr>Roboto</vt:lpstr>
      <vt:lpstr>Roboto Light</vt:lpstr>
      <vt:lpstr>Roboto Medium</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Dracarys</dc:creator>
  <cp:lastModifiedBy>Paulette McGhie</cp:lastModifiedBy>
  <cp:revision>63</cp:revision>
  <dcterms:created xsi:type="dcterms:W3CDTF">2018-08-29T08:45:47Z</dcterms:created>
  <dcterms:modified xsi:type="dcterms:W3CDTF">2025-02-03T17:13:04Z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0x0101005ACA0A2A6E635C44B9384D7B4942CE22</vt:lpwstr>
  </property>
  <property fmtid="{D5CDD505-2E9C-101B-9397-08002B2CF9AE}" pid="3" name="MediaServiceImageTags">
    <vt:lpwstr/>
  </property>
</Properties>
</file>