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3"/>
    <p:sldMasterId id="2147483960" r:id="rId4"/>
  </p:sldMasterIdLst>
  <p:notesMasterIdLst>
    <p:notesMasterId r:id="rId87"/>
  </p:notesMasterIdLst>
  <p:sldIdLst>
    <p:sldId id="2935" r:id="rId5"/>
    <p:sldId id="7935" r:id="rId6"/>
    <p:sldId id="8039" r:id="rId7"/>
    <p:sldId id="7982" r:id="rId8"/>
    <p:sldId id="3066" r:id="rId9"/>
    <p:sldId id="7949" r:id="rId10"/>
    <p:sldId id="7948" r:id="rId11"/>
    <p:sldId id="8026" r:id="rId12"/>
    <p:sldId id="8027" r:id="rId13"/>
    <p:sldId id="7980" r:id="rId14"/>
    <p:sldId id="8028" r:id="rId15"/>
    <p:sldId id="8029" r:id="rId16"/>
    <p:sldId id="7951" r:id="rId17"/>
    <p:sldId id="8030" r:id="rId18"/>
    <p:sldId id="372" r:id="rId19"/>
    <p:sldId id="395" r:id="rId20"/>
    <p:sldId id="396" r:id="rId21"/>
    <p:sldId id="3067" r:id="rId22"/>
    <p:sldId id="7947" r:id="rId23"/>
    <p:sldId id="7968" r:id="rId24"/>
    <p:sldId id="7985" r:id="rId25"/>
    <p:sldId id="7986" r:id="rId26"/>
    <p:sldId id="7987" r:id="rId27"/>
    <p:sldId id="7984" r:id="rId28"/>
    <p:sldId id="8031" r:id="rId29"/>
    <p:sldId id="8032" r:id="rId30"/>
    <p:sldId id="8033" r:id="rId31"/>
    <p:sldId id="7988" r:id="rId32"/>
    <p:sldId id="7990" r:id="rId33"/>
    <p:sldId id="7991" r:id="rId34"/>
    <p:sldId id="7993" r:id="rId35"/>
    <p:sldId id="7994" r:id="rId36"/>
    <p:sldId id="7992" r:id="rId37"/>
    <p:sldId id="7996" r:id="rId38"/>
    <p:sldId id="7978" r:id="rId39"/>
    <p:sldId id="8037" r:id="rId40"/>
    <p:sldId id="7998" r:id="rId41"/>
    <p:sldId id="7999" r:id="rId42"/>
    <p:sldId id="7997" r:id="rId43"/>
    <p:sldId id="8000" r:id="rId44"/>
    <p:sldId id="8003" r:id="rId45"/>
    <p:sldId id="8004" r:id="rId46"/>
    <p:sldId id="8008" r:id="rId47"/>
    <p:sldId id="8009" r:id="rId48"/>
    <p:sldId id="8012" r:id="rId49"/>
    <p:sldId id="8011" r:id="rId50"/>
    <p:sldId id="7977" r:id="rId51"/>
    <p:sldId id="8013" r:id="rId52"/>
    <p:sldId id="8015" r:id="rId53"/>
    <p:sldId id="8016" r:id="rId54"/>
    <p:sldId id="8018" r:id="rId55"/>
    <p:sldId id="8017" r:id="rId56"/>
    <p:sldId id="8020" r:id="rId57"/>
    <p:sldId id="8019" r:id="rId58"/>
    <p:sldId id="8014" r:id="rId59"/>
    <p:sldId id="8021" r:id="rId60"/>
    <p:sldId id="8023" r:id="rId61"/>
    <p:sldId id="7972" r:id="rId62"/>
    <p:sldId id="386" r:id="rId63"/>
    <p:sldId id="377" r:id="rId64"/>
    <p:sldId id="385" r:id="rId65"/>
    <p:sldId id="7953" r:id="rId66"/>
    <p:sldId id="326" r:id="rId67"/>
    <p:sldId id="7954" r:id="rId68"/>
    <p:sldId id="7955" r:id="rId69"/>
    <p:sldId id="7956" r:id="rId70"/>
    <p:sldId id="7957" r:id="rId71"/>
    <p:sldId id="8038" r:id="rId72"/>
    <p:sldId id="7958" r:id="rId73"/>
    <p:sldId id="8024" r:id="rId74"/>
    <p:sldId id="8025" r:id="rId75"/>
    <p:sldId id="8034" r:id="rId76"/>
    <p:sldId id="8035" r:id="rId77"/>
    <p:sldId id="8022" r:id="rId78"/>
    <p:sldId id="7937" r:id="rId79"/>
    <p:sldId id="7942" r:id="rId80"/>
    <p:sldId id="7944" r:id="rId81"/>
    <p:sldId id="7941" r:id="rId82"/>
    <p:sldId id="7943" r:id="rId83"/>
    <p:sldId id="7946" r:id="rId84"/>
    <p:sldId id="8036" r:id="rId85"/>
    <p:sldId id="3023"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D159FABA-69ED-45DB-A04F-BE6CE13F9687}">
          <p14:sldIdLst>
            <p14:sldId id="2935"/>
            <p14:sldId id="7935"/>
            <p14:sldId id="8039"/>
            <p14:sldId id="7982"/>
            <p14:sldId id="3066"/>
            <p14:sldId id="7949"/>
            <p14:sldId id="7948"/>
            <p14:sldId id="8026"/>
            <p14:sldId id="8027"/>
            <p14:sldId id="7980"/>
            <p14:sldId id="8028"/>
            <p14:sldId id="8029"/>
            <p14:sldId id="7951"/>
            <p14:sldId id="8030"/>
            <p14:sldId id="372"/>
            <p14:sldId id="395"/>
            <p14:sldId id="396"/>
            <p14:sldId id="3067"/>
            <p14:sldId id="7947"/>
            <p14:sldId id="7968"/>
            <p14:sldId id="7985"/>
            <p14:sldId id="7986"/>
            <p14:sldId id="7987"/>
            <p14:sldId id="7984"/>
            <p14:sldId id="8031"/>
            <p14:sldId id="8032"/>
            <p14:sldId id="8033"/>
            <p14:sldId id="7988"/>
            <p14:sldId id="7990"/>
            <p14:sldId id="7991"/>
            <p14:sldId id="7993"/>
            <p14:sldId id="7994"/>
            <p14:sldId id="7992"/>
            <p14:sldId id="7996"/>
            <p14:sldId id="7978"/>
            <p14:sldId id="8037"/>
            <p14:sldId id="7998"/>
            <p14:sldId id="7999"/>
            <p14:sldId id="7997"/>
            <p14:sldId id="8000"/>
            <p14:sldId id="8003"/>
            <p14:sldId id="8004"/>
            <p14:sldId id="8008"/>
            <p14:sldId id="8009"/>
            <p14:sldId id="8012"/>
            <p14:sldId id="8011"/>
            <p14:sldId id="7977"/>
            <p14:sldId id="8013"/>
            <p14:sldId id="8015"/>
            <p14:sldId id="8016"/>
            <p14:sldId id="8018"/>
            <p14:sldId id="8017"/>
            <p14:sldId id="8020"/>
            <p14:sldId id="8019"/>
            <p14:sldId id="8014"/>
            <p14:sldId id="8021"/>
            <p14:sldId id="8023"/>
            <p14:sldId id="7972"/>
            <p14:sldId id="386"/>
            <p14:sldId id="377"/>
            <p14:sldId id="385"/>
            <p14:sldId id="7953"/>
            <p14:sldId id="326"/>
            <p14:sldId id="7954"/>
            <p14:sldId id="7955"/>
            <p14:sldId id="7956"/>
            <p14:sldId id="7957"/>
            <p14:sldId id="8038"/>
            <p14:sldId id="7958"/>
            <p14:sldId id="8024"/>
            <p14:sldId id="8025"/>
            <p14:sldId id="8034"/>
            <p14:sldId id="8035"/>
            <p14:sldId id="8022"/>
            <p14:sldId id="7937"/>
            <p14:sldId id="7942"/>
            <p14:sldId id="7944"/>
            <p14:sldId id="7941"/>
            <p14:sldId id="7943"/>
            <p14:sldId id="7946"/>
            <p14:sldId id="8036"/>
            <p14:sldId id="302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F543A"/>
    <a:srgbClr val="535FF9"/>
    <a:srgbClr val="06CD99"/>
    <a:srgbClr val="EE4F34"/>
    <a:srgbClr val="868EFB"/>
    <a:srgbClr val="002665"/>
    <a:srgbClr val="F8F3F0"/>
    <a:srgbClr val="5EB3E4"/>
    <a:srgbClr val="9B8B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EAC145-10C8-4F4A-A6BA-DACE3583EA31}" v="4" dt="2025-01-28T16:18:01.8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99" autoAdjust="0"/>
    <p:restoredTop sz="77535" autoAdjust="0"/>
  </p:normalViewPr>
  <p:slideViewPr>
    <p:cSldViewPr snapToGrid="0" showGuides="1">
      <p:cViewPr varScale="1">
        <p:scale>
          <a:sx n="90" d="100"/>
          <a:sy n="90" d="100"/>
        </p:scale>
        <p:origin x="1128" y="184"/>
      </p:cViewPr>
      <p:guideLst/>
    </p:cSldViewPr>
  </p:slideViewPr>
  <p:outlineViewPr>
    <p:cViewPr>
      <p:scale>
        <a:sx n="33" d="100"/>
        <a:sy n="33" d="100"/>
      </p:scale>
      <p:origin x="0" y="-6374"/>
    </p:cViewPr>
  </p:outlineViewPr>
  <p:notesTextViewPr>
    <p:cViewPr>
      <p:scale>
        <a:sx n="1" d="1"/>
        <a:sy n="1" d="1"/>
      </p:scale>
      <p:origin x="0" y="0"/>
    </p:cViewPr>
  </p:notesTextViewPr>
  <p:sorterViewPr>
    <p:cViewPr varScale="1">
      <p:scale>
        <a:sx n="1" d="1"/>
        <a:sy n="1" d="1"/>
      </p:scale>
      <p:origin x="0" y="-69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5/10/relationships/revisionInfo" Target="revisionInfo.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2.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Haven" userId="25819ef3-f52f-42e3-9f30-4649ab73f69a" providerId="ADAL" clId="{325C648F-EAAE-A749-9B3F-2D69B905F20E}"/>
    <pc:docChg chg="modSld">
      <pc:chgData name="Jennifer Haven" userId="25819ef3-f52f-42e3-9f30-4649ab73f69a" providerId="ADAL" clId="{325C648F-EAAE-A749-9B3F-2D69B905F20E}" dt="2024-11-20T22:00:01.582" v="1" actId="14826"/>
      <pc:docMkLst>
        <pc:docMk/>
      </pc:docMkLst>
      <pc:sldChg chg="modSp">
        <pc:chgData name="Jennifer Haven" userId="25819ef3-f52f-42e3-9f30-4649ab73f69a" providerId="ADAL" clId="{325C648F-EAAE-A749-9B3F-2D69B905F20E}" dt="2024-11-20T22:00:01.582" v="1" actId="14826"/>
        <pc:sldMkLst>
          <pc:docMk/>
          <pc:sldMk cId="2173358195" sldId="2935"/>
        </pc:sldMkLst>
        <pc:picChg chg="mod">
          <ac:chgData name="Jennifer Haven" userId="25819ef3-f52f-42e3-9f30-4649ab73f69a" providerId="ADAL" clId="{325C648F-EAAE-A749-9B3F-2D69B905F20E}" dt="2024-11-20T22:00:01.582" v="1" actId="14826"/>
          <ac:picMkLst>
            <pc:docMk/>
            <pc:sldMk cId="2173358195" sldId="2935"/>
            <ac:picMk id="17" creationId="{F6570A91-4997-9CD5-0E23-23AAB195CBFD}"/>
          </ac:picMkLst>
        </pc:picChg>
      </pc:sldChg>
      <pc:sldChg chg="modSp">
        <pc:chgData name="Jennifer Haven" userId="25819ef3-f52f-42e3-9f30-4649ab73f69a" providerId="ADAL" clId="{325C648F-EAAE-A749-9B3F-2D69B905F20E}" dt="2024-11-20T21:59:51.867" v="0" actId="14826"/>
        <pc:sldMkLst>
          <pc:docMk/>
          <pc:sldMk cId="798036938" sldId="3166"/>
        </pc:sldMkLst>
        <pc:picChg chg="mod">
          <ac:chgData name="Jennifer Haven" userId="25819ef3-f52f-42e3-9f30-4649ab73f69a" providerId="ADAL" clId="{325C648F-EAAE-A749-9B3F-2D69B905F20E}" dt="2024-11-20T21:59:51.867" v="0" actId="14826"/>
          <ac:picMkLst>
            <pc:docMk/>
            <pc:sldMk cId="798036938" sldId="3166"/>
            <ac:picMk id="55" creationId="{E18E157F-4F1D-B9AC-967D-B9BFE4BBBE51}"/>
          </ac:picMkLst>
        </pc:picChg>
      </pc:sldChg>
    </pc:docChg>
  </pc:docChgLst>
  <pc:docChgLst>
    <pc:chgData name="Neal Kruis" userId="bd3ec5e7e82198ad" providerId="LiveId" clId="{E3EAC145-10C8-4F4A-A6BA-DACE3583EA31}"/>
    <pc:docChg chg="undo custSel addSld modSld modSection">
      <pc:chgData name="Neal Kruis" userId="bd3ec5e7e82198ad" providerId="LiveId" clId="{E3EAC145-10C8-4F4A-A6BA-DACE3583EA31}" dt="2025-01-28T16:20:04.782" v="973" actId="20577"/>
      <pc:docMkLst>
        <pc:docMk/>
      </pc:docMkLst>
      <pc:sldChg chg="modSp mod">
        <pc:chgData name="Neal Kruis" userId="bd3ec5e7e82198ad" providerId="LiveId" clId="{E3EAC145-10C8-4F4A-A6BA-DACE3583EA31}" dt="2025-01-26T14:49:42.635" v="29" actId="1035"/>
        <pc:sldMkLst>
          <pc:docMk/>
          <pc:sldMk cId="2173358195" sldId="2935"/>
        </pc:sldMkLst>
        <pc:spChg chg="mod">
          <ac:chgData name="Neal Kruis" userId="bd3ec5e7e82198ad" providerId="LiveId" clId="{E3EAC145-10C8-4F4A-A6BA-DACE3583EA31}" dt="2025-01-26T14:49:42.635" v="29" actId="1035"/>
          <ac:spMkLst>
            <pc:docMk/>
            <pc:sldMk cId="2173358195" sldId="2935"/>
            <ac:spMk id="18" creationId="{1F6E6319-E5F2-B21C-9390-3BDBC7CE12F9}"/>
          </ac:spMkLst>
        </pc:spChg>
        <pc:spChg chg="mod">
          <ac:chgData name="Neal Kruis" userId="bd3ec5e7e82198ad" providerId="LiveId" clId="{E3EAC145-10C8-4F4A-A6BA-DACE3583EA31}" dt="2025-01-26T14:49:35.109" v="4" actId="255"/>
          <ac:spMkLst>
            <pc:docMk/>
            <pc:sldMk cId="2173358195" sldId="2935"/>
            <ac:spMk id="55" creationId="{D01AEAFD-F8BE-2D9A-B6FD-246463F04D1C}"/>
          </ac:spMkLst>
        </pc:spChg>
        <pc:cxnChg chg="mod">
          <ac:chgData name="Neal Kruis" userId="bd3ec5e7e82198ad" providerId="LiveId" clId="{E3EAC145-10C8-4F4A-A6BA-DACE3583EA31}" dt="2025-01-26T14:49:42.635" v="29" actId="1035"/>
          <ac:cxnSpMkLst>
            <pc:docMk/>
            <pc:sldMk cId="2173358195" sldId="2935"/>
            <ac:cxnSpMk id="58" creationId="{1A7A1D2C-44E8-04CF-4903-70F08B62EFC6}"/>
          </ac:cxnSpMkLst>
        </pc:cxnChg>
      </pc:sldChg>
      <pc:sldChg chg="modNotesTx">
        <pc:chgData name="Neal Kruis" userId="bd3ec5e7e82198ad" providerId="LiveId" clId="{E3EAC145-10C8-4F4A-A6BA-DACE3583EA31}" dt="2025-01-28T16:08:39.141" v="283" actId="20577"/>
        <pc:sldMkLst>
          <pc:docMk/>
          <pc:sldMk cId="296278231" sldId="7935"/>
        </pc:sldMkLst>
      </pc:sldChg>
      <pc:sldChg chg="modSp mod modNotesTx">
        <pc:chgData name="Neal Kruis" userId="bd3ec5e7e82198ad" providerId="LiveId" clId="{E3EAC145-10C8-4F4A-A6BA-DACE3583EA31}" dt="2025-01-27T21:16:47.977" v="33" actId="20577"/>
        <pc:sldMkLst>
          <pc:docMk/>
          <pc:sldMk cId="2881351603" sldId="7968"/>
        </pc:sldMkLst>
        <pc:spChg chg="mod">
          <ac:chgData name="Neal Kruis" userId="bd3ec5e7e82198ad" providerId="LiveId" clId="{E3EAC145-10C8-4F4A-A6BA-DACE3583EA31}" dt="2025-01-27T21:16:32.220" v="32" actId="20577"/>
          <ac:spMkLst>
            <pc:docMk/>
            <pc:sldMk cId="2881351603" sldId="7968"/>
            <ac:spMk id="2" creationId="{81BDAC3F-F0C8-80DF-1CAA-1C1D4A61D35D}"/>
          </ac:spMkLst>
        </pc:spChg>
      </pc:sldChg>
      <pc:sldChg chg="delSp modSp mod">
        <pc:chgData name="Neal Kruis" userId="bd3ec5e7e82198ad" providerId="LiveId" clId="{E3EAC145-10C8-4F4A-A6BA-DACE3583EA31}" dt="2025-01-28T16:06:42.459" v="219" actId="20577"/>
        <pc:sldMkLst>
          <pc:docMk/>
          <pc:sldMk cId="3928269359" sldId="8036"/>
        </pc:sldMkLst>
        <pc:spChg chg="mod">
          <ac:chgData name="Neal Kruis" userId="bd3ec5e7e82198ad" providerId="LiveId" clId="{E3EAC145-10C8-4F4A-A6BA-DACE3583EA31}" dt="2025-01-28T16:06:42.459" v="219" actId="20577"/>
          <ac:spMkLst>
            <pc:docMk/>
            <pc:sldMk cId="3928269359" sldId="8036"/>
            <ac:spMk id="2" creationId="{F65784E5-AFFC-F9E2-12AB-B317ECE5865A}"/>
          </ac:spMkLst>
        </pc:spChg>
        <pc:picChg chg="del">
          <ac:chgData name="Neal Kruis" userId="bd3ec5e7e82198ad" providerId="LiveId" clId="{E3EAC145-10C8-4F4A-A6BA-DACE3583EA31}" dt="2025-01-27T21:21:03.478" v="34" actId="478"/>
          <ac:picMkLst>
            <pc:docMk/>
            <pc:sldMk cId="3928269359" sldId="8036"/>
            <ac:picMk id="4" creationId="{9904D474-AD7B-0A49-8617-24DABD7B5330}"/>
          </ac:picMkLst>
        </pc:picChg>
      </pc:sldChg>
      <pc:sldChg chg="addSp delSp modSp new mod modNotesTx">
        <pc:chgData name="Neal Kruis" userId="bd3ec5e7e82198ad" providerId="LiveId" clId="{E3EAC145-10C8-4F4A-A6BA-DACE3583EA31}" dt="2025-01-28T16:20:04.782" v="973" actId="20577"/>
        <pc:sldMkLst>
          <pc:docMk/>
          <pc:sldMk cId="266687171" sldId="8039"/>
        </pc:sldMkLst>
        <pc:spChg chg="del">
          <ac:chgData name="Neal Kruis" userId="bd3ec5e7e82198ad" providerId="LiveId" clId="{E3EAC145-10C8-4F4A-A6BA-DACE3583EA31}" dt="2025-01-28T16:13:08.369" v="285" actId="478"/>
          <ac:spMkLst>
            <pc:docMk/>
            <pc:sldMk cId="266687171" sldId="8039"/>
            <ac:spMk id="2" creationId="{F55487AB-4450-2552-0D64-677B5D6EAAA8}"/>
          </ac:spMkLst>
        </pc:spChg>
        <pc:spChg chg="del">
          <ac:chgData name="Neal Kruis" userId="bd3ec5e7e82198ad" providerId="LiveId" clId="{E3EAC145-10C8-4F4A-A6BA-DACE3583EA31}" dt="2025-01-28T16:13:10.243" v="286" actId="478"/>
          <ac:spMkLst>
            <pc:docMk/>
            <pc:sldMk cId="266687171" sldId="8039"/>
            <ac:spMk id="3" creationId="{B0780ED2-17E3-D7C1-8474-D548F340FA97}"/>
          </ac:spMkLst>
        </pc:spChg>
        <pc:picChg chg="add mod modCrop">
          <ac:chgData name="Neal Kruis" userId="bd3ec5e7e82198ad" providerId="LiveId" clId="{E3EAC145-10C8-4F4A-A6BA-DACE3583EA31}" dt="2025-01-28T16:14:00.312" v="296" actId="1076"/>
          <ac:picMkLst>
            <pc:docMk/>
            <pc:sldMk cId="266687171" sldId="8039"/>
            <ac:picMk id="5" creationId="{DBE75604-5234-146B-9023-50A7DE9462C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E4D2F6-80B2-4D34-BEC7-D25D489A6901}" type="datetimeFigureOut">
              <a:rPr lang="en-US" smtClean="0"/>
              <a:t>1/27/25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B0698-9A42-47E6-9AC7-E089B946C1E1}" type="slidenum">
              <a:rPr lang="en-US" smtClean="0"/>
              <a:t>‹#›</a:t>
            </a:fld>
            <a:endParaRPr lang="en-US"/>
          </a:p>
        </p:txBody>
      </p:sp>
    </p:spTree>
    <p:extLst>
      <p:ext uri="{BB962C8B-B14F-4D97-AF65-F5344CB8AC3E}">
        <p14:creationId xmlns:p14="http://schemas.microsoft.com/office/powerpoint/2010/main" val="3502714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0B0698-9A42-47E6-9AC7-E089B946C1E1}" type="slidenum">
              <a:rPr lang="en-US" smtClean="0"/>
              <a:t>1</a:t>
            </a:fld>
            <a:endParaRPr lang="en-US"/>
          </a:p>
        </p:txBody>
      </p:sp>
    </p:spTree>
    <p:extLst>
      <p:ext uri="{BB962C8B-B14F-4D97-AF65-F5344CB8AC3E}">
        <p14:creationId xmlns:p14="http://schemas.microsoft.com/office/powerpoint/2010/main" val="1595612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03E9B64A-CD56-1369-0E7D-404794C995D3}"/>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1556EBF8-1F2C-ED68-6D16-650DA9D70F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D164FBF3-39D4-DD7C-2322-ECBE6A278CC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All the data we get from manufacturers is net performance, meaning that it includes the impact of the fan.</a:t>
            </a:r>
          </a:p>
          <a:p>
            <a:pPr marL="247650" lvl="0" indent="-171450" algn="l" rtl="0">
              <a:spcBef>
                <a:spcPts val="0"/>
              </a:spcBef>
              <a:spcAft>
                <a:spcPts val="0"/>
              </a:spcAft>
              <a:buClr>
                <a:schemeClr val="dk1"/>
              </a:buClr>
              <a:buSzPts val="1200"/>
            </a:pPr>
            <a:r>
              <a:rPr lang="en-US" dirty="0"/>
              <a:t>However, in energy modeling, we need to be able to model the fan separately.</a:t>
            </a:r>
          </a:p>
          <a:p>
            <a:pPr marL="247650" lvl="0" indent="-171450" algn="l" rtl="0">
              <a:spcBef>
                <a:spcPts val="0"/>
              </a:spcBef>
              <a:spcAft>
                <a:spcPts val="0"/>
              </a:spcAft>
              <a:buClr>
                <a:schemeClr val="dk1"/>
              </a:buClr>
              <a:buSzPts val="1200"/>
            </a:pPr>
            <a:r>
              <a:rPr lang="en-US" dirty="0"/>
              <a:t>The fan adds power and adds heat to the air stream.</a:t>
            </a:r>
          </a:p>
          <a:p>
            <a:pPr marL="247650" lvl="0" indent="-171450" algn="l" rtl="0">
              <a:spcBef>
                <a:spcPts val="0"/>
              </a:spcBef>
              <a:spcAft>
                <a:spcPts val="0"/>
              </a:spcAft>
              <a:buClr>
                <a:schemeClr val="dk1"/>
              </a:buClr>
              <a:buSzPts val="1200"/>
            </a:pPr>
            <a:endParaRPr lang="en-US" dirty="0"/>
          </a:p>
          <a:p>
            <a:pPr marL="247650" lvl="0" indent="-171450" algn="l" rtl="0">
              <a:spcBef>
                <a:spcPts val="0"/>
              </a:spcBef>
              <a:spcAft>
                <a:spcPts val="0"/>
              </a:spcAft>
              <a:buClr>
                <a:schemeClr val="dk1"/>
              </a:buClr>
              <a:buSzPts val="1200"/>
            </a:pPr>
            <a:endParaRPr dirty="0"/>
          </a:p>
        </p:txBody>
      </p:sp>
      <p:sp>
        <p:nvSpPr>
          <p:cNvPr id="396" name="Google Shape;396;p28:notes">
            <a:extLst>
              <a:ext uri="{FF2B5EF4-FFF2-40B4-BE49-F238E27FC236}">
                <a16:creationId xmlns:a16="http://schemas.microsoft.com/office/drawing/2014/main" id="{D10AEF5A-BB1C-25FE-BEAB-47E780915A1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2184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B9EDACD2-CAAF-D382-37B9-B1BE38D6C2F1}"/>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BE9B1DB8-C3F5-5F6F-B87F-3A792DC090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7451ED88-280F-C24D-AEE3-12739F8224D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endParaRPr dirty="0"/>
          </a:p>
        </p:txBody>
      </p:sp>
      <p:sp>
        <p:nvSpPr>
          <p:cNvPr id="396" name="Google Shape;396;p28:notes">
            <a:extLst>
              <a:ext uri="{FF2B5EF4-FFF2-40B4-BE49-F238E27FC236}">
                <a16:creationId xmlns:a16="http://schemas.microsoft.com/office/drawing/2014/main" id="{63E89C71-6428-584D-357D-B8675C89365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06690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FD5576C8-936D-1F97-9998-E6F10F8364F6}"/>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A6D6A65A-01E3-CD37-3B3C-8B2F044FE0D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ABE52E73-E901-490C-5736-63C925CD640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It </a:t>
            </a:r>
            <a:r>
              <a:rPr lang="en-US" dirty="0" err="1"/>
              <a:t>doesnt</a:t>
            </a:r>
            <a:r>
              <a:rPr lang="en-US" dirty="0"/>
              <a:t> say exactly how to do this, so it is left to the interpretation of the software developer</a:t>
            </a:r>
            <a:endParaRPr dirty="0"/>
          </a:p>
        </p:txBody>
      </p:sp>
      <p:sp>
        <p:nvSpPr>
          <p:cNvPr id="396" name="Google Shape;396;p28:notes">
            <a:extLst>
              <a:ext uri="{FF2B5EF4-FFF2-40B4-BE49-F238E27FC236}">
                <a16:creationId xmlns:a16="http://schemas.microsoft.com/office/drawing/2014/main" id="{C742F5EF-BAA7-532D-4F5B-95DF8392722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24418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F122266E-0287-84C0-8BAE-3636BCB1D884}"/>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A87CE9D0-3418-2B56-DC14-3C89612428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2F19A2AD-3D8F-8909-FF9C-22AD151BBA3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Many people reference the “Cutler curves”.</a:t>
            </a:r>
          </a:p>
          <a:p>
            <a:pPr marL="247650" lvl="0" indent="-171450" algn="l" rtl="0">
              <a:spcBef>
                <a:spcPts val="0"/>
              </a:spcBef>
              <a:spcAft>
                <a:spcPts val="0"/>
              </a:spcAft>
              <a:buClr>
                <a:schemeClr val="dk1"/>
              </a:buClr>
              <a:buSzPts val="1200"/>
            </a:pPr>
            <a:endParaRPr lang="en-US" dirty="0"/>
          </a:p>
          <a:p>
            <a:pPr marL="247650" lvl="0" indent="-171450" algn="l" rtl="0">
              <a:spcBef>
                <a:spcPts val="0"/>
              </a:spcBef>
              <a:spcAft>
                <a:spcPts val="0"/>
              </a:spcAft>
              <a:buClr>
                <a:schemeClr val="dk1"/>
              </a:buClr>
              <a:buSzPts val="1200"/>
            </a:pPr>
            <a:r>
              <a:rPr lang="en-US" dirty="0"/>
              <a:t>Normalized capacity and efficiency as a function of outdoor temperature, indoor temperature and flow rate.</a:t>
            </a:r>
          </a:p>
          <a:p>
            <a:pPr marL="247650" lvl="0" indent="-171450" algn="l" rtl="0">
              <a:spcBef>
                <a:spcPts val="0"/>
              </a:spcBef>
              <a:spcAft>
                <a:spcPts val="0"/>
              </a:spcAft>
              <a:buClr>
                <a:schemeClr val="dk1"/>
              </a:buClr>
              <a:buSzPts val="1200"/>
            </a:pPr>
            <a:r>
              <a:rPr lang="en-US" dirty="0"/>
              <a:t>This still plays a role in Addendum 82</a:t>
            </a:r>
            <a:endParaRPr dirty="0"/>
          </a:p>
        </p:txBody>
      </p:sp>
      <p:sp>
        <p:nvSpPr>
          <p:cNvPr id="396" name="Google Shape;396;p28:notes">
            <a:extLst>
              <a:ext uri="{FF2B5EF4-FFF2-40B4-BE49-F238E27FC236}">
                <a16:creationId xmlns:a16="http://schemas.microsoft.com/office/drawing/2014/main" id="{850BA0F2-8A04-3FC8-05C1-E2B54A81526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79795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FEFD3C85-CAFD-F915-6840-E656F88115E5}"/>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BEDD0AAE-C7F4-730A-E99D-1BA5682993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EAC858B2-5FA6-31B2-D09C-467DA15F652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On a whole, this paragraph says a lot about what to do, but not much about how to do it.</a:t>
            </a:r>
          </a:p>
          <a:p>
            <a:pPr marL="247650" lvl="0" indent="-171450" algn="l" rtl="0">
              <a:spcBef>
                <a:spcPts val="0"/>
              </a:spcBef>
              <a:spcAft>
                <a:spcPts val="0"/>
              </a:spcAft>
              <a:buClr>
                <a:schemeClr val="dk1"/>
              </a:buClr>
              <a:buSzPts val="1200"/>
            </a:pPr>
            <a:r>
              <a:rPr lang="en-US" dirty="0"/>
              <a:t>As a result, there is a wide range of interpretation and any consistency across software tools is either informal or coincidental.</a:t>
            </a:r>
            <a:endParaRPr dirty="0"/>
          </a:p>
        </p:txBody>
      </p:sp>
      <p:sp>
        <p:nvSpPr>
          <p:cNvPr id="396" name="Google Shape;396;p28:notes">
            <a:extLst>
              <a:ext uri="{FF2B5EF4-FFF2-40B4-BE49-F238E27FC236}">
                <a16:creationId xmlns:a16="http://schemas.microsoft.com/office/drawing/2014/main" id="{921E56D1-4444-FED7-FF77-D730D941C21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73731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resolve this, I established a working group to develop standard language to codify best modeling practices</a:t>
            </a:r>
          </a:p>
          <a:p>
            <a:r>
              <a:rPr lang="en-US" dirty="0"/>
              <a:t>This a working group of my Software Consistency Committee aiming to standardize an accurate and consistent approach to modeling these new technologies</a:t>
            </a:r>
          </a:p>
        </p:txBody>
      </p:sp>
    </p:spTree>
    <p:extLst>
      <p:ext uri="{BB962C8B-B14F-4D97-AF65-F5344CB8AC3E}">
        <p14:creationId xmlns:p14="http://schemas.microsoft.com/office/powerpoint/2010/main" val="3928448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529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Perhaps most importantly, this working group convenes representations from organizations who are all trying to answer the same question: how do we model VCHPs for our programs?</a:t>
            </a:r>
          </a:p>
        </p:txBody>
      </p:sp>
    </p:spTree>
    <p:extLst>
      <p:ext uri="{BB962C8B-B14F-4D97-AF65-F5344CB8AC3E}">
        <p14:creationId xmlns:p14="http://schemas.microsoft.com/office/powerpoint/2010/main" val="1449658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E4F5C-4CEF-8B85-8978-C7DE3F621E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2A6954-AA30-2CDF-3C98-F5F83F8D1DA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06E7BE7-A834-B4E0-2A23-F5B2EF7A7E94}"/>
              </a:ext>
            </a:extLst>
          </p:cNvPr>
          <p:cNvSpPr>
            <a:spLocks noGrp="1"/>
          </p:cNvSpPr>
          <p:nvPr>
            <p:ph type="body" idx="1"/>
          </p:nvPr>
        </p:nvSpPr>
        <p:spPr/>
        <p:txBody>
          <a:bodyPr/>
          <a:lstStyle/>
          <a:p>
            <a:r>
              <a:rPr lang="en-US" dirty="0"/>
              <a:t>The result is MINHERS Addendum 82, which is currently out for public review.</a:t>
            </a:r>
          </a:p>
          <a:p>
            <a:endParaRPr lang="en-US" dirty="0"/>
          </a:p>
          <a:p>
            <a:r>
              <a:rPr lang="en-US" dirty="0"/>
              <a:t>My hope is to get feedback, especially from manufacturers since this addendum basically explains the assumptions we need to make in order to represent the full performance of their equipment given the sparse amount of data available.</a:t>
            </a:r>
          </a:p>
          <a:p>
            <a:endParaRPr lang="en-US" dirty="0"/>
          </a:p>
          <a:p>
            <a:r>
              <a:rPr lang="en-US" dirty="0"/>
              <a:t>The software providers are also reviewing and providing comments back through the software consistency committee.</a:t>
            </a:r>
          </a:p>
          <a:p>
            <a:r>
              <a:rPr lang="en-US" dirty="0"/>
              <a:t>There have already been some suggested changes relative to what is currently out for public review. Where that’s the case, I’ll point it out.</a:t>
            </a:r>
          </a:p>
        </p:txBody>
      </p:sp>
    </p:spTree>
    <p:extLst>
      <p:ext uri="{BB962C8B-B14F-4D97-AF65-F5344CB8AC3E}">
        <p14:creationId xmlns:p14="http://schemas.microsoft.com/office/powerpoint/2010/main" val="2398062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52EB87A9-D0BC-5441-224F-BD749C82F50A}"/>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E9AC75ED-270A-B1CF-088E-24B0B39610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89265ED9-CB56-7B8C-BF10-4868B245805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While there is other information about performance available, this data is available for all relevant products and independently certified.</a:t>
            </a:r>
          </a:p>
          <a:p>
            <a:pPr marL="247650" lvl="0" indent="-171450" algn="l" rtl="0">
              <a:spcBef>
                <a:spcPts val="0"/>
              </a:spcBef>
              <a:spcAft>
                <a:spcPts val="0"/>
              </a:spcAft>
              <a:buClr>
                <a:schemeClr val="dk1"/>
              </a:buClr>
              <a:buSzPts val="1200"/>
            </a:pPr>
            <a:endParaRPr lang="en-US" dirty="0"/>
          </a:p>
          <a:p>
            <a:pPr marL="247650" lvl="0" indent="-171450" algn="l" rtl="0">
              <a:spcBef>
                <a:spcPts val="0"/>
              </a:spcBef>
              <a:spcAft>
                <a:spcPts val="0"/>
              </a:spcAft>
              <a:buClr>
                <a:schemeClr val="dk1"/>
              </a:buClr>
              <a:buSzPts val="1200"/>
            </a:pPr>
            <a:r>
              <a:rPr lang="en-US" dirty="0"/>
              <a:t>Notice this adds two new features to collect, that were not previously required.</a:t>
            </a:r>
            <a:endParaRPr dirty="0"/>
          </a:p>
        </p:txBody>
      </p:sp>
      <p:sp>
        <p:nvSpPr>
          <p:cNvPr id="396" name="Google Shape;396;p28:notes">
            <a:extLst>
              <a:ext uri="{FF2B5EF4-FFF2-40B4-BE49-F238E27FC236}">
                <a16:creationId xmlns:a16="http://schemas.microsoft.com/office/drawing/2014/main" id="{C9EEC037-4881-F5B6-1D46-262ED40016B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02837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know heat pumps are getting a lot of attention and are seen as a key technology to solve the global climate and energy crisis</a:t>
            </a:r>
          </a:p>
          <a:p>
            <a:pPr marL="171450" indent="-171450">
              <a:buFont typeface="Arial" panose="020B0604020202020204" pitchFamily="34" charset="0"/>
              <a:buChar char="•"/>
            </a:pPr>
            <a:r>
              <a:rPr lang="en-US" dirty="0"/>
              <a:t>We are going to continue to see big pushes for heat pump deployment</a:t>
            </a:r>
          </a:p>
          <a:p>
            <a:pPr marL="171450" indent="-171450">
              <a:buFont typeface="Arial" panose="020B0604020202020204" pitchFamily="34" charset="0"/>
              <a:buChar char="•"/>
            </a:pPr>
            <a:r>
              <a:rPr lang="en-US" dirty="0"/>
              <a:t>Heat pumps are also a sophisticated technology that is still maturing, and we still have a lot to learn about how they work</a:t>
            </a:r>
          </a:p>
          <a:p>
            <a:pPr marL="171450" indent="-171450">
              <a:buFont typeface="Arial" panose="020B0604020202020204" pitchFamily="34" charset="0"/>
              <a:buChar char="•"/>
            </a:pPr>
            <a:r>
              <a:rPr lang="en-US" dirty="0"/>
              <a:t>For these reasons, RESNET Standards have been relatively quiet about how to model heat pumps</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827530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045ED467-A07E-845A-7FAC-1EDA8A7DB55A}"/>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1AF356F3-590D-C097-99AC-F28F419F26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658DA450-0CB2-D8AF-3A74-CE748F8586A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Number of speeds/stages: AHRI categorizes equipment as either:</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single stage</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Two stage</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Variable speed</a:t>
            </a:r>
          </a:p>
          <a:p>
            <a:pPr marL="247650" lvl="0" indent="-171450" algn="l" rtl="0">
              <a:spcBef>
                <a:spcPts val="0"/>
              </a:spcBef>
              <a:spcAft>
                <a:spcPts val="0"/>
              </a:spcAft>
              <a:buClr>
                <a:schemeClr val="dk1"/>
              </a:buClr>
              <a:buSzPts val="1200"/>
              <a:buFont typeface="Arial" panose="020B0604020202020204" pitchFamily="34" charset="0"/>
              <a:buChar char="•"/>
            </a:pPr>
            <a:endParaRPr lang="en-US" dirty="0"/>
          </a:p>
          <a:p>
            <a:pPr marL="76200" lvl="0" indent="0" algn="l" rtl="0">
              <a:spcBef>
                <a:spcPts val="0"/>
              </a:spcBef>
              <a:spcAft>
                <a:spcPts val="0"/>
              </a:spcAft>
              <a:buClr>
                <a:schemeClr val="dk1"/>
              </a:buClr>
              <a:buSzPts val="1200"/>
              <a:buFont typeface="Arial" panose="020B0604020202020204" pitchFamily="34" charset="0"/>
              <a:buNone/>
            </a:pPr>
            <a:r>
              <a:rPr lang="en-US" dirty="0"/>
              <a:t>But it doesn’t record the type on the certificate or the directory!</a:t>
            </a:r>
          </a:p>
          <a:p>
            <a:pPr marL="247650" lvl="0" indent="-171450" algn="l" rtl="0">
              <a:spcBef>
                <a:spcPts val="0"/>
              </a:spcBef>
              <a:spcAft>
                <a:spcPts val="0"/>
              </a:spcAft>
              <a:buClr>
                <a:schemeClr val="dk1"/>
              </a:buClr>
              <a:buSzPts val="1200"/>
              <a:buFont typeface="Arial" panose="020B0604020202020204" pitchFamily="34" charset="0"/>
              <a:buChar char="•"/>
            </a:pPr>
            <a:endParaRPr lang="en-US" dirty="0"/>
          </a:p>
          <a:p>
            <a:pPr marL="76200" lvl="0" indent="0" algn="l" rtl="0">
              <a:spcBef>
                <a:spcPts val="0"/>
              </a:spcBef>
              <a:spcAft>
                <a:spcPts val="0"/>
              </a:spcAft>
              <a:buClr>
                <a:schemeClr val="dk1"/>
              </a:buClr>
              <a:buSzPts val="1200"/>
              <a:buFont typeface="Arial" panose="020B0604020202020204" pitchFamily="34" charset="0"/>
              <a:buNone/>
            </a:pPr>
            <a:r>
              <a:rPr lang="en-US" dirty="0"/>
              <a:t>Fan motor type is either BPM or PSC</a:t>
            </a:r>
          </a:p>
          <a:p>
            <a:pPr marL="76200" lvl="0" indent="0" algn="l" rtl="0">
              <a:spcBef>
                <a:spcPts val="0"/>
              </a:spcBef>
              <a:spcAft>
                <a:spcPts val="0"/>
              </a:spcAft>
              <a:buClr>
                <a:schemeClr val="dk1"/>
              </a:buClr>
              <a:buSzPts val="1200"/>
              <a:buFont typeface="Arial" panose="020B0604020202020204" pitchFamily="34" charset="0"/>
              <a:buNone/>
            </a:pPr>
            <a:endParaRPr lang="en-US" dirty="0"/>
          </a:p>
          <a:p>
            <a:pPr marL="76200" lvl="0" indent="0" algn="l" rtl="0">
              <a:spcBef>
                <a:spcPts val="0"/>
              </a:spcBef>
              <a:spcAft>
                <a:spcPts val="0"/>
              </a:spcAft>
              <a:buClr>
                <a:schemeClr val="dk1"/>
              </a:buClr>
              <a:buSzPts val="1200"/>
              <a:buFont typeface="Arial" panose="020B0604020202020204" pitchFamily="34" charset="0"/>
              <a:buNone/>
            </a:pPr>
            <a:r>
              <a:rPr lang="en-US" dirty="0"/>
              <a:t>Supplemental heating: Electric, Gas, None</a:t>
            </a:r>
          </a:p>
          <a:p>
            <a:pPr marL="76200" lvl="0" indent="0" algn="l" rtl="0">
              <a:spcBef>
                <a:spcPts val="0"/>
              </a:spcBef>
              <a:spcAft>
                <a:spcPts val="0"/>
              </a:spcAft>
              <a:buClr>
                <a:schemeClr val="dk1"/>
              </a:buClr>
              <a:buSzPts val="1200"/>
              <a:buFont typeface="Arial" panose="020B0604020202020204" pitchFamily="34" charset="0"/>
              <a:buNone/>
            </a:pPr>
            <a:endParaRPr lang="en-US" dirty="0"/>
          </a:p>
          <a:p>
            <a:pPr marL="76200" lvl="0" indent="0" algn="l" rtl="0">
              <a:spcBef>
                <a:spcPts val="0"/>
              </a:spcBef>
              <a:spcAft>
                <a:spcPts val="0"/>
              </a:spcAft>
              <a:buClr>
                <a:schemeClr val="dk1"/>
              </a:buClr>
              <a:buSzPts val="1200"/>
              <a:buFont typeface="Arial" panose="020B0604020202020204" pitchFamily="34" charset="0"/>
              <a:buNone/>
            </a:pPr>
            <a:r>
              <a:rPr lang="en-US" dirty="0"/>
              <a:t>Minimum Temp: 0 for single/two stage, -20 for variable speed. 25F for dual fuel heat pumps.</a:t>
            </a:r>
          </a:p>
          <a:p>
            <a:pPr marL="76200" lvl="0" indent="0" algn="l" rtl="0">
              <a:spcBef>
                <a:spcPts val="0"/>
              </a:spcBef>
              <a:spcAft>
                <a:spcPts val="0"/>
              </a:spcAft>
              <a:buClr>
                <a:schemeClr val="dk1"/>
              </a:buClr>
              <a:buSzPts val="1200"/>
              <a:buFont typeface="Arial" panose="020B0604020202020204" pitchFamily="34" charset="0"/>
              <a:buNone/>
            </a:pPr>
            <a:endParaRPr lang="en-US" dirty="0"/>
          </a:p>
          <a:p>
            <a:pPr marL="7620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US" dirty="0"/>
              <a:t>If you’re a rater, that covers the changes to your work related to this addendum. Once you’ve collected this information and inputted into the software, the software should take care of the rest.</a:t>
            </a:r>
          </a:p>
          <a:p>
            <a:pPr marL="7620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endParaRPr lang="en-US" dirty="0"/>
          </a:p>
          <a:p>
            <a:pPr marL="7620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US" dirty="0"/>
              <a:t>The rest of this webinar, I’ll go over the calculations the software needs to make to provide the best estimate of equipment performance in the HERS rating.</a:t>
            </a:r>
          </a:p>
          <a:p>
            <a:pPr marL="247650" lvl="0" indent="-171450" algn="l" rtl="0">
              <a:spcBef>
                <a:spcPts val="0"/>
              </a:spcBef>
              <a:spcAft>
                <a:spcPts val="0"/>
              </a:spcAft>
              <a:buClr>
                <a:schemeClr val="dk1"/>
              </a:buClr>
              <a:buSzPts val="1200"/>
            </a:pPr>
            <a:endParaRPr lang="en-US" dirty="0"/>
          </a:p>
          <a:p>
            <a:pPr marL="247650" lvl="0" indent="-171450" algn="l" rtl="0">
              <a:spcBef>
                <a:spcPts val="0"/>
              </a:spcBef>
              <a:spcAft>
                <a:spcPts val="0"/>
              </a:spcAft>
              <a:buClr>
                <a:schemeClr val="dk1"/>
              </a:buClr>
              <a:buSzPts val="1200"/>
            </a:pPr>
            <a:r>
              <a:rPr lang="en-US" dirty="0"/>
              <a:t>I’ll also go into a bit more of the rationale behind some of the calculations since it isn’t explained as thoroughly in the normative standard.</a:t>
            </a:r>
          </a:p>
          <a:p>
            <a:pPr marL="7620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endParaRPr lang="en-US" dirty="0"/>
          </a:p>
          <a:p>
            <a:pPr marL="76200" lvl="0" indent="0" algn="l" rtl="0">
              <a:spcBef>
                <a:spcPts val="0"/>
              </a:spcBef>
              <a:spcAft>
                <a:spcPts val="0"/>
              </a:spcAft>
              <a:buClr>
                <a:schemeClr val="dk1"/>
              </a:buClr>
              <a:buSzPts val="1200"/>
              <a:buFont typeface="Arial" panose="020B0604020202020204" pitchFamily="34" charset="0"/>
              <a:buNone/>
            </a:pPr>
            <a:endParaRPr lang="en-US" dirty="0"/>
          </a:p>
        </p:txBody>
      </p:sp>
      <p:sp>
        <p:nvSpPr>
          <p:cNvPr id="396" name="Google Shape;396;p28:notes">
            <a:extLst>
              <a:ext uri="{FF2B5EF4-FFF2-40B4-BE49-F238E27FC236}">
                <a16:creationId xmlns:a16="http://schemas.microsoft.com/office/drawing/2014/main" id="{64306956-8BE3-1E95-E50F-5DA7A7682EA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29156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05F5EE36-A896-B38F-EBA4-E0E88DB54E4D}"/>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077E7029-D675-B8BF-B9A7-0B65C52549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11C301AF-48B9-7321-FAA6-BC10BC7DEE7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endParaRPr lang="en-US" dirty="0"/>
          </a:p>
          <a:p>
            <a:pPr marL="247650" lvl="0" indent="-171450" algn="l" rtl="0">
              <a:spcBef>
                <a:spcPts val="0"/>
              </a:spcBef>
              <a:spcAft>
                <a:spcPts val="0"/>
              </a:spcAft>
              <a:buClr>
                <a:schemeClr val="dk1"/>
              </a:buClr>
              <a:buSzPts val="1200"/>
            </a:pPr>
            <a:r>
              <a:rPr lang="en-US" dirty="0"/>
              <a:t>It’s sometimes hard for me to keep everything straight, so I’m going to try to set up some terminology before we dive in.</a:t>
            </a:r>
          </a:p>
          <a:p>
            <a:pPr marL="247650" lvl="0" indent="-171450" algn="l" rtl="0">
              <a:spcBef>
                <a:spcPts val="0"/>
              </a:spcBef>
              <a:spcAft>
                <a:spcPts val="0"/>
              </a:spcAft>
              <a:buClr>
                <a:schemeClr val="dk1"/>
              </a:buClr>
              <a:buSzPts val="1200"/>
            </a:pPr>
            <a:endParaRPr lang="en-US" dirty="0"/>
          </a:p>
          <a:p>
            <a:pPr marL="247650" lvl="0" indent="-171450" algn="l" rtl="0">
              <a:spcBef>
                <a:spcPts val="0"/>
              </a:spcBef>
              <a:spcAft>
                <a:spcPts val="0"/>
              </a:spcAft>
              <a:buClr>
                <a:schemeClr val="dk1"/>
              </a:buClr>
              <a:buSzPts val="1200"/>
            </a:pPr>
            <a:r>
              <a:rPr lang="en-US" dirty="0"/>
              <a:t>The two primary performance metrics we will talk about are capacity and power.</a:t>
            </a:r>
          </a:p>
          <a:p>
            <a:pPr marL="247650" lvl="0" indent="-171450" algn="l" rtl="0">
              <a:spcBef>
                <a:spcPts val="0"/>
              </a:spcBef>
              <a:spcAft>
                <a:spcPts val="0"/>
              </a:spcAft>
              <a:buClr>
                <a:schemeClr val="dk1"/>
              </a:buClr>
              <a:buSzPts val="1200"/>
            </a:pPr>
            <a:endParaRPr lang="en-US" dirty="0"/>
          </a:p>
          <a:p>
            <a:pPr marL="247650" lvl="0" indent="-171450" algn="l" rtl="0">
              <a:spcBef>
                <a:spcPts val="0"/>
              </a:spcBef>
              <a:spcAft>
                <a:spcPts val="0"/>
              </a:spcAft>
              <a:buClr>
                <a:schemeClr val="dk1"/>
              </a:buClr>
              <a:buSzPts val="1200"/>
            </a:pPr>
            <a:r>
              <a:rPr lang="en-US" dirty="0"/>
              <a:t>Sometimes, we rely on other metrics like EIR and COP to help derive the power under certain conditions.</a:t>
            </a:r>
            <a:endParaRPr dirty="0"/>
          </a:p>
        </p:txBody>
      </p:sp>
      <p:sp>
        <p:nvSpPr>
          <p:cNvPr id="396" name="Google Shape;396;p28:notes">
            <a:extLst>
              <a:ext uri="{FF2B5EF4-FFF2-40B4-BE49-F238E27FC236}">
                <a16:creationId xmlns:a16="http://schemas.microsoft.com/office/drawing/2014/main" id="{29C3CFF6-43AF-B822-55E0-C835458DF40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83179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AD214731-AFBD-3CCD-FEF8-F7C6EB889F78}"/>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A82BB59C-72A7-F265-55CC-C84FFB0010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D8F8B020-350F-87C3-26B8-BC1CCE86D9A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Note: </a:t>
            </a:r>
            <a:endParaRPr dirty="0"/>
          </a:p>
        </p:txBody>
      </p:sp>
      <p:sp>
        <p:nvSpPr>
          <p:cNvPr id="396" name="Google Shape;396;p28:notes">
            <a:extLst>
              <a:ext uri="{FF2B5EF4-FFF2-40B4-BE49-F238E27FC236}">
                <a16:creationId xmlns:a16="http://schemas.microsoft.com/office/drawing/2014/main" id="{4B294801-27BD-3ADD-2352-2E237253485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97176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540F1AE7-B1CD-FFD0-EC26-036C4F5D421C}"/>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47C57A1D-02D2-B066-4CF1-C9561265F5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A250C89D-353F-D8E9-E790-90AD15C6A03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Just like Energy Input Ratio is a normalized power metric, there are other metrics that are useful when comparing two capacities or two powers.</a:t>
            </a:r>
            <a:endParaRPr dirty="0"/>
          </a:p>
        </p:txBody>
      </p:sp>
      <p:sp>
        <p:nvSpPr>
          <p:cNvPr id="396" name="Google Shape;396;p28:notes">
            <a:extLst>
              <a:ext uri="{FF2B5EF4-FFF2-40B4-BE49-F238E27FC236}">
                <a16:creationId xmlns:a16="http://schemas.microsoft.com/office/drawing/2014/main" id="{FA39C545-8134-17FB-DDC1-18E19251D8F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4320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776B5399-38BE-0718-DED5-66C924E11878}"/>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01D9782D-9F3B-AF10-F6ED-78B823DBC8D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82ADF4A2-79C5-3FC9-191C-90B5C6600F9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To illustrate these concepts, here is example heating capacity data for a variable speed system found in manufacturer’s product literature.</a:t>
            </a:r>
          </a:p>
          <a:p>
            <a:pPr marL="247650" lvl="0" indent="-171450" algn="l" rtl="0">
              <a:spcBef>
                <a:spcPts val="0"/>
              </a:spcBef>
              <a:spcAft>
                <a:spcPts val="0"/>
              </a:spcAft>
              <a:buClr>
                <a:schemeClr val="dk1"/>
              </a:buClr>
              <a:buSzPts val="1200"/>
            </a:pPr>
            <a:r>
              <a:rPr lang="en-US" dirty="0"/>
              <a:t>It illustrates how minimum and maximum capacities change across a range of outdoor temperatures.</a:t>
            </a:r>
          </a:p>
          <a:p>
            <a:pPr marL="247650" lvl="0" indent="-171450" algn="l" rtl="0">
              <a:spcBef>
                <a:spcPts val="0"/>
              </a:spcBef>
              <a:spcAft>
                <a:spcPts val="0"/>
              </a:spcAft>
              <a:buClr>
                <a:schemeClr val="dk1"/>
              </a:buClr>
              <a:buSzPts val="1200"/>
            </a:pPr>
            <a:endParaRPr lang="en-US" dirty="0"/>
          </a:p>
          <a:p>
            <a:pPr marL="247650" lvl="0" indent="-171450" algn="l" rtl="0">
              <a:spcBef>
                <a:spcPts val="0"/>
              </a:spcBef>
              <a:spcAft>
                <a:spcPts val="0"/>
              </a:spcAft>
              <a:buClr>
                <a:schemeClr val="dk1"/>
              </a:buClr>
              <a:buSzPts val="1200"/>
            </a:pPr>
            <a:r>
              <a:rPr lang="en-US" dirty="0"/>
              <a:t>If we wanted to know the 47 degree capacity ratio at min speed…</a:t>
            </a:r>
          </a:p>
          <a:p>
            <a:pPr marL="247650" lvl="0" indent="-171450" algn="l" rtl="0">
              <a:spcBef>
                <a:spcPts val="0"/>
              </a:spcBef>
              <a:spcAft>
                <a:spcPts val="0"/>
              </a:spcAft>
              <a:buClr>
                <a:schemeClr val="dk1"/>
              </a:buClr>
              <a:buSzPts val="1200"/>
            </a:pPr>
            <a:endParaRPr lang="en-US" dirty="0"/>
          </a:p>
          <a:p>
            <a:pPr marL="247650" lvl="0" indent="-171450" algn="l" rtl="0">
              <a:spcBef>
                <a:spcPts val="0"/>
              </a:spcBef>
              <a:spcAft>
                <a:spcPts val="0"/>
              </a:spcAft>
              <a:buClr>
                <a:schemeClr val="dk1"/>
              </a:buClr>
              <a:buSzPts val="1200"/>
            </a:pPr>
            <a:r>
              <a:rPr lang="en-US" dirty="0"/>
              <a:t>Because this ratio is normalized, If we felt it was representative of most units, we could then use it to fill assumptions about minimum capacity at 47 for other units too.</a:t>
            </a:r>
            <a:endParaRPr dirty="0"/>
          </a:p>
        </p:txBody>
      </p:sp>
      <p:sp>
        <p:nvSpPr>
          <p:cNvPr id="396" name="Google Shape;396;p28:notes">
            <a:extLst>
              <a:ext uri="{FF2B5EF4-FFF2-40B4-BE49-F238E27FC236}">
                <a16:creationId xmlns:a16="http://schemas.microsoft.com/office/drawing/2014/main" id="{D27C877B-0909-6757-DF3E-EBBDFC13579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30860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A8B7D114-093D-D096-22A4-EC214DB383CF}"/>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CBE788AC-7BA1-9EEE-0B47-221E216DF4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279304A8-3029-3D07-1DF7-CAD0B8557C6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Similarly for maintenance. If we want to know the maximum capacity maintenance at 17F…</a:t>
            </a:r>
          </a:p>
          <a:p>
            <a:pPr marL="247650" lvl="0" indent="-171450" algn="l" rtl="0">
              <a:spcBef>
                <a:spcPts val="0"/>
              </a:spcBef>
              <a:spcAft>
                <a:spcPts val="0"/>
              </a:spcAft>
              <a:buClr>
                <a:schemeClr val="dk1"/>
              </a:buClr>
              <a:buSzPts val="1200"/>
            </a:pPr>
            <a:endParaRPr lang="en-US" dirty="0"/>
          </a:p>
          <a:p>
            <a:pPr marL="247650" lvl="0" indent="-171450" algn="l" rtl="0">
              <a:spcBef>
                <a:spcPts val="0"/>
              </a:spcBef>
              <a:spcAft>
                <a:spcPts val="0"/>
              </a:spcAft>
              <a:buClr>
                <a:schemeClr val="dk1"/>
              </a:buClr>
              <a:buSzPts val="1200"/>
            </a:pPr>
            <a:r>
              <a:rPr lang="en-US" dirty="0"/>
              <a:t>Again, characterizing normalized values like this can help us expand the data to temperatures beyond those reported in AHRI data</a:t>
            </a:r>
            <a:endParaRPr dirty="0"/>
          </a:p>
        </p:txBody>
      </p:sp>
      <p:sp>
        <p:nvSpPr>
          <p:cNvPr id="396" name="Google Shape;396;p28:notes">
            <a:extLst>
              <a:ext uri="{FF2B5EF4-FFF2-40B4-BE49-F238E27FC236}">
                <a16:creationId xmlns:a16="http://schemas.microsoft.com/office/drawing/2014/main" id="{771538F4-A805-A480-E4F2-5678A11DB0F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71553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27F69-5D0F-0F6E-E2C7-5C5702472B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E910E0-CE2F-E0D4-5F9D-29AA138D55F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8C3E738-4585-06C1-C777-C3762A510D77}"/>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Now, our goal is to develop a map of performance for any operating condition that is also consistent with the AHRI certified data.</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Each of these dots represents the load at one hour of the year for a home.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order to predict the heating energy use for this heat pump, we need to know both power and capacity at each of these points.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challenge is: the only information we have is:</a:t>
            </a:r>
          </a:p>
          <a:p>
            <a:pPr marL="33020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dirty="0"/>
              <a:t>The full load capacity at two temperatures, and</a:t>
            </a:r>
          </a:p>
          <a:p>
            <a:pPr marL="33020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dirty="0"/>
              <a:t>The HSPF2, which is a weighted average of efficiencies at different temperatures and loads</a:t>
            </a:r>
          </a:p>
          <a:p>
            <a:pPr marL="33020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dirty="0"/>
              <a:t>With so little to work with here and historically little guidance, it shouldn’t be surprising that there could be a wide range of interpretation in how to model heat pumps and air conditioners.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dirty="0"/>
              <a:t>To resolve this, Addendum 82 aims to flesh out a much more comprehensive performance map based on the best available data sources.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dirty="0"/>
              <a:t>This means establishing performance at more temperatures, including the extremes. We also include 5F because it is commonly reported.</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dirty="0"/>
              <a:t>…we also establish points at minimum capacity</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dirty="0"/>
              <a:t>…and maximum capacity</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dirty="0"/>
              <a:t>This finishes the full map of performance!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dirty="0"/>
              <a:t>These points are critical because anytime the load is below the minimum capacity, the unit cycles with degradation.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dirty="0"/>
              <a:t>Compressor modulating</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dirty="0"/>
              <a:t>Supplemental heating</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dirty="0"/>
              <a:t>I’m going to illustrate how the addendum goes about this starting with the case of single speed system.</a:t>
            </a:r>
          </a:p>
        </p:txBody>
      </p:sp>
      <p:sp>
        <p:nvSpPr>
          <p:cNvPr id="4" name="Slide Number Placeholder 3">
            <a:extLst>
              <a:ext uri="{FF2B5EF4-FFF2-40B4-BE49-F238E27FC236}">
                <a16:creationId xmlns:a16="http://schemas.microsoft.com/office/drawing/2014/main" id="{EFB3FCC8-D6A9-E23F-AE07-070AD14B33C3}"/>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2790845-F2F3-B54D-94D8-2AEF3AA495B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73161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2C380E38-9684-DCD7-EACA-4987A4CEA98A}"/>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DAA4FD67-4B1F-D7A5-D5C6-AD06F517C6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783D5350-1D63-1527-1C78-22D11A33249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buFont typeface="Arial" panose="020B0604020202020204" pitchFamily="34" charset="0"/>
              <a:buChar char="•"/>
            </a:pPr>
            <a:r>
              <a:rPr lang="en-US" dirty="0"/>
              <a:t>This is the performance map we will fill out…</a:t>
            </a:r>
          </a:p>
        </p:txBody>
      </p:sp>
      <p:sp>
        <p:nvSpPr>
          <p:cNvPr id="396" name="Google Shape;396;p28:notes">
            <a:extLst>
              <a:ext uri="{FF2B5EF4-FFF2-40B4-BE49-F238E27FC236}">
                <a16:creationId xmlns:a16="http://schemas.microsoft.com/office/drawing/2014/main" id="{D1D84144-6D43-64EC-02FB-C39346553C9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82563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0CC66D07-D245-1B71-B8D3-8CD5F7584456}"/>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6B50F201-C6E4-94F3-92FB-5DE006882E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ECAA79B1-EEE9-FFCF-2BDD-013D7CD7A08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buFont typeface="Arial" panose="020B0604020202020204" pitchFamily="34" charset="0"/>
              <a:buChar char="•"/>
            </a:pPr>
            <a:r>
              <a:rPr lang="en-US" dirty="0"/>
              <a:t>This is the performance map we will fill out…</a:t>
            </a:r>
          </a:p>
        </p:txBody>
      </p:sp>
      <p:sp>
        <p:nvSpPr>
          <p:cNvPr id="396" name="Google Shape;396;p28:notes">
            <a:extLst>
              <a:ext uri="{FF2B5EF4-FFF2-40B4-BE49-F238E27FC236}">
                <a16:creationId xmlns:a16="http://schemas.microsoft.com/office/drawing/2014/main" id="{DEE4F168-4069-8AF2-D425-791F71309F1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486214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2BD90EFB-799C-74A5-002D-A0E20F6B78A0}"/>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C13D64B2-EC08-7586-1BFD-9A310F6CBCA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2B16EFF6-EE23-3229-260D-5DF7D160387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buFont typeface="Arial" panose="020B0604020202020204" pitchFamily="34" charset="0"/>
              <a:buChar char="•"/>
            </a:pPr>
            <a:r>
              <a:rPr lang="en-US" dirty="0"/>
              <a:t>We start by filling in the information we already know  </a:t>
            </a:r>
            <a:endParaRPr dirty="0"/>
          </a:p>
        </p:txBody>
      </p:sp>
      <p:sp>
        <p:nvSpPr>
          <p:cNvPr id="396" name="Google Shape;396;p28:notes">
            <a:extLst>
              <a:ext uri="{FF2B5EF4-FFF2-40B4-BE49-F238E27FC236}">
                <a16:creationId xmlns:a16="http://schemas.microsoft.com/office/drawing/2014/main" id="{FCF9A9DB-B004-8952-91C0-89B67E85C49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37910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Today I'm going to be talking about MINHERS Addendum 82, which aims to standardize the best modeling assumptions for heat pumps and air conditioners</a:t>
            </a:r>
          </a:p>
          <a:p>
            <a:pPr marL="171450" indent="-171450">
              <a:buFont typeface="Arial" panose="020B0604020202020204" pitchFamily="34" charset="0"/>
              <a:buChar char="•"/>
            </a:pPr>
            <a:r>
              <a:rPr lang="en-US" dirty="0"/>
              <a:t>MINHERS Addendum 82 wrapped up its first public review exactly one week ago</a:t>
            </a:r>
          </a:p>
          <a:p>
            <a:pPr marL="171450" indent="-171450">
              <a:buFont typeface="Arial" panose="020B0604020202020204" pitchFamily="34" charset="0"/>
              <a:buChar char="•"/>
            </a:pPr>
            <a:r>
              <a:rPr lang="en-US" dirty="0"/>
              <a:t>Our hope with this first draft was to get input from the manufacturers on how we are planning to represent their equipment in ratings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Unfortunately, we received no public comments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Which means the first draft was either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Perfect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went way over everyone’s heads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didn’t get in front of the right people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They </a:t>
            </a:r>
            <a:r>
              <a:rPr lang="en-US"/>
              <a:t>didn’t have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already some areas that we’ve already decided need to be clarified so we will put out a </a:t>
            </a:r>
            <a:r>
              <a:rPr lang="en-US" dirty="0" err="1"/>
              <a:t>seond</a:t>
            </a:r>
            <a:r>
              <a:rPr lang="en-US" dirty="0"/>
              <a: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A0B0698-9A42-47E6-9AC7-E089B946C1E1}" type="slidenum">
              <a:rPr lang="en-US" smtClean="0"/>
              <a:t>3</a:t>
            </a:fld>
            <a:endParaRPr lang="en-US"/>
          </a:p>
        </p:txBody>
      </p:sp>
    </p:spTree>
    <p:extLst>
      <p:ext uri="{BB962C8B-B14F-4D97-AF65-F5344CB8AC3E}">
        <p14:creationId xmlns:p14="http://schemas.microsoft.com/office/powerpoint/2010/main" val="710848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E6B95659-E13B-944C-23FF-B54D79181972}"/>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03C8EDB5-EBAA-4ACE-F294-ACD869A7FB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C9A35B1A-004F-913B-FEF5-2DFF2D5BE84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buFont typeface="Arial" panose="020B0604020202020204" pitchFamily="34" charset="0"/>
              <a:buChar char="•"/>
            </a:pPr>
            <a:r>
              <a:rPr lang="en-US" dirty="0"/>
              <a:t>We need at least two points to make a straight line</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We extrapolate heating capacity in both directions</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For both cooling capacity and power, we need at least one more point to make a straight line.</a:t>
            </a:r>
          </a:p>
        </p:txBody>
      </p:sp>
      <p:sp>
        <p:nvSpPr>
          <p:cNvPr id="396" name="Google Shape;396;p28:notes">
            <a:extLst>
              <a:ext uri="{FF2B5EF4-FFF2-40B4-BE49-F238E27FC236}">
                <a16:creationId xmlns:a16="http://schemas.microsoft.com/office/drawing/2014/main" id="{AFBC4EFF-B248-1BE5-2A9D-2E6395DE88E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37632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5BB31CCE-5942-69BD-8A55-CB8E77EEE1A5}"/>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1FCC943E-6EAB-385F-2C4F-3A4C004318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EBC7B0F8-13DC-4C43-5B3E-BC990F5ED7A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Remember the “Cutler Curves” I described earlier? These give us capacity and EIR maintenance values.</a:t>
            </a:r>
            <a:endParaRPr dirty="0"/>
          </a:p>
        </p:txBody>
      </p:sp>
      <p:sp>
        <p:nvSpPr>
          <p:cNvPr id="396" name="Google Shape;396;p28:notes">
            <a:extLst>
              <a:ext uri="{FF2B5EF4-FFF2-40B4-BE49-F238E27FC236}">
                <a16:creationId xmlns:a16="http://schemas.microsoft.com/office/drawing/2014/main" id="{C7DCC588-DED2-E410-68FC-43F4B1CDD03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28269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7E0920AA-9E0C-98BE-9286-D8B20A14B167}"/>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0EEF15C9-2786-A14C-A0DC-21A47DEE37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B411D173-ADD0-A23C-3189-1E6B152843C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buFont typeface="Arial" panose="020B0604020202020204" pitchFamily="34" charset="0"/>
              <a:buChar char="•"/>
            </a:pPr>
            <a:r>
              <a:rPr lang="en-US" dirty="0"/>
              <a:t>We can use the capacity maintenance at 82 degrees assumed in the curves to calculate the capacity at 82 degrees based on the capacity at 95 degrees</a:t>
            </a:r>
            <a:endParaRPr dirty="0"/>
          </a:p>
        </p:txBody>
      </p:sp>
      <p:sp>
        <p:nvSpPr>
          <p:cNvPr id="396" name="Google Shape;396;p28:notes">
            <a:extLst>
              <a:ext uri="{FF2B5EF4-FFF2-40B4-BE49-F238E27FC236}">
                <a16:creationId xmlns:a16="http://schemas.microsoft.com/office/drawing/2014/main" id="{760B4C8B-AD4D-354A-8716-C62BD3BFB84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8307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7CE4CD43-FAAE-44BB-549B-AA98C99F90A7}"/>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2340BEAC-4576-C5CF-3869-642CC65A89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26F2587C-1387-AA50-82C7-88E2B53AC9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buFont typeface="Arial" panose="020B0604020202020204" pitchFamily="34" charset="0"/>
              <a:buChar char="•"/>
            </a:pPr>
            <a:r>
              <a:rPr lang="en-US" dirty="0"/>
              <a:t>We can then extrapolate cooling capacity to cover the full range</a:t>
            </a:r>
            <a:endParaRPr dirty="0"/>
          </a:p>
        </p:txBody>
      </p:sp>
      <p:sp>
        <p:nvSpPr>
          <p:cNvPr id="396" name="Google Shape;396;p28:notes">
            <a:extLst>
              <a:ext uri="{FF2B5EF4-FFF2-40B4-BE49-F238E27FC236}">
                <a16:creationId xmlns:a16="http://schemas.microsoft.com/office/drawing/2014/main" id="{B8E3FCF6-1A10-6CBF-CD0B-8A9C4C56F74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550810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99D9C83F-95D8-1C43-21C7-3417080ADC76}"/>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8FF89102-11A2-26EE-82E9-4D7B48515D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B3C4FC67-6F4A-5091-627A-0068FCE0F83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buFont typeface="Arial" panose="020B0604020202020204" pitchFamily="34" charset="0"/>
              <a:buChar char="•"/>
            </a:pPr>
            <a:r>
              <a:rPr lang="en-US" dirty="0"/>
              <a:t>The next step is cooling power at 82</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Fortunately, we can use the SEER2 value to help fill this in</a:t>
            </a:r>
            <a:endParaRPr dirty="0"/>
          </a:p>
        </p:txBody>
      </p:sp>
      <p:sp>
        <p:nvSpPr>
          <p:cNvPr id="396" name="Google Shape;396;p28:notes">
            <a:extLst>
              <a:ext uri="{FF2B5EF4-FFF2-40B4-BE49-F238E27FC236}">
                <a16:creationId xmlns:a16="http://schemas.microsoft.com/office/drawing/2014/main" id="{B92FEAB4-B1BC-9FDF-780A-660391D6FF2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04326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4CEAB75D-AAE2-4475-E24D-29BA4338270D}"/>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F3B822E9-29CB-5661-EE90-AC89D52BE5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6F0CE5E5-5BD7-D4D1-8E0C-8861693D0F2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marR="0" lvl="0" indent="-171450" algn="l" defTabSz="914400" rtl="0" eaLnBrk="1" fontAlgn="auto" latinLnBrk="0" hangingPunct="1">
              <a:lnSpc>
                <a:spcPct val="100000"/>
              </a:lnSpc>
              <a:spcBef>
                <a:spcPts val="0"/>
              </a:spcBef>
              <a:spcAft>
                <a:spcPts val="0"/>
              </a:spcAft>
              <a:buClr>
                <a:schemeClr val="dk1"/>
              </a:buClr>
              <a:buSzPts val="1200"/>
              <a:buFontTx/>
              <a:buNone/>
              <a:tabLst/>
              <a:defRPr/>
            </a:pPr>
            <a:r>
              <a:rPr lang="en-US" dirty="0"/>
              <a:t>The AHRI standard has separate sets of equations to calculate SEER2 and HSPF2 for each staging type of equipment</a:t>
            </a:r>
          </a:p>
          <a:p>
            <a:pPr marL="247650" lvl="0" indent="-171450" algn="l" rtl="0">
              <a:spcBef>
                <a:spcPts val="0"/>
              </a:spcBef>
              <a:spcAft>
                <a:spcPts val="0"/>
              </a:spcAft>
              <a:buClr>
                <a:schemeClr val="dk1"/>
              </a:buClr>
              <a:buSzPts val="1200"/>
            </a:pPr>
            <a:endParaRPr dirty="0"/>
          </a:p>
        </p:txBody>
      </p:sp>
      <p:sp>
        <p:nvSpPr>
          <p:cNvPr id="396" name="Google Shape;396;p28:notes">
            <a:extLst>
              <a:ext uri="{FF2B5EF4-FFF2-40B4-BE49-F238E27FC236}">
                <a16:creationId xmlns:a16="http://schemas.microsoft.com/office/drawing/2014/main" id="{129FE231-F29B-2770-B01D-98DB870C39D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480574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45B17209-A030-D442-1CDA-F0A981E95545}"/>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0060B8FA-FBF9-7BDD-56C5-42BD0CA052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94BE0522-7979-6568-D841-261B5A059B4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marR="0" lvl="0" indent="-171450" algn="l" defTabSz="914400" rtl="0" eaLnBrk="1" fontAlgn="auto" latinLnBrk="0" hangingPunct="1">
              <a:lnSpc>
                <a:spcPct val="100000"/>
              </a:lnSpc>
              <a:spcBef>
                <a:spcPts val="0"/>
              </a:spcBef>
              <a:spcAft>
                <a:spcPts val="0"/>
              </a:spcAft>
              <a:buClr>
                <a:schemeClr val="dk1"/>
              </a:buClr>
              <a:buSzPts val="1200"/>
              <a:buFontTx/>
              <a:buNone/>
              <a:tabLst/>
              <a:defRPr/>
            </a:pPr>
            <a:r>
              <a:rPr lang="en-US" dirty="0"/>
              <a:t>The AHRI standard has separate sets of equations to calculate SEER2 and HSPF2 for each staging type of equipment</a:t>
            </a:r>
          </a:p>
          <a:p>
            <a:pPr marL="247650" lvl="0" indent="-171450" algn="l" rtl="0">
              <a:spcBef>
                <a:spcPts val="0"/>
              </a:spcBef>
              <a:spcAft>
                <a:spcPts val="0"/>
              </a:spcAft>
              <a:buClr>
                <a:schemeClr val="dk1"/>
              </a:buClr>
              <a:buSzPts val="1200"/>
            </a:pPr>
            <a:endParaRPr dirty="0"/>
          </a:p>
        </p:txBody>
      </p:sp>
      <p:sp>
        <p:nvSpPr>
          <p:cNvPr id="396" name="Google Shape;396;p28:notes">
            <a:extLst>
              <a:ext uri="{FF2B5EF4-FFF2-40B4-BE49-F238E27FC236}">
                <a16:creationId xmlns:a16="http://schemas.microsoft.com/office/drawing/2014/main" id="{B67F68F0-34AA-9ABB-0F44-5B354131CBE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17354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AHRI standard has separate sets of equations to calculate SEER2 and HSPF2 for single stage, two stage, and variable speed systems.</a:t>
            </a:r>
          </a:p>
          <a:p>
            <a:r>
              <a:rPr lang="en-US" dirty="0"/>
              <a:t>Of these six calculations, SEER2 is by far the easiest.</a:t>
            </a:r>
          </a:p>
          <a:p>
            <a:r>
              <a:rPr lang="en-US" dirty="0"/>
              <a:t>With an assumption for the cycling degradation coefficient, we can calculate the COP at 82 directly from the SEER2 value.</a:t>
            </a:r>
          </a:p>
        </p:txBody>
      </p:sp>
      <p:sp>
        <p:nvSpPr>
          <p:cNvPr id="4" name="Slide Number Placeholder 3"/>
          <p:cNvSpPr>
            <a:spLocks noGrp="1"/>
          </p:cNvSpPr>
          <p:nvPr>
            <p:ph type="sldNum" sz="quarter" idx="5"/>
          </p:nvPr>
        </p:nvSpPr>
        <p:spPr/>
        <p:txBody>
          <a:bodyPr/>
          <a:lstStyle/>
          <a:p>
            <a:fld id="{5A0B0698-9A42-47E6-9AC7-E089B946C1E1}" type="slidenum">
              <a:rPr lang="en-US" smtClean="0"/>
              <a:t>37</a:t>
            </a:fld>
            <a:endParaRPr lang="en-US"/>
          </a:p>
        </p:txBody>
      </p:sp>
    </p:spTree>
    <p:extLst>
      <p:ext uri="{BB962C8B-B14F-4D97-AF65-F5344CB8AC3E}">
        <p14:creationId xmlns:p14="http://schemas.microsoft.com/office/powerpoint/2010/main" val="26877669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0935E9BB-E245-591D-5D80-3B1AF4422016}"/>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839F5756-079B-1B47-4F6E-A16CBC44AB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76EE4AB0-8F91-7754-8CAB-7E2F5A47FF4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buFont typeface="Arial" panose="020B0604020202020204" pitchFamily="34" charset="0"/>
              <a:buChar char="•"/>
            </a:pPr>
            <a:r>
              <a:rPr lang="en-US" dirty="0"/>
              <a:t>With the COP and capacity at 82…</a:t>
            </a:r>
            <a:endParaRPr dirty="0"/>
          </a:p>
        </p:txBody>
      </p:sp>
      <p:sp>
        <p:nvSpPr>
          <p:cNvPr id="396" name="Google Shape;396;p28:notes">
            <a:extLst>
              <a:ext uri="{FF2B5EF4-FFF2-40B4-BE49-F238E27FC236}">
                <a16:creationId xmlns:a16="http://schemas.microsoft.com/office/drawing/2014/main" id="{2F422F0C-E875-F6ED-0589-E0984A40078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45857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ECD668BF-61E6-3D5E-FFEC-BF53C0C78A32}"/>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F9D79EE1-10A4-97F7-4D7D-EB17BD2BBF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9980AC40-FF42-A1CF-4F94-2F3BF96A270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buFont typeface="Arial" panose="020B0604020202020204" pitchFamily="34" charset="0"/>
              <a:buChar char="•"/>
            </a:pPr>
            <a:r>
              <a:rPr lang="en-US" dirty="0"/>
              <a:t>… we can calculate the power at 82</a:t>
            </a:r>
            <a:endParaRPr dirty="0"/>
          </a:p>
        </p:txBody>
      </p:sp>
      <p:sp>
        <p:nvSpPr>
          <p:cNvPr id="396" name="Google Shape;396;p28:notes">
            <a:extLst>
              <a:ext uri="{FF2B5EF4-FFF2-40B4-BE49-F238E27FC236}">
                <a16:creationId xmlns:a16="http://schemas.microsoft.com/office/drawing/2014/main" id="{781EA9D2-3908-FD4C-1F58-DCF54E00820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69297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29A60-ADE2-0FAD-52B5-E889053468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B79FF6-9788-FE75-16F3-0126D855BC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2ACEF6-600F-A566-B688-2E36CD9E3787}"/>
              </a:ext>
            </a:extLst>
          </p:cNvPr>
          <p:cNvSpPr>
            <a:spLocks noGrp="1"/>
          </p:cNvSpPr>
          <p:nvPr>
            <p:ph type="body" idx="1"/>
          </p:nvPr>
        </p:nvSpPr>
        <p:spPr/>
        <p:txBody>
          <a:bodyPr/>
          <a:lstStyle/>
          <a:p>
            <a:r>
              <a:rPr lang="en-US" dirty="0"/>
              <a:t>I want to start by setting the stage.</a:t>
            </a:r>
          </a:p>
          <a:p>
            <a:r>
              <a:rPr lang="en-US" dirty="0"/>
              <a:t>The scope of this addendum covers anything that is covered by AHRI 210/240:</a:t>
            </a:r>
          </a:p>
          <a:p>
            <a:pPr marL="171450" indent="-171450">
              <a:buFont typeface="Arial" panose="020B0604020202020204" pitchFamily="34" charset="0"/>
              <a:buChar char="•"/>
            </a:pPr>
            <a:r>
              <a:rPr lang="en-US" dirty="0"/>
              <a:t>Any air conditioner or heat pump rated with a SEER2 and HSPF2</a:t>
            </a:r>
          </a:p>
          <a:p>
            <a:pPr marL="171450" indent="-171450">
              <a:buFont typeface="Arial" panose="020B0604020202020204" pitchFamily="34" charset="0"/>
              <a:buChar char="•"/>
            </a:pPr>
            <a:r>
              <a:rPr lang="en-US" dirty="0"/>
              <a:t>Anything else is not covered in this addendum, though we hope to cover more technologies in future addenda</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B09583DF-774B-EB18-5943-50BEE0BD3D3E}"/>
              </a:ext>
            </a:extLst>
          </p:cNvPr>
          <p:cNvSpPr>
            <a:spLocks noGrp="1"/>
          </p:cNvSpPr>
          <p:nvPr>
            <p:ph type="sldNum" sz="quarter" idx="5"/>
          </p:nvPr>
        </p:nvSpPr>
        <p:spPr/>
        <p:txBody>
          <a:bodyPr/>
          <a:lstStyle/>
          <a:p>
            <a:fld id="{5A0B0698-9A42-47E6-9AC7-E089B946C1E1}" type="slidenum">
              <a:rPr lang="en-US" smtClean="0"/>
              <a:t>4</a:t>
            </a:fld>
            <a:endParaRPr lang="en-US"/>
          </a:p>
        </p:txBody>
      </p:sp>
    </p:spTree>
    <p:extLst>
      <p:ext uri="{BB962C8B-B14F-4D97-AF65-F5344CB8AC3E}">
        <p14:creationId xmlns:p14="http://schemas.microsoft.com/office/powerpoint/2010/main" val="26861342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9EDACDC0-2804-3062-520E-2BBD1D98B8C9}"/>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0B3F15AC-BAB7-8C79-FD52-58632E7024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6DA25B46-4DFB-B533-A2C2-056CE941AA6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buFont typeface="Arial" panose="020B0604020202020204" pitchFamily="34" charset="0"/>
              <a:buChar char="•"/>
            </a:pPr>
            <a:r>
              <a:rPr lang="en-US" dirty="0"/>
              <a:t>We’re now left with just heating power</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For all the other cases so far, we’ve had at least one anchor point to start from.</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What can we do?</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Cutler curves will tell us the EIR maintenance so we can calculate the power at 17 if we know the power at 47</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So then the question is: what to use for power at 47?</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The last bit of information we have is the HSPF2, which we can also calculate if we have a full performance map</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Now this calculation is a lot more involved than the SEER2 calculation I just showed, so….</a:t>
            </a:r>
          </a:p>
        </p:txBody>
      </p:sp>
      <p:sp>
        <p:nvSpPr>
          <p:cNvPr id="396" name="Google Shape;396;p28:notes">
            <a:extLst>
              <a:ext uri="{FF2B5EF4-FFF2-40B4-BE49-F238E27FC236}">
                <a16:creationId xmlns:a16="http://schemas.microsoft.com/office/drawing/2014/main" id="{0BF81D78-CD9B-548C-0C19-EDA7D2EBA8C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41839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7A85B714-87E3-991E-4C77-2CAC9330FE1F}"/>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103642A4-91FE-E9B2-B50C-41B33396A6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19485ABA-6581-3442-F90A-16BA22A2179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buFont typeface="Arial" panose="020B0604020202020204" pitchFamily="34" charset="0"/>
              <a:buChar char="•"/>
            </a:pPr>
            <a:r>
              <a:rPr lang="en-US" dirty="0"/>
              <a:t>We resort to using good old fashioned iterative solving!</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We guess a value for the COP at 47 to get the power at 47</a:t>
            </a:r>
            <a:endParaRPr dirty="0"/>
          </a:p>
        </p:txBody>
      </p:sp>
      <p:sp>
        <p:nvSpPr>
          <p:cNvPr id="396" name="Google Shape;396;p28:notes">
            <a:extLst>
              <a:ext uri="{FF2B5EF4-FFF2-40B4-BE49-F238E27FC236}">
                <a16:creationId xmlns:a16="http://schemas.microsoft.com/office/drawing/2014/main" id="{1A34D95E-6A61-4FA0-C19E-5E80E758C5E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818730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6CC4B6EF-EB05-088A-6123-C5EB83C30052}"/>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4C46064D-73D7-E57D-E25D-05B277F50A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43A77AB1-CE09-75A9-4E5C-3EFD887FDCD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buFont typeface="Arial" panose="020B0604020202020204" pitchFamily="34" charset="0"/>
              <a:buChar char="•"/>
            </a:pPr>
            <a:r>
              <a:rPr lang="en-US" dirty="0"/>
              <a:t>We use the EIR maintenance from the cutler curves to get the power at 17</a:t>
            </a:r>
            <a:endParaRPr dirty="0"/>
          </a:p>
        </p:txBody>
      </p:sp>
      <p:sp>
        <p:nvSpPr>
          <p:cNvPr id="396" name="Google Shape;396;p28:notes">
            <a:extLst>
              <a:ext uri="{FF2B5EF4-FFF2-40B4-BE49-F238E27FC236}">
                <a16:creationId xmlns:a16="http://schemas.microsoft.com/office/drawing/2014/main" id="{F3D963CB-D80E-912C-C2AE-BC98C19F898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032586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1164578F-E541-61AB-6A7D-B03D8C79F10D}"/>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2349ECD9-47AE-A91F-AE0C-A151EF75D0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C7AC6FBA-EE54-DA60-635D-DEE31AFDFA9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buFont typeface="Arial" panose="020B0604020202020204" pitchFamily="34" charset="0"/>
              <a:buChar char="•"/>
            </a:pPr>
            <a:r>
              <a:rPr lang="en-US" dirty="0"/>
              <a:t>We extrapolate to the full range of temperatures</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And we calculate the resulting HSPF2 for this performance map</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And we check if it matches the HSPF2 from the rating</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If it doesn’t…</a:t>
            </a:r>
          </a:p>
          <a:p>
            <a:pPr marL="247650" lvl="0" indent="-171450" algn="l" rtl="0">
              <a:spcBef>
                <a:spcPts val="0"/>
              </a:spcBef>
              <a:spcAft>
                <a:spcPts val="0"/>
              </a:spcAft>
              <a:buClr>
                <a:schemeClr val="dk1"/>
              </a:buClr>
              <a:buSzPts val="1200"/>
              <a:buFont typeface="Arial" panose="020B0604020202020204" pitchFamily="34" charset="0"/>
              <a:buChar char="•"/>
            </a:pPr>
            <a:endParaRPr lang="en-US" dirty="0"/>
          </a:p>
        </p:txBody>
      </p:sp>
      <p:sp>
        <p:nvSpPr>
          <p:cNvPr id="396" name="Google Shape;396;p28:notes">
            <a:extLst>
              <a:ext uri="{FF2B5EF4-FFF2-40B4-BE49-F238E27FC236}">
                <a16:creationId xmlns:a16="http://schemas.microsoft.com/office/drawing/2014/main" id="{33D08B11-D9A1-AB55-1A34-657B9399289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987445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34655958-95F9-20C9-20B3-B17E7EB31D5B}"/>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8B13471D-EE69-B000-F7AE-358B4F34C4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54CDBEE9-5340-253F-75EB-5EC84305EAA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buFont typeface="Arial" panose="020B0604020202020204" pitchFamily="34" charset="0"/>
              <a:buChar char="•"/>
            </a:pPr>
            <a:r>
              <a:rPr lang="en-US" dirty="0"/>
              <a:t>…we try a new (more informed) guess, and repeat the process</a:t>
            </a:r>
            <a:endParaRPr dirty="0"/>
          </a:p>
        </p:txBody>
      </p:sp>
      <p:sp>
        <p:nvSpPr>
          <p:cNvPr id="396" name="Google Shape;396;p28:notes">
            <a:extLst>
              <a:ext uri="{FF2B5EF4-FFF2-40B4-BE49-F238E27FC236}">
                <a16:creationId xmlns:a16="http://schemas.microsoft.com/office/drawing/2014/main" id="{BFC92EE9-C04D-4B02-228A-0C1B4B665E6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970247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A3D51A72-47FB-36E4-0C3D-68447C508DB9}"/>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95BC1A86-EE9C-EA94-321F-ED4E45AF12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C109DA60-587F-29B5-AD86-D0208BDF66D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buFont typeface="Arial" panose="020B0604020202020204" pitchFamily="34" charset="0"/>
              <a:buChar char="•"/>
            </a:pPr>
            <a:r>
              <a:rPr lang="en-US" dirty="0"/>
              <a:t>Good old fashioned iterative solving!</a:t>
            </a:r>
            <a:endParaRPr dirty="0"/>
          </a:p>
        </p:txBody>
      </p:sp>
      <p:sp>
        <p:nvSpPr>
          <p:cNvPr id="396" name="Google Shape;396;p28:notes">
            <a:extLst>
              <a:ext uri="{FF2B5EF4-FFF2-40B4-BE49-F238E27FC236}">
                <a16:creationId xmlns:a16="http://schemas.microsoft.com/office/drawing/2014/main" id="{0A716B5C-0E44-BA41-0177-5EBF179295A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27183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6816254A-3E82-CCEA-54BD-A159CDBFC7BB}"/>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2346BDD8-E5E3-C2D3-9DFA-86136D269E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62E2FD76-28F6-74F0-C7DD-2AB4E844F18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buFont typeface="Arial" panose="020B0604020202020204" pitchFamily="34" charset="0"/>
              <a:buChar char="•"/>
            </a:pPr>
            <a:r>
              <a:rPr lang="en-US" dirty="0"/>
              <a:t>When the HSPF2 eventually matches, we claim victory and move on!</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Programming the whole AHRI calculation procedure is a lot, and it can take up precious computer time to go through the iterative process</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So we pre-calculated COP47 for a range of HSPF2 values and a range of capacity maintenance values</a:t>
            </a:r>
            <a:endParaRPr dirty="0"/>
          </a:p>
        </p:txBody>
      </p:sp>
      <p:sp>
        <p:nvSpPr>
          <p:cNvPr id="396" name="Google Shape;396;p28:notes">
            <a:extLst>
              <a:ext uri="{FF2B5EF4-FFF2-40B4-BE49-F238E27FC236}">
                <a16:creationId xmlns:a16="http://schemas.microsoft.com/office/drawing/2014/main" id="{EED327FB-53D3-FBC4-D15F-17420C59713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716941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values appear in a table, so developers can just look them up instead of doing the iterations themselves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the rater has already collected and input HSPF2, Q17 and Q47, so the software has everything it needs to look up the COP when interpolating the values in the table</a:t>
            </a:r>
          </a:p>
          <a:p>
            <a:endParaRPr lang="en-US" dirty="0"/>
          </a:p>
        </p:txBody>
      </p:sp>
      <p:sp>
        <p:nvSpPr>
          <p:cNvPr id="4" name="Slide Number Placeholder 3"/>
          <p:cNvSpPr>
            <a:spLocks noGrp="1"/>
          </p:cNvSpPr>
          <p:nvPr>
            <p:ph type="sldNum" sz="quarter" idx="5"/>
          </p:nvPr>
        </p:nvSpPr>
        <p:spPr/>
        <p:txBody>
          <a:bodyPr/>
          <a:lstStyle/>
          <a:p>
            <a:fld id="{5A0B0698-9A42-47E6-9AC7-E089B946C1E1}" type="slidenum">
              <a:rPr lang="en-US" smtClean="0"/>
              <a:t>47</a:t>
            </a:fld>
            <a:endParaRPr lang="en-US"/>
          </a:p>
        </p:txBody>
      </p:sp>
    </p:spTree>
    <p:extLst>
      <p:ext uri="{BB962C8B-B14F-4D97-AF65-F5344CB8AC3E}">
        <p14:creationId xmlns:p14="http://schemas.microsoft.com/office/powerpoint/2010/main" val="8214165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A5AEC26D-EAA5-EC0B-60D5-3A3AA3D85951}"/>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7409F7DA-0244-6AB9-7179-FF53275D32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DD02370D-2EBF-2EC4-A3D6-BD9C22E0413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For two-stage systems, the process is similar, but we now have 36 performance values to determine</a:t>
            </a:r>
            <a:endParaRPr dirty="0"/>
          </a:p>
        </p:txBody>
      </p:sp>
      <p:sp>
        <p:nvSpPr>
          <p:cNvPr id="396" name="Google Shape;396;p28:notes">
            <a:extLst>
              <a:ext uri="{FF2B5EF4-FFF2-40B4-BE49-F238E27FC236}">
                <a16:creationId xmlns:a16="http://schemas.microsoft.com/office/drawing/2014/main" id="{A7BDA754-10D9-481C-05F8-50338A9062A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402201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79380D28-059F-C98B-446F-9C500ABDCC75}"/>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D55EE7E9-FAD3-4310-BEEB-BF0DC42575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E2CA8D9B-967F-3DBC-4FE3-2ADDD7878AC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We start with the same data from AHRI</a:t>
            </a:r>
          </a:p>
          <a:p>
            <a:pPr marL="247650" lvl="0" indent="-171450" algn="l" rtl="0">
              <a:spcBef>
                <a:spcPts val="0"/>
              </a:spcBef>
              <a:spcAft>
                <a:spcPts val="0"/>
              </a:spcAft>
              <a:buClr>
                <a:schemeClr val="dk1"/>
              </a:buClr>
              <a:buSzPts val="1200"/>
            </a:pPr>
            <a:endParaRPr dirty="0"/>
          </a:p>
        </p:txBody>
      </p:sp>
      <p:sp>
        <p:nvSpPr>
          <p:cNvPr id="396" name="Google Shape;396;p28:notes">
            <a:extLst>
              <a:ext uri="{FF2B5EF4-FFF2-40B4-BE49-F238E27FC236}">
                <a16:creationId xmlns:a16="http://schemas.microsoft.com/office/drawing/2014/main" id="{ACDDA7B0-C5A8-2992-442B-BAF7FD65B85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94563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11972-46A4-D493-6A99-2DC77FD42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229CB7-F760-B95B-4748-14C16B73E1C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EF2E310-F4F6-0B70-6DFF-B4FB73C0DCFD}"/>
              </a:ext>
            </a:extLst>
          </p:cNvPr>
          <p:cNvSpPr>
            <a:spLocks noGrp="1"/>
          </p:cNvSpPr>
          <p:nvPr>
            <p:ph type="body" idx="1"/>
          </p:nvPr>
        </p:nvSpPr>
        <p:spPr/>
        <p:txBody>
          <a:bodyPr/>
          <a:lstStyle/>
          <a:p>
            <a:r>
              <a:rPr lang="en-US" dirty="0"/>
              <a:t>Let’s start by going over how these systems are currently covered by RESNET Standard 301</a:t>
            </a:r>
          </a:p>
        </p:txBody>
      </p:sp>
    </p:spTree>
    <p:extLst>
      <p:ext uri="{BB962C8B-B14F-4D97-AF65-F5344CB8AC3E}">
        <p14:creationId xmlns:p14="http://schemas.microsoft.com/office/powerpoint/2010/main" val="33200065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7F4A5238-C7D0-EF34-3E2D-EA638C1927B3}"/>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7511FE3B-B92D-5BBA-909D-45FCBDCFF7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38DB1178-814D-5927-D494-6AA58FFE4E8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marR="0" lvl="0" indent="-171450" algn="l" defTabSz="914400" rtl="0" eaLnBrk="1" fontAlgn="auto" latinLnBrk="0" hangingPunct="1">
              <a:lnSpc>
                <a:spcPct val="100000"/>
              </a:lnSpc>
              <a:spcBef>
                <a:spcPts val="0"/>
              </a:spcBef>
              <a:spcAft>
                <a:spcPts val="0"/>
              </a:spcAft>
              <a:buClr>
                <a:schemeClr val="dk1"/>
              </a:buClr>
              <a:buSzPts val="1200"/>
              <a:buFontTx/>
              <a:buNone/>
              <a:tabLst/>
              <a:defRPr/>
            </a:pPr>
            <a:r>
              <a:rPr lang="en-US" dirty="0"/>
              <a:t>We use the Cutler correlations for both maintenance and and ratios to establish two points where we can and perform the extrapolations</a:t>
            </a:r>
          </a:p>
          <a:p>
            <a:pPr marL="247650" marR="0" lvl="0" indent="-171450" algn="l" defTabSz="914400" rtl="0" eaLnBrk="1" fontAlgn="auto" latinLnBrk="0" hangingPunct="1">
              <a:lnSpc>
                <a:spcPct val="100000"/>
              </a:lnSpc>
              <a:spcBef>
                <a:spcPts val="0"/>
              </a:spcBef>
              <a:spcAft>
                <a:spcPts val="0"/>
              </a:spcAft>
              <a:buClr>
                <a:schemeClr val="dk1"/>
              </a:buClr>
              <a:buSzPts val="1200"/>
              <a:buFontTx/>
              <a:buNone/>
              <a:tabLst/>
              <a:defRPr/>
            </a:pPr>
            <a:r>
              <a:rPr lang="en-US" dirty="0"/>
              <a:t>And we’re left with a situation again where we need to find power values that result in the correct SEER2 and HSPF2.</a:t>
            </a:r>
          </a:p>
          <a:p>
            <a:pPr marL="247650" marR="0" lvl="0" indent="-171450" algn="l" defTabSz="914400" rtl="0" eaLnBrk="1" fontAlgn="auto" latinLnBrk="0" hangingPunct="1">
              <a:lnSpc>
                <a:spcPct val="100000"/>
              </a:lnSpc>
              <a:spcBef>
                <a:spcPts val="0"/>
              </a:spcBef>
              <a:spcAft>
                <a:spcPts val="0"/>
              </a:spcAft>
              <a:buClr>
                <a:schemeClr val="dk1"/>
              </a:buClr>
              <a:buSzPts val="1200"/>
              <a:buFontTx/>
              <a:buNone/>
              <a:tabLst/>
              <a:defRPr/>
            </a:pPr>
            <a:r>
              <a:rPr lang="en-US" dirty="0"/>
              <a:t>Unfortunately, the SEER2 calculation for two-stage systems is a lot more like the HSFP2 calculation for single stage systems than it is like the SEER2 calculation for single stage systems.</a:t>
            </a:r>
          </a:p>
        </p:txBody>
      </p:sp>
      <p:sp>
        <p:nvSpPr>
          <p:cNvPr id="396" name="Google Shape;396;p28:notes">
            <a:extLst>
              <a:ext uri="{FF2B5EF4-FFF2-40B4-BE49-F238E27FC236}">
                <a16:creationId xmlns:a16="http://schemas.microsoft.com/office/drawing/2014/main" id="{4EB152CE-B916-6C58-854C-584D0C82BC9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467507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DB7D6168-A6E5-B4FD-9653-9DDAED825DFB}"/>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885CCA2C-A104-09BD-5B1D-1834CB66B5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54CF0469-87C8-F39C-71A0-156A2BF7D7E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But we can still use the same iterative process.</a:t>
            </a:r>
          </a:p>
          <a:p>
            <a:pPr marL="247650" lvl="0" indent="-171450" algn="l" rtl="0">
              <a:spcBef>
                <a:spcPts val="0"/>
              </a:spcBef>
              <a:spcAft>
                <a:spcPts val="0"/>
              </a:spcAft>
              <a:buClr>
                <a:schemeClr val="dk1"/>
              </a:buClr>
              <a:buSzPts val="1200"/>
            </a:pPr>
            <a:r>
              <a:rPr lang="en-US" dirty="0"/>
              <a:t>And this time we are calculating the COP at 82 degrees and minimum compressor speed that gives us the correct SEER2 value</a:t>
            </a:r>
            <a:endParaRPr dirty="0"/>
          </a:p>
        </p:txBody>
      </p:sp>
      <p:sp>
        <p:nvSpPr>
          <p:cNvPr id="396" name="Google Shape;396;p28:notes">
            <a:extLst>
              <a:ext uri="{FF2B5EF4-FFF2-40B4-BE49-F238E27FC236}">
                <a16:creationId xmlns:a16="http://schemas.microsoft.com/office/drawing/2014/main" id="{1E6A0199-FAA7-3F1B-46F4-D46E05FDD15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027135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5DECA2D9-57B7-6A52-86E8-3FF4D514F9F4}"/>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CC3234D5-C102-BAE7-DE42-41E41808FD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126F61E1-A721-FAA8-C9A2-EEFC269887D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Once we do that, we can use EIR maintenance at 95 from the Cutler curves and extrapolate for the rest of the cooling power values</a:t>
            </a:r>
            <a:endParaRPr dirty="0"/>
          </a:p>
        </p:txBody>
      </p:sp>
      <p:sp>
        <p:nvSpPr>
          <p:cNvPr id="396" name="Google Shape;396;p28:notes">
            <a:extLst>
              <a:ext uri="{FF2B5EF4-FFF2-40B4-BE49-F238E27FC236}">
                <a16:creationId xmlns:a16="http://schemas.microsoft.com/office/drawing/2014/main" id="{D67E7B69-3AC9-1548-F3A8-F17B6F243C0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164365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6B6F8-7D23-5F60-AE60-24689FA308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0413F1-380A-F6BD-EAB4-38A817907E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D961C3-7B39-ECC6-76CE-AD4A8EAC7399}"/>
              </a:ext>
            </a:extLst>
          </p:cNvPr>
          <p:cNvSpPr>
            <a:spLocks noGrp="1"/>
          </p:cNvSpPr>
          <p:nvPr>
            <p:ph type="body" idx="1"/>
          </p:nvPr>
        </p:nvSpPr>
        <p:spPr/>
        <p:txBody>
          <a:bodyPr/>
          <a:lstStyle/>
          <a:p>
            <a:r>
              <a:rPr lang="en-US" dirty="0"/>
              <a:t>Even though the calculation of SEER2 is more complicated for two stage systems, the relationship is remarkably linear, so we only need four data points to cover the expected range of inputs.</a:t>
            </a:r>
          </a:p>
          <a:p>
            <a:r>
              <a:rPr lang="en-US" dirty="0"/>
              <a:t>In this case, we are also comparing against the ratio of SEER2 and EER2</a:t>
            </a:r>
          </a:p>
        </p:txBody>
      </p:sp>
      <p:sp>
        <p:nvSpPr>
          <p:cNvPr id="4" name="Slide Number Placeholder 3">
            <a:extLst>
              <a:ext uri="{FF2B5EF4-FFF2-40B4-BE49-F238E27FC236}">
                <a16:creationId xmlns:a16="http://schemas.microsoft.com/office/drawing/2014/main" id="{782704E3-C6E4-E65E-79DC-0B8BF636D610}"/>
              </a:ext>
            </a:extLst>
          </p:cNvPr>
          <p:cNvSpPr>
            <a:spLocks noGrp="1"/>
          </p:cNvSpPr>
          <p:nvPr>
            <p:ph type="sldNum" sz="quarter" idx="5"/>
          </p:nvPr>
        </p:nvSpPr>
        <p:spPr/>
        <p:txBody>
          <a:bodyPr/>
          <a:lstStyle/>
          <a:p>
            <a:fld id="{5A0B0698-9A42-47E6-9AC7-E089B946C1E1}" type="slidenum">
              <a:rPr lang="en-US" smtClean="0"/>
              <a:t>53</a:t>
            </a:fld>
            <a:endParaRPr lang="en-US"/>
          </a:p>
        </p:txBody>
      </p:sp>
    </p:spTree>
    <p:extLst>
      <p:ext uri="{BB962C8B-B14F-4D97-AF65-F5344CB8AC3E}">
        <p14:creationId xmlns:p14="http://schemas.microsoft.com/office/powerpoint/2010/main" val="42495493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02FEE232-FC1C-AA97-7E4A-3285B9867469}"/>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1D712C28-9367-52CD-A5D3-B5F85E706DF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3700C092-89E9-61AC-683F-F5C7062B2E5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We use the same iterative approach again for HSPF2</a:t>
            </a:r>
            <a:endParaRPr dirty="0"/>
          </a:p>
        </p:txBody>
      </p:sp>
      <p:sp>
        <p:nvSpPr>
          <p:cNvPr id="396" name="Google Shape;396;p28:notes">
            <a:extLst>
              <a:ext uri="{FF2B5EF4-FFF2-40B4-BE49-F238E27FC236}">
                <a16:creationId xmlns:a16="http://schemas.microsoft.com/office/drawing/2014/main" id="{F31AC9A6-0539-0446-4DC3-BB5F478E50F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39308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A38E0491-5294-9808-1713-B0295278147C}"/>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6C168F0A-202B-E7C5-38FF-3D2437515D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55E2A541-7596-9878-FD15-ABD736EF5BA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 and flesh out the rest of the heating power values using Cutler correlations and extrapolation</a:t>
            </a:r>
            <a:endParaRPr dirty="0"/>
          </a:p>
        </p:txBody>
      </p:sp>
      <p:sp>
        <p:nvSpPr>
          <p:cNvPr id="396" name="Google Shape;396;p28:notes">
            <a:extLst>
              <a:ext uri="{FF2B5EF4-FFF2-40B4-BE49-F238E27FC236}">
                <a16:creationId xmlns:a16="http://schemas.microsoft.com/office/drawing/2014/main" id="{0207BD13-45B5-FB07-E5D5-DC78D7F3525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457604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93C34-2F46-7597-1D98-975725BAD4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C3663-9BF3-84A2-C772-FBFB1C82BB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2FDAA0-1559-AD80-9A2F-A58FD2735BEC}"/>
              </a:ext>
            </a:extLst>
          </p:cNvPr>
          <p:cNvSpPr>
            <a:spLocks noGrp="1"/>
          </p:cNvSpPr>
          <p:nvPr>
            <p:ph type="body" idx="1"/>
          </p:nvPr>
        </p:nvSpPr>
        <p:spPr/>
        <p:txBody>
          <a:bodyPr/>
          <a:lstStyle/>
          <a:p>
            <a:r>
              <a:rPr lang="en-US" dirty="0"/>
              <a:t>…and arrive at a similar table of values for software lookup</a:t>
            </a:r>
          </a:p>
        </p:txBody>
      </p:sp>
      <p:sp>
        <p:nvSpPr>
          <p:cNvPr id="4" name="Slide Number Placeholder 3">
            <a:extLst>
              <a:ext uri="{FF2B5EF4-FFF2-40B4-BE49-F238E27FC236}">
                <a16:creationId xmlns:a16="http://schemas.microsoft.com/office/drawing/2014/main" id="{3C902437-453D-8D6D-9D88-E74F533563CE}"/>
              </a:ext>
            </a:extLst>
          </p:cNvPr>
          <p:cNvSpPr>
            <a:spLocks noGrp="1"/>
          </p:cNvSpPr>
          <p:nvPr>
            <p:ph type="sldNum" sz="quarter" idx="5"/>
          </p:nvPr>
        </p:nvSpPr>
        <p:spPr/>
        <p:txBody>
          <a:bodyPr/>
          <a:lstStyle/>
          <a:p>
            <a:fld id="{5A0B0698-9A42-47E6-9AC7-E089B946C1E1}" type="slidenum">
              <a:rPr lang="en-US" smtClean="0"/>
              <a:t>56</a:t>
            </a:fld>
            <a:endParaRPr lang="en-US"/>
          </a:p>
        </p:txBody>
      </p:sp>
    </p:spTree>
    <p:extLst>
      <p:ext uri="{BB962C8B-B14F-4D97-AF65-F5344CB8AC3E}">
        <p14:creationId xmlns:p14="http://schemas.microsoft.com/office/powerpoint/2010/main" val="33488436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809CFEC9-8BE9-4820-E5A1-C3959B8FE763}"/>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64BA4160-E1F6-11EB-72C3-517D41F088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515DF2D9-9FA4-FE33-A194-DF20B0FFA87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This brings us to variable speed systems, where we now have at least 3 speeds and 54 values to fill</a:t>
            </a:r>
            <a:endParaRPr dirty="0"/>
          </a:p>
        </p:txBody>
      </p:sp>
      <p:sp>
        <p:nvSpPr>
          <p:cNvPr id="396" name="Google Shape;396;p28:notes">
            <a:extLst>
              <a:ext uri="{FF2B5EF4-FFF2-40B4-BE49-F238E27FC236}">
                <a16:creationId xmlns:a16="http://schemas.microsoft.com/office/drawing/2014/main" id="{EB8800A1-3877-6E49-3B85-AA3792CC52E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463160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729DDAC0-7E7C-37CA-E63D-9F49209882FE}"/>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5772B994-572C-B7AE-ED0A-996C01F25B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BE8BCA93-294F-0A56-8555-10DD5E18565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We can add the same AHRI points we already know</a:t>
            </a:r>
          </a:p>
          <a:p>
            <a:pPr marL="247650" lvl="0" indent="-171450" algn="l" rtl="0">
              <a:spcBef>
                <a:spcPts val="0"/>
              </a:spcBef>
              <a:spcAft>
                <a:spcPts val="0"/>
              </a:spcAft>
              <a:buClr>
                <a:schemeClr val="dk1"/>
              </a:buClr>
              <a:buSzPts val="1200"/>
            </a:pPr>
            <a:r>
              <a:rPr lang="en-US" dirty="0"/>
              <a:t>But this time, we can’t rely on the Cutler curves to determine the maintenance and ratio values</a:t>
            </a:r>
          </a:p>
          <a:p>
            <a:pPr marL="247650" lvl="0" indent="-171450" algn="l" rtl="0">
              <a:spcBef>
                <a:spcPts val="0"/>
              </a:spcBef>
              <a:spcAft>
                <a:spcPts val="0"/>
              </a:spcAft>
              <a:buClr>
                <a:schemeClr val="dk1"/>
              </a:buClr>
              <a:buSzPts val="1200"/>
            </a:pPr>
            <a:r>
              <a:rPr lang="en-US" dirty="0"/>
              <a:t>Cutler’s work was done in the early 2010s before variable speed systems really hit the market</a:t>
            </a:r>
            <a:endParaRPr dirty="0"/>
          </a:p>
        </p:txBody>
      </p:sp>
      <p:sp>
        <p:nvSpPr>
          <p:cNvPr id="396" name="Google Shape;396;p28:notes">
            <a:extLst>
              <a:ext uri="{FF2B5EF4-FFF2-40B4-BE49-F238E27FC236}">
                <a16:creationId xmlns:a16="http://schemas.microsoft.com/office/drawing/2014/main" id="{8E2ADEDE-029D-81FF-DBD3-971D9CCABEC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94022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r>
              <a:rPr lang="en-US" dirty="0"/>
              <a:t>Fortunately, Northeast Energy Efficiency Partnerships (NEEP) has assembled a database of heat pump units that includes performance beyond AHRI ratings</a:t>
            </a:r>
          </a:p>
          <a:p>
            <a:r>
              <a:rPr lang="en-US" dirty="0"/>
              <a:t>There are now almost 150,000 products in this list that meet their cold climate requirements:</a:t>
            </a:r>
          </a:p>
          <a:p>
            <a:pPr lvl="1"/>
            <a:r>
              <a:rPr lang="en-US" dirty="0"/>
              <a:t>Variable capacity</a:t>
            </a:r>
          </a:p>
          <a:p>
            <a:pPr lvl="1"/>
            <a:r>
              <a:rPr lang="en-US" dirty="0"/>
              <a:t>COP &gt; 1.75 at 5F</a:t>
            </a:r>
          </a:p>
        </p:txBody>
      </p:sp>
    </p:spTree>
    <p:extLst>
      <p:ext uri="{BB962C8B-B14F-4D97-AF65-F5344CB8AC3E}">
        <p14:creationId xmlns:p14="http://schemas.microsoft.com/office/powerpoint/2010/main" val="2914181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A2FAA30A-6979-D19E-FD8D-B6416A1B96FE}"/>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A33D5029-A31A-5E89-A06D-5D95B03BC36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CCCA8E9B-3F6E-9EC8-A3DC-17EA92FF16D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Data collected by the raters includes the capacity and efficiency</a:t>
            </a:r>
            <a:endParaRPr dirty="0"/>
          </a:p>
        </p:txBody>
      </p:sp>
      <p:sp>
        <p:nvSpPr>
          <p:cNvPr id="396" name="Google Shape;396;p28:notes">
            <a:extLst>
              <a:ext uri="{FF2B5EF4-FFF2-40B4-BE49-F238E27FC236}">
                <a16:creationId xmlns:a16="http://schemas.microsoft.com/office/drawing/2014/main" id="{EB47832D-E81A-2C5E-D7A2-AE6C6D2FE22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211872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 NEEP contains the AHRI rating data (highlighted in red), but also includes capacity and efficiency at more speeds and temperatures.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 nice thing is they have data at 5 degrees, and some units have data at lower temperatures, called </a:t>
            </a:r>
            <a:r>
              <a:rPr lang="en-US"/>
              <a:t>“Lowest </a:t>
            </a:r>
            <a:r>
              <a:rPr lang="en-US" dirty="0"/>
              <a:t>Catalogued Temperature”.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endParaRPr lang="en-US" dirty="0"/>
          </a:p>
        </p:txBody>
      </p:sp>
    </p:spTree>
    <p:extLst>
      <p:ext uri="{BB962C8B-B14F-4D97-AF65-F5344CB8AC3E}">
        <p14:creationId xmlns:p14="http://schemas.microsoft.com/office/powerpoint/2010/main" val="1525300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This gives a much more complete picture of performance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And with product-specific data, the hope was that energy modelers could use this data directly and capture the more subtle technological distinctions among heat pump products</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2790845-F2F3-B54D-94D8-2AEF3AA495B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798740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…but on closer inspection, some of the data is obviously problematic</a:t>
            </a:r>
          </a:p>
          <a:p>
            <a:pPr lvl="1"/>
            <a:r>
              <a:rPr lang="en-US" dirty="0"/>
              <a:t>Like having minimum capacities higher than maximum capacities.</a:t>
            </a:r>
          </a:p>
          <a:p>
            <a:pPr lvl="1"/>
            <a:r>
              <a:rPr lang="en-US" dirty="0"/>
              <a:t>Or COPs greater than Carnot efficiency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We’ve worked with NEEP to build in much more comprehensive quality control checks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But that will take some time to implement and get corrected data</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In the meantime, we decided we couldn’t rely on individual NEEP records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But there was still good and useful data we could use to inform a better modeling approach</a:t>
            </a:r>
          </a:p>
        </p:txBody>
      </p:sp>
    </p:spTree>
    <p:extLst>
      <p:ext uri="{BB962C8B-B14F-4D97-AF65-F5344CB8AC3E}">
        <p14:creationId xmlns:p14="http://schemas.microsoft.com/office/powerpoint/2010/main" val="37017999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a:extLst>
            <a:ext uri="{FF2B5EF4-FFF2-40B4-BE49-F238E27FC236}">
              <a16:creationId xmlns:a16="http://schemas.microsoft.com/office/drawing/2014/main" id="{B6F27E8D-B4C9-EA91-0F6F-4A3EEF0101EC}"/>
            </a:ext>
          </a:extLst>
        </p:cNvPr>
        <p:cNvGrpSpPr/>
        <p:nvPr/>
      </p:nvGrpSpPr>
      <p:grpSpPr>
        <a:xfrm>
          <a:off x="0" y="0"/>
          <a:ext cx="0" cy="0"/>
          <a:chOff x="0" y="0"/>
          <a:chExt cx="0" cy="0"/>
        </a:xfrm>
      </p:grpSpPr>
      <p:sp>
        <p:nvSpPr>
          <p:cNvPr id="425" name="Google Shape;425;p31:notes">
            <a:extLst>
              <a:ext uri="{FF2B5EF4-FFF2-40B4-BE49-F238E27FC236}">
                <a16:creationId xmlns:a16="http://schemas.microsoft.com/office/drawing/2014/main" id="{C6FC975D-4778-F4A6-AFBB-B2ECD0CE92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31:notes">
            <a:extLst>
              <a:ext uri="{FF2B5EF4-FFF2-40B4-BE49-F238E27FC236}">
                <a16:creationId xmlns:a16="http://schemas.microsoft.com/office/drawing/2014/main" id="{93F64DFD-0065-D827-7E41-BB4503A6AE5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pPr>
            <a:r>
              <a:rPr lang="en-US" dirty="0"/>
              <a:t>At the time we started with 125,000 units</a:t>
            </a:r>
          </a:p>
          <a:p>
            <a:pPr marL="171450" lvl="0" indent="-171450" algn="l" rtl="0">
              <a:spcBef>
                <a:spcPts val="0"/>
              </a:spcBef>
              <a:spcAft>
                <a:spcPts val="0"/>
              </a:spcAft>
              <a:buClr>
                <a:schemeClr val="dk1"/>
              </a:buClr>
              <a:buSzPts val="1200"/>
            </a:pPr>
            <a:r>
              <a:rPr lang="en-US" dirty="0"/>
              <a:t>We filtered out:</a:t>
            </a:r>
          </a:p>
          <a:p>
            <a:pPr marL="628650" lvl="1" indent="-171450" algn="l" rtl="0">
              <a:spcBef>
                <a:spcPts val="0"/>
              </a:spcBef>
              <a:spcAft>
                <a:spcPts val="0"/>
              </a:spcAft>
              <a:buClr>
                <a:schemeClr val="dk1"/>
              </a:buClr>
              <a:buSzPts val="1200"/>
            </a:pPr>
            <a:r>
              <a:rPr lang="en-US" dirty="0"/>
              <a:t>Inactive units</a:t>
            </a:r>
          </a:p>
          <a:p>
            <a:pPr marL="628650" lvl="1" indent="-171450" algn="l" rtl="0">
              <a:spcBef>
                <a:spcPts val="0"/>
              </a:spcBef>
              <a:spcAft>
                <a:spcPts val="0"/>
              </a:spcAft>
              <a:buClr>
                <a:schemeClr val="dk1"/>
              </a:buClr>
              <a:buSzPts val="1200"/>
            </a:pPr>
            <a:r>
              <a:rPr lang="en-US" dirty="0"/>
              <a:t>Duplicates (same product under a different brand)</a:t>
            </a:r>
          </a:p>
          <a:p>
            <a:pPr marL="628650" lvl="1" indent="-171450" algn="l" rtl="0">
              <a:spcBef>
                <a:spcPts val="0"/>
              </a:spcBef>
              <a:spcAft>
                <a:spcPts val="0"/>
              </a:spcAft>
              <a:buClr>
                <a:schemeClr val="dk1"/>
              </a:buClr>
              <a:buSzPts val="1200"/>
            </a:pPr>
            <a:r>
              <a:rPr lang="en-US" dirty="0"/>
              <a:t>Physically impossible (COP greater than Carnot)</a:t>
            </a:r>
          </a:p>
          <a:p>
            <a:pPr marL="628650" lvl="1" indent="-171450" algn="l" rtl="0">
              <a:spcBef>
                <a:spcPts val="0"/>
              </a:spcBef>
              <a:spcAft>
                <a:spcPts val="0"/>
              </a:spcAft>
              <a:buClr>
                <a:schemeClr val="dk1"/>
              </a:buClr>
              <a:buSzPts val="1200"/>
            </a:pPr>
            <a:r>
              <a:rPr lang="en-US" dirty="0"/>
              <a:t>A few other filters</a:t>
            </a:r>
          </a:p>
          <a:p>
            <a:pPr marL="171450" lvl="0" indent="-171450" algn="l" rtl="0">
              <a:spcBef>
                <a:spcPts val="0"/>
              </a:spcBef>
              <a:spcAft>
                <a:spcPts val="0"/>
              </a:spcAft>
              <a:buClr>
                <a:schemeClr val="dk1"/>
              </a:buClr>
              <a:buSzPts val="1200"/>
            </a:pPr>
            <a:r>
              <a:rPr lang="en-US" dirty="0"/>
              <a:t>Arrived at 3,400 usable units (which is still a respectable sample size)</a:t>
            </a:r>
          </a:p>
        </p:txBody>
      </p:sp>
      <p:sp>
        <p:nvSpPr>
          <p:cNvPr id="427" name="Google Shape;427;p31:notes">
            <a:extLst>
              <a:ext uri="{FF2B5EF4-FFF2-40B4-BE49-F238E27FC236}">
                <a16:creationId xmlns:a16="http://schemas.microsoft.com/office/drawing/2014/main" id="{82718A35-25A2-BCE5-D12F-8C9A7796EE1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943742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8577A-76F0-3B8B-9212-8F8B1AE7C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BD683B-0902-0CF2-8CDA-6433FA3EA9C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3E1B327-2D1B-9F2B-87BF-8754610323A0}"/>
              </a:ext>
            </a:extLst>
          </p:cNvPr>
          <p:cNvSpPr>
            <a:spLocks noGrp="1"/>
          </p:cNvSpPr>
          <p:nvPr>
            <p:ph type="body" idx="1"/>
          </p:nvPr>
        </p:nvSpPr>
        <p:spPr/>
        <p:txBody>
          <a:bodyPr/>
          <a:lstStyle/>
          <a:p>
            <a:r>
              <a:rPr lang="en-US" dirty="0"/>
              <a:t>So how can we use the remaining data to flesh out the performance data?</a:t>
            </a:r>
          </a:p>
        </p:txBody>
      </p:sp>
      <p:sp>
        <p:nvSpPr>
          <p:cNvPr id="4" name="Slide Number Placeholder 3">
            <a:extLst>
              <a:ext uri="{FF2B5EF4-FFF2-40B4-BE49-F238E27FC236}">
                <a16:creationId xmlns:a16="http://schemas.microsoft.com/office/drawing/2014/main" id="{30A4FDB1-3152-4079-6817-67EE3AF96067}"/>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2790845-F2F3-B54D-94D8-2AEF3AA495B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955775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F6AE3-1FCA-BAF2-8022-72E470FCF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C8E14-83A0-427B-D958-B2AE4D8EF8F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B400196-D245-818E-0AED-C39B8085FAA4}"/>
              </a:ext>
            </a:extLst>
          </p:cNvPr>
          <p:cNvSpPr>
            <a:spLocks noGrp="1"/>
          </p:cNvSpPr>
          <p:nvPr>
            <p:ph type="body" idx="1"/>
          </p:nvPr>
        </p:nvSpPr>
        <p:spPr/>
        <p:txBody>
          <a:bodyPr/>
          <a:lstStyle/>
          <a:p>
            <a:r>
              <a:rPr lang="en-US" dirty="0"/>
              <a:t>So how can we use the remaining data to flesh out the performance data?</a:t>
            </a:r>
          </a:p>
        </p:txBody>
      </p:sp>
      <p:sp>
        <p:nvSpPr>
          <p:cNvPr id="4" name="Slide Number Placeholder 3">
            <a:extLst>
              <a:ext uri="{FF2B5EF4-FFF2-40B4-BE49-F238E27FC236}">
                <a16:creationId xmlns:a16="http://schemas.microsoft.com/office/drawing/2014/main" id="{8627D6F9-24CF-C6BB-A7B2-2109E7E7F1F8}"/>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2790845-F2F3-B54D-94D8-2AEF3AA495B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598250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56576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7BC74-5A4C-F884-6E85-29D5022FB3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866EE9-8B33-8A4D-4956-6C4185C6AB7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E3B0284-BBD4-1CE1-B8A2-279D19427C63}"/>
              </a:ext>
            </a:extLst>
          </p:cNvPr>
          <p:cNvSpPr>
            <a:spLocks noGrp="1"/>
          </p:cNvSpPr>
          <p:nvPr>
            <p:ph type="body" idx="1"/>
          </p:nvPr>
        </p:nvSpPr>
        <p:spPr/>
        <p:txBody>
          <a:bodyPr/>
          <a:lstStyle/>
          <a:p>
            <a:r>
              <a:rPr lang="en-US" dirty="0"/>
              <a:t>So how can we use the remaining data to flesh out the performance data?</a:t>
            </a:r>
          </a:p>
          <a:p>
            <a:r>
              <a:rPr lang="en-US" dirty="0"/>
              <a:t>We use the same approach to establish ratios for the remaining points, and interpolate between these to get the performance during a simulation.</a:t>
            </a:r>
          </a:p>
          <a:p>
            <a:r>
              <a:rPr lang="en-US" dirty="0"/>
              <a:t>The last little bit of magic is defining the COPs at each of these points so that if you were to simulate the AHRI rating tests, you’d arrive at the a HSPF2 that matches the certified rating.</a:t>
            </a:r>
          </a:p>
        </p:txBody>
      </p:sp>
      <p:sp>
        <p:nvSpPr>
          <p:cNvPr id="4" name="Slide Number Placeholder 3">
            <a:extLst>
              <a:ext uri="{FF2B5EF4-FFF2-40B4-BE49-F238E27FC236}">
                <a16:creationId xmlns:a16="http://schemas.microsoft.com/office/drawing/2014/main" id="{DDE76B39-B58A-0C1D-F128-50947BAC3423}"/>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2790845-F2F3-B54D-94D8-2AEF3AA495B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494761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E3934F45-9C47-9CA6-BD59-5148C7F8AEFB}"/>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9F5774FF-9961-B0D0-4942-6E41DF5913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59777AFD-82AA-D0D3-B4DB-2447A42811C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We can use these normalized maintenance and ratio values to flesh out a lot of the performance values.</a:t>
            </a:r>
          </a:p>
          <a:p>
            <a:pPr marL="247650" lvl="0" indent="-171450" algn="l" rtl="0">
              <a:spcBef>
                <a:spcPts val="0"/>
              </a:spcBef>
              <a:spcAft>
                <a:spcPts val="0"/>
              </a:spcAft>
              <a:buClr>
                <a:schemeClr val="dk1"/>
              </a:buClr>
              <a:buSzPts val="1200"/>
            </a:pPr>
            <a:r>
              <a:rPr lang="en-US" dirty="0"/>
              <a:t>Note that we actually have data at temperatures below 17F for heating and we don’t need to extrapolate</a:t>
            </a:r>
          </a:p>
          <a:p>
            <a:pPr marL="247650" lvl="0" indent="-171450" algn="l" rtl="0">
              <a:spcBef>
                <a:spcPts val="0"/>
              </a:spcBef>
              <a:spcAft>
                <a:spcPts val="0"/>
              </a:spcAft>
              <a:buClr>
                <a:schemeClr val="dk1"/>
              </a:buClr>
              <a:buSzPts val="1200"/>
            </a:pPr>
            <a:r>
              <a:rPr lang="en-US" dirty="0"/>
              <a:t>We’re left with the same problem we faced for single and two stage equipment of selecting power values that are consistent with the SEER2 and HSPF2 of the equipment.</a:t>
            </a:r>
          </a:p>
          <a:p>
            <a:pPr marL="247650" lvl="0" indent="-171450" algn="l" rtl="0">
              <a:spcBef>
                <a:spcPts val="0"/>
              </a:spcBef>
              <a:spcAft>
                <a:spcPts val="0"/>
              </a:spcAft>
              <a:buClr>
                <a:schemeClr val="dk1"/>
              </a:buClr>
              <a:buSzPts val="1200"/>
            </a:pPr>
            <a:r>
              <a:rPr lang="en-US" dirty="0"/>
              <a:t>And the approach remains the same…</a:t>
            </a:r>
            <a:endParaRPr dirty="0"/>
          </a:p>
        </p:txBody>
      </p:sp>
      <p:sp>
        <p:nvSpPr>
          <p:cNvPr id="396" name="Google Shape;396;p28:notes">
            <a:extLst>
              <a:ext uri="{FF2B5EF4-FFF2-40B4-BE49-F238E27FC236}">
                <a16:creationId xmlns:a16="http://schemas.microsoft.com/office/drawing/2014/main" id="{FB48D306-EFA0-BBF3-DE1E-AFA745BDDC2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425989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FC5669AB-D3A4-2407-E1DA-6AB6C050BD8E}"/>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8ECF6E72-6691-3029-047A-4200B0E403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009EF64B-76B8-E09C-C901-00B665B06CD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marR="0" lvl="0" indent="-171450" algn="l" defTabSz="914400" rtl="0" eaLnBrk="1" fontAlgn="auto" latinLnBrk="0" hangingPunct="1">
              <a:lnSpc>
                <a:spcPct val="100000"/>
              </a:lnSpc>
              <a:spcBef>
                <a:spcPts val="0"/>
              </a:spcBef>
              <a:spcAft>
                <a:spcPts val="0"/>
              </a:spcAft>
              <a:buClr>
                <a:schemeClr val="dk1"/>
              </a:buClr>
              <a:buSzPts val="1200"/>
              <a:buFontTx/>
              <a:buNone/>
              <a:tabLst/>
              <a:defRPr/>
            </a:pPr>
            <a:r>
              <a:rPr lang="en-US" dirty="0"/>
              <a:t>Iteratively solve for the values of COP 82 min and COP 47 full that give us matching SEER2 and HSPF2 values respectively.</a:t>
            </a:r>
          </a:p>
        </p:txBody>
      </p:sp>
      <p:sp>
        <p:nvSpPr>
          <p:cNvPr id="396" name="Google Shape;396;p28:notes">
            <a:extLst>
              <a:ext uri="{FF2B5EF4-FFF2-40B4-BE49-F238E27FC236}">
                <a16:creationId xmlns:a16="http://schemas.microsoft.com/office/drawing/2014/main" id="{CC09B64D-8EF8-2342-2329-21114CDD389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83617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93B774C6-A852-D5FF-A2D7-60ED8FF1221C}"/>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F054273E-E9AE-907C-6293-FF61140590E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27AEBF2F-B7DF-BB3D-AF08-FBA733EAFBA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endParaRPr dirty="0"/>
          </a:p>
        </p:txBody>
      </p:sp>
      <p:sp>
        <p:nvSpPr>
          <p:cNvPr id="396" name="Google Shape;396;p28:notes">
            <a:extLst>
              <a:ext uri="{FF2B5EF4-FFF2-40B4-BE49-F238E27FC236}">
                <a16:creationId xmlns:a16="http://schemas.microsoft.com/office/drawing/2014/main" id="{C5EC700F-B7A3-1872-501E-3FFB17CA7E1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354061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E8FD1-3B4E-81BD-E467-E5977C580A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D57AC-8EAD-2821-E96C-8D509DA6E1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9E98D8-CCE3-2D91-C999-9B880E3B24DE}"/>
              </a:ext>
            </a:extLst>
          </p:cNvPr>
          <p:cNvSpPr>
            <a:spLocks noGrp="1"/>
          </p:cNvSpPr>
          <p:nvPr>
            <p:ph type="body" idx="1"/>
          </p:nvPr>
        </p:nvSpPr>
        <p:spPr/>
        <p:txBody>
          <a:bodyPr/>
          <a:lstStyle/>
          <a:p>
            <a:r>
              <a:rPr lang="en-US" dirty="0"/>
              <a:t>We get a similar interpolation table for SEER2,</a:t>
            </a:r>
          </a:p>
        </p:txBody>
      </p:sp>
      <p:sp>
        <p:nvSpPr>
          <p:cNvPr id="4" name="Slide Number Placeholder 3">
            <a:extLst>
              <a:ext uri="{FF2B5EF4-FFF2-40B4-BE49-F238E27FC236}">
                <a16:creationId xmlns:a16="http://schemas.microsoft.com/office/drawing/2014/main" id="{F4214F81-FC54-7704-1AD7-CBFF075756FC}"/>
              </a:ext>
            </a:extLst>
          </p:cNvPr>
          <p:cNvSpPr>
            <a:spLocks noGrp="1"/>
          </p:cNvSpPr>
          <p:nvPr>
            <p:ph type="sldNum" sz="quarter" idx="5"/>
          </p:nvPr>
        </p:nvSpPr>
        <p:spPr/>
        <p:txBody>
          <a:bodyPr/>
          <a:lstStyle/>
          <a:p>
            <a:fld id="{5A0B0698-9A42-47E6-9AC7-E089B946C1E1}" type="slidenum">
              <a:rPr lang="en-US" smtClean="0"/>
              <a:t>72</a:t>
            </a:fld>
            <a:endParaRPr lang="en-US"/>
          </a:p>
        </p:txBody>
      </p:sp>
    </p:spTree>
    <p:extLst>
      <p:ext uri="{BB962C8B-B14F-4D97-AF65-F5344CB8AC3E}">
        <p14:creationId xmlns:p14="http://schemas.microsoft.com/office/powerpoint/2010/main" val="8228699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97563-A53F-4C38-E625-8CEBACECA7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1C6BE-E428-46E3-7328-546CFC57A3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5D3DBE-DEAD-CBD8-B553-3F2C750955A1}"/>
              </a:ext>
            </a:extLst>
          </p:cNvPr>
          <p:cNvSpPr>
            <a:spLocks noGrp="1"/>
          </p:cNvSpPr>
          <p:nvPr>
            <p:ph type="body" idx="1"/>
          </p:nvPr>
        </p:nvSpPr>
        <p:spPr/>
        <p:txBody>
          <a:bodyPr/>
          <a:lstStyle/>
          <a:p>
            <a:r>
              <a:rPr lang="en-US" dirty="0"/>
              <a:t>…and for HSPF2</a:t>
            </a:r>
          </a:p>
        </p:txBody>
      </p:sp>
      <p:sp>
        <p:nvSpPr>
          <p:cNvPr id="4" name="Slide Number Placeholder 3">
            <a:extLst>
              <a:ext uri="{FF2B5EF4-FFF2-40B4-BE49-F238E27FC236}">
                <a16:creationId xmlns:a16="http://schemas.microsoft.com/office/drawing/2014/main" id="{3EE8FE90-25C2-AC74-C0EA-6DD470C2B7D8}"/>
              </a:ext>
            </a:extLst>
          </p:cNvPr>
          <p:cNvSpPr>
            <a:spLocks noGrp="1"/>
          </p:cNvSpPr>
          <p:nvPr>
            <p:ph type="sldNum" sz="quarter" idx="5"/>
          </p:nvPr>
        </p:nvSpPr>
        <p:spPr/>
        <p:txBody>
          <a:bodyPr/>
          <a:lstStyle/>
          <a:p>
            <a:fld id="{5A0B0698-9A42-47E6-9AC7-E089B946C1E1}" type="slidenum">
              <a:rPr lang="en-US" smtClean="0"/>
              <a:t>73</a:t>
            </a:fld>
            <a:endParaRPr lang="en-US"/>
          </a:p>
        </p:txBody>
      </p:sp>
    </p:spTree>
    <p:extLst>
      <p:ext uri="{BB962C8B-B14F-4D97-AF65-F5344CB8AC3E}">
        <p14:creationId xmlns:p14="http://schemas.microsoft.com/office/powerpoint/2010/main" val="1027084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4AA2965E-30D6-5DD6-89D7-9C09DA0EA5AD}"/>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F67DAC48-E018-A078-121C-FC5056F0AC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20309463-4C6F-373B-B696-0FA503E2306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marR="0" lvl="0" indent="-171450" algn="l" defTabSz="914400" rtl="0" eaLnBrk="1" fontAlgn="auto" latinLnBrk="0" hangingPunct="1">
              <a:lnSpc>
                <a:spcPct val="100000"/>
              </a:lnSpc>
              <a:spcBef>
                <a:spcPts val="0"/>
              </a:spcBef>
              <a:spcAft>
                <a:spcPts val="0"/>
              </a:spcAft>
              <a:buClr>
                <a:schemeClr val="dk1"/>
              </a:buClr>
              <a:buSzPts val="1200"/>
              <a:buFontTx/>
              <a:buNone/>
              <a:tabLst/>
              <a:defRPr/>
            </a:pPr>
            <a:r>
              <a:rPr lang="en-US" dirty="0"/>
              <a:t>…and we can flesh out the rest of the performance map!</a:t>
            </a:r>
          </a:p>
          <a:p>
            <a:pPr marL="247650" marR="0" lvl="0" indent="-171450" algn="l" defTabSz="914400" rtl="0" eaLnBrk="1" fontAlgn="auto" latinLnBrk="0" hangingPunct="1">
              <a:lnSpc>
                <a:spcPct val="100000"/>
              </a:lnSpc>
              <a:spcBef>
                <a:spcPts val="0"/>
              </a:spcBef>
              <a:spcAft>
                <a:spcPts val="0"/>
              </a:spcAft>
              <a:buClr>
                <a:schemeClr val="dk1"/>
              </a:buClr>
              <a:buSzPts val="1200"/>
              <a:buFontTx/>
              <a:buNone/>
              <a:tabLst/>
              <a:defRPr/>
            </a:pPr>
            <a:endParaRPr lang="en-US" dirty="0"/>
          </a:p>
          <a:p>
            <a:pPr marL="247650" marR="0" lvl="0" indent="-171450" algn="l" defTabSz="914400" rtl="0" eaLnBrk="1" fontAlgn="auto" latinLnBrk="0" hangingPunct="1">
              <a:lnSpc>
                <a:spcPct val="100000"/>
              </a:lnSpc>
              <a:spcBef>
                <a:spcPts val="0"/>
              </a:spcBef>
              <a:spcAft>
                <a:spcPts val="0"/>
              </a:spcAft>
              <a:buClr>
                <a:schemeClr val="dk1"/>
              </a:buClr>
              <a:buSzPts val="1200"/>
              <a:buFontTx/>
              <a:buNone/>
              <a:tabLst/>
              <a:defRPr/>
            </a:pPr>
            <a:r>
              <a:rPr lang="en-US" dirty="0"/>
              <a:t>That sums up the bulk of the work that went into this addendum, but there are a few loose ends I’d like to cover if we have time</a:t>
            </a:r>
          </a:p>
          <a:p>
            <a:pPr marL="247650" lvl="0" indent="-171450" algn="l" rtl="0">
              <a:spcBef>
                <a:spcPts val="0"/>
              </a:spcBef>
              <a:spcAft>
                <a:spcPts val="0"/>
              </a:spcAft>
              <a:buClr>
                <a:schemeClr val="dk1"/>
              </a:buClr>
              <a:buSzPts val="1200"/>
            </a:pPr>
            <a:endParaRPr dirty="0"/>
          </a:p>
        </p:txBody>
      </p:sp>
      <p:sp>
        <p:nvSpPr>
          <p:cNvPr id="396" name="Google Shape;396;p28:notes">
            <a:extLst>
              <a:ext uri="{FF2B5EF4-FFF2-40B4-BE49-F238E27FC236}">
                <a16:creationId xmlns:a16="http://schemas.microsoft.com/office/drawing/2014/main" id="{B78F8071-3F2E-35B3-5EF1-004E4829B95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295568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3964F5BD-B596-0CC9-B65E-E090921100A6}"/>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8665B496-F117-5594-2159-E1589449FE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AABED4B3-6BF2-258C-1F11-84CA775407A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buFont typeface="Arial" panose="020B0604020202020204" pitchFamily="34" charset="0"/>
              <a:buChar char="•"/>
            </a:pPr>
            <a:r>
              <a:rPr lang="en-US" dirty="0"/>
              <a:t>Performance isn’t only dependent on compressor speed and outdoor temperature.</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It also depends on the indoor conditions, like indoor </a:t>
            </a:r>
            <a:r>
              <a:rPr lang="en-US" dirty="0" err="1"/>
              <a:t>drybulb</a:t>
            </a:r>
            <a:r>
              <a:rPr lang="en-US" dirty="0"/>
              <a:t> temperature and the flow rate across the coil</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This is variation is also not something that is readily available</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So we rely on the relationships established by the cutler curves</a:t>
            </a:r>
            <a:endParaRPr dirty="0"/>
          </a:p>
        </p:txBody>
      </p:sp>
      <p:sp>
        <p:nvSpPr>
          <p:cNvPr id="396" name="Google Shape;396;p28:notes">
            <a:extLst>
              <a:ext uri="{FF2B5EF4-FFF2-40B4-BE49-F238E27FC236}">
                <a16:creationId xmlns:a16="http://schemas.microsoft.com/office/drawing/2014/main" id="{490D7CF9-B896-160B-3A11-CDA13D37E13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474243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B1FEC1D5-70BC-B99C-AAEE-B1138D0C527F}"/>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B0C2B1A0-4322-50BE-4FFF-4B0829B28F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C660814A-D3BD-8453-95C1-F7CD3AC3368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buFont typeface="Arial" panose="020B0604020202020204" pitchFamily="34" charset="0"/>
              <a:buChar char="•"/>
            </a:pPr>
            <a:r>
              <a:rPr lang="en-US" dirty="0"/>
              <a:t>Next is defrost</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Also very little data is available from the manufacturers about how heat pumps work in defrost operation.</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There’s also a wide range of strategies that can be used to defrost the outdoor coil, but it’s not documented in a way that can be readily determined by a rater.</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So we apply the same assumptions to all heat pumps at every speed of operation: Timed reverse cycle defrost</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We apply a degradation factor to both heating capacity and heating power depending on the outdoor temperature</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At temperatures below 40F, the degradation factor slowly increases to a maximum degradation at around 18F.</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The capacity can be degraded by up to ~14%, which reflects the fact that you are actually cooling the indoor air in the home during defrost, and this air must by re-heated with supplemental heat</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The power is actually lower by about 2%, which reflects the fact that the compressor actually has to shut off before it can switch into defrost mode.</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We also assume a pan heater is operating to prevent the melt off from re-freezing below the unit.</a:t>
            </a:r>
            <a:endParaRPr dirty="0"/>
          </a:p>
        </p:txBody>
      </p:sp>
      <p:sp>
        <p:nvSpPr>
          <p:cNvPr id="396" name="Google Shape;396;p28:notes">
            <a:extLst>
              <a:ext uri="{FF2B5EF4-FFF2-40B4-BE49-F238E27FC236}">
                <a16:creationId xmlns:a16="http://schemas.microsoft.com/office/drawing/2014/main" id="{5D8650C3-576E-7409-62B3-C99C7A6B3E2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097509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B3AE2D80-23FF-D2A3-46A9-2B62FC58513A}"/>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F9C27DE1-B448-6414-C1BE-B4CAA5755E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305736E4-6038-6708-9776-FF196DDCD82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buFont typeface="Arial" panose="020B0604020202020204" pitchFamily="34" charset="0"/>
              <a:buChar char="•"/>
            </a:pPr>
            <a:r>
              <a:rPr lang="en-US" dirty="0"/>
              <a:t>The next complication is indoor fan power.</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As I mentioned, the manufacturers provide net capacity and net power, which lumps the indoor fan in with the coil.</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In order to get to the gross performance, we need to make assumptions about the fan performance used in the AHRI rating process so we know how much heat and power to remove.</a:t>
            </a:r>
          </a:p>
          <a:p>
            <a:pPr marL="247650" lvl="0" indent="-171450" algn="l" rtl="0">
              <a:spcBef>
                <a:spcPts val="0"/>
              </a:spcBef>
              <a:spcAft>
                <a:spcPts val="0"/>
              </a:spcAft>
              <a:buClr>
                <a:schemeClr val="dk1"/>
              </a:buClr>
              <a:buSzPts val="1200"/>
              <a:buFont typeface="Arial" panose="020B0604020202020204" pitchFamily="34" charset="0"/>
              <a:buChar char="•"/>
            </a:pPr>
            <a:endParaRPr lang="en-US" dirty="0"/>
          </a:p>
          <a:p>
            <a:pPr marL="2476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dirty="0"/>
              <a:t>For AHRI ratings, the airflow ratio is the airflow relative to the air flow for full speed cooling operation.</a:t>
            </a:r>
          </a:p>
          <a:p>
            <a:pPr marL="2476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dirty="0"/>
              <a:t>We assume that the fan operates at a different flow rate for each compressor speed for both heating and cooling.</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Each flow rate is proportional to the capacity of the system at that speed.</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So if the cooling capacity ratio at minimum speed is 30%, you can use these relationships to determine what the fan power is when operating at minimum cooling speed.</a:t>
            </a:r>
          </a:p>
          <a:p>
            <a:pPr marL="247650" lvl="0" indent="-171450" algn="l" rtl="0">
              <a:spcBef>
                <a:spcPts val="0"/>
              </a:spcBef>
              <a:spcAft>
                <a:spcPts val="0"/>
              </a:spcAft>
              <a:buClr>
                <a:schemeClr val="dk1"/>
              </a:buClr>
              <a:buSzPts val="1200"/>
              <a:buFont typeface="Arial" panose="020B0604020202020204" pitchFamily="34" charset="0"/>
              <a:buChar char="•"/>
            </a:pPr>
            <a:endParaRPr lang="en-US" dirty="0"/>
          </a:p>
          <a:p>
            <a:pPr marL="247650" lvl="0" indent="-171450" algn="l" rtl="0">
              <a:spcBef>
                <a:spcPts val="0"/>
              </a:spcBef>
              <a:spcAft>
                <a:spcPts val="0"/>
              </a:spcAft>
              <a:buClr>
                <a:schemeClr val="dk1"/>
              </a:buClr>
              <a:buSzPts val="1200"/>
              <a:buFont typeface="Arial" panose="020B0604020202020204" pitchFamily="34" charset="0"/>
              <a:buChar char="•"/>
            </a:pPr>
            <a:r>
              <a:rPr lang="en-US" dirty="0"/>
              <a:t>The W/cfm values shown here are the assumed rated specific fan power at full speed cooling operation.</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If airflow and fan power are measured as part of the HVAC grading process, we use similar curves to estimate the fan power at other speeds and modes of operation.</a:t>
            </a:r>
          </a:p>
          <a:p>
            <a:pPr marL="247650" lvl="0" indent="-171450" algn="l" rtl="0">
              <a:spcBef>
                <a:spcPts val="0"/>
              </a:spcBef>
              <a:spcAft>
                <a:spcPts val="0"/>
              </a:spcAft>
              <a:buClr>
                <a:schemeClr val="dk1"/>
              </a:buClr>
              <a:buSzPts val="1200"/>
            </a:pPr>
            <a:endParaRPr lang="en-US" dirty="0"/>
          </a:p>
        </p:txBody>
      </p:sp>
      <p:sp>
        <p:nvSpPr>
          <p:cNvPr id="396" name="Google Shape;396;p28:notes">
            <a:extLst>
              <a:ext uri="{FF2B5EF4-FFF2-40B4-BE49-F238E27FC236}">
                <a16:creationId xmlns:a16="http://schemas.microsoft.com/office/drawing/2014/main" id="{08AC7F5D-8769-299B-3193-BC9700B1E3D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950370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9F2F820D-B56E-A91E-C597-83715659FBE1}"/>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2EA6A65A-90C6-DBEA-E0BD-7153CD5D51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71884C86-0E6F-F1CB-09D9-9412B7B88FB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I’m not going to spend a lot of time explaining how the sensible cooling capacity is calculated, outside of mentioning that:</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We use a correlation developed by proctor engineering that estimates the rated sensible heat ratio depending on the rated cfm/ton</a:t>
            </a:r>
          </a:p>
          <a:p>
            <a:pPr marL="247650" lvl="0" indent="-171450" algn="l" rtl="0">
              <a:spcBef>
                <a:spcPts val="0"/>
              </a:spcBef>
              <a:spcAft>
                <a:spcPts val="0"/>
              </a:spcAft>
              <a:buClr>
                <a:schemeClr val="dk1"/>
              </a:buClr>
              <a:buSzPts val="1200"/>
              <a:buFont typeface="Arial" panose="020B0604020202020204" pitchFamily="34" charset="0"/>
              <a:buChar char="•"/>
            </a:pPr>
            <a:r>
              <a:rPr lang="en-US" dirty="0"/>
              <a:t>And we use what’s called the “Apparatus Dew Point Methodology” to calculate the sensible heat ratio at off-rated conditions.</a:t>
            </a:r>
          </a:p>
        </p:txBody>
      </p:sp>
      <p:sp>
        <p:nvSpPr>
          <p:cNvPr id="396" name="Google Shape;396;p28:notes">
            <a:extLst>
              <a:ext uri="{FF2B5EF4-FFF2-40B4-BE49-F238E27FC236}">
                <a16:creationId xmlns:a16="http://schemas.microsoft.com/office/drawing/2014/main" id="{1C6415FA-3DA4-283B-3387-1DC463EACBB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697450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5EC1DC2F-14A1-40BA-8A95-4C37E4247A5D}"/>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A7DF0427-A198-F2B7-5566-700A13ECEE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84BA44CC-1AE2-3586-9075-271489833B8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Single and two stage based on CEC database. My understanding is reducing cycling losses was favored path to improved seasonal efficiency.</a:t>
            </a:r>
          </a:p>
          <a:p>
            <a:pPr marL="247650" lvl="0" indent="-171450" algn="l" rtl="0">
              <a:spcBef>
                <a:spcPts val="0"/>
              </a:spcBef>
              <a:spcAft>
                <a:spcPts val="0"/>
              </a:spcAft>
              <a:buClr>
                <a:schemeClr val="dk1"/>
              </a:buClr>
              <a:buSzPts val="1200"/>
            </a:pPr>
            <a:endParaRPr lang="en-US" dirty="0"/>
          </a:p>
          <a:p>
            <a:pPr marL="247650" lvl="0" indent="-171450" algn="l" rtl="0">
              <a:spcBef>
                <a:spcPts val="0"/>
              </a:spcBef>
              <a:spcAft>
                <a:spcPts val="0"/>
              </a:spcAft>
              <a:buClr>
                <a:schemeClr val="dk1"/>
              </a:buClr>
              <a:buSzPts val="1200"/>
            </a:pPr>
            <a:r>
              <a:rPr lang="en-US" dirty="0"/>
              <a:t>Variable speed based on field studies and testing done at Purdue. Variable speed systems don’t need as good of cycling management because the spend much less time cycling.</a:t>
            </a:r>
            <a:endParaRPr dirty="0"/>
          </a:p>
        </p:txBody>
      </p:sp>
      <p:sp>
        <p:nvSpPr>
          <p:cNvPr id="396" name="Google Shape;396;p28:notes">
            <a:extLst>
              <a:ext uri="{FF2B5EF4-FFF2-40B4-BE49-F238E27FC236}">
                <a16:creationId xmlns:a16="http://schemas.microsoft.com/office/drawing/2014/main" id="{52FBEDA2-6674-DCBE-C1ED-318DBE9159D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329645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D3386066-F406-8FFA-8405-F18E8A43575A}"/>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56D3EC73-4092-6E3D-55D4-92BA3E5550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730B9ED7-F363-8561-3EE2-7B25B768D7F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endParaRPr dirty="0"/>
          </a:p>
        </p:txBody>
      </p:sp>
      <p:sp>
        <p:nvSpPr>
          <p:cNvPr id="396" name="Google Shape;396;p28:notes">
            <a:extLst>
              <a:ext uri="{FF2B5EF4-FFF2-40B4-BE49-F238E27FC236}">
                <a16:creationId xmlns:a16="http://schemas.microsoft.com/office/drawing/2014/main" id="{27085B13-AAB1-5A71-C369-27025EF6F51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729831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8D17E6BF-8BFB-CF86-A8E8-F8C3C6D818C7}"/>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1AD6C271-79AB-9DCF-43BD-F55A2B3F2F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A80EB37D-2C5B-E3E0-13DC-A2F624E5E20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r>
              <a:rPr lang="en-US" dirty="0"/>
              <a:t>So that sums up my overview of the addendum.</a:t>
            </a:r>
          </a:p>
          <a:p>
            <a:pPr marL="247650" lvl="0" indent="-171450" algn="l" rtl="0">
              <a:spcBef>
                <a:spcPts val="0"/>
              </a:spcBef>
              <a:spcAft>
                <a:spcPts val="0"/>
              </a:spcAft>
              <a:buClr>
                <a:schemeClr val="dk1"/>
              </a:buClr>
              <a:buSzPts val="1200"/>
            </a:pPr>
            <a:r>
              <a:rPr lang="en-US" dirty="0"/>
              <a:t>A lot of work went in to piecing this all together, and I'd like to thank</a:t>
            </a:r>
          </a:p>
          <a:p>
            <a:pPr marL="247650" lvl="0" indent="-171450" algn="l" rtl="0">
              <a:spcBef>
                <a:spcPts val="0"/>
              </a:spcBef>
              <a:spcAft>
                <a:spcPts val="0"/>
              </a:spcAft>
              <a:buClr>
                <a:schemeClr val="dk1"/>
              </a:buClr>
              <a:buSzPts val="1200"/>
            </a:pPr>
            <a:r>
              <a:rPr lang="en-US" dirty="0"/>
              <a:t>all the members of the working group</a:t>
            </a:r>
          </a:p>
          <a:p>
            <a:pPr marL="247650" lvl="0" indent="-171450" algn="l" rtl="0">
              <a:spcBef>
                <a:spcPts val="0"/>
              </a:spcBef>
              <a:spcAft>
                <a:spcPts val="0"/>
              </a:spcAft>
              <a:buClr>
                <a:schemeClr val="dk1"/>
              </a:buClr>
              <a:buSzPts val="1200"/>
            </a:pPr>
            <a:r>
              <a:rPr lang="en-US" dirty="0"/>
              <a:t>and Nathan Oliver from Big Ladder who did most of the statistical analysis of the NEEP database</a:t>
            </a:r>
          </a:p>
          <a:p>
            <a:pPr marL="247650" lvl="0" indent="-171450" algn="l" rtl="0">
              <a:spcBef>
                <a:spcPts val="0"/>
              </a:spcBef>
              <a:spcAft>
                <a:spcPts val="0"/>
              </a:spcAft>
              <a:buClr>
                <a:schemeClr val="dk1"/>
              </a:buClr>
              <a:buSzPts val="1200"/>
            </a:pPr>
            <a:endParaRPr lang="en-US" dirty="0"/>
          </a:p>
          <a:p>
            <a:pPr marL="247650" lvl="0" indent="-171450" algn="l" rtl="0">
              <a:spcBef>
                <a:spcPts val="0"/>
              </a:spcBef>
              <a:spcAft>
                <a:spcPts val="0"/>
              </a:spcAft>
              <a:buClr>
                <a:schemeClr val="dk1"/>
              </a:buClr>
              <a:buSzPts val="1200"/>
            </a:pPr>
            <a:r>
              <a:rPr lang="en-US" dirty="0"/>
              <a:t>As I said the addendum is out for public review right now (and for the next 11 days). Please take a chance to review and provide any comments back through the web form.</a:t>
            </a:r>
          </a:p>
          <a:p>
            <a:pPr marL="247650" lvl="0" indent="-171450" algn="l" rtl="0">
              <a:spcBef>
                <a:spcPts val="0"/>
              </a:spcBef>
              <a:spcAft>
                <a:spcPts val="0"/>
              </a:spcAft>
              <a:buClr>
                <a:schemeClr val="dk1"/>
              </a:buClr>
              <a:buSzPts val="1200"/>
            </a:pPr>
            <a:endParaRPr lang="en-US" dirty="0"/>
          </a:p>
          <a:p>
            <a:pPr marL="247650" lvl="0" indent="-171450" algn="l" rtl="0">
              <a:spcBef>
                <a:spcPts val="0"/>
              </a:spcBef>
              <a:spcAft>
                <a:spcPts val="0"/>
              </a:spcAft>
              <a:buClr>
                <a:schemeClr val="dk1"/>
              </a:buClr>
              <a:buSzPts val="1200"/>
            </a:pPr>
            <a:r>
              <a:rPr lang="en-US" dirty="0"/>
              <a:t>Thank you!</a:t>
            </a:r>
            <a:endParaRPr dirty="0"/>
          </a:p>
        </p:txBody>
      </p:sp>
      <p:sp>
        <p:nvSpPr>
          <p:cNvPr id="396" name="Google Shape;396;p28:notes">
            <a:extLst>
              <a:ext uri="{FF2B5EF4-FFF2-40B4-BE49-F238E27FC236}">
                <a16:creationId xmlns:a16="http://schemas.microsoft.com/office/drawing/2014/main" id="{1022ED99-83BE-E222-7BA7-806C8F9C536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75503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7C634BDA-03A0-A24E-6572-639F39563FCC}"/>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5D071CC1-6ED6-9CA6-518F-1FE45B10E8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29BDD0FC-397A-965D-22F8-2946DEE8B30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endParaRPr dirty="0"/>
          </a:p>
        </p:txBody>
      </p:sp>
      <p:sp>
        <p:nvSpPr>
          <p:cNvPr id="396" name="Google Shape;396;p28:notes">
            <a:extLst>
              <a:ext uri="{FF2B5EF4-FFF2-40B4-BE49-F238E27FC236}">
                <a16:creationId xmlns:a16="http://schemas.microsoft.com/office/drawing/2014/main" id="{975A51E7-6839-2611-B9A7-7729D788D37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412554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0B0698-9A42-47E6-9AC7-E089B946C1E1}" type="slidenum">
              <a:rPr lang="en-US" smtClean="0"/>
              <a:t>82</a:t>
            </a:fld>
            <a:endParaRPr lang="en-US"/>
          </a:p>
        </p:txBody>
      </p:sp>
    </p:spTree>
    <p:extLst>
      <p:ext uri="{BB962C8B-B14F-4D97-AF65-F5344CB8AC3E}">
        <p14:creationId xmlns:p14="http://schemas.microsoft.com/office/powerpoint/2010/main" val="1712018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68A178E1-CDA9-6AC3-44FE-B86A9A7D25DF}"/>
            </a:ext>
          </a:extLst>
        </p:cNvPr>
        <p:cNvGrpSpPr/>
        <p:nvPr/>
      </p:nvGrpSpPr>
      <p:grpSpPr>
        <a:xfrm>
          <a:off x="0" y="0"/>
          <a:ext cx="0" cy="0"/>
          <a:chOff x="0" y="0"/>
          <a:chExt cx="0" cy="0"/>
        </a:xfrm>
      </p:grpSpPr>
      <p:sp>
        <p:nvSpPr>
          <p:cNvPr id="394" name="Google Shape;394;p28:notes">
            <a:extLst>
              <a:ext uri="{FF2B5EF4-FFF2-40B4-BE49-F238E27FC236}">
                <a16:creationId xmlns:a16="http://schemas.microsoft.com/office/drawing/2014/main" id="{504D43AE-D51F-5EC4-E0C0-F8F1ABBBDA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a:extLst>
              <a:ext uri="{FF2B5EF4-FFF2-40B4-BE49-F238E27FC236}">
                <a16:creationId xmlns:a16="http://schemas.microsoft.com/office/drawing/2014/main" id="{3492F745-C499-E461-53C2-18E246F2F9E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pPr>
            <a:endParaRPr dirty="0"/>
          </a:p>
        </p:txBody>
      </p:sp>
      <p:sp>
        <p:nvSpPr>
          <p:cNvPr id="396" name="Google Shape;396;p28:notes">
            <a:extLst>
              <a:ext uri="{FF2B5EF4-FFF2-40B4-BE49-F238E27FC236}">
                <a16:creationId xmlns:a16="http://schemas.microsoft.com/office/drawing/2014/main" id="{905F3BA3-F984-3938-D7BC-E48C9C4B3E1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83443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020DE313-517D-A3BE-A978-946C08F9BCE6}"/>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9" name="Slide Number Placeholder 1">
            <a:extLst>
              <a:ext uri="{FF2B5EF4-FFF2-40B4-BE49-F238E27FC236}">
                <a16:creationId xmlns:a16="http://schemas.microsoft.com/office/drawing/2014/main" id="{3DB728B6-5291-8212-6871-53BDC6DD7C1E}"/>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85190357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7FF72DA-FCF7-C01F-5E3E-C169E3A5E33D}"/>
              </a:ext>
            </a:extLst>
          </p:cNvPr>
          <p:cNvSpPr>
            <a:spLocks noGrp="1"/>
          </p:cNvSpPr>
          <p:nvPr>
            <p:ph type="pic" sz="quarter" idx="11"/>
          </p:nvPr>
        </p:nvSpPr>
        <p:spPr>
          <a:xfrm>
            <a:off x="1" y="1"/>
            <a:ext cx="6858000" cy="6857999"/>
          </a:xfrm>
          <a:custGeom>
            <a:avLst/>
            <a:gdLst>
              <a:gd name="connsiteX0" fmla="*/ 2699298 w 6858000"/>
              <a:gd name="connsiteY0" fmla="*/ 3552092 h 6857999"/>
              <a:gd name="connsiteX1" fmla="*/ 5398597 w 6858000"/>
              <a:gd name="connsiteY1" fmla="*/ 6857999 h 6857999"/>
              <a:gd name="connsiteX2" fmla="*/ 0 w 6858000"/>
              <a:gd name="connsiteY2" fmla="*/ 6857999 h 6857999"/>
              <a:gd name="connsiteX3" fmla="*/ 2 w 6858000"/>
              <a:gd name="connsiteY3" fmla="*/ 297389 h 6857999"/>
              <a:gd name="connsiteX4" fmla="*/ 2609883 w 6858000"/>
              <a:gd name="connsiteY4" fmla="*/ 3446080 h 6857999"/>
              <a:gd name="connsiteX5" fmla="*/ 2 w 6858000"/>
              <a:gd name="connsiteY5" fmla="*/ 6594771 h 6857999"/>
              <a:gd name="connsiteX6" fmla="*/ 0 w 6858000"/>
              <a:gd name="connsiteY6" fmla="*/ 0 h 6857999"/>
              <a:gd name="connsiteX7" fmla="*/ 6858000 w 6858000"/>
              <a:gd name="connsiteY7" fmla="*/ 0 h 6857999"/>
              <a:gd name="connsiteX8" fmla="*/ 3429000 w 6858000"/>
              <a:gd name="connsiteY8" fmla="*/ 41995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6857999">
                <a:moveTo>
                  <a:pt x="2699298" y="3552092"/>
                </a:moveTo>
                <a:lnTo>
                  <a:pt x="5398597" y="6857999"/>
                </a:lnTo>
                <a:lnTo>
                  <a:pt x="0" y="6857999"/>
                </a:lnTo>
                <a:close/>
                <a:moveTo>
                  <a:pt x="2" y="297389"/>
                </a:moveTo>
                <a:lnTo>
                  <a:pt x="2609883" y="3446080"/>
                </a:lnTo>
                <a:lnTo>
                  <a:pt x="2" y="6594771"/>
                </a:lnTo>
                <a:close/>
                <a:moveTo>
                  <a:pt x="0" y="0"/>
                </a:moveTo>
                <a:lnTo>
                  <a:pt x="6858000" y="0"/>
                </a:lnTo>
                <a:lnTo>
                  <a:pt x="3429000" y="4199595"/>
                </a:lnTo>
                <a:close/>
              </a:path>
            </a:pathLst>
          </a:custGeom>
          <a:noFill/>
        </p:spPr>
        <p:txBody>
          <a:bodyPr wrap="square">
            <a:noAutofit/>
          </a:bodyPr>
          <a:lstStyle>
            <a:lvl1pPr>
              <a:defRPr sz="1400">
                <a:solidFill>
                  <a:schemeClr val="accent2"/>
                </a:solidFill>
              </a:defRPr>
            </a:lvl1pPr>
          </a:lstStyle>
          <a:p>
            <a:endParaRPr lang="en-US"/>
          </a:p>
        </p:txBody>
      </p:sp>
      <p:sp>
        <p:nvSpPr>
          <p:cNvPr id="5" name="Footer Placeholder 4">
            <a:extLst>
              <a:ext uri="{FF2B5EF4-FFF2-40B4-BE49-F238E27FC236}">
                <a16:creationId xmlns:a16="http://schemas.microsoft.com/office/drawing/2014/main" id="{69B8BC47-0D57-2EFF-0C06-4B1144FCFC69}"/>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6" name="Slide Number Placeholder 1">
            <a:extLst>
              <a:ext uri="{FF2B5EF4-FFF2-40B4-BE49-F238E27FC236}">
                <a16:creationId xmlns:a16="http://schemas.microsoft.com/office/drawing/2014/main" id="{200FC179-E57A-9ABF-4D77-32DA9240F7E4}"/>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10882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4C13C53-DF72-698D-D665-68F5AE6DCF21}"/>
              </a:ext>
            </a:extLst>
          </p:cNvPr>
          <p:cNvSpPr>
            <a:spLocks noGrp="1"/>
          </p:cNvSpPr>
          <p:nvPr>
            <p:ph type="pic" sz="quarter" idx="11"/>
          </p:nvPr>
        </p:nvSpPr>
        <p:spPr>
          <a:xfrm>
            <a:off x="1371606" y="1574943"/>
            <a:ext cx="9448794" cy="3561782"/>
          </a:xfrm>
          <a:custGeom>
            <a:avLst/>
            <a:gdLst>
              <a:gd name="connsiteX0" fmla="*/ 5962493 w 9448794"/>
              <a:gd name="connsiteY0" fmla="*/ 2414882 h 3561782"/>
              <a:gd name="connsiteX1" fmla="*/ 8256294 w 9448794"/>
              <a:gd name="connsiteY1" fmla="*/ 2414882 h 3561782"/>
              <a:gd name="connsiteX2" fmla="*/ 7109393 w 9448794"/>
              <a:gd name="connsiteY2" fmla="*/ 3561782 h 3561782"/>
              <a:gd name="connsiteX3" fmla="*/ 3577496 w 9448794"/>
              <a:gd name="connsiteY3" fmla="*/ 2414882 h 3561782"/>
              <a:gd name="connsiteX4" fmla="*/ 5871297 w 9448794"/>
              <a:gd name="connsiteY4" fmla="*/ 2414882 h 3561782"/>
              <a:gd name="connsiteX5" fmla="*/ 4724397 w 9448794"/>
              <a:gd name="connsiteY5" fmla="*/ 3561782 h 3561782"/>
              <a:gd name="connsiteX6" fmla="*/ 1192500 w 9448794"/>
              <a:gd name="connsiteY6" fmla="*/ 2414882 h 3561782"/>
              <a:gd name="connsiteX7" fmla="*/ 3486300 w 9448794"/>
              <a:gd name="connsiteY7" fmla="*/ 2414882 h 3561782"/>
              <a:gd name="connsiteX8" fmla="*/ 2339401 w 9448794"/>
              <a:gd name="connsiteY8" fmla="*/ 3561782 h 3561782"/>
              <a:gd name="connsiteX9" fmla="*/ 7109393 w 9448794"/>
              <a:gd name="connsiteY9" fmla="*/ 1221320 h 3561782"/>
              <a:gd name="connsiteX10" fmla="*/ 8256294 w 9448794"/>
              <a:gd name="connsiteY10" fmla="*/ 2368220 h 3561782"/>
              <a:gd name="connsiteX11" fmla="*/ 5962493 w 9448794"/>
              <a:gd name="connsiteY11" fmla="*/ 2368220 h 3561782"/>
              <a:gd name="connsiteX12" fmla="*/ 4724397 w 9448794"/>
              <a:gd name="connsiteY12" fmla="*/ 1221320 h 3561782"/>
              <a:gd name="connsiteX13" fmla="*/ 5871297 w 9448794"/>
              <a:gd name="connsiteY13" fmla="*/ 2368220 h 3561782"/>
              <a:gd name="connsiteX14" fmla="*/ 3577496 w 9448794"/>
              <a:gd name="connsiteY14" fmla="*/ 2368220 h 3561782"/>
              <a:gd name="connsiteX15" fmla="*/ 2339401 w 9448794"/>
              <a:gd name="connsiteY15" fmla="*/ 1221320 h 3561782"/>
              <a:gd name="connsiteX16" fmla="*/ 3486300 w 9448794"/>
              <a:gd name="connsiteY16" fmla="*/ 2368220 h 3561782"/>
              <a:gd name="connsiteX17" fmla="*/ 1192500 w 9448794"/>
              <a:gd name="connsiteY17" fmla="*/ 2368220 h 3561782"/>
              <a:gd name="connsiteX18" fmla="*/ 7154993 w 9448794"/>
              <a:gd name="connsiteY18" fmla="*/ 1193562 h 3561782"/>
              <a:gd name="connsiteX19" fmla="*/ 9448794 w 9448794"/>
              <a:gd name="connsiteY19" fmla="*/ 1193562 h 3561782"/>
              <a:gd name="connsiteX20" fmla="*/ 8301894 w 9448794"/>
              <a:gd name="connsiteY20" fmla="*/ 2340462 h 3561782"/>
              <a:gd name="connsiteX21" fmla="*/ 4769995 w 9448794"/>
              <a:gd name="connsiteY21" fmla="*/ 1193562 h 3561782"/>
              <a:gd name="connsiteX22" fmla="*/ 7063795 w 9448794"/>
              <a:gd name="connsiteY22" fmla="*/ 1193562 h 3561782"/>
              <a:gd name="connsiteX23" fmla="*/ 5916895 w 9448794"/>
              <a:gd name="connsiteY23" fmla="*/ 2340462 h 3561782"/>
              <a:gd name="connsiteX24" fmla="*/ 2384999 w 9448794"/>
              <a:gd name="connsiteY24" fmla="*/ 1193562 h 3561782"/>
              <a:gd name="connsiteX25" fmla="*/ 4678799 w 9448794"/>
              <a:gd name="connsiteY25" fmla="*/ 1193562 h 3561782"/>
              <a:gd name="connsiteX26" fmla="*/ 3531898 w 9448794"/>
              <a:gd name="connsiteY26" fmla="*/ 2340462 h 3561782"/>
              <a:gd name="connsiteX27" fmla="*/ 1 w 9448794"/>
              <a:gd name="connsiteY27" fmla="*/ 1193562 h 3561782"/>
              <a:gd name="connsiteX28" fmla="*/ 2293804 w 9448794"/>
              <a:gd name="connsiteY28" fmla="*/ 1193562 h 3561782"/>
              <a:gd name="connsiteX29" fmla="*/ 1146902 w 9448794"/>
              <a:gd name="connsiteY29" fmla="*/ 2340462 h 3561782"/>
              <a:gd name="connsiteX30" fmla="*/ 8301892 w 9448794"/>
              <a:gd name="connsiteY30" fmla="*/ 0 h 3561782"/>
              <a:gd name="connsiteX31" fmla="*/ 9448793 w 9448794"/>
              <a:gd name="connsiteY31" fmla="*/ 1146900 h 3561782"/>
              <a:gd name="connsiteX32" fmla="*/ 7154992 w 9448794"/>
              <a:gd name="connsiteY32" fmla="*/ 1146900 h 3561782"/>
              <a:gd name="connsiteX33" fmla="*/ 5916895 w 9448794"/>
              <a:gd name="connsiteY33" fmla="*/ 0 h 3561782"/>
              <a:gd name="connsiteX34" fmla="*/ 7063795 w 9448794"/>
              <a:gd name="connsiteY34" fmla="*/ 1146900 h 3561782"/>
              <a:gd name="connsiteX35" fmla="*/ 4769995 w 9448794"/>
              <a:gd name="connsiteY35" fmla="*/ 1146900 h 3561782"/>
              <a:gd name="connsiteX36" fmla="*/ 3531898 w 9448794"/>
              <a:gd name="connsiteY36" fmla="*/ 0 h 3561782"/>
              <a:gd name="connsiteX37" fmla="*/ 4678799 w 9448794"/>
              <a:gd name="connsiteY37" fmla="*/ 1146900 h 3561782"/>
              <a:gd name="connsiteX38" fmla="*/ 2384999 w 9448794"/>
              <a:gd name="connsiteY38" fmla="*/ 1146900 h 3561782"/>
              <a:gd name="connsiteX39" fmla="*/ 1146901 w 9448794"/>
              <a:gd name="connsiteY39" fmla="*/ 0 h 3561782"/>
              <a:gd name="connsiteX40" fmla="*/ 2293801 w 9448794"/>
              <a:gd name="connsiteY40" fmla="*/ 1146900 h 3561782"/>
              <a:gd name="connsiteX41" fmla="*/ 0 w 9448794"/>
              <a:gd name="connsiteY41" fmla="*/ 1146900 h 356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448794" h="3561782">
                <a:moveTo>
                  <a:pt x="5962493" y="2414882"/>
                </a:moveTo>
                <a:lnTo>
                  <a:pt x="8256294" y="2414882"/>
                </a:lnTo>
                <a:lnTo>
                  <a:pt x="7109393" y="3561782"/>
                </a:lnTo>
                <a:close/>
                <a:moveTo>
                  <a:pt x="3577496" y="2414882"/>
                </a:moveTo>
                <a:lnTo>
                  <a:pt x="5871297" y="2414882"/>
                </a:lnTo>
                <a:lnTo>
                  <a:pt x="4724397" y="3561782"/>
                </a:lnTo>
                <a:close/>
                <a:moveTo>
                  <a:pt x="1192500" y="2414882"/>
                </a:moveTo>
                <a:lnTo>
                  <a:pt x="3486300" y="2414882"/>
                </a:lnTo>
                <a:lnTo>
                  <a:pt x="2339401" y="3561782"/>
                </a:lnTo>
                <a:close/>
                <a:moveTo>
                  <a:pt x="7109393" y="1221320"/>
                </a:moveTo>
                <a:lnTo>
                  <a:pt x="8256294" y="2368220"/>
                </a:lnTo>
                <a:lnTo>
                  <a:pt x="5962493" y="2368220"/>
                </a:lnTo>
                <a:close/>
                <a:moveTo>
                  <a:pt x="4724397" y="1221320"/>
                </a:moveTo>
                <a:lnTo>
                  <a:pt x="5871297" y="2368220"/>
                </a:lnTo>
                <a:lnTo>
                  <a:pt x="3577496" y="2368220"/>
                </a:lnTo>
                <a:close/>
                <a:moveTo>
                  <a:pt x="2339401" y="1221320"/>
                </a:moveTo>
                <a:lnTo>
                  <a:pt x="3486300" y="2368220"/>
                </a:lnTo>
                <a:lnTo>
                  <a:pt x="1192500" y="2368220"/>
                </a:lnTo>
                <a:close/>
                <a:moveTo>
                  <a:pt x="7154993" y="1193562"/>
                </a:moveTo>
                <a:lnTo>
                  <a:pt x="9448794" y="1193562"/>
                </a:lnTo>
                <a:lnTo>
                  <a:pt x="8301894" y="2340462"/>
                </a:lnTo>
                <a:close/>
                <a:moveTo>
                  <a:pt x="4769995" y="1193562"/>
                </a:moveTo>
                <a:lnTo>
                  <a:pt x="7063795" y="1193562"/>
                </a:lnTo>
                <a:lnTo>
                  <a:pt x="5916895" y="2340462"/>
                </a:lnTo>
                <a:close/>
                <a:moveTo>
                  <a:pt x="2384999" y="1193562"/>
                </a:moveTo>
                <a:lnTo>
                  <a:pt x="4678799" y="1193562"/>
                </a:lnTo>
                <a:lnTo>
                  <a:pt x="3531898" y="2340462"/>
                </a:lnTo>
                <a:close/>
                <a:moveTo>
                  <a:pt x="1" y="1193562"/>
                </a:moveTo>
                <a:lnTo>
                  <a:pt x="2293804" y="1193562"/>
                </a:lnTo>
                <a:lnTo>
                  <a:pt x="1146902" y="2340462"/>
                </a:lnTo>
                <a:close/>
                <a:moveTo>
                  <a:pt x="8301892" y="0"/>
                </a:moveTo>
                <a:lnTo>
                  <a:pt x="9448793" y="1146900"/>
                </a:lnTo>
                <a:lnTo>
                  <a:pt x="7154992" y="1146900"/>
                </a:lnTo>
                <a:close/>
                <a:moveTo>
                  <a:pt x="5916895" y="0"/>
                </a:moveTo>
                <a:lnTo>
                  <a:pt x="7063795" y="1146900"/>
                </a:lnTo>
                <a:lnTo>
                  <a:pt x="4769995" y="1146900"/>
                </a:lnTo>
                <a:close/>
                <a:moveTo>
                  <a:pt x="3531898" y="0"/>
                </a:moveTo>
                <a:lnTo>
                  <a:pt x="4678799" y="1146900"/>
                </a:lnTo>
                <a:lnTo>
                  <a:pt x="2384999" y="1146900"/>
                </a:lnTo>
                <a:close/>
                <a:moveTo>
                  <a:pt x="1146901" y="0"/>
                </a:moveTo>
                <a:lnTo>
                  <a:pt x="2293801" y="1146900"/>
                </a:lnTo>
                <a:lnTo>
                  <a:pt x="0" y="11469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217986D7-BFD7-6172-DFEE-A2E7826BF8C6}"/>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BA22E55-C73C-EB85-2177-ECF7481B877E}"/>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14611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741D1D7-0C0F-5018-EB3E-6626F04BF99E}"/>
              </a:ext>
            </a:extLst>
          </p:cNvPr>
          <p:cNvSpPr>
            <a:spLocks noGrp="1"/>
          </p:cNvSpPr>
          <p:nvPr>
            <p:ph type="pic" sz="quarter" idx="11"/>
          </p:nvPr>
        </p:nvSpPr>
        <p:spPr>
          <a:xfrm>
            <a:off x="5964551" y="-123602"/>
            <a:ext cx="6858781" cy="7301017"/>
          </a:xfrm>
          <a:custGeom>
            <a:avLst/>
            <a:gdLst>
              <a:gd name="connsiteX0" fmla="*/ 6157543 w 6858781"/>
              <a:gd name="connsiteY0" fmla="*/ 4036615 h 7301017"/>
              <a:gd name="connsiteX1" fmla="*/ 6653394 w 6858781"/>
              <a:gd name="connsiteY1" fmla="*/ 4242003 h 7301017"/>
              <a:gd name="connsiteX2" fmla="*/ 6653393 w 6858781"/>
              <a:gd name="connsiteY2" fmla="*/ 4242004 h 7301017"/>
              <a:gd name="connsiteX3" fmla="*/ 6653393 w 6858781"/>
              <a:gd name="connsiteY3" fmla="*/ 5233706 h 7301017"/>
              <a:gd name="connsiteX4" fmla="*/ 4791469 w 6858781"/>
              <a:gd name="connsiteY4" fmla="*/ 7095629 h 7301017"/>
              <a:gd name="connsiteX5" fmla="*/ 3909772 w 6858781"/>
              <a:gd name="connsiteY5" fmla="*/ 7185486 h 7301017"/>
              <a:gd name="connsiteX6" fmla="*/ 3799768 w 6858781"/>
              <a:gd name="connsiteY6" fmla="*/ 7095630 h 7301017"/>
              <a:gd name="connsiteX7" fmla="*/ 3709910 w 6858781"/>
              <a:gd name="connsiteY7" fmla="*/ 6985625 h 7301017"/>
              <a:gd name="connsiteX8" fmla="*/ 3799768 w 6858781"/>
              <a:gd name="connsiteY8" fmla="*/ 6103928 h 7301017"/>
              <a:gd name="connsiteX9" fmla="*/ 5661692 w 6858781"/>
              <a:gd name="connsiteY9" fmla="*/ 4242003 h 7301017"/>
              <a:gd name="connsiteX10" fmla="*/ 6157543 w 6858781"/>
              <a:gd name="connsiteY10" fmla="*/ 4036615 h 7301017"/>
              <a:gd name="connsiteX11" fmla="*/ 6099805 w 6858781"/>
              <a:gd name="connsiteY11" fmla="*/ 1983470 h 7301017"/>
              <a:gd name="connsiteX12" fmla="*/ 6595656 w 6858781"/>
              <a:gd name="connsiteY12" fmla="*/ 2188858 h 7301017"/>
              <a:gd name="connsiteX13" fmla="*/ 6595655 w 6858781"/>
              <a:gd name="connsiteY13" fmla="*/ 2188859 h 7301017"/>
              <a:gd name="connsiteX14" fmla="*/ 6595655 w 6858781"/>
              <a:gd name="connsiteY14" fmla="*/ 3180561 h 7301017"/>
              <a:gd name="connsiteX15" fmla="*/ 3290462 w 6858781"/>
              <a:gd name="connsiteY15" fmla="*/ 6485752 h 7301017"/>
              <a:gd name="connsiteX16" fmla="*/ 2408766 w 6858781"/>
              <a:gd name="connsiteY16" fmla="*/ 6575610 h 7301017"/>
              <a:gd name="connsiteX17" fmla="*/ 2298761 w 6858781"/>
              <a:gd name="connsiteY17" fmla="*/ 6485753 h 7301017"/>
              <a:gd name="connsiteX18" fmla="*/ 2208904 w 6858781"/>
              <a:gd name="connsiteY18" fmla="*/ 6375748 h 7301017"/>
              <a:gd name="connsiteX19" fmla="*/ 2298762 w 6858781"/>
              <a:gd name="connsiteY19" fmla="*/ 5494051 h 7301017"/>
              <a:gd name="connsiteX20" fmla="*/ 5603954 w 6858781"/>
              <a:gd name="connsiteY20" fmla="*/ 2188858 h 7301017"/>
              <a:gd name="connsiteX21" fmla="*/ 6099805 w 6858781"/>
              <a:gd name="connsiteY21" fmla="*/ 1983470 h 7301017"/>
              <a:gd name="connsiteX22" fmla="*/ 5616669 w 6858781"/>
              <a:gd name="connsiteY22" fmla="*/ 351725 h 7301017"/>
              <a:gd name="connsiteX23" fmla="*/ 6112519 w 6858781"/>
              <a:gd name="connsiteY23" fmla="*/ 557113 h 7301017"/>
              <a:gd name="connsiteX24" fmla="*/ 6112519 w 6858781"/>
              <a:gd name="connsiteY24" fmla="*/ 557114 h 7301017"/>
              <a:gd name="connsiteX25" fmla="*/ 6112519 w 6858781"/>
              <a:gd name="connsiteY25" fmla="*/ 1548815 h 7301017"/>
              <a:gd name="connsiteX26" fmla="*/ 1398831 w 6858781"/>
              <a:gd name="connsiteY26" fmla="*/ 6262502 h 7301017"/>
              <a:gd name="connsiteX27" fmla="*/ 407131 w 6858781"/>
              <a:gd name="connsiteY27" fmla="*/ 6262502 h 7301017"/>
              <a:gd name="connsiteX28" fmla="*/ 407131 w 6858781"/>
              <a:gd name="connsiteY28" fmla="*/ 5270801 h 7301017"/>
              <a:gd name="connsiteX29" fmla="*/ 5120818 w 6858781"/>
              <a:gd name="connsiteY29" fmla="*/ 557113 h 7301017"/>
              <a:gd name="connsiteX30" fmla="*/ 5616669 w 6858781"/>
              <a:gd name="connsiteY30" fmla="*/ 351725 h 7301017"/>
              <a:gd name="connsiteX31" fmla="*/ 3699899 w 6858781"/>
              <a:gd name="connsiteY31" fmla="*/ 160656 h 7301017"/>
              <a:gd name="connsiteX32" fmla="*/ 4195749 w 6858781"/>
              <a:gd name="connsiteY32" fmla="*/ 366044 h 7301017"/>
              <a:gd name="connsiteX33" fmla="*/ 4195749 w 6858781"/>
              <a:gd name="connsiteY33" fmla="*/ 366045 h 7301017"/>
              <a:gd name="connsiteX34" fmla="*/ 4195749 w 6858781"/>
              <a:gd name="connsiteY34" fmla="*/ 1357747 h 7301017"/>
              <a:gd name="connsiteX35" fmla="*/ 1642048 w 6858781"/>
              <a:gd name="connsiteY35" fmla="*/ 3911446 h 7301017"/>
              <a:gd name="connsiteX36" fmla="*/ 650347 w 6858781"/>
              <a:gd name="connsiteY36" fmla="*/ 3911446 h 7301017"/>
              <a:gd name="connsiteX37" fmla="*/ 650347 w 6858781"/>
              <a:gd name="connsiteY37" fmla="*/ 3911447 h 7301017"/>
              <a:gd name="connsiteX38" fmla="*/ 650347 w 6858781"/>
              <a:gd name="connsiteY38" fmla="*/ 2919745 h 7301017"/>
              <a:gd name="connsiteX39" fmla="*/ 3204048 w 6858781"/>
              <a:gd name="connsiteY39" fmla="*/ 366044 h 7301017"/>
              <a:gd name="connsiteX40" fmla="*/ 3699899 w 6858781"/>
              <a:gd name="connsiteY40" fmla="*/ 160656 h 7301017"/>
              <a:gd name="connsiteX41" fmla="*/ 1754903 w 6858781"/>
              <a:gd name="connsiteY41" fmla="*/ 0 h 7301017"/>
              <a:gd name="connsiteX42" fmla="*/ 2250754 w 6858781"/>
              <a:gd name="connsiteY42" fmla="*/ 205388 h 7301017"/>
              <a:gd name="connsiteX43" fmla="*/ 2250753 w 6858781"/>
              <a:gd name="connsiteY43" fmla="*/ 205389 h 7301017"/>
              <a:gd name="connsiteX44" fmla="*/ 2250753 w 6858781"/>
              <a:gd name="connsiteY44" fmla="*/ 1197091 h 7301017"/>
              <a:gd name="connsiteX45" fmla="*/ 1197089 w 6858781"/>
              <a:gd name="connsiteY45" fmla="*/ 2250754 h 7301017"/>
              <a:gd name="connsiteX46" fmla="*/ 315392 w 6858781"/>
              <a:gd name="connsiteY46" fmla="*/ 2340611 h 7301017"/>
              <a:gd name="connsiteX47" fmla="*/ 205388 w 6858781"/>
              <a:gd name="connsiteY47" fmla="*/ 2250755 h 7301017"/>
              <a:gd name="connsiteX48" fmla="*/ 115531 w 6858781"/>
              <a:gd name="connsiteY48" fmla="*/ 2140750 h 7301017"/>
              <a:gd name="connsiteX49" fmla="*/ 205388 w 6858781"/>
              <a:gd name="connsiteY49" fmla="*/ 1259053 h 7301017"/>
              <a:gd name="connsiteX50" fmla="*/ 1259052 w 6858781"/>
              <a:gd name="connsiteY50" fmla="*/ 205388 h 7301017"/>
              <a:gd name="connsiteX51" fmla="*/ 1754903 w 6858781"/>
              <a:gd name="connsiteY51" fmla="*/ 0 h 730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781" h="7301017">
                <a:moveTo>
                  <a:pt x="6157543" y="4036615"/>
                </a:moveTo>
                <a:cubicBezTo>
                  <a:pt x="6337006" y="4036615"/>
                  <a:pt x="6516469" y="4105078"/>
                  <a:pt x="6653394" y="4242003"/>
                </a:cubicBezTo>
                <a:lnTo>
                  <a:pt x="6653393" y="4242004"/>
                </a:lnTo>
                <a:cubicBezTo>
                  <a:pt x="6927244" y="4515855"/>
                  <a:pt x="6927244" y="4959855"/>
                  <a:pt x="6653393" y="5233706"/>
                </a:cubicBezTo>
                <a:lnTo>
                  <a:pt x="4791469" y="7095629"/>
                </a:lnTo>
                <a:cubicBezTo>
                  <a:pt x="4551849" y="7335249"/>
                  <a:pt x="4181959" y="7365201"/>
                  <a:pt x="3909772" y="7185486"/>
                </a:cubicBezTo>
                <a:lnTo>
                  <a:pt x="3799768" y="7095630"/>
                </a:lnTo>
                <a:lnTo>
                  <a:pt x="3709910" y="6985625"/>
                </a:lnTo>
                <a:cubicBezTo>
                  <a:pt x="3530195" y="6713438"/>
                  <a:pt x="3560147" y="6343548"/>
                  <a:pt x="3799768" y="6103928"/>
                </a:cubicBezTo>
                <a:lnTo>
                  <a:pt x="5661692" y="4242003"/>
                </a:lnTo>
                <a:cubicBezTo>
                  <a:pt x="5798617" y="4105078"/>
                  <a:pt x="5978080" y="4036615"/>
                  <a:pt x="6157543" y="4036615"/>
                </a:cubicBezTo>
                <a:close/>
                <a:moveTo>
                  <a:pt x="6099805" y="1983470"/>
                </a:moveTo>
                <a:cubicBezTo>
                  <a:pt x="6279268" y="1983470"/>
                  <a:pt x="6458731" y="2051933"/>
                  <a:pt x="6595656" y="2188858"/>
                </a:cubicBezTo>
                <a:lnTo>
                  <a:pt x="6595655" y="2188859"/>
                </a:lnTo>
                <a:cubicBezTo>
                  <a:pt x="6869507" y="2462710"/>
                  <a:pt x="6869507" y="2906709"/>
                  <a:pt x="6595655" y="3180561"/>
                </a:cubicBezTo>
                <a:lnTo>
                  <a:pt x="3290462" y="6485752"/>
                </a:lnTo>
                <a:cubicBezTo>
                  <a:pt x="3050842" y="6725373"/>
                  <a:pt x="2680953" y="6755325"/>
                  <a:pt x="2408766" y="6575610"/>
                </a:cubicBezTo>
                <a:lnTo>
                  <a:pt x="2298761" y="6485753"/>
                </a:lnTo>
                <a:lnTo>
                  <a:pt x="2208904" y="6375748"/>
                </a:lnTo>
                <a:cubicBezTo>
                  <a:pt x="2029189" y="6103561"/>
                  <a:pt x="2059141" y="5733672"/>
                  <a:pt x="2298762" y="5494051"/>
                </a:cubicBezTo>
                <a:lnTo>
                  <a:pt x="5603954" y="2188858"/>
                </a:lnTo>
                <a:cubicBezTo>
                  <a:pt x="5740880" y="2051933"/>
                  <a:pt x="5920343" y="1983470"/>
                  <a:pt x="6099805" y="1983470"/>
                </a:cubicBezTo>
                <a:close/>
                <a:moveTo>
                  <a:pt x="5616669" y="351725"/>
                </a:moveTo>
                <a:cubicBezTo>
                  <a:pt x="5796131" y="351725"/>
                  <a:pt x="5975593" y="420188"/>
                  <a:pt x="6112519" y="557113"/>
                </a:cubicBezTo>
                <a:lnTo>
                  <a:pt x="6112519" y="557114"/>
                </a:lnTo>
                <a:cubicBezTo>
                  <a:pt x="6386370" y="830965"/>
                  <a:pt x="6386370" y="1274964"/>
                  <a:pt x="6112519" y="1548815"/>
                </a:cubicBezTo>
                <a:lnTo>
                  <a:pt x="1398831" y="6262502"/>
                </a:lnTo>
                <a:cubicBezTo>
                  <a:pt x="1124980" y="6536353"/>
                  <a:pt x="680981" y="6536353"/>
                  <a:pt x="407131" y="6262502"/>
                </a:cubicBezTo>
                <a:cubicBezTo>
                  <a:pt x="133279" y="5988651"/>
                  <a:pt x="133279" y="5544652"/>
                  <a:pt x="407131" y="5270801"/>
                </a:cubicBezTo>
                <a:lnTo>
                  <a:pt x="5120818" y="557113"/>
                </a:lnTo>
                <a:cubicBezTo>
                  <a:pt x="5257743" y="420188"/>
                  <a:pt x="5437206" y="351725"/>
                  <a:pt x="5616669" y="351725"/>
                </a:cubicBezTo>
                <a:close/>
                <a:moveTo>
                  <a:pt x="3699899" y="160656"/>
                </a:moveTo>
                <a:cubicBezTo>
                  <a:pt x="3879361" y="160656"/>
                  <a:pt x="4058823" y="229119"/>
                  <a:pt x="4195749" y="366044"/>
                </a:cubicBezTo>
                <a:lnTo>
                  <a:pt x="4195749" y="366045"/>
                </a:lnTo>
                <a:cubicBezTo>
                  <a:pt x="4469600" y="639896"/>
                  <a:pt x="4469600" y="1083896"/>
                  <a:pt x="4195749" y="1357747"/>
                </a:cubicBezTo>
                <a:lnTo>
                  <a:pt x="1642048" y="3911446"/>
                </a:lnTo>
                <a:cubicBezTo>
                  <a:pt x="1368197" y="4185297"/>
                  <a:pt x="924199" y="4185297"/>
                  <a:pt x="650347" y="3911446"/>
                </a:cubicBezTo>
                <a:lnTo>
                  <a:pt x="650347" y="3911447"/>
                </a:lnTo>
                <a:cubicBezTo>
                  <a:pt x="376496" y="3637596"/>
                  <a:pt x="376496" y="3193596"/>
                  <a:pt x="650347" y="2919745"/>
                </a:cubicBezTo>
                <a:lnTo>
                  <a:pt x="3204048" y="366044"/>
                </a:lnTo>
                <a:cubicBezTo>
                  <a:pt x="3340973" y="229119"/>
                  <a:pt x="3520436" y="160656"/>
                  <a:pt x="3699899" y="160656"/>
                </a:cubicBezTo>
                <a:close/>
                <a:moveTo>
                  <a:pt x="1754903" y="0"/>
                </a:moveTo>
                <a:cubicBezTo>
                  <a:pt x="1934366" y="0"/>
                  <a:pt x="2113828" y="68463"/>
                  <a:pt x="2250754" y="205388"/>
                </a:cubicBezTo>
                <a:lnTo>
                  <a:pt x="2250753" y="205389"/>
                </a:lnTo>
                <a:cubicBezTo>
                  <a:pt x="2524605" y="479240"/>
                  <a:pt x="2524605" y="923240"/>
                  <a:pt x="2250753" y="1197091"/>
                </a:cubicBezTo>
                <a:lnTo>
                  <a:pt x="1197089" y="2250754"/>
                </a:lnTo>
                <a:cubicBezTo>
                  <a:pt x="957469" y="2490374"/>
                  <a:pt x="587579" y="2520327"/>
                  <a:pt x="315392" y="2340611"/>
                </a:cubicBezTo>
                <a:lnTo>
                  <a:pt x="205388" y="2250755"/>
                </a:lnTo>
                <a:lnTo>
                  <a:pt x="115531" y="2140750"/>
                </a:lnTo>
                <a:cubicBezTo>
                  <a:pt x="-64184" y="1868563"/>
                  <a:pt x="-34231" y="1498673"/>
                  <a:pt x="205388" y="1259053"/>
                </a:cubicBezTo>
                <a:lnTo>
                  <a:pt x="1259052" y="205388"/>
                </a:lnTo>
                <a:cubicBezTo>
                  <a:pt x="1395978" y="68463"/>
                  <a:pt x="1575441" y="0"/>
                  <a:pt x="1754903" y="0"/>
                </a:cubicBezTo>
                <a:close/>
              </a:path>
            </a:pathLst>
          </a:custGeom>
          <a:noFill/>
        </p:spPr>
        <p:txBody>
          <a:bodyPr wrap="square">
            <a:noAutofit/>
          </a:bodyPr>
          <a:lstStyle>
            <a:lvl1pPr>
              <a:defRPr sz="1400">
                <a:solidFill>
                  <a:schemeClr val="accent2"/>
                </a:solidFill>
              </a:defRPr>
            </a:lvl1pPr>
          </a:lstStyle>
          <a:p>
            <a:endParaRPr lang="en-US"/>
          </a:p>
        </p:txBody>
      </p:sp>
      <p:sp>
        <p:nvSpPr>
          <p:cNvPr id="7" name="Footer Placeholder 4">
            <a:extLst>
              <a:ext uri="{FF2B5EF4-FFF2-40B4-BE49-F238E27FC236}">
                <a16:creationId xmlns:a16="http://schemas.microsoft.com/office/drawing/2014/main" id="{A433CF86-DB13-4E6F-04A1-0FC57CA0451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8" name="Slide Number Placeholder 1">
            <a:extLst>
              <a:ext uri="{FF2B5EF4-FFF2-40B4-BE49-F238E27FC236}">
                <a16:creationId xmlns:a16="http://schemas.microsoft.com/office/drawing/2014/main" id="{D6D77DDE-D9EB-77CB-30C4-C82A0536EF8F}"/>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42262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7D029A1-0010-3603-1565-90B995B25672}"/>
              </a:ext>
            </a:extLst>
          </p:cNvPr>
          <p:cNvSpPr>
            <a:spLocks noGrp="1"/>
          </p:cNvSpPr>
          <p:nvPr>
            <p:ph type="pic" sz="quarter" idx="11"/>
          </p:nvPr>
        </p:nvSpPr>
        <p:spPr>
          <a:xfrm>
            <a:off x="5562601" y="868519"/>
            <a:ext cx="6248401" cy="5120967"/>
          </a:xfrm>
          <a:custGeom>
            <a:avLst/>
            <a:gdLst>
              <a:gd name="connsiteX0" fmla="*/ 4387040 w 6248401"/>
              <a:gd name="connsiteY0" fmla="*/ 3669719 h 5120967"/>
              <a:gd name="connsiteX1" fmla="*/ 4957420 w 6248401"/>
              <a:gd name="connsiteY1" fmla="*/ 3669719 h 5120967"/>
              <a:gd name="connsiteX2" fmla="*/ 5243059 w 6248401"/>
              <a:gd name="connsiteY2" fmla="*/ 4163628 h 5120967"/>
              <a:gd name="connsiteX3" fmla="*/ 4957420 w 6248401"/>
              <a:gd name="connsiteY3" fmla="*/ 4657088 h 5120967"/>
              <a:gd name="connsiteX4" fmla="*/ 4387040 w 6248401"/>
              <a:gd name="connsiteY4" fmla="*/ 4657088 h 5120967"/>
              <a:gd name="connsiteX5" fmla="*/ 4102300 w 6248401"/>
              <a:gd name="connsiteY5" fmla="*/ 4163628 h 5120967"/>
              <a:gd name="connsiteX6" fmla="*/ 995175 w 6248401"/>
              <a:gd name="connsiteY6" fmla="*/ 3665082 h 5120967"/>
              <a:gd name="connsiteX7" fmla="*/ 1836205 w 6248401"/>
              <a:gd name="connsiteY7" fmla="*/ 3665082 h 5120967"/>
              <a:gd name="connsiteX8" fmla="*/ 2257383 w 6248401"/>
              <a:gd name="connsiteY8" fmla="*/ 4393356 h 5120967"/>
              <a:gd name="connsiteX9" fmla="*/ 1836205 w 6248401"/>
              <a:gd name="connsiteY9" fmla="*/ 5120967 h 5120967"/>
              <a:gd name="connsiteX10" fmla="*/ 995175 w 6248401"/>
              <a:gd name="connsiteY10" fmla="*/ 5120967 h 5120967"/>
              <a:gd name="connsiteX11" fmla="*/ 575323 w 6248401"/>
              <a:gd name="connsiteY11" fmla="*/ 4393355 h 5120967"/>
              <a:gd name="connsiteX12" fmla="*/ 2491726 w 6248401"/>
              <a:gd name="connsiteY12" fmla="*/ 2580143 h 5120967"/>
              <a:gd name="connsiteX13" fmla="*/ 3734711 w 6248401"/>
              <a:gd name="connsiteY13" fmla="*/ 2580143 h 5120967"/>
              <a:gd name="connsiteX14" fmla="*/ 4357182 w 6248401"/>
              <a:gd name="connsiteY14" fmla="*/ 3656481 h 5120967"/>
              <a:gd name="connsiteX15" fmla="*/ 3734711 w 6248401"/>
              <a:gd name="connsiteY15" fmla="*/ 4731842 h 5120967"/>
              <a:gd name="connsiteX16" fmla="*/ 2491726 w 6248401"/>
              <a:gd name="connsiteY16" fmla="*/ 4731842 h 5120967"/>
              <a:gd name="connsiteX17" fmla="*/ 1871213 w 6248401"/>
              <a:gd name="connsiteY17" fmla="*/ 3656481 h 5120967"/>
              <a:gd name="connsiteX18" fmla="*/ 615271 w 6248401"/>
              <a:gd name="connsiteY18" fmla="*/ 1496706 h 5120967"/>
              <a:gd name="connsiteX19" fmla="*/ 1847757 w 6248401"/>
              <a:gd name="connsiteY19" fmla="*/ 1496706 h 5120967"/>
              <a:gd name="connsiteX20" fmla="*/ 2464970 w 6248401"/>
              <a:gd name="connsiteY20" fmla="*/ 2563952 h 5120967"/>
              <a:gd name="connsiteX21" fmla="*/ 1847757 w 6248401"/>
              <a:gd name="connsiteY21" fmla="*/ 3630229 h 5120967"/>
              <a:gd name="connsiteX22" fmla="*/ 615271 w 6248401"/>
              <a:gd name="connsiteY22" fmla="*/ 3630229 h 5120967"/>
              <a:gd name="connsiteX23" fmla="*/ 0 w 6248401"/>
              <a:gd name="connsiteY23" fmla="*/ 2563952 h 5120967"/>
              <a:gd name="connsiteX24" fmla="*/ 4382945 w 6248401"/>
              <a:gd name="connsiteY24" fmla="*/ 1487619 h 5120967"/>
              <a:gd name="connsiteX25" fmla="*/ 5625930 w 6248401"/>
              <a:gd name="connsiteY25" fmla="*/ 1487619 h 5120967"/>
              <a:gd name="connsiteX26" fmla="*/ 6248401 w 6248401"/>
              <a:gd name="connsiteY26" fmla="*/ 2563957 h 5120967"/>
              <a:gd name="connsiteX27" fmla="*/ 5625930 w 6248401"/>
              <a:gd name="connsiteY27" fmla="*/ 3639317 h 5120967"/>
              <a:gd name="connsiteX28" fmla="*/ 4382945 w 6248401"/>
              <a:gd name="connsiteY28" fmla="*/ 3639317 h 5120967"/>
              <a:gd name="connsiteX29" fmla="*/ 3762433 w 6248401"/>
              <a:gd name="connsiteY29" fmla="*/ 2563957 h 5120967"/>
              <a:gd name="connsiteX30" fmla="*/ 4387040 w 6248401"/>
              <a:gd name="connsiteY30" fmla="*/ 472673 h 5120967"/>
              <a:gd name="connsiteX31" fmla="*/ 4957420 w 6248401"/>
              <a:gd name="connsiteY31" fmla="*/ 472673 h 5120967"/>
              <a:gd name="connsiteX32" fmla="*/ 5243059 w 6248401"/>
              <a:gd name="connsiteY32" fmla="*/ 966582 h 5120967"/>
              <a:gd name="connsiteX33" fmla="*/ 4957420 w 6248401"/>
              <a:gd name="connsiteY33" fmla="*/ 1460042 h 5120967"/>
              <a:gd name="connsiteX34" fmla="*/ 4387040 w 6248401"/>
              <a:gd name="connsiteY34" fmla="*/ 1460042 h 5120967"/>
              <a:gd name="connsiteX35" fmla="*/ 4102300 w 6248401"/>
              <a:gd name="connsiteY35" fmla="*/ 966582 h 5120967"/>
              <a:gd name="connsiteX36" fmla="*/ 2491726 w 6248401"/>
              <a:gd name="connsiteY36" fmla="*/ 395097 h 5120967"/>
              <a:gd name="connsiteX37" fmla="*/ 3734711 w 6248401"/>
              <a:gd name="connsiteY37" fmla="*/ 395097 h 5120967"/>
              <a:gd name="connsiteX38" fmla="*/ 4357182 w 6248401"/>
              <a:gd name="connsiteY38" fmla="*/ 1471434 h 5120967"/>
              <a:gd name="connsiteX39" fmla="*/ 3734711 w 6248401"/>
              <a:gd name="connsiteY39" fmla="*/ 2546794 h 5120967"/>
              <a:gd name="connsiteX40" fmla="*/ 2491726 w 6248401"/>
              <a:gd name="connsiteY40" fmla="*/ 2546794 h 5120967"/>
              <a:gd name="connsiteX41" fmla="*/ 1871213 w 6248401"/>
              <a:gd name="connsiteY41" fmla="*/ 1471434 h 5120967"/>
              <a:gd name="connsiteX42" fmla="*/ 995175 w 6248401"/>
              <a:gd name="connsiteY42" fmla="*/ 0 h 5120967"/>
              <a:gd name="connsiteX43" fmla="*/ 1836205 w 6248401"/>
              <a:gd name="connsiteY43" fmla="*/ 0 h 5120967"/>
              <a:gd name="connsiteX44" fmla="*/ 2257383 w 6248401"/>
              <a:gd name="connsiteY44" fmla="*/ 728273 h 5120967"/>
              <a:gd name="connsiteX45" fmla="*/ 1836205 w 6248401"/>
              <a:gd name="connsiteY45" fmla="*/ 1455884 h 5120967"/>
              <a:gd name="connsiteX46" fmla="*/ 995175 w 6248401"/>
              <a:gd name="connsiteY46" fmla="*/ 1455884 h 5120967"/>
              <a:gd name="connsiteX47" fmla="*/ 575323 w 6248401"/>
              <a:gd name="connsiteY47" fmla="*/ 728273 h 5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248401" h="5120967">
                <a:moveTo>
                  <a:pt x="4387040" y="3669719"/>
                </a:moveTo>
                <a:lnTo>
                  <a:pt x="4957420" y="3669719"/>
                </a:lnTo>
                <a:lnTo>
                  <a:pt x="5243059" y="4163628"/>
                </a:lnTo>
                <a:lnTo>
                  <a:pt x="4957420" y="4657088"/>
                </a:lnTo>
                <a:lnTo>
                  <a:pt x="4387040" y="4657088"/>
                </a:lnTo>
                <a:lnTo>
                  <a:pt x="4102300" y="4163628"/>
                </a:lnTo>
                <a:close/>
                <a:moveTo>
                  <a:pt x="995175" y="3665082"/>
                </a:moveTo>
                <a:lnTo>
                  <a:pt x="1836205" y="3665082"/>
                </a:lnTo>
                <a:lnTo>
                  <a:pt x="2257383" y="4393356"/>
                </a:lnTo>
                <a:lnTo>
                  <a:pt x="1836205" y="5120967"/>
                </a:lnTo>
                <a:lnTo>
                  <a:pt x="995175" y="5120967"/>
                </a:lnTo>
                <a:lnTo>
                  <a:pt x="575323" y="4393355"/>
                </a:lnTo>
                <a:close/>
                <a:moveTo>
                  <a:pt x="2491726" y="2580143"/>
                </a:moveTo>
                <a:lnTo>
                  <a:pt x="3734711" y="2580143"/>
                </a:lnTo>
                <a:lnTo>
                  <a:pt x="4357182" y="3656481"/>
                </a:lnTo>
                <a:lnTo>
                  <a:pt x="3734711" y="4731842"/>
                </a:lnTo>
                <a:lnTo>
                  <a:pt x="2491726" y="4731842"/>
                </a:lnTo>
                <a:lnTo>
                  <a:pt x="1871213" y="3656481"/>
                </a:lnTo>
                <a:close/>
                <a:moveTo>
                  <a:pt x="615271" y="1496706"/>
                </a:moveTo>
                <a:lnTo>
                  <a:pt x="1847757" y="1496706"/>
                </a:lnTo>
                <a:lnTo>
                  <a:pt x="2464970" y="2563952"/>
                </a:lnTo>
                <a:lnTo>
                  <a:pt x="1847757" y="3630229"/>
                </a:lnTo>
                <a:lnTo>
                  <a:pt x="615271" y="3630229"/>
                </a:lnTo>
                <a:lnTo>
                  <a:pt x="0" y="2563952"/>
                </a:lnTo>
                <a:close/>
                <a:moveTo>
                  <a:pt x="4382945" y="1487619"/>
                </a:moveTo>
                <a:lnTo>
                  <a:pt x="5625930" y="1487619"/>
                </a:lnTo>
                <a:lnTo>
                  <a:pt x="6248401" y="2563957"/>
                </a:lnTo>
                <a:lnTo>
                  <a:pt x="5625930" y="3639317"/>
                </a:lnTo>
                <a:lnTo>
                  <a:pt x="4382945" y="3639317"/>
                </a:lnTo>
                <a:lnTo>
                  <a:pt x="3762433" y="2563957"/>
                </a:lnTo>
                <a:close/>
                <a:moveTo>
                  <a:pt x="4387040" y="472673"/>
                </a:moveTo>
                <a:lnTo>
                  <a:pt x="4957420" y="472673"/>
                </a:lnTo>
                <a:lnTo>
                  <a:pt x="5243059" y="966582"/>
                </a:lnTo>
                <a:lnTo>
                  <a:pt x="4957420" y="1460042"/>
                </a:lnTo>
                <a:lnTo>
                  <a:pt x="4387040" y="1460042"/>
                </a:lnTo>
                <a:lnTo>
                  <a:pt x="4102300" y="966582"/>
                </a:lnTo>
                <a:close/>
                <a:moveTo>
                  <a:pt x="2491726" y="395097"/>
                </a:moveTo>
                <a:lnTo>
                  <a:pt x="3734711" y="395097"/>
                </a:lnTo>
                <a:lnTo>
                  <a:pt x="4357182" y="1471434"/>
                </a:lnTo>
                <a:lnTo>
                  <a:pt x="3734711" y="2546794"/>
                </a:lnTo>
                <a:lnTo>
                  <a:pt x="2491726" y="2546794"/>
                </a:lnTo>
                <a:lnTo>
                  <a:pt x="1871213" y="1471434"/>
                </a:lnTo>
                <a:close/>
                <a:moveTo>
                  <a:pt x="995175" y="0"/>
                </a:moveTo>
                <a:lnTo>
                  <a:pt x="1836205" y="0"/>
                </a:lnTo>
                <a:lnTo>
                  <a:pt x="2257383" y="728273"/>
                </a:lnTo>
                <a:lnTo>
                  <a:pt x="1836205" y="1455884"/>
                </a:lnTo>
                <a:lnTo>
                  <a:pt x="995175" y="1455884"/>
                </a:lnTo>
                <a:lnTo>
                  <a:pt x="575323" y="728273"/>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1DDACB3E-1C5F-C011-3B0D-2BF938F9535B}"/>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82A34A76-68AB-7E70-27B9-72EDFFCC00D2}"/>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1779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B4C4A69-541D-E917-359B-C12BE608F6FE}"/>
              </a:ext>
            </a:extLst>
          </p:cNvPr>
          <p:cNvSpPr>
            <a:spLocks noGrp="1"/>
          </p:cNvSpPr>
          <p:nvPr>
            <p:ph type="pic" sz="quarter" idx="11"/>
          </p:nvPr>
        </p:nvSpPr>
        <p:spPr>
          <a:xfrm>
            <a:off x="5938770" y="685802"/>
            <a:ext cx="5489972" cy="5486398"/>
          </a:xfrm>
          <a:custGeom>
            <a:avLst/>
            <a:gdLst>
              <a:gd name="connsiteX0" fmla="*/ 4145368 w 5489972"/>
              <a:gd name="connsiteY0" fmla="*/ 4141793 h 5486398"/>
              <a:gd name="connsiteX1" fmla="*/ 5169092 w 5489972"/>
              <a:gd name="connsiteY1" fmla="*/ 4141793 h 5486398"/>
              <a:gd name="connsiteX2" fmla="*/ 5169092 w 5489972"/>
              <a:gd name="connsiteY2" fmla="*/ 5165517 h 5486398"/>
              <a:gd name="connsiteX3" fmla="*/ 4145368 w 5489972"/>
              <a:gd name="connsiteY3" fmla="*/ 5165517 h 5486398"/>
              <a:gd name="connsiteX4" fmla="*/ 2763579 w 5489972"/>
              <a:gd name="connsiteY4" fmla="*/ 4141793 h 5486398"/>
              <a:gd name="connsiteX5" fmla="*/ 4108183 w 5489972"/>
              <a:gd name="connsiteY5" fmla="*/ 4141793 h 5486398"/>
              <a:gd name="connsiteX6" fmla="*/ 4108183 w 5489972"/>
              <a:gd name="connsiteY6" fmla="*/ 5486397 h 5486398"/>
              <a:gd name="connsiteX7" fmla="*/ 2763579 w 5489972"/>
              <a:gd name="connsiteY7" fmla="*/ 5486397 h 5486398"/>
              <a:gd name="connsiteX8" fmla="*/ 1381789 w 5489972"/>
              <a:gd name="connsiteY8" fmla="*/ 4141793 h 5486398"/>
              <a:gd name="connsiteX9" fmla="*/ 2726393 w 5489972"/>
              <a:gd name="connsiteY9" fmla="*/ 4141793 h 5486398"/>
              <a:gd name="connsiteX10" fmla="*/ 2726393 w 5489972"/>
              <a:gd name="connsiteY10" fmla="*/ 5486398 h 5486398"/>
              <a:gd name="connsiteX11" fmla="*/ 1381789 w 5489972"/>
              <a:gd name="connsiteY11" fmla="*/ 5486398 h 5486398"/>
              <a:gd name="connsiteX12" fmla="*/ 499033 w 5489972"/>
              <a:gd name="connsiteY12" fmla="*/ 4141793 h 5486398"/>
              <a:gd name="connsiteX13" fmla="*/ 1344604 w 5489972"/>
              <a:gd name="connsiteY13" fmla="*/ 4141793 h 5486398"/>
              <a:gd name="connsiteX14" fmla="*/ 1344604 w 5489972"/>
              <a:gd name="connsiteY14" fmla="*/ 4987365 h 5486398"/>
              <a:gd name="connsiteX15" fmla="*/ 499033 w 5489972"/>
              <a:gd name="connsiteY15" fmla="*/ 4987365 h 5486398"/>
              <a:gd name="connsiteX16" fmla="*/ 4145368 w 5489972"/>
              <a:gd name="connsiteY16" fmla="*/ 2761196 h 5486398"/>
              <a:gd name="connsiteX17" fmla="*/ 5489972 w 5489972"/>
              <a:gd name="connsiteY17" fmla="*/ 2761196 h 5486398"/>
              <a:gd name="connsiteX18" fmla="*/ 5489972 w 5489972"/>
              <a:gd name="connsiteY18" fmla="*/ 4105800 h 5486398"/>
              <a:gd name="connsiteX19" fmla="*/ 4145368 w 5489972"/>
              <a:gd name="connsiteY19" fmla="*/ 4105800 h 5486398"/>
              <a:gd name="connsiteX20" fmla="*/ 2763579 w 5489972"/>
              <a:gd name="connsiteY20" fmla="*/ 2761196 h 5486398"/>
              <a:gd name="connsiteX21" fmla="*/ 4108183 w 5489972"/>
              <a:gd name="connsiteY21" fmla="*/ 2761196 h 5486398"/>
              <a:gd name="connsiteX22" fmla="*/ 4108183 w 5489972"/>
              <a:gd name="connsiteY22" fmla="*/ 4105800 h 5486398"/>
              <a:gd name="connsiteX23" fmla="*/ 2763579 w 5489972"/>
              <a:gd name="connsiteY23" fmla="*/ 4105800 h 5486398"/>
              <a:gd name="connsiteX24" fmla="*/ 1381789 w 5489972"/>
              <a:gd name="connsiteY24" fmla="*/ 2761196 h 5486398"/>
              <a:gd name="connsiteX25" fmla="*/ 2726393 w 5489972"/>
              <a:gd name="connsiteY25" fmla="*/ 2761196 h 5486398"/>
              <a:gd name="connsiteX26" fmla="*/ 2726393 w 5489972"/>
              <a:gd name="connsiteY26" fmla="*/ 4105802 h 5486398"/>
              <a:gd name="connsiteX27" fmla="*/ 1381789 w 5489972"/>
              <a:gd name="connsiteY27" fmla="*/ 4105802 h 5486398"/>
              <a:gd name="connsiteX28" fmla="*/ 0 w 5489972"/>
              <a:gd name="connsiteY28" fmla="*/ 2761196 h 5486398"/>
              <a:gd name="connsiteX29" fmla="*/ 1344604 w 5489972"/>
              <a:gd name="connsiteY29" fmla="*/ 2761196 h 5486398"/>
              <a:gd name="connsiteX30" fmla="*/ 1344604 w 5489972"/>
              <a:gd name="connsiteY30" fmla="*/ 4105802 h 5486398"/>
              <a:gd name="connsiteX31" fmla="*/ 0 w 5489972"/>
              <a:gd name="connsiteY31" fmla="*/ 4105802 h 5486398"/>
              <a:gd name="connsiteX32" fmla="*/ 2763579 w 5489972"/>
              <a:gd name="connsiteY32" fmla="*/ 1380599 h 5486398"/>
              <a:gd name="connsiteX33" fmla="*/ 4108183 w 5489972"/>
              <a:gd name="connsiteY33" fmla="*/ 1380599 h 5486398"/>
              <a:gd name="connsiteX34" fmla="*/ 4108183 w 5489972"/>
              <a:gd name="connsiteY34" fmla="*/ 2725202 h 5486398"/>
              <a:gd name="connsiteX35" fmla="*/ 2763579 w 5489972"/>
              <a:gd name="connsiteY35" fmla="*/ 2725202 h 5486398"/>
              <a:gd name="connsiteX36" fmla="*/ 1381789 w 5489972"/>
              <a:gd name="connsiteY36" fmla="*/ 1380599 h 5486398"/>
              <a:gd name="connsiteX37" fmla="*/ 2726393 w 5489972"/>
              <a:gd name="connsiteY37" fmla="*/ 1380599 h 5486398"/>
              <a:gd name="connsiteX38" fmla="*/ 2726393 w 5489972"/>
              <a:gd name="connsiteY38" fmla="*/ 2725202 h 5486398"/>
              <a:gd name="connsiteX39" fmla="*/ 1381789 w 5489972"/>
              <a:gd name="connsiteY39" fmla="*/ 2725202 h 5486398"/>
              <a:gd name="connsiteX40" fmla="*/ 4145368 w 5489972"/>
              <a:gd name="connsiteY40" fmla="*/ 1380598 h 5486398"/>
              <a:gd name="connsiteX41" fmla="*/ 5489972 w 5489972"/>
              <a:gd name="connsiteY41" fmla="*/ 1380598 h 5486398"/>
              <a:gd name="connsiteX42" fmla="*/ 5489972 w 5489972"/>
              <a:gd name="connsiteY42" fmla="*/ 2725202 h 5486398"/>
              <a:gd name="connsiteX43" fmla="*/ 4145368 w 5489972"/>
              <a:gd name="connsiteY43" fmla="*/ 2725202 h 5486398"/>
              <a:gd name="connsiteX44" fmla="*/ 0 w 5489972"/>
              <a:gd name="connsiteY44" fmla="*/ 1380598 h 5486398"/>
              <a:gd name="connsiteX45" fmla="*/ 1344604 w 5489972"/>
              <a:gd name="connsiteY45" fmla="*/ 1380598 h 5486398"/>
              <a:gd name="connsiteX46" fmla="*/ 1344604 w 5489972"/>
              <a:gd name="connsiteY46" fmla="*/ 2725202 h 5486398"/>
              <a:gd name="connsiteX47" fmla="*/ 0 w 5489972"/>
              <a:gd name="connsiteY47" fmla="*/ 2725202 h 5486398"/>
              <a:gd name="connsiteX48" fmla="*/ 4145368 w 5489972"/>
              <a:gd name="connsiteY48" fmla="*/ 585682 h 5486398"/>
              <a:gd name="connsiteX49" fmla="*/ 4904288 w 5489972"/>
              <a:gd name="connsiteY49" fmla="*/ 585682 h 5486398"/>
              <a:gd name="connsiteX50" fmla="*/ 4904288 w 5489972"/>
              <a:gd name="connsiteY50" fmla="*/ 1344602 h 5486398"/>
              <a:gd name="connsiteX51" fmla="*/ 4145368 w 5489972"/>
              <a:gd name="connsiteY51" fmla="*/ 1344602 h 5486398"/>
              <a:gd name="connsiteX52" fmla="*/ 382058 w 5489972"/>
              <a:gd name="connsiteY52" fmla="*/ 382058 h 5486398"/>
              <a:gd name="connsiteX53" fmla="*/ 1344603 w 5489972"/>
              <a:gd name="connsiteY53" fmla="*/ 382058 h 5486398"/>
              <a:gd name="connsiteX54" fmla="*/ 1344603 w 5489972"/>
              <a:gd name="connsiteY54" fmla="*/ 1344603 h 5486398"/>
              <a:gd name="connsiteX55" fmla="*/ 382058 w 5489972"/>
              <a:gd name="connsiteY55" fmla="*/ 1344603 h 5486398"/>
              <a:gd name="connsiteX56" fmla="*/ 2763579 w 5489972"/>
              <a:gd name="connsiteY56" fmla="*/ 0 h 5486398"/>
              <a:gd name="connsiteX57" fmla="*/ 4108183 w 5489972"/>
              <a:gd name="connsiteY57" fmla="*/ 0 h 5486398"/>
              <a:gd name="connsiteX58" fmla="*/ 4108183 w 5489972"/>
              <a:gd name="connsiteY58" fmla="*/ 1344605 h 5486398"/>
              <a:gd name="connsiteX59" fmla="*/ 2763579 w 5489972"/>
              <a:gd name="connsiteY59" fmla="*/ 1344605 h 5486398"/>
              <a:gd name="connsiteX60" fmla="*/ 1381789 w 5489972"/>
              <a:gd name="connsiteY60" fmla="*/ 0 h 5486398"/>
              <a:gd name="connsiteX61" fmla="*/ 2726393 w 5489972"/>
              <a:gd name="connsiteY61" fmla="*/ 0 h 5486398"/>
              <a:gd name="connsiteX62" fmla="*/ 2726393 w 5489972"/>
              <a:gd name="connsiteY62" fmla="*/ 1344605 h 5486398"/>
              <a:gd name="connsiteX63" fmla="*/ 1381789 w 5489972"/>
              <a:gd name="connsiteY63" fmla="*/ 1344605 h 548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489972" h="5486398">
                <a:moveTo>
                  <a:pt x="4145368" y="4141793"/>
                </a:moveTo>
                <a:lnTo>
                  <a:pt x="5169092" y="4141793"/>
                </a:lnTo>
                <a:lnTo>
                  <a:pt x="5169092" y="5165517"/>
                </a:lnTo>
                <a:lnTo>
                  <a:pt x="4145368" y="5165517"/>
                </a:lnTo>
                <a:close/>
                <a:moveTo>
                  <a:pt x="2763579" y="4141793"/>
                </a:moveTo>
                <a:lnTo>
                  <a:pt x="4108183" y="4141793"/>
                </a:lnTo>
                <a:lnTo>
                  <a:pt x="4108183" y="5486397"/>
                </a:lnTo>
                <a:lnTo>
                  <a:pt x="2763579" y="5486397"/>
                </a:lnTo>
                <a:close/>
                <a:moveTo>
                  <a:pt x="1381789" y="4141793"/>
                </a:moveTo>
                <a:lnTo>
                  <a:pt x="2726393" y="4141793"/>
                </a:lnTo>
                <a:lnTo>
                  <a:pt x="2726393" y="5486398"/>
                </a:lnTo>
                <a:lnTo>
                  <a:pt x="1381789" y="5486398"/>
                </a:lnTo>
                <a:close/>
                <a:moveTo>
                  <a:pt x="499033" y="4141793"/>
                </a:moveTo>
                <a:lnTo>
                  <a:pt x="1344604" y="4141793"/>
                </a:lnTo>
                <a:lnTo>
                  <a:pt x="1344604" y="4987365"/>
                </a:lnTo>
                <a:lnTo>
                  <a:pt x="499033" y="4987365"/>
                </a:lnTo>
                <a:close/>
                <a:moveTo>
                  <a:pt x="4145368" y="2761196"/>
                </a:moveTo>
                <a:lnTo>
                  <a:pt x="5489972" y="2761196"/>
                </a:lnTo>
                <a:lnTo>
                  <a:pt x="5489972" y="4105800"/>
                </a:lnTo>
                <a:lnTo>
                  <a:pt x="4145368" y="4105800"/>
                </a:lnTo>
                <a:close/>
                <a:moveTo>
                  <a:pt x="2763579" y="2761196"/>
                </a:moveTo>
                <a:lnTo>
                  <a:pt x="4108183" y="2761196"/>
                </a:lnTo>
                <a:lnTo>
                  <a:pt x="4108183" y="4105800"/>
                </a:lnTo>
                <a:lnTo>
                  <a:pt x="2763579" y="4105800"/>
                </a:lnTo>
                <a:close/>
                <a:moveTo>
                  <a:pt x="1381789" y="2761196"/>
                </a:moveTo>
                <a:lnTo>
                  <a:pt x="2726393" y="2761196"/>
                </a:lnTo>
                <a:lnTo>
                  <a:pt x="2726393" y="4105802"/>
                </a:lnTo>
                <a:lnTo>
                  <a:pt x="1381789" y="4105802"/>
                </a:lnTo>
                <a:close/>
                <a:moveTo>
                  <a:pt x="0" y="2761196"/>
                </a:moveTo>
                <a:lnTo>
                  <a:pt x="1344604" y="2761196"/>
                </a:lnTo>
                <a:lnTo>
                  <a:pt x="1344604" y="4105802"/>
                </a:lnTo>
                <a:lnTo>
                  <a:pt x="0" y="4105802"/>
                </a:lnTo>
                <a:close/>
                <a:moveTo>
                  <a:pt x="2763579" y="1380599"/>
                </a:moveTo>
                <a:lnTo>
                  <a:pt x="4108183" y="1380599"/>
                </a:lnTo>
                <a:lnTo>
                  <a:pt x="4108183" y="2725202"/>
                </a:lnTo>
                <a:lnTo>
                  <a:pt x="2763579" y="2725202"/>
                </a:lnTo>
                <a:close/>
                <a:moveTo>
                  <a:pt x="1381789" y="1380599"/>
                </a:moveTo>
                <a:lnTo>
                  <a:pt x="2726393" y="1380599"/>
                </a:lnTo>
                <a:lnTo>
                  <a:pt x="2726393" y="2725202"/>
                </a:lnTo>
                <a:lnTo>
                  <a:pt x="1381789" y="2725202"/>
                </a:lnTo>
                <a:close/>
                <a:moveTo>
                  <a:pt x="4145368" y="1380598"/>
                </a:moveTo>
                <a:lnTo>
                  <a:pt x="5489972" y="1380598"/>
                </a:lnTo>
                <a:lnTo>
                  <a:pt x="5489972" y="2725202"/>
                </a:lnTo>
                <a:lnTo>
                  <a:pt x="4145368" y="2725202"/>
                </a:lnTo>
                <a:close/>
                <a:moveTo>
                  <a:pt x="0" y="1380598"/>
                </a:moveTo>
                <a:lnTo>
                  <a:pt x="1344604" y="1380598"/>
                </a:lnTo>
                <a:lnTo>
                  <a:pt x="1344604" y="2725202"/>
                </a:lnTo>
                <a:lnTo>
                  <a:pt x="0" y="2725202"/>
                </a:lnTo>
                <a:close/>
                <a:moveTo>
                  <a:pt x="4145368" y="585682"/>
                </a:moveTo>
                <a:lnTo>
                  <a:pt x="4904288" y="585682"/>
                </a:lnTo>
                <a:lnTo>
                  <a:pt x="4904288" y="1344602"/>
                </a:lnTo>
                <a:lnTo>
                  <a:pt x="4145368" y="1344602"/>
                </a:lnTo>
                <a:close/>
                <a:moveTo>
                  <a:pt x="382058" y="382058"/>
                </a:moveTo>
                <a:lnTo>
                  <a:pt x="1344603" y="382058"/>
                </a:lnTo>
                <a:lnTo>
                  <a:pt x="1344603" y="1344603"/>
                </a:lnTo>
                <a:lnTo>
                  <a:pt x="382058" y="1344603"/>
                </a:lnTo>
                <a:close/>
                <a:moveTo>
                  <a:pt x="2763579" y="0"/>
                </a:moveTo>
                <a:lnTo>
                  <a:pt x="4108183" y="0"/>
                </a:lnTo>
                <a:lnTo>
                  <a:pt x="4108183" y="1344605"/>
                </a:lnTo>
                <a:lnTo>
                  <a:pt x="2763579" y="1344605"/>
                </a:lnTo>
                <a:close/>
                <a:moveTo>
                  <a:pt x="1381789" y="0"/>
                </a:moveTo>
                <a:lnTo>
                  <a:pt x="2726393" y="0"/>
                </a:lnTo>
                <a:lnTo>
                  <a:pt x="2726393" y="1344605"/>
                </a:lnTo>
                <a:lnTo>
                  <a:pt x="1381789" y="1344605"/>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759BE870-06D4-0B75-9F9E-6F33EDF425F4}"/>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91A43F50-E0DF-DF7D-9238-9F09ED757B7B}"/>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74992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0725486-4E0C-5D99-AC68-97AA0CE32FC2}"/>
              </a:ext>
            </a:extLst>
          </p:cNvPr>
          <p:cNvSpPr>
            <a:spLocks noGrp="1"/>
          </p:cNvSpPr>
          <p:nvPr>
            <p:ph type="pic" sz="quarter" idx="11"/>
          </p:nvPr>
        </p:nvSpPr>
        <p:spPr>
          <a:xfrm>
            <a:off x="4788566" y="0"/>
            <a:ext cx="7403434" cy="6858000"/>
          </a:xfrm>
          <a:custGeom>
            <a:avLst/>
            <a:gdLst>
              <a:gd name="connsiteX0" fmla="*/ 0 w 7403434"/>
              <a:gd name="connsiteY0" fmla="*/ 0 h 6858000"/>
              <a:gd name="connsiteX1" fmla="*/ 6244381 w 7403434"/>
              <a:gd name="connsiteY1" fmla="*/ 0 h 6858000"/>
              <a:gd name="connsiteX2" fmla="*/ 7403434 w 7403434"/>
              <a:gd name="connsiteY2" fmla="*/ 1148305 h 6858000"/>
              <a:gd name="connsiteX3" fmla="*/ 7403434 w 7403434"/>
              <a:gd name="connsiteY3" fmla="*/ 5709695 h 6858000"/>
              <a:gd name="connsiteX4" fmla="*/ 6244381 w 7403434"/>
              <a:gd name="connsiteY4" fmla="*/ 6858000 h 6858000"/>
              <a:gd name="connsiteX5" fmla="*/ 0 w 7403434"/>
              <a:gd name="connsiteY5" fmla="*/ 6858000 h 6858000"/>
              <a:gd name="connsiteX6" fmla="*/ 3461095 w 7403434"/>
              <a:gd name="connsiteY6"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3434" h="6858000">
                <a:moveTo>
                  <a:pt x="0" y="0"/>
                </a:moveTo>
                <a:lnTo>
                  <a:pt x="6244381" y="0"/>
                </a:lnTo>
                <a:lnTo>
                  <a:pt x="7403434" y="1148305"/>
                </a:lnTo>
                <a:lnTo>
                  <a:pt x="7403434" y="5709695"/>
                </a:lnTo>
                <a:lnTo>
                  <a:pt x="6244381" y="6858000"/>
                </a:lnTo>
                <a:lnTo>
                  <a:pt x="0" y="6858000"/>
                </a:lnTo>
                <a:lnTo>
                  <a:pt x="3461095" y="34290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E448B8C9-99B6-29F9-94B8-C46C83E59E3D}"/>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66DB7E9B-5FCA-8C0F-32A8-74A4838082C2}"/>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72466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819AC66-2E5C-9D63-79BB-B3263723E61B}"/>
              </a:ext>
            </a:extLst>
          </p:cNvPr>
          <p:cNvSpPr>
            <a:spLocks noGrp="1"/>
          </p:cNvSpPr>
          <p:nvPr>
            <p:ph type="pic" sz="quarter" idx="11"/>
          </p:nvPr>
        </p:nvSpPr>
        <p:spPr>
          <a:xfrm>
            <a:off x="5791200" y="0"/>
            <a:ext cx="6400800" cy="6858000"/>
          </a:xfrm>
          <a:custGeom>
            <a:avLst/>
            <a:gdLst>
              <a:gd name="connsiteX0" fmla="*/ 5931211 w 6400800"/>
              <a:gd name="connsiteY0" fmla="*/ 3590943 h 6858000"/>
              <a:gd name="connsiteX1" fmla="*/ 6400800 w 6400800"/>
              <a:gd name="connsiteY1" fmla="*/ 4060532 h 6858000"/>
              <a:gd name="connsiteX2" fmla="*/ 6400800 w 6400800"/>
              <a:gd name="connsiteY2" fmla="*/ 6858000 h 6858000"/>
              <a:gd name="connsiteX3" fmla="*/ 5020028 w 6400800"/>
              <a:gd name="connsiteY3" fmla="*/ 6858000 h 6858000"/>
              <a:gd name="connsiteX4" fmla="*/ 3842091 w 6400800"/>
              <a:gd name="connsiteY4" fmla="*/ 5680063 h 6858000"/>
              <a:gd name="connsiteX5" fmla="*/ 6400800 w 6400800"/>
              <a:gd name="connsiteY5" fmla="*/ 3056465 h 6858000"/>
              <a:gd name="connsiteX6" fmla="*/ 6400800 w 6400800"/>
              <a:gd name="connsiteY6" fmla="*/ 3801535 h 6858000"/>
              <a:gd name="connsiteX7" fmla="*/ 6028265 w 6400800"/>
              <a:gd name="connsiteY7" fmla="*/ 3429000 h 6858000"/>
              <a:gd name="connsiteX8" fmla="*/ 2929465 w 6400800"/>
              <a:gd name="connsiteY8" fmla="*/ 499533 h 6858000"/>
              <a:gd name="connsiteX9" fmla="*/ 5858932 w 6400800"/>
              <a:gd name="connsiteY9" fmla="*/ 3429000 h 6858000"/>
              <a:gd name="connsiteX10" fmla="*/ 2929465 w 6400800"/>
              <a:gd name="connsiteY10" fmla="*/ 6358467 h 6858000"/>
              <a:gd name="connsiteX11" fmla="*/ 0 w 6400800"/>
              <a:gd name="connsiteY11" fmla="*/ 3429000 h 6858000"/>
              <a:gd name="connsiteX12" fmla="*/ 5041212 w 6400800"/>
              <a:gd name="connsiteY12" fmla="*/ 0 h 6858000"/>
              <a:gd name="connsiteX13" fmla="*/ 6400800 w 6400800"/>
              <a:gd name="connsiteY13" fmla="*/ 0 h 6858000"/>
              <a:gd name="connsiteX14" fmla="*/ 6400800 w 6400800"/>
              <a:gd name="connsiteY14" fmla="*/ 2818652 h 6858000"/>
              <a:gd name="connsiteX15" fmla="*/ 5931211 w 6400800"/>
              <a:gd name="connsiteY15" fmla="*/ 3288241 h 6858000"/>
              <a:gd name="connsiteX16" fmla="*/ 3842091 w 6400800"/>
              <a:gd name="connsiteY16" fmla="*/ 1199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0800" h="6858000">
                <a:moveTo>
                  <a:pt x="5931211" y="3590943"/>
                </a:moveTo>
                <a:lnTo>
                  <a:pt x="6400800" y="4060532"/>
                </a:lnTo>
                <a:lnTo>
                  <a:pt x="6400800" y="6858000"/>
                </a:lnTo>
                <a:lnTo>
                  <a:pt x="5020028" y="6858000"/>
                </a:lnTo>
                <a:lnTo>
                  <a:pt x="3842091" y="5680063"/>
                </a:lnTo>
                <a:close/>
                <a:moveTo>
                  <a:pt x="6400800" y="3056465"/>
                </a:moveTo>
                <a:lnTo>
                  <a:pt x="6400800" y="3801535"/>
                </a:lnTo>
                <a:lnTo>
                  <a:pt x="6028265" y="3429000"/>
                </a:lnTo>
                <a:close/>
                <a:moveTo>
                  <a:pt x="2929465" y="499533"/>
                </a:moveTo>
                <a:lnTo>
                  <a:pt x="5858932" y="3429000"/>
                </a:lnTo>
                <a:lnTo>
                  <a:pt x="2929465" y="6358467"/>
                </a:lnTo>
                <a:lnTo>
                  <a:pt x="0" y="3429000"/>
                </a:lnTo>
                <a:close/>
                <a:moveTo>
                  <a:pt x="5041212" y="0"/>
                </a:moveTo>
                <a:lnTo>
                  <a:pt x="6400800" y="0"/>
                </a:lnTo>
                <a:lnTo>
                  <a:pt x="6400800" y="2818652"/>
                </a:lnTo>
                <a:lnTo>
                  <a:pt x="5931211" y="3288241"/>
                </a:lnTo>
                <a:lnTo>
                  <a:pt x="3842091" y="1199121"/>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891CAC95-7EC6-06BF-CEAF-8E457B69C41B}"/>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EB1EA59F-A922-9A5B-AF3A-6CA6158588CB}"/>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33864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BE2C8B-86FA-2D94-3D37-6DFEDF2F6E9A}"/>
              </a:ext>
            </a:extLst>
          </p:cNvPr>
          <p:cNvSpPr>
            <a:spLocks noGrp="1"/>
          </p:cNvSpPr>
          <p:nvPr>
            <p:ph type="pic" sz="quarter" idx="11"/>
          </p:nvPr>
        </p:nvSpPr>
        <p:spPr>
          <a:xfrm>
            <a:off x="0" y="0"/>
            <a:ext cx="6400802" cy="6858000"/>
          </a:xfrm>
          <a:custGeom>
            <a:avLst/>
            <a:gdLst>
              <a:gd name="connsiteX0" fmla="*/ 444814 w 6400802"/>
              <a:gd name="connsiteY0" fmla="*/ 3590943 h 6858000"/>
              <a:gd name="connsiteX1" fmla="*/ 2533934 w 6400802"/>
              <a:gd name="connsiteY1" fmla="*/ 5680063 h 6858000"/>
              <a:gd name="connsiteX2" fmla="*/ 1355997 w 6400802"/>
              <a:gd name="connsiteY2" fmla="*/ 6858000 h 6858000"/>
              <a:gd name="connsiteX3" fmla="*/ 0 w 6400802"/>
              <a:gd name="connsiteY3" fmla="*/ 6858000 h 6858000"/>
              <a:gd name="connsiteX4" fmla="*/ 0 w 6400802"/>
              <a:gd name="connsiteY4" fmla="*/ 4035757 h 6858000"/>
              <a:gd name="connsiteX5" fmla="*/ 0 w 6400802"/>
              <a:gd name="connsiteY5" fmla="*/ 3056465 h 6858000"/>
              <a:gd name="connsiteX6" fmla="*/ 372535 w 6400802"/>
              <a:gd name="connsiteY6" fmla="*/ 3429000 h 6858000"/>
              <a:gd name="connsiteX7" fmla="*/ 0 w 6400802"/>
              <a:gd name="connsiteY7" fmla="*/ 3801535 h 6858000"/>
              <a:gd name="connsiteX8" fmla="*/ 3471335 w 6400802"/>
              <a:gd name="connsiteY8" fmla="*/ 499533 h 6858000"/>
              <a:gd name="connsiteX9" fmla="*/ 6400802 w 6400802"/>
              <a:gd name="connsiteY9" fmla="*/ 3429000 h 6858000"/>
              <a:gd name="connsiteX10" fmla="*/ 3471335 w 6400802"/>
              <a:gd name="connsiteY10" fmla="*/ 6358467 h 6858000"/>
              <a:gd name="connsiteX11" fmla="*/ 541868 w 6400802"/>
              <a:gd name="connsiteY11" fmla="*/ 3429000 h 6858000"/>
              <a:gd name="connsiteX12" fmla="*/ 0 w 6400802"/>
              <a:gd name="connsiteY12" fmla="*/ 0 h 6858000"/>
              <a:gd name="connsiteX13" fmla="*/ 1334813 w 6400802"/>
              <a:gd name="connsiteY13" fmla="*/ 0 h 6858000"/>
              <a:gd name="connsiteX14" fmla="*/ 2533934 w 6400802"/>
              <a:gd name="connsiteY14" fmla="*/ 1199121 h 6858000"/>
              <a:gd name="connsiteX15" fmla="*/ 444814 w 6400802"/>
              <a:gd name="connsiteY15" fmla="*/ 3288241 h 6858000"/>
              <a:gd name="connsiteX16" fmla="*/ 0 w 6400802"/>
              <a:gd name="connsiteY16" fmla="*/ 28434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0802" h="6858000">
                <a:moveTo>
                  <a:pt x="444814" y="3590943"/>
                </a:moveTo>
                <a:lnTo>
                  <a:pt x="2533934" y="5680063"/>
                </a:lnTo>
                <a:lnTo>
                  <a:pt x="1355997" y="6858000"/>
                </a:lnTo>
                <a:lnTo>
                  <a:pt x="0" y="6858000"/>
                </a:lnTo>
                <a:lnTo>
                  <a:pt x="0" y="4035757"/>
                </a:lnTo>
                <a:close/>
                <a:moveTo>
                  <a:pt x="0" y="3056465"/>
                </a:moveTo>
                <a:lnTo>
                  <a:pt x="372535" y="3429000"/>
                </a:lnTo>
                <a:lnTo>
                  <a:pt x="0" y="3801535"/>
                </a:lnTo>
                <a:close/>
                <a:moveTo>
                  <a:pt x="3471335" y="499533"/>
                </a:moveTo>
                <a:lnTo>
                  <a:pt x="6400802" y="3429000"/>
                </a:lnTo>
                <a:lnTo>
                  <a:pt x="3471335" y="6358467"/>
                </a:lnTo>
                <a:lnTo>
                  <a:pt x="541868" y="3429000"/>
                </a:lnTo>
                <a:close/>
                <a:moveTo>
                  <a:pt x="0" y="0"/>
                </a:moveTo>
                <a:lnTo>
                  <a:pt x="1334813" y="0"/>
                </a:lnTo>
                <a:lnTo>
                  <a:pt x="2533934" y="1199121"/>
                </a:lnTo>
                <a:lnTo>
                  <a:pt x="444814" y="3288241"/>
                </a:lnTo>
                <a:lnTo>
                  <a:pt x="0" y="2843427"/>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9B36B8C7-7AEB-2021-D9FF-EA3BCB408976}"/>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14B24B79-D040-C14E-9CC5-3D2194A6E1EE}"/>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07483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CB75B41-E058-FD8F-E2E6-C40A68B676E7}"/>
              </a:ext>
            </a:extLst>
          </p:cNvPr>
          <p:cNvSpPr>
            <a:spLocks noGrp="1"/>
          </p:cNvSpPr>
          <p:nvPr>
            <p:ph type="pic" sz="quarter" idx="11"/>
          </p:nvPr>
        </p:nvSpPr>
        <p:spPr>
          <a:xfrm>
            <a:off x="0" y="1764408"/>
            <a:ext cx="12192000" cy="3016385"/>
          </a:xfrm>
          <a:custGeom>
            <a:avLst/>
            <a:gdLst>
              <a:gd name="connsiteX0" fmla="*/ 0 w 12192000"/>
              <a:gd name="connsiteY0" fmla="*/ 0 h 3016385"/>
              <a:gd name="connsiteX1" fmla="*/ 12192000 w 12192000"/>
              <a:gd name="connsiteY1" fmla="*/ 0 h 3016385"/>
              <a:gd name="connsiteX2" fmla="*/ 12192000 w 12192000"/>
              <a:gd name="connsiteY2" fmla="*/ 3016385 h 3016385"/>
              <a:gd name="connsiteX3" fmla="*/ 0 w 12192000"/>
              <a:gd name="connsiteY3" fmla="*/ 3016385 h 3016385"/>
            </a:gdLst>
            <a:ahLst/>
            <a:cxnLst>
              <a:cxn ang="0">
                <a:pos x="connsiteX0" y="connsiteY0"/>
              </a:cxn>
              <a:cxn ang="0">
                <a:pos x="connsiteX1" y="connsiteY1"/>
              </a:cxn>
              <a:cxn ang="0">
                <a:pos x="connsiteX2" y="connsiteY2"/>
              </a:cxn>
              <a:cxn ang="0">
                <a:pos x="connsiteX3" y="connsiteY3"/>
              </a:cxn>
            </a:cxnLst>
            <a:rect l="l" t="t" r="r" b="b"/>
            <a:pathLst>
              <a:path w="12192000" h="3016385">
                <a:moveTo>
                  <a:pt x="0" y="0"/>
                </a:moveTo>
                <a:lnTo>
                  <a:pt x="12192000" y="0"/>
                </a:lnTo>
                <a:lnTo>
                  <a:pt x="12192000" y="3016385"/>
                </a:lnTo>
                <a:lnTo>
                  <a:pt x="0" y="3016385"/>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8DF14417-9D3A-D4CA-2319-99F27503FE2D}"/>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77A84EB-9066-2C15-F676-80BFDD6FE269}"/>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74524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5CA3DEA-737B-5999-403B-28A24F838BCE}"/>
              </a:ext>
            </a:extLst>
          </p:cNvPr>
          <p:cNvSpPr>
            <a:spLocks noGrp="1"/>
          </p:cNvSpPr>
          <p:nvPr>
            <p:ph type="pic" sz="quarter" idx="11"/>
          </p:nvPr>
        </p:nvSpPr>
        <p:spPr>
          <a:xfrm>
            <a:off x="0" y="0"/>
            <a:ext cx="5334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D926FB46-3CB9-29F0-F4BE-03BEAA831D88}"/>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4" name="Slide Number Placeholder 1">
            <a:extLst>
              <a:ext uri="{FF2B5EF4-FFF2-40B4-BE49-F238E27FC236}">
                <a16:creationId xmlns:a16="http://schemas.microsoft.com/office/drawing/2014/main" id="{4929C293-AD8A-C94E-467B-A4EB9978334F}"/>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87098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A68FBA42-9BB2-3DBA-ED94-A700B34D1C45}"/>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9" name="Slide Number Placeholder 1">
            <a:extLst>
              <a:ext uri="{FF2B5EF4-FFF2-40B4-BE49-F238E27FC236}">
                <a16:creationId xmlns:a16="http://schemas.microsoft.com/office/drawing/2014/main" id="{0953EE38-256D-D30C-A6C5-866F60704FC7}"/>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55444474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3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5CA3DEA-737B-5999-403B-28A24F838BCE}"/>
              </a:ext>
            </a:extLst>
          </p:cNvPr>
          <p:cNvSpPr>
            <a:spLocks noGrp="1"/>
          </p:cNvSpPr>
          <p:nvPr>
            <p:ph type="pic" sz="quarter" idx="11"/>
          </p:nvPr>
        </p:nvSpPr>
        <p:spPr>
          <a:xfrm>
            <a:off x="6858000" y="0"/>
            <a:ext cx="5334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4135EDD4-F076-3A34-1014-ABE55546FE57}"/>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4" name="Slide Number Placeholder 1">
            <a:extLst>
              <a:ext uri="{FF2B5EF4-FFF2-40B4-BE49-F238E27FC236}">
                <a16:creationId xmlns:a16="http://schemas.microsoft.com/office/drawing/2014/main" id="{D8DD7905-28FD-9714-9846-43671720350C}"/>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98983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0663D30-6C31-9730-C58C-4907F15BB78A}"/>
              </a:ext>
            </a:extLst>
          </p:cNvPr>
          <p:cNvSpPr>
            <a:spLocks noGrp="1"/>
          </p:cNvSpPr>
          <p:nvPr>
            <p:ph type="pic" sz="quarter" idx="11"/>
          </p:nvPr>
        </p:nvSpPr>
        <p:spPr>
          <a:xfrm>
            <a:off x="6977952" y="218960"/>
            <a:ext cx="4693186" cy="6420080"/>
          </a:xfrm>
          <a:custGeom>
            <a:avLst/>
            <a:gdLst>
              <a:gd name="connsiteX0" fmla="*/ 1486005 w 4693186"/>
              <a:gd name="connsiteY0" fmla="*/ 3459505 h 6420080"/>
              <a:gd name="connsiteX1" fmla="*/ 1759419 w 4693186"/>
              <a:gd name="connsiteY1" fmla="*/ 3572756 h 6420080"/>
              <a:gd name="connsiteX2" fmla="*/ 2853041 w 4693186"/>
              <a:gd name="connsiteY2" fmla="*/ 4666378 h 6420080"/>
              <a:gd name="connsiteX3" fmla="*/ 2853041 w 4693186"/>
              <a:gd name="connsiteY3" fmla="*/ 5213207 h 6420080"/>
              <a:gd name="connsiteX4" fmla="*/ 1759419 w 4693186"/>
              <a:gd name="connsiteY4" fmla="*/ 6306829 h 6420080"/>
              <a:gd name="connsiteX5" fmla="*/ 1212591 w 4693186"/>
              <a:gd name="connsiteY5" fmla="*/ 6306829 h 6420080"/>
              <a:gd name="connsiteX6" fmla="*/ 118968 w 4693186"/>
              <a:gd name="connsiteY6" fmla="*/ 5213206 h 6420080"/>
              <a:gd name="connsiteX7" fmla="*/ 118969 w 4693186"/>
              <a:gd name="connsiteY7" fmla="*/ 4666378 h 6420080"/>
              <a:gd name="connsiteX8" fmla="*/ 1212591 w 4693186"/>
              <a:gd name="connsiteY8" fmla="*/ 3572756 h 6420080"/>
              <a:gd name="connsiteX9" fmla="*/ 1486005 w 4693186"/>
              <a:gd name="connsiteY9" fmla="*/ 3459505 h 6420080"/>
              <a:gd name="connsiteX10" fmla="*/ 3212899 w 4693186"/>
              <a:gd name="connsiteY10" fmla="*/ 1732609 h 6420080"/>
              <a:gd name="connsiteX11" fmla="*/ 3486313 w 4693186"/>
              <a:gd name="connsiteY11" fmla="*/ 1845862 h 6420080"/>
              <a:gd name="connsiteX12" fmla="*/ 4579934 w 4693186"/>
              <a:gd name="connsiteY12" fmla="*/ 2939484 h 6420080"/>
              <a:gd name="connsiteX13" fmla="*/ 4579934 w 4693186"/>
              <a:gd name="connsiteY13" fmla="*/ 3486312 h 6420080"/>
              <a:gd name="connsiteX14" fmla="*/ 3486312 w 4693186"/>
              <a:gd name="connsiteY14" fmla="*/ 4579935 h 6420080"/>
              <a:gd name="connsiteX15" fmla="*/ 2939483 w 4693186"/>
              <a:gd name="connsiteY15" fmla="*/ 4579935 h 6420080"/>
              <a:gd name="connsiteX16" fmla="*/ 1845861 w 4693186"/>
              <a:gd name="connsiteY16" fmla="*/ 3486313 h 6420080"/>
              <a:gd name="connsiteX17" fmla="*/ 1845862 w 4693186"/>
              <a:gd name="connsiteY17" fmla="*/ 2939485 h 6420080"/>
              <a:gd name="connsiteX18" fmla="*/ 2939484 w 4693186"/>
              <a:gd name="connsiteY18" fmla="*/ 1845862 h 6420080"/>
              <a:gd name="connsiteX19" fmla="*/ 3212899 w 4693186"/>
              <a:gd name="connsiteY19" fmla="*/ 1732609 h 6420080"/>
              <a:gd name="connsiteX20" fmla="*/ 1480290 w 4693186"/>
              <a:gd name="connsiteY20" fmla="*/ 0 h 6420080"/>
              <a:gd name="connsiteX21" fmla="*/ 1753703 w 4693186"/>
              <a:gd name="connsiteY21" fmla="*/ 113253 h 6420080"/>
              <a:gd name="connsiteX22" fmla="*/ 2847325 w 4693186"/>
              <a:gd name="connsiteY22" fmla="*/ 1206875 h 6420080"/>
              <a:gd name="connsiteX23" fmla="*/ 2847325 w 4693186"/>
              <a:gd name="connsiteY23" fmla="*/ 1753703 h 6420080"/>
              <a:gd name="connsiteX24" fmla="*/ 1753703 w 4693186"/>
              <a:gd name="connsiteY24" fmla="*/ 2847326 h 6420080"/>
              <a:gd name="connsiteX25" fmla="*/ 1206875 w 4693186"/>
              <a:gd name="connsiteY25" fmla="*/ 2847326 h 6420080"/>
              <a:gd name="connsiteX26" fmla="*/ 113253 w 4693186"/>
              <a:gd name="connsiteY26" fmla="*/ 1753704 h 6420080"/>
              <a:gd name="connsiteX27" fmla="*/ 113253 w 4693186"/>
              <a:gd name="connsiteY27" fmla="*/ 1206875 h 6420080"/>
              <a:gd name="connsiteX28" fmla="*/ 1206875 w 4693186"/>
              <a:gd name="connsiteY28" fmla="*/ 113253 h 6420080"/>
              <a:gd name="connsiteX29" fmla="*/ 1480290 w 4693186"/>
              <a:gd name="connsiteY29" fmla="*/ 0 h 64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93186" h="6420080">
                <a:moveTo>
                  <a:pt x="1486005" y="3459505"/>
                </a:moveTo>
                <a:cubicBezTo>
                  <a:pt x="1584961" y="3459504"/>
                  <a:pt x="1683918" y="3497255"/>
                  <a:pt x="1759419" y="3572756"/>
                </a:cubicBezTo>
                <a:lnTo>
                  <a:pt x="2853041" y="4666378"/>
                </a:lnTo>
                <a:cubicBezTo>
                  <a:pt x="3004043" y="4817380"/>
                  <a:pt x="3004043" y="5062203"/>
                  <a:pt x="2853041" y="5213207"/>
                </a:cubicBezTo>
                <a:lnTo>
                  <a:pt x="1759419" y="6306829"/>
                </a:lnTo>
                <a:cubicBezTo>
                  <a:pt x="1608416" y="6457831"/>
                  <a:pt x="1363594" y="6457831"/>
                  <a:pt x="1212591" y="6306829"/>
                </a:cubicBezTo>
                <a:lnTo>
                  <a:pt x="118968" y="5213206"/>
                </a:lnTo>
                <a:cubicBezTo>
                  <a:pt x="-32034" y="5062203"/>
                  <a:pt x="-32034" y="4817380"/>
                  <a:pt x="118969" y="4666378"/>
                </a:cubicBezTo>
                <a:lnTo>
                  <a:pt x="1212591" y="3572756"/>
                </a:lnTo>
                <a:cubicBezTo>
                  <a:pt x="1288092" y="3497255"/>
                  <a:pt x="1387048" y="3459505"/>
                  <a:pt x="1486005" y="3459505"/>
                </a:cubicBezTo>
                <a:close/>
                <a:moveTo>
                  <a:pt x="3212899" y="1732609"/>
                </a:moveTo>
                <a:cubicBezTo>
                  <a:pt x="3311855" y="1732610"/>
                  <a:pt x="3410812" y="1770361"/>
                  <a:pt x="3486313" y="1845862"/>
                </a:cubicBezTo>
                <a:lnTo>
                  <a:pt x="4579934" y="2939484"/>
                </a:lnTo>
                <a:cubicBezTo>
                  <a:pt x="4730937" y="3090486"/>
                  <a:pt x="4730937" y="3335309"/>
                  <a:pt x="4579934" y="3486312"/>
                </a:cubicBezTo>
                <a:lnTo>
                  <a:pt x="3486312" y="4579935"/>
                </a:lnTo>
                <a:cubicBezTo>
                  <a:pt x="3335309" y="4730937"/>
                  <a:pt x="3090486" y="4730937"/>
                  <a:pt x="2939483" y="4579935"/>
                </a:cubicBezTo>
                <a:lnTo>
                  <a:pt x="1845861" y="3486313"/>
                </a:lnTo>
                <a:cubicBezTo>
                  <a:pt x="1694859" y="3335310"/>
                  <a:pt x="1694859" y="3090487"/>
                  <a:pt x="1845862" y="2939485"/>
                </a:cubicBezTo>
                <a:lnTo>
                  <a:pt x="2939484" y="1845862"/>
                </a:lnTo>
                <a:cubicBezTo>
                  <a:pt x="3014985" y="1770360"/>
                  <a:pt x="3113941" y="1732610"/>
                  <a:pt x="3212899" y="1732609"/>
                </a:cubicBezTo>
                <a:close/>
                <a:moveTo>
                  <a:pt x="1480290" y="0"/>
                </a:moveTo>
                <a:cubicBezTo>
                  <a:pt x="1579246" y="1"/>
                  <a:pt x="1678203" y="37752"/>
                  <a:pt x="1753703" y="113253"/>
                </a:cubicBezTo>
                <a:lnTo>
                  <a:pt x="2847325" y="1206875"/>
                </a:lnTo>
                <a:cubicBezTo>
                  <a:pt x="2998328" y="1357877"/>
                  <a:pt x="2998328" y="1602700"/>
                  <a:pt x="2847325" y="1753703"/>
                </a:cubicBezTo>
                <a:lnTo>
                  <a:pt x="1753703" y="2847326"/>
                </a:lnTo>
                <a:cubicBezTo>
                  <a:pt x="1602700" y="2998328"/>
                  <a:pt x="1357877" y="2998328"/>
                  <a:pt x="1206875" y="2847326"/>
                </a:cubicBezTo>
                <a:lnTo>
                  <a:pt x="113253" y="1753704"/>
                </a:lnTo>
                <a:cubicBezTo>
                  <a:pt x="-37750" y="1602701"/>
                  <a:pt x="-37750" y="1357878"/>
                  <a:pt x="113253" y="1206875"/>
                </a:cubicBezTo>
                <a:lnTo>
                  <a:pt x="1206875" y="113253"/>
                </a:lnTo>
                <a:cubicBezTo>
                  <a:pt x="1282377" y="37751"/>
                  <a:pt x="1381333" y="1"/>
                  <a:pt x="1480290"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5E7DB28E-CC54-2786-1B6C-86ECA388235E}"/>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564EB04B-DB71-8C04-264F-49BCD2FDD9F0}"/>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18398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DDD4E2A-89E6-6D7A-5AD0-95A42E03B244}"/>
              </a:ext>
            </a:extLst>
          </p:cNvPr>
          <p:cNvSpPr>
            <a:spLocks noGrp="1"/>
          </p:cNvSpPr>
          <p:nvPr>
            <p:ph type="pic" sz="quarter" idx="11"/>
          </p:nvPr>
        </p:nvSpPr>
        <p:spPr>
          <a:xfrm>
            <a:off x="441685" y="218960"/>
            <a:ext cx="4693186" cy="6420080"/>
          </a:xfrm>
          <a:custGeom>
            <a:avLst/>
            <a:gdLst>
              <a:gd name="connsiteX0" fmla="*/ 3207183 w 4693186"/>
              <a:gd name="connsiteY0" fmla="*/ 3459504 h 6420080"/>
              <a:gd name="connsiteX1" fmla="*/ 3480597 w 4693186"/>
              <a:gd name="connsiteY1" fmla="*/ 3572756 h 6420080"/>
              <a:gd name="connsiteX2" fmla="*/ 4574219 w 4693186"/>
              <a:gd name="connsiteY2" fmla="*/ 4666378 h 6420080"/>
              <a:gd name="connsiteX3" fmla="*/ 4574219 w 4693186"/>
              <a:gd name="connsiteY3" fmla="*/ 5213206 h 6420080"/>
              <a:gd name="connsiteX4" fmla="*/ 3480597 w 4693186"/>
              <a:gd name="connsiteY4" fmla="*/ 6306828 h 6420080"/>
              <a:gd name="connsiteX5" fmla="*/ 2933769 w 4693186"/>
              <a:gd name="connsiteY5" fmla="*/ 6306828 h 6420080"/>
              <a:gd name="connsiteX6" fmla="*/ 1840147 w 4693186"/>
              <a:gd name="connsiteY6" fmla="*/ 5213206 h 6420080"/>
              <a:gd name="connsiteX7" fmla="*/ 1840147 w 4693186"/>
              <a:gd name="connsiteY7" fmla="*/ 4666378 h 6420080"/>
              <a:gd name="connsiteX8" fmla="*/ 2933769 w 4693186"/>
              <a:gd name="connsiteY8" fmla="*/ 3572756 h 6420080"/>
              <a:gd name="connsiteX9" fmla="*/ 3207183 w 4693186"/>
              <a:gd name="connsiteY9" fmla="*/ 3459504 h 6420080"/>
              <a:gd name="connsiteX10" fmla="*/ 1480289 w 4693186"/>
              <a:gd name="connsiteY10" fmla="*/ 1732610 h 6420080"/>
              <a:gd name="connsiteX11" fmla="*/ 1753703 w 4693186"/>
              <a:gd name="connsiteY11" fmla="*/ 1845861 h 6420080"/>
              <a:gd name="connsiteX12" fmla="*/ 2847325 w 4693186"/>
              <a:gd name="connsiteY12" fmla="*/ 2939484 h 6420080"/>
              <a:gd name="connsiteX13" fmla="*/ 2847325 w 4693186"/>
              <a:gd name="connsiteY13" fmla="*/ 3486312 h 6420080"/>
              <a:gd name="connsiteX14" fmla="*/ 1753704 w 4693186"/>
              <a:gd name="connsiteY14" fmla="*/ 4579934 h 6420080"/>
              <a:gd name="connsiteX15" fmla="*/ 1206875 w 4693186"/>
              <a:gd name="connsiteY15" fmla="*/ 4579934 h 6420080"/>
              <a:gd name="connsiteX16" fmla="*/ 113253 w 4693186"/>
              <a:gd name="connsiteY16" fmla="*/ 3486311 h 6420080"/>
              <a:gd name="connsiteX17" fmla="*/ 113253 w 4693186"/>
              <a:gd name="connsiteY17" fmla="*/ 2939483 h 6420080"/>
              <a:gd name="connsiteX18" fmla="*/ 1206875 w 4693186"/>
              <a:gd name="connsiteY18" fmla="*/ 1845861 h 6420080"/>
              <a:gd name="connsiteX19" fmla="*/ 1480289 w 4693186"/>
              <a:gd name="connsiteY19" fmla="*/ 1732610 h 6420080"/>
              <a:gd name="connsiteX20" fmla="*/ 3212898 w 4693186"/>
              <a:gd name="connsiteY20" fmla="*/ 0 h 6420080"/>
              <a:gd name="connsiteX21" fmla="*/ 3486312 w 4693186"/>
              <a:gd name="connsiteY21" fmla="*/ 113252 h 6420080"/>
              <a:gd name="connsiteX22" fmla="*/ 4579934 w 4693186"/>
              <a:gd name="connsiteY22" fmla="*/ 1206875 h 6420080"/>
              <a:gd name="connsiteX23" fmla="*/ 4579934 w 4693186"/>
              <a:gd name="connsiteY23" fmla="*/ 1753703 h 6420080"/>
              <a:gd name="connsiteX24" fmla="*/ 3486312 w 4693186"/>
              <a:gd name="connsiteY24" fmla="*/ 2847325 h 6420080"/>
              <a:gd name="connsiteX25" fmla="*/ 2939484 w 4693186"/>
              <a:gd name="connsiteY25" fmla="*/ 2847325 h 6420080"/>
              <a:gd name="connsiteX26" fmla="*/ 1845861 w 4693186"/>
              <a:gd name="connsiteY26" fmla="*/ 1753703 h 6420080"/>
              <a:gd name="connsiteX27" fmla="*/ 1845861 w 4693186"/>
              <a:gd name="connsiteY27" fmla="*/ 1206874 h 6420080"/>
              <a:gd name="connsiteX28" fmla="*/ 2939484 w 4693186"/>
              <a:gd name="connsiteY28" fmla="*/ 113252 h 6420080"/>
              <a:gd name="connsiteX29" fmla="*/ 3212898 w 4693186"/>
              <a:gd name="connsiteY29" fmla="*/ 0 h 64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93186" h="6420080">
                <a:moveTo>
                  <a:pt x="3207183" y="3459504"/>
                </a:moveTo>
                <a:cubicBezTo>
                  <a:pt x="3306140" y="3459504"/>
                  <a:pt x="3405096" y="3497255"/>
                  <a:pt x="3480597" y="3572756"/>
                </a:cubicBezTo>
                <a:lnTo>
                  <a:pt x="4574219" y="4666378"/>
                </a:lnTo>
                <a:cubicBezTo>
                  <a:pt x="4725222" y="4817381"/>
                  <a:pt x="4725222" y="5062204"/>
                  <a:pt x="4574219" y="5213206"/>
                </a:cubicBezTo>
                <a:lnTo>
                  <a:pt x="3480597" y="6306828"/>
                </a:lnTo>
                <a:cubicBezTo>
                  <a:pt x="3329595" y="6457831"/>
                  <a:pt x="3084772" y="6457831"/>
                  <a:pt x="2933769" y="6306828"/>
                </a:cubicBezTo>
                <a:lnTo>
                  <a:pt x="1840147" y="5213206"/>
                </a:lnTo>
                <a:cubicBezTo>
                  <a:pt x="1689145" y="5062204"/>
                  <a:pt x="1689145" y="4817381"/>
                  <a:pt x="1840147" y="4666378"/>
                </a:cubicBezTo>
                <a:lnTo>
                  <a:pt x="2933769" y="3572756"/>
                </a:lnTo>
                <a:cubicBezTo>
                  <a:pt x="3009271" y="3497255"/>
                  <a:pt x="3108228" y="3459504"/>
                  <a:pt x="3207183" y="3459504"/>
                </a:cubicBezTo>
                <a:close/>
                <a:moveTo>
                  <a:pt x="1480289" y="1732610"/>
                </a:moveTo>
                <a:cubicBezTo>
                  <a:pt x="1579245" y="1732610"/>
                  <a:pt x="1678201" y="1770360"/>
                  <a:pt x="1753703" y="1845861"/>
                </a:cubicBezTo>
                <a:lnTo>
                  <a:pt x="2847325" y="2939484"/>
                </a:lnTo>
                <a:cubicBezTo>
                  <a:pt x="2998328" y="3090486"/>
                  <a:pt x="2998328" y="3335309"/>
                  <a:pt x="2847325" y="3486312"/>
                </a:cubicBezTo>
                <a:lnTo>
                  <a:pt x="1753704" y="4579934"/>
                </a:lnTo>
                <a:cubicBezTo>
                  <a:pt x="1602701" y="4730937"/>
                  <a:pt x="1357878" y="4730937"/>
                  <a:pt x="1206875" y="4579934"/>
                </a:cubicBezTo>
                <a:lnTo>
                  <a:pt x="113253" y="3486311"/>
                </a:lnTo>
                <a:cubicBezTo>
                  <a:pt x="-37750" y="3335309"/>
                  <a:pt x="-37750" y="3090486"/>
                  <a:pt x="113253" y="2939483"/>
                </a:cubicBezTo>
                <a:lnTo>
                  <a:pt x="1206875" y="1845861"/>
                </a:lnTo>
                <a:cubicBezTo>
                  <a:pt x="1282376" y="1770360"/>
                  <a:pt x="1381332" y="1732610"/>
                  <a:pt x="1480289" y="1732610"/>
                </a:cubicBezTo>
                <a:close/>
                <a:moveTo>
                  <a:pt x="3212898" y="0"/>
                </a:moveTo>
                <a:cubicBezTo>
                  <a:pt x="3311854" y="0"/>
                  <a:pt x="3410810" y="37751"/>
                  <a:pt x="3486312" y="113252"/>
                </a:cubicBezTo>
                <a:lnTo>
                  <a:pt x="4579934" y="1206875"/>
                </a:lnTo>
                <a:cubicBezTo>
                  <a:pt x="4730937" y="1357878"/>
                  <a:pt x="4730937" y="1602701"/>
                  <a:pt x="4579934" y="1753703"/>
                </a:cubicBezTo>
                <a:lnTo>
                  <a:pt x="3486312" y="2847325"/>
                </a:lnTo>
                <a:cubicBezTo>
                  <a:pt x="3335310" y="2998328"/>
                  <a:pt x="3090487" y="2998328"/>
                  <a:pt x="2939484" y="2847325"/>
                </a:cubicBezTo>
                <a:lnTo>
                  <a:pt x="1845861" y="1753703"/>
                </a:lnTo>
                <a:cubicBezTo>
                  <a:pt x="1694859" y="1602700"/>
                  <a:pt x="1694859" y="1357877"/>
                  <a:pt x="1845861" y="1206874"/>
                </a:cubicBezTo>
                <a:lnTo>
                  <a:pt x="2939484" y="113252"/>
                </a:lnTo>
                <a:cubicBezTo>
                  <a:pt x="3014985" y="37751"/>
                  <a:pt x="3113941" y="0"/>
                  <a:pt x="3212898"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A9357CC0-2C37-0E41-EA47-8087F35842C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CAE16820-E152-157F-0B80-D15EB78AA20E}"/>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00802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F4BA27A-7431-3742-0B6A-6DD244EBB7AC}"/>
              </a:ext>
            </a:extLst>
          </p:cNvPr>
          <p:cNvSpPr>
            <a:spLocks noGrp="1"/>
          </p:cNvSpPr>
          <p:nvPr>
            <p:ph type="pic" sz="quarter" idx="11"/>
          </p:nvPr>
        </p:nvSpPr>
        <p:spPr>
          <a:xfrm>
            <a:off x="1" y="0"/>
            <a:ext cx="6783751" cy="6858000"/>
          </a:xfrm>
          <a:custGeom>
            <a:avLst/>
            <a:gdLst>
              <a:gd name="connsiteX0" fmla="*/ 3429327 w 6783751"/>
              <a:gd name="connsiteY0" fmla="*/ 3489928 h 6858000"/>
              <a:gd name="connsiteX1" fmla="*/ 6783751 w 6783751"/>
              <a:gd name="connsiteY1" fmla="*/ 6858000 h 6858000"/>
              <a:gd name="connsiteX2" fmla="*/ 74903 w 6783751"/>
              <a:gd name="connsiteY2" fmla="*/ 6858000 h 6858000"/>
              <a:gd name="connsiteX3" fmla="*/ 0 w 6783751"/>
              <a:gd name="connsiteY3" fmla="*/ 74576 h 6858000"/>
              <a:gd name="connsiteX4" fmla="*/ 3368072 w 6783751"/>
              <a:gd name="connsiteY4" fmla="*/ 3429000 h 6858000"/>
              <a:gd name="connsiteX5" fmla="*/ 0 w 6783751"/>
              <a:gd name="connsiteY5" fmla="*/ 6783424 h 6858000"/>
              <a:gd name="connsiteX6" fmla="*/ 74903 w 6783751"/>
              <a:gd name="connsiteY6" fmla="*/ 0 h 6858000"/>
              <a:gd name="connsiteX7" fmla="*/ 6783751 w 6783751"/>
              <a:gd name="connsiteY7" fmla="*/ 0 h 6858000"/>
              <a:gd name="connsiteX8" fmla="*/ 3429327 w 6783751"/>
              <a:gd name="connsiteY8" fmla="*/ 33680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3751" h="6858000">
                <a:moveTo>
                  <a:pt x="3429327" y="3489928"/>
                </a:moveTo>
                <a:lnTo>
                  <a:pt x="6783751" y="6858000"/>
                </a:lnTo>
                <a:lnTo>
                  <a:pt x="74903" y="6858000"/>
                </a:lnTo>
                <a:close/>
                <a:moveTo>
                  <a:pt x="0" y="74576"/>
                </a:moveTo>
                <a:lnTo>
                  <a:pt x="3368072" y="3429000"/>
                </a:lnTo>
                <a:lnTo>
                  <a:pt x="0" y="6783424"/>
                </a:lnTo>
                <a:close/>
                <a:moveTo>
                  <a:pt x="74903" y="0"/>
                </a:moveTo>
                <a:lnTo>
                  <a:pt x="6783751" y="0"/>
                </a:lnTo>
                <a:lnTo>
                  <a:pt x="3429327" y="3368072"/>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F389DE4E-4589-320A-4FA6-6D15FF141A9D}"/>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1FCD21C9-07E5-63B3-AC44-510B6ED91E92}"/>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66451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08790D-034D-35DB-01AF-0E1EA232C489}"/>
              </a:ext>
            </a:extLst>
          </p:cNvPr>
          <p:cNvSpPr>
            <a:spLocks noGrp="1"/>
          </p:cNvSpPr>
          <p:nvPr>
            <p:ph type="pic" sz="quarter" idx="11"/>
          </p:nvPr>
        </p:nvSpPr>
        <p:spPr>
          <a:xfrm>
            <a:off x="5943604" y="685802"/>
            <a:ext cx="5486399" cy="5441461"/>
          </a:xfrm>
          <a:custGeom>
            <a:avLst/>
            <a:gdLst>
              <a:gd name="connsiteX0" fmla="*/ 4643119 w 5486399"/>
              <a:gd name="connsiteY0" fmla="*/ 2514599 h 5441461"/>
              <a:gd name="connsiteX1" fmla="*/ 5486399 w 5486399"/>
              <a:gd name="connsiteY1" fmla="*/ 2514599 h 5441461"/>
              <a:gd name="connsiteX2" fmla="*/ 5486399 w 5486399"/>
              <a:gd name="connsiteY2" fmla="*/ 5263787 h 5441461"/>
              <a:gd name="connsiteX3" fmla="*/ 4643119 w 5486399"/>
              <a:gd name="connsiteY3" fmla="*/ 5263787 h 5441461"/>
              <a:gd name="connsiteX4" fmla="*/ 2209799 w 5486399"/>
              <a:gd name="connsiteY4" fmla="*/ 2514599 h 5441461"/>
              <a:gd name="connsiteX5" fmla="*/ 4571999 w 5486399"/>
              <a:gd name="connsiteY5" fmla="*/ 2514599 h 5441461"/>
              <a:gd name="connsiteX6" fmla="*/ 4571999 w 5486399"/>
              <a:gd name="connsiteY6" fmla="*/ 5441461 h 5441461"/>
              <a:gd name="connsiteX7" fmla="*/ 2209799 w 5486399"/>
              <a:gd name="connsiteY7" fmla="*/ 5441461 h 5441461"/>
              <a:gd name="connsiteX8" fmla="*/ 0 w 5486399"/>
              <a:gd name="connsiteY8" fmla="*/ 2514599 h 5441461"/>
              <a:gd name="connsiteX9" fmla="*/ 2141414 w 5486399"/>
              <a:gd name="connsiteY9" fmla="*/ 2514599 h 5441461"/>
              <a:gd name="connsiteX10" fmla="*/ 2141414 w 5486399"/>
              <a:gd name="connsiteY10" fmla="*/ 5288279 h 5441461"/>
              <a:gd name="connsiteX11" fmla="*/ 0 w 5486399"/>
              <a:gd name="connsiteY11" fmla="*/ 5288279 h 5441461"/>
              <a:gd name="connsiteX12" fmla="*/ 3825630 w 5486399"/>
              <a:gd name="connsiteY12" fmla="*/ 2041767 h 5441461"/>
              <a:gd name="connsiteX13" fmla="*/ 4571999 w 5486399"/>
              <a:gd name="connsiteY13" fmla="*/ 2041767 h 5441461"/>
              <a:gd name="connsiteX14" fmla="*/ 4571999 w 5486399"/>
              <a:gd name="connsiteY14" fmla="*/ 2444260 h 5441461"/>
              <a:gd name="connsiteX15" fmla="*/ 3825630 w 5486399"/>
              <a:gd name="connsiteY15" fmla="*/ 2444260 h 5441461"/>
              <a:gd name="connsiteX16" fmla="*/ 3825629 w 5486399"/>
              <a:gd name="connsiteY16" fmla="*/ 818661 h 5441461"/>
              <a:gd name="connsiteX17" fmla="*/ 4977946 w 5486399"/>
              <a:gd name="connsiteY17" fmla="*/ 818661 h 5441461"/>
              <a:gd name="connsiteX18" fmla="*/ 4977946 w 5486399"/>
              <a:gd name="connsiteY18" fmla="*/ 1971428 h 5441461"/>
              <a:gd name="connsiteX19" fmla="*/ 3825629 w 5486399"/>
              <a:gd name="connsiteY19" fmla="*/ 1971428 h 5441461"/>
              <a:gd name="connsiteX20" fmla="*/ 207107 w 5486399"/>
              <a:gd name="connsiteY20" fmla="*/ 818661 h 5441461"/>
              <a:gd name="connsiteX21" fmla="*/ 3751384 w 5486399"/>
              <a:gd name="connsiteY21" fmla="*/ 818661 h 5441461"/>
              <a:gd name="connsiteX22" fmla="*/ 3751384 w 5486399"/>
              <a:gd name="connsiteY22" fmla="*/ 2444261 h 5441461"/>
              <a:gd name="connsiteX23" fmla="*/ 207107 w 5486399"/>
              <a:gd name="connsiteY23" fmla="*/ 2444261 h 5441461"/>
              <a:gd name="connsiteX24" fmla="*/ 1465385 w 5486399"/>
              <a:gd name="connsiteY24" fmla="*/ 0 h 5441461"/>
              <a:gd name="connsiteX25" fmla="*/ 2856523 w 5486399"/>
              <a:gd name="connsiteY25" fmla="*/ 0 h 5441461"/>
              <a:gd name="connsiteX26" fmla="*/ 2856523 w 5486399"/>
              <a:gd name="connsiteY26" fmla="*/ 748323 h 5441461"/>
              <a:gd name="connsiteX27" fmla="*/ 1465385 w 5486399"/>
              <a:gd name="connsiteY27" fmla="*/ 748323 h 544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86399" h="5441461">
                <a:moveTo>
                  <a:pt x="4643119" y="2514599"/>
                </a:moveTo>
                <a:lnTo>
                  <a:pt x="5486399" y="2514599"/>
                </a:lnTo>
                <a:lnTo>
                  <a:pt x="5486399" y="5263787"/>
                </a:lnTo>
                <a:lnTo>
                  <a:pt x="4643119" y="5263787"/>
                </a:lnTo>
                <a:close/>
                <a:moveTo>
                  <a:pt x="2209799" y="2514599"/>
                </a:moveTo>
                <a:lnTo>
                  <a:pt x="4571999" y="2514599"/>
                </a:lnTo>
                <a:lnTo>
                  <a:pt x="4571999" y="5441461"/>
                </a:lnTo>
                <a:lnTo>
                  <a:pt x="2209799" y="5441461"/>
                </a:lnTo>
                <a:close/>
                <a:moveTo>
                  <a:pt x="0" y="2514599"/>
                </a:moveTo>
                <a:lnTo>
                  <a:pt x="2141414" y="2514599"/>
                </a:lnTo>
                <a:lnTo>
                  <a:pt x="2141414" y="5288279"/>
                </a:lnTo>
                <a:lnTo>
                  <a:pt x="0" y="5288279"/>
                </a:lnTo>
                <a:close/>
                <a:moveTo>
                  <a:pt x="3825630" y="2041767"/>
                </a:moveTo>
                <a:lnTo>
                  <a:pt x="4571999" y="2041767"/>
                </a:lnTo>
                <a:lnTo>
                  <a:pt x="4571999" y="2444260"/>
                </a:lnTo>
                <a:lnTo>
                  <a:pt x="3825630" y="2444260"/>
                </a:lnTo>
                <a:close/>
                <a:moveTo>
                  <a:pt x="3825629" y="818661"/>
                </a:moveTo>
                <a:lnTo>
                  <a:pt x="4977946" y="818661"/>
                </a:lnTo>
                <a:lnTo>
                  <a:pt x="4977946" y="1971428"/>
                </a:lnTo>
                <a:lnTo>
                  <a:pt x="3825629" y="1971428"/>
                </a:lnTo>
                <a:close/>
                <a:moveTo>
                  <a:pt x="207107" y="818661"/>
                </a:moveTo>
                <a:lnTo>
                  <a:pt x="3751384" y="818661"/>
                </a:lnTo>
                <a:lnTo>
                  <a:pt x="3751384" y="2444261"/>
                </a:lnTo>
                <a:lnTo>
                  <a:pt x="207107" y="2444261"/>
                </a:lnTo>
                <a:close/>
                <a:moveTo>
                  <a:pt x="1465385" y="0"/>
                </a:moveTo>
                <a:lnTo>
                  <a:pt x="2856523" y="0"/>
                </a:lnTo>
                <a:lnTo>
                  <a:pt x="2856523" y="748323"/>
                </a:lnTo>
                <a:lnTo>
                  <a:pt x="1465385" y="748323"/>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893D5820-3D14-DD8D-501A-017EB7E6E3E3}"/>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A9DC4ECC-2482-1C2A-22EF-2178F71C43D7}"/>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74596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486C086-AC91-BB94-3C66-4738DF9C6007}"/>
              </a:ext>
            </a:extLst>
          </p:cNvPr>
          <p:cNvSpPr>
            <a:spLocks noGrp="1"/>
          </p:cNvSpPr>
          <p:nvPr>
            <p:ph type="pic" sz="quarter" idx="11"/>
          </p:nvPr>
        </p:nvSpPr>
        <p:spPr>
          <a:xfrm>
            <a:off x="5964550" y="0"/>
            <a:ext cx="6227451" cy="6858000"/>
          </a:xfrm>
          <a:custGeom>
            <a:avLst/>
            <a:gdLst>
              <a:gd name="connsiteX0" fmla="*/ 2043505 w 6227451"/>
              <a:gd name="connsiteY0" fmla="*/ 6743422 h 6858000"/>
              <a:gd name="connsiteX1" fmla="*/ 2162969 w 6227451"/>
              <a:gd name="connsiteY1" fmla="*/ 6805504 h 6858000"/>
              <a:gd name="connsiteX2" fmla="*/ 2215247 w 6227451"/>
              <a:gd name="connsiteY2" fmla="*/ 6858000 h 6858000"/>
              <a:gd name="connsiteX3" fmla="*/ 1834505 w 6227451"/>
              <a:gd name="connsiteY3" fmla="*/ 6858000 h 6858000"/>
              <a:gd name="connsiteX4" fmla="*/ 1895854 w 6227451"/>
              <a:gd name="connsiteY4" fmla="*/ 6796762 h 6858000"/>
              <a:gd name="connsiteX5" fmla="*/ 1996570 w 6227451"/>
              <a:gd name="connsiteY5" fmla="*/ 6744310 h 6858000"/>
              <a:gd name="connsiteX6" fmla="*/ 2043505 w 6227451"/>
              <a:gd name="connsiteY6" fmla="*/ 6743422 h 6858000"/>
              <a:gd name="connsiteX7" fmla="*/ 6227451 w 6227451"/>
              <a:gd name="connsiteY7" fmla="*/ 6722252 h 6858000"/>
              <a:gd name="connsiteX8" fmla="*/ 6227451 w 6227451"/>
              <a:gd name="connsiteY8" fmla="*/ 6858000 h 6858000"/>
              <a:gd name="connsiteX9" fmla="*/ 6064563 w 6227451"/>
              <a:gd name="connsiteY9" fmla="*/ 6858000 h 6858000"/>
              <a:gd name="connsiteX10" fmla="*/ 6078238 w 6227451"/>
              <a:gd name="connsiteY10" fmla="*/ 6844324 h 6858000"/>
              <a:gd name="connsiteX11" fmla="*/ 6161276 w 6227451"/>
              <a:gd name="connsiteY11" fmla="*/ 6761274 h 6858000"/>
              <a:gd name="connsiteX12" fmla="*/ 6194942 w 6227451"/>
              <a:gd name="connsiteY12" fmla="*/ 6736550 h 6858000"/>
              <a:gd name="connsiteX13" fmla="*/ 4131875 w 6227451"/>
              <a:gd name="connsiteY13" fmla="*/ 6712364 h 6858000"/>
              <a:gd name="connsiteX14" fmla="*/ 4170449 w 6227451"/>
              <a:gd name="connsiteY14" fmla="*/ 6714892 h 6858000"/>
              <a:gd name="connsiteX15" fmla="*/ 4271125 w 6227451"/>
              <a:gd name="connsiteY15" fmla="*/ 6776110 h 6858000"/>
              <a:gd name="connsiteX16" fmla="*/ 4353100 w 6227451"/>
              <a:gd name="connsiteY16" fmla="*/ 6858000 h 6858000"/>
              <a:gd name="connsiteX17" fmla="*/ 3917762 w 6227451"/>
              <a:gd name="connsiteY17" fmla="*/ 6858000 h 6858000"/>
              <a:gd name="connsiteX18" fmla="*/ 4004115 w 6227451"/>
              <a:gd name="connsiteY18" fmla="*/ 6771737 h 6858000"/>
              <a:gd name="connsiteX19" fmla="*/ 4026001 w 6227451"/>
              <a:gd name="connsiteY19" fmla="*/ 6749873 h 6858000"/>
              <a:gd name="connsiteX20" fmla="*/ 4131875 w 6227451"/>
              <a:gd name="connsiteY20" fmla="*/ 6712364 h 6858000"/>
              <a:gd name="connsiteX21" fmla="*/ 1007560 w 6227451"/>
              <a:gd name="connsiteY21" fmla="*/ 5637991 h 6858000"/>
              <a:gd name="connsiteX22" fmla="*/ 1129995 w 6227451"/>
              <a:gd name="connsiteY22" fmla="*/ 5703557 h 6858000"/>
              <a:gd name="connsiteX23" fmla="*/ 1838374 w 6227451"/>
              <a:gd name="connsiteY23" fmla="*/ 6411664 h 6858000"/>
              <a:gd name="connsiteX24" fmla="*/ 1877729 w 6227451"/>
              <a:gd name="connsiteY24" fmla="*/ 6455376 h 6858000"/>
              <a:gd name="connsiteX25" fmla="*/ 1925828 w 6227451"/>
              <a:gd name="connsiteY25" fmla="*/ 6595249 h 6858000"/>
              <a:gd name="connsiteX26" fmla="*/ 1860238 w 6227451"/>
              <a:gd name="connsiteY26" fmla="*/ 6713267 h 6858000"/>
              <a:gd name="connsiteX27" fmla="*/ 1715449 w 6227451"/>
              <a:gd name="connsiteY27" fmla="*/ 6858000 h 6858000"/>
              <a:gd name="connsiteX28" fmla="*/ 263806 w 6227451"/>
              <a:gd name="connsiteY28" fmla="*/ 6858000 h 6858000"/>
              <a:gd name="connsiteX29" fmla="*/ 115527 w 6227451"/>
              <a:gd name="connsiteY29" fmla="*/ 6708896 h 6858000"/>
              <a:gd name="connsiteX30" fmla="*/ 93664 w 6227451"/>
              <a:gd name="connsiteY30" fmla="*/ 6687040 h 6858000"/>
              <a:gd name="connsiteX31" fmla="*/ 54309 w 6227451"/>
              <a:gd name="connsiteY31" fmla="*/ 6582136 h 6858000"/>
              <a:gd name="connsiteX32" fmla="*/ 119899 w 6227451"/>
              <a:gd name="connsiteY32" fmla="*/ 6433520 h 6858000"/>
              <a:gd name="connsiteX33" fmla="*/ 850142 w 6227451"/>
              <a:gd name="connsiteY33" fmla="*/ 5703557 h 6858000"/>
              <a:gd name="connsiteX34" fmla="*/ 876379 w 6227451"/>
              <a:gd name="connsiteY34" fmla="*/ 5677330 h 6858000"/>
              <a:gd name="connsiteX35" fmla="*/ 1007560 w 6227451"/>
              <a:gd name="connsiteY35" fmla="*/ 5637991 h 6858000"/>
              <a:gd name="connsiteX36" fmla="*/ 3060322 w 6227451"/>
              <a:gd name="connsiteY36" fmla="*/ 5631811 h 6858000"/>
              <a:gd name="connsiteX37" fmla="*/ 3098896 w 6227451"/>
              <a:gd name="connsiteY37" fmla="*/ 5634338 h 6858000"/>
              <a:gd name="connsiteX38" fmla="*/ 3203949 w 6227451"/>
              <a:gd name="connsiteY38" fmla="*/ 5691154 h 6858000"/>
              <a:gd name="connsiteX39" fmla="*/ 3602277 w 6227451"/>
              <a:gd name="connsiteY39" fmla="*/ 6088863 h 6858000"/>
              <a:gd name="connsiteX40" fmla="*/ 3943701 w 6227451"/>
              <a:gd name="connsiteY40" fmla="*/ 6429757 h 6858000"/>
              <a:gd name="connsiteX41" fmla="*/ 4000604 w 6227451"/>
              <a:gd name="connsiteY41" fmla="*/ 6530276 h 6858000"/>
              <a:gd name="connsiteX42" fmla="*/ 3943701 w 6227451"/>
              <a:gd name="connsiteY42" fmla="*/ 6700723 h 6858000"/>
              <a:gd name="connsiteX43" fmla="*/ 3786180 w 6227451"/>
              <a:gd name="connsiteY43" fmla="*/ 6858000 h 6858000"/>
              <a:gd name="connsiteX44" fmla="*/ 2346382 w 6227451"/>
              <a:gd name="connsiteY44" fmla="*/ 6858000 h 6858000"/>
              <a:gd name="connsiteX45" fmla="*/ 2188432 w 6227451"/>
              <a:gd name="connsiteY45" fmla="*/ 6696352 h 6858000"/>
              <a:gd name="connsiteX46" fmla="*/ 2135905 w 6227451"/>
              <a:gd name="connsiteY46" fmla="*/ 6600203 h 6858000"/>
              <a:gd name="connsiteX47" fmla="*/ 2192809 w 6227451"/>
              <a:gd name="connsiteY47" fmla="*/ 6429757 h 6858000"/>
              <a:gd name="connsiteX48" fmla="*/ 2932561 w 6227451"/>
              <a:gd name="connsiteY48" fmla="*/ 5691154 h 6858000"/>
              <a:gd name="connsiteX49" fmla="*/ 2954447 w 6227451"/>
              <a:gd name="connsiteY49" fmla="*/ 5669301 h 6858000"/>
              <a:gd name="connsiteX50" fmla="*/ 3060322 w 6227451"/>
              <a:gd name="connsiteY50" fmla="*/ 5631811 h 6858000"/>
              <a:gd name="connsiteX51" fmla="*/ 5233825 w 6227451"/>
              <a:gd name="connsiteY51" fmla="*/ 5629968 h 6858000"/>
              <a:gd name="connsiteX52" fmla="*/ 5347472 w 6227451"/>
              <a:gd name="connsiteY52" fmla="*/ 5695524 h 6858000"/>
              <a:gd name="connsiteX53" fmla="*/ 5850142 w 6227451"/>
              <a:gd name="connsiteY53" fmla="*/ 6198124 h 6858000"/>
              <a:gd name="connsiteX54" fmla="*/ 6086177 w 6227451"/>
              <a:gd name="connsiteY54" fmla="*/ 6434128 h 6858000"/>
              <a:gd name="connsiteX55" fmla="*/ 6143001 w 6227451"/>
              <a:gd name="connsiteY55" fmla="*/ 6534647 h 6858000"/>
              <a:gd name="connsiteX56" fmla="*/ 6081806 w 6227451"/>
              <a:gd name="connsiteY56" fmla="*/ 6705093 h 6858000"/>
              <a:gd name="connsiteX57" fmla="*/ 5928878 w 6227451"/>
              <a:gd name="connsiteY57" fmla="*/ 6858000 h 6858000"/>
              <a:gd name="connsiteX58" fmla="*/ 4490690 w 6227451"/>
              <a:gd name="connsiteY58" fmla="*/ 6858000 h 6858000"/>
              <a:gd name="connsiteX59" fmla="*/ 4425183 w 6227451"/>
              <a:gd name="connsiteY59" fmla="*/ 6792502 h 6858000"/>
              <a:gd name="connsiteX60" fmla="*/ 4329020 w 6227451"/>
              <a:gd name="connsiteY60" fmla="*/ 6691983 h 6858000"/>
              <a:gd name="connsiteX61" fmla="*/ 4276568 w 6227451"/>
              <a:gd name="connsiteY61" fmla="*/ 6591462 h 6858000"/>
              <a:gd name="connsiteX62" fmla="*/ 4337762 w 6227451"/>
              <a:gd name="connsiteY62" fmla="*/ 6429757 h 6858000"/>
              <a:gd name="connsiteX63" fmla="*/ 5072096 w 6227451"/>
              <a:gd name="connsiteY63" fmla="*/ 5695524 h 6858000"/>
              <a:gd name="connsiteX64" fmla="*/ 5098322 w 6227451"/>
              <a:gd name="connsiteY64" fmla="*/ 5669301 h 6858000"/>
              <a:gd name="connsiteX65" fmla="*/ 5233825 w 6227451"/>
              <a:gd name="connsiteY65" fmla="*/ 5629968 h 6858000"/>
              <a:gd name="connsiteX66" fmla="*/ 6227451 w 6227451"/>
              <a:gd name="connsiteY66" fmla="*/ 4554643 h 6858000"/>
              <a:gd name="connsiteX67" fmla="*/ 6227451 w 6227451"/>
              <a:gd name="connsiteY67" fmla="*/ 6394138 h 6858000"/>
              <a:gd name="connsiteX68" fmla="*/ 6183504 w 6227451"/>
              <a:gd name="connsiteY68" fmla="*/ 6368480 h 6858000"/>
              <a:gd name="connsiteX69" fmla="*/ 6157277 w 6227451"/>
              <a:gd name="connsiteY69" fmla="*/ 6346621 h 6858000"/>
              <a:gd name="connsiteX70" fmla="*/ 5427315 w 6227451"/>
              <a:gd name="connsiteY70" fmla="*/ 5616558 h 6858000"/>
              <a:gd name="connsiteX71" fmla="*/ 5405459 w 6227451"/>
              <a:gd name="connsiteY71" fmla="*/ 5590329 h 6858000"/>
              <a:gd name="connsiteX72" fmla="*/ 5361749 w 6227451"/>
              <a:gd name="connsiteY72" fmla="*/ 5472294 h 6858000"/>
              <a:gd name="connsiteX73" fmla="*/ 5414201 w 6227451"/>
              <a:gd name="connsiteY73" fmla="*/ 5345517 h 6858000"/>
              <a:gd name="connsiteX74" fmla="*/ 6170391 w 6227451"/>
              <a:gd name="connsiteY74" fmla="*/ 4593595 h 6858000"/>
              <a:gd name="connsiteX75" fmla="*/ 6187875 w 6227451"/>
              <a:gd name="connsiteY75" fmla="*/ 4576108 h 6858000"/>
              <a:gd name="connsiteX76" fmla="*/ 4121342 w 6227451"/>
              <a:gd name="connsiteY76" fmla="*/ 4537891 h 6858000"/>
              <a:gd name="connsiteX77" fmla="*/ 4157318 w 6227451"/>
              <a:gd name="connsiteY77" fmla="*/ 4540419 h 6858000"/>
              <a:gd name="connsiteX78" fmla="*/ 4271125 w 6227451"/>
              <a:gd name="connsiteY78" fmla="*/ 4601637 h 6858000"/>
              <a:gd name="connsiteX79" fmla="*/ 4778884 w 6227451"/>
              <a:gd name="connsiteY79" fmla="*/ 5104498 h 6858000"/>
              <a:gd name="connsiteX80" fmla="*/ 5010877 w 6227451"/>
              <a:gd name="connsiteY80" fmla="*/ 5340624 h 6858000"/>
              <a:gd name="connsiteX81" fmla="*/ 5067781 w 6227451"/>
              <a:gd name="connsiteY81" fmla="*/ 5441197 h 6858000"/>
              <a:gd name="connsiteX82" fmla="*/ 5010877 w 6227451"/>
              <a:gd name="connsiteY82" fmla="*/ 5611733 h 6858000"/>
              <a:gd name="connsiteX83" fmla="*/ 4310521 w 6227451"/>
              <a:gd name="connsiteY83" fmla="*/ 6306993 h 6858000"/>
              <a:gd name="connsiteX84" fmla="*/ 4257993 w 6227451"/>
              <a:gd name="connsiteY84" fmla="*/ 6363839 h 6858000"/>
              <a:gd name="connsiteX85" fmla="*/ 4139809 w 6227451"/>
              <a:gd name="connsiteY85" fmla="*/ 6411938 h 6858000"/>
              <a:gd name="connsiteX86" fmla="*/ 3995361 w 6227451"/>
              <a:gd name="connsiteY86" fmla="*/ 6346348 h 6858000"/>
              <a:gd name="connsiteX87" fmla="*/ 3351909 w 6227451"/>
              <a:gd name="connsiteY87" fmla="*/ 5703560 h 6858000"/>
              <a:gd name="connsiteX88" fmla="*/ 3251233 w 6227451"/>
              <a:gd name="connsiteY88" fmla="*/ 5602987 h 6858000"/>
              <a:gd name="connsiteX89" fmla="*/ 3198705 w 6227451"/>
              <a:gd name="connsiteY89" fmla="*/ 5506788 h 6858000"/>
              <a:gd name="connsiteX90" fmla="*/ 3259986 w 6227451"/>
              <a:gd name="connsiteY90" fmla="*/ 5336252 h 6858000"/>
              <a:gd name="connsiteX91" fmla="*/ 3995361 w 6227451"/>
              <a:gd name="connsiteY91" fmla="*/ 4601637 h 6858000"/>
              <a:gd name="connsiteX92" fmla="*/ 4021623 w 6227451"/>
              <a:gd name="connsiteY92" fmla="*/ 4575400 h 6858000"/>
              <a:gd name="connsiteX93" fmla="*/ 4121342 w 6227451"/>
              <a:gd name="connsiteY93" fmla="*/ 4537891 h 6858000"/>
              <a:gd name="connsiteX94" fmla="*/ 2042277 w 6227451"/>
              <a:gd name="connsiteY94" fmla="*/ 4534190 h 6858000"/>
              <a:gd name="connsiteX95" fmla="*/ 2161678 w 6227451"/>
              <a:gd name="connsiteY95" fmla="*/ 4596361 h 6858000"/>
              <a:gd name="connsiteX96" fmla="*/ 2892581 w 6227451"/>
              <a:gd name="connsiteY96" fmla="*/ 5331735 h 6858000"/>
              <a:gd name="connsiteX97" fmla="*/ 2918841 w 6227451"/>
              <a:gd name="connsiteY97" fmla="*/ 5357998 h 6858000"/>
              <a:gd name="connsiteX98" fmla="*/ 2958231 w 6227451"/>
              <a:gd name="connsiteY98" fmla="*/ 5489315 h 6858000"/>
              <a:gd name="connsiteX99" fmla="*/ 2896957 w 6227451"/>
              <a:gd name="connsiteY99" fmla="*/ 5603123 h 6858000"/>
              <a:gd name="connsiteX100" fmla="*/ 2498681 w 6227451"/>
              <a:gd name="connsiteY100" fmla="*/ 6001451 h 6858000"/>
              <a:gd name="connsiteX101" fmla="*/ 2157301 w 6227451"/>
              <a:gd name="connsiteY101" fmla="*/ 6347252 h 6858000"/>
              <a:gd name="connsiteX102" fmla="*/ 2056638 w 6227451"/>
              <a:gd name="connsiteY102" fmla="*/ 6404156 h 6858000"/>
              <a:gd name="connsiteX103" fmla="*/ 1885948 w 6227451"/>
              <a:gd name="connsiteY103" fmla="*/ 6347252 h 6858000"/>
              <a:gd name="connsiteX104" fmla="*/ 1211941 w 6227451"/>
              <a:gd name="connsiteY104" fmla="*/ 5668781 h 6858000"/>
              <a:gd name="connsiteX105" fmla="*/ 1133162 w 6227451"/>
              <a:gd name="connsiteY105" fmla="*/ 5594369 h 6858000"/>
              <a:gd name="connsiteX106" fmla="*/ 1085018 w 6227451"/>
              <a:gd name="connsiteY106" fmla="*/ 5476183 h 6858000"/>
              <a:gd name="connsiteX107" fmla="*/ 1150668 w 6227451"/>
              <a:gd name="connsiteY107" fmla="*/ 5331735 h 6858000"/>
              <a:gd name="connsiteX108" fmla="*/ 1741518 w 6227451"/>
              <a:gd name="connsiteY108" fmla="*/ 4736431 h 6858000"/>
              <a:gd name="connsiteX109" fmla="*/ 1890324 w 6227451"/>
              <a:gd name="connsiteY109" fmla="*/ 4587605 h 6858000"/>
              <a:gd name="connsiteX110" fmla="*/ 1995365 w 6227451"/>
              <a:gd name="connsiteY110" fmla="*/ 4535079 h 6858000"/>
              <a:gd name="connsiteX111" fmla="*/ 2042277 w 6227451"/>
              <a:gd name="connsiteY111" fmla="*/ 4534190 h 6858000"/>
              <a:gd name="connsiteX112" fmla="*/ 5233824 w 6227451"/>
              <a:gd name="connsiteY112" fmla="*/ 3455499 h 6858000"/>
              <a:gd name="connsiteX113" fmla="*/ 5347472 w 6227451"/>
              <a:gd name="connsiteY113" fmla="*/ 3516772 h 6858000"/>
              <a:gd name="connsiteX114" fmla="*/ 5858883 w 6227451"/>
              <a:gd name="connsiteY114" fmla="*/ 4028842 h 6858000"/>
              <a:gd name="connsiteX115" fmla="*/ 6086177 w 6227451"/>
              <a:gd name="connsiteY115" fmla="*/ 4256430 h 6858000"/>
              <a:gd name="connsiteX116" fmla="*/ 6143001 w 6227451"/>
              <a:gd name="connsiteY116" fmla="*/ 4357093 h 6858000"/>
              <a:gd name="connsiteX117" fmla="*/ 6081806 w 6227451"/>
              <a:gd name="connsiteY117" fmla="*/ 4527782 h 6858000"/>
              <a:gd name="connsiteX118" fmla="*/ 5386811 w 6227451"/>
              <a:gd name="connsiteY118" fmla="*/ 5228049 h 6858000"/>
              <a:gd name="connsiteX119" fmla="*/ 5334359 w 6227451"/>
              <a:gd name="connsiteY119" fmla="*/ 5280569 h 6858000"/>
              <a:gd name="connsiteX120" fmla="*/ 5211969 w 6227451"/>
              <a:gd name="connsiteY120" fmla="*/ 5328712 h 6858000"/>
              <a:gd name="connsiteX121" fmla="*/ 5072096 w 6227451"/>
              <a:gd name="connsiteY121" fmla="*/ 5267439 h 6858000"/>
              <a:gd name="connsiteX122" fmla="*/ 4429554 w 6227451"/>
              <a:gd name="connsiteY122" fmla="*/ 4624070 h 6858000"/>
              <a:gd name="connsiteX123" fmla="*/ 4329020 w 6227451"/>
              <a:gd name="connsiteY123" fmla="*/ 4519029 h 6858000"/>
              <a:gd name="connsiteX124" fmla="*/ 4276568 w 6227451"/>
              <a:gd name="connsiteY124" fmla="*/ 4422743 h 6858000"/>
              <a:gd name="connsiteX125" fmla="*/ 4337762 w 6227451"/>
              <a:gd name="connsiteY125" fmla="*/ 4252053 h 6858000"/>
              <a:gd name="connsiteX126" fmla="*/ 5072096 w 6227451"/>
              <a:gd name="connsiteY126" fmla="*/ 3521149 h 6858000"/>
              <a:gd name="connsiteX127" fmla="*/ 5098322 w 6227451"/>
              <a:gd name="connsiteY127" fmla="*/ 3494889 h 6858000"/>
              <a:gd name="connsiteX128" fmla="*/ 5233824 w 6227451"/>
              <a:gd name="connsiteY128" fmla="*/ 3455499 h 6858000"/>
              <a:gd name="connsiteX129" fmla="*/ 954386 w 6227451"/>
              <a:gd name="connsiteY129" fmla="*/ 3444774 h 6858000"/>
              <a:gd name="connsiteX130" fmla="*/ 1077481 w 6227451"/>
              <a:gd name="connsiteY130" fmla="*/ 3505011 h 6858000"/>
              <a:gd name="connsiteX131" fmla="*/ 1790877 w 6227451"/>
              <a:gd name="connsiteY131" fmla="*/ 4221861 h 6858000"/>
              <a:gd name="connsiteX132" fmla="*/ 1830267 w 6227451"/>
              <a:gd name="connsiteY132" fmla="*/ 4261200 h 6858000"/>
              <a:gd name="connsiteX133" fmla="*/ 1874034 w 6227451"/>
              <a:gd name="connsiteY133" fmla="*/ 4374848 h 6858000"/>
              <a:gd name="connsiteX134" fmla="*/ 1812761 w 6227451"/>
              <a:gd name="connsiteY134" fmla="*/ 4514721 h 6858000"/>
              <a:gd name="connsiteX135" fmla="*/ 1204404 w 6227451"/>
              <a:gd name="connsiteY135" fmla="*/ 5122295 h 6858000"/>
              <a:gd name="connsiteX136" fmla="*/ 1068727 w 6227451"/>
              <a:gd name="connsiteY136" fmla="*/ 5257797 h 6858000"/>
              <a:gd name="connsiteX137" fmla="*/ 968063 w 6227451"/>
              <a:gd name="connsiteY137" fmla="*/ 5310250 h 6858000"/>
              <a:gd name="connsiteX138" fmla="*/ 801750 w 6227451"/>
              <a:gd name="connsiteY138" fmla="*/ 5253426 h 6858000"/>
              <a:gd name="connsiteX139" fmla="*/ 66472 w 6227451"/>
              <a:gd name="connsiteY139" fmla="*/ 4519092 h 6858000"/>
              <a:gd name="connsiteX140" fmla="*/ 40210 w 6227451"/>
              <a:gd name="connsiteY140" fmla="*/ 4492866 h 6858000"/>
              <a:gd name="connsiteX141" fmla="*/ 822 w 6227451"/>
              <a:gd name="connsiteY141" fmla="*/ 4357364 h 6858000"/>
              <a:gd name="connsiteX142" fmla="*/ 66472 w 6227451"/>
              <a:gd name="connsiteY142" fmla="*/ 4243716 h 6858000"/>
              <a:gd name="connsiteX143" fmla="*/ 552281 w 6227451"/>
              <a:gd name="connsiteY143" fmla="*/ 3754161 h 6858000"/>
              <a:gd name="connsiteX144" fmla="*/ 806127 w 6227451"/>
              <a:gd name="connsiteY144" fmla="*/ 3505011 h 6858000"/>
              <a:gd name="connsiteX145" fmla="*/ 906790 w 6227451"/>
              <a:gd name="connsiteY145" fmla="*/ 3448188 h 6858000"/>
              <a:gd name="connsiteX146" fmla="*/ 954386 w 6227451"/>
              <a:gd name="connsiteY146" fmla="*/ 3444774 h 6858000"/>
              <a:gd name="connsiteX147" fmla="*/ 6227451 w 6227451"/>
              <a:gd name="connsiteY147" fmla="*/ 2387177 h 6858000"/>
              <a:gd name="connsiteX148" fmla="*/ 6227451 w 6227451"/>
              <a:gd name="connsiteY148" fmla="*/ 4224280 h 6858000"/>
              <a:gd name="connsiteX149" fmla="*/ 6196890 w 6227451"/>
              <a:gd name="connsiteY149" fmla="*/ 4207457 h 6858000"/>
              <a:gd name="connsiteX150" fmla="*/ 6162369 w 6227451"/>
              <a:gd name="connsiteY150" fmla="*/ 4178226 h 6858000"/>
              <a:gd name="connsiteX151" fmla="*/ 5427373 w 6227451"/>
              <a:gd name="connsiteY151" fmla="*/ 3443892 h 6858000"/>
              <a:gd name="connsiteX152" fmla="*/ 5405499 w 6227451"/>
              <a:gd name="connsiteY152" fmla="*/ 3422037 h 6858000"/>
              <a:gd name="connsiteX153" fmla="*/ 5361749 w 6227451"/>
              <a:gd name="connsiteY153" fmla="*/ 3308390 h 6858000"/>
              <a:gd name="connsiteX154" fmla="*/ 5422998 w 6227451"/>
              <a:gd name="connsiteY154" fmla="*/ 3172888 h 6858000"/>
              <a:gd name="connsiteX155" fmla="*/ 5864871 w 6227451"/>
              <a:gd name="connsiteY155" fmla="*/ 2727042 h 6858000"/>
              <a:gd name="connsiteX156" fmla="*/ 6166744 w 6227451"/>
              <a:gd name="connsiteY156" fmla="*/ 2429812 h 6858000"/>
              <a:gd name="connsiteX157" fmla="*/ 6210494 w 6227451"/>
              <a:gd name="connsiteY157" fmla="*/ 2393204 h 6858000"/>
              <a:gd name="connsiteX158" fmla="*/ 3050189 w 6227451"/>
              <a:gd name="connsiteY158" fmla="*/ 1383587 h 6858000"/>
              <a:gd name="connsiteX159" fmla="*/ 3129745 w 6227451"/>
              <a:gd name="connsiteY159" fmla="*/ 1387754 h 6858000"/>
              <a:gd name="connsiteX160" fmla="*/ 3348454 w 6227451"/>
              <a:gd name="connsiteY160" fmla="*/ 1501447 h 6858000"/>
              <a:gd name="connsiteX161" fmla="*/ 4883795 w 6227451"/>
              <a:gd name="connsiteY161" fmla="*/ 3036302 h 6858000"/>
              <a:gd name="connsiteX162" fmla="*/ 4914414 w 6227451"/>
              <a:gd name="connsiteY162" fmla="*/ 3071283 h 6858000"/>
              <a:gd name="connsiteX163" fmla="*/ 4993150 w 6227451"/>
              <a:gd name="connsiteY163" fmla="*/ 3386125 h 6858000"/>
              <a:gd name="connsiteX164" fmla="*/ 4883795 w 6227451"/>
              <a:gd name="connsiteY164" fmla="*/ 3574155 h 6858000"/>
              <a:gd name="connsiteX165" fmla="*/ 3348454 w 6227451"/>
              <a:gd name="connsiteY165" fmla="*/ 5109011 h 6858000"/>
              <a:gd name="connsiteX166" fmla="*/ 3326583 w 6227451"/>
              <a:gd name="connsiteY166" fmla="*/ 5135248 h 6858000"/>
              <a:gd name="connsiteX167" fmla="*/ 3068506 w 6227451"/>
              <a:gd name="connsiteY167" fmla="*/ 5227076 h 6858000"/>
              <a:gd name="connsiteX168" fmla="*/ 3016015 w 6227451"/>
              <a:gd name="connsiteY168" fmla="*/ 5222704 h 6858000"/>
              <a:gd name="connsiteX169" fmla="*/ 2806054 w 6227451"/>
              <a:gd name="connsiteY169" fmla="*/ 5109011 h 6858000"/>
              <a:gd name="connsiteX170" fmla="*/ 1279460 w 6227451"/>
              <a:gd name="connsiteY170" fmla="*/ 3582901 h 6858000"/>
              <a:gd name="connsiteX171" fmla="*/ 1240092 w 6227451"/>
              <a:gd name="connsiteY171" fmla="*/ 3539173 h 6858000"/>
              <a:gd name="connsiteX172" fmla="*/ 1161357 w 6227451"/>
              <a:gd name="connsiteY172" fmla="*/ 3254942 h 6858000"/>
              <a:gd name="connsiteX173" fmla="*/ 1266337 w 6227451"/>
              <a:gd name="connsiteY173" fmla="*/ 3045048 h 6858000"/>
              <a:gd name="connsiteX174" fmla="*/ 2819177 w 6227451"/>
              <a:gd name="connsiteY174" fmla="*/ 1492702 h 6858000"/>
              <a:gd name="connsiteX175" fmla="*/ 2841047 w 6227451"/>
              <a:gd name="connsiteY175" fmla="*/ 1475210 h 6858000"/>
              <a:gd name="connsiteX176" fmla="*/ 3050189 w 6227451"/>
              <a:gd name="connsiteY176" fmla="*/ 1383587 h 6858000"/>
              <a:gd name="connsiteX177" fmla="*/ 975099 w 6227451"/>
              <a:gd name="connsiteY177" fmla="*/ 1287175 h 6858000"/>
              <a:gd name="connsiteX178" fmla="*/ 1094501 w 6227451"/>
              <a:gd name="connsiteY178" fmla="*/ 1349224 h 6858000"/>
              <a:gd name="connsiteX179" fmla="*/ 1825404 w 6227451"/>
              <a:gd name="connsiteY179" fmla="*/ 2083179 h 6858000"/>
              <a:gd name="connsiteX180" fmla="*/ 1851664 w 6227451"/>
              <a:gd name="connsiteY180" fmla="*/ 2109391 h 6858000"/>
              <a:gd name="connsiteX181" fmla="*/ 1891054 w 6227451"/>
              <a:gd name="connsiteY181" fmla="*/ 2244822 h 6858000"/>
              <a:gd name="connsiteX182" fmla="*/ 1829781 w 6227451"/>
              <a:gd name="connsiteY182" fmla="*/ 2358410 h 6858000"/>
              <a:gd name="connsiteX183" fmla="*/ 1352723 w 6227451"/>
              <a:gd name="connsiteY183" fmla="*/ 2834606 h 6858000"/>
              <a:gd name="connsiteX184" fmla="*/ 1090124 w 6227451"/>
              <a:gd name="connsiteY184" fmla="*/ 3096732 h 6858000"/>
              <a:gd name="connsiteX185" fmla="*/ 989460 w 6227451"/>
              <a:gd name="connsiteY185" fmla="*/ 3153526 h 6858000"/>
              <a:gd name="connsiteX186" fmla="*/ 818771 w 6227451"/>
              <a:gd name="connsiteY186" fmla="*/ 3092362 h 6858000"/>
              <a:gd name="connsiteX187" fmla="*/ 96621 w 6227451"/>
              <a:gd name="connsiteY187" fmla="*/ 2371516 h 6858000"/>
              <a:gd name="connsiteX188" fmla="*/ 65984 w 6227451"/>
              <a:gd name="connsiteY188" fmla="*/ 2340935 h 6858000"/>
              <a:gd name="connsiteX189" fmla="*/ 17841 w 6227451"/>
              <a:gd name="connsiteY189" fmla="*/ 2222978 h 6858000"/>
              <a:gd name="connsiteX190" fmla="*/ 83491 w 6227451"/>
              <a:gd name="connsiteY190" fmla="*/ 2083179 h 6858000"/>
              <a:gd name="connsiteX191" fmla="*/ 718108 w 6227451"/>
              <a:gd name="connsiteY191" fmla="*/ 1449707 h 6858000"/>
              <a:gd name="connsiteX192" fmla="*/ 827524 w 6227451"/>
              <a:gd name="connsiteY192" fmla="*/ 1340487 h 6858000"/>
              <a:gd name="connsiteX193" fmla="*/ 928187 w 6227451"/>
              <a:gd name="connsiteY193" fmla="*/ 1288062 h 6858000"/>
              <a:gd name="connsiteX194" fmla="*/ 975099 w 6227451"/>
              <a:gd name="connsiteY194" fmla="*/ 1287175 h 6858000"/>
              <a:gd name="connsiteX195" fmla="*/ 2022903 w 6227451"/>
              <a:gd name="connsiteY195" fmla="*/ 198517 h 6858000"/>
              <a:gd name="connsiteX196" fmla="*/ 2135013 w 6227451"/>
              <a:gd name="connsiteY196" fmla="*/ 237862 h 6858000"/>
              <a:gd name="connsiteX197" fmla="*/ 2165637 w 6227451"/>
              <a:gd name="connsiteY197" fmla="*/ 268463 h 6858000"/>
              <a:gd name="connsiteX198" fmla="*/ 2887507 w 6227451"/>
              <a:gd name="connsiteY198" fmla="*/ 989784 h 6858000"/>
              <a:gd name="connsiteX199" fmla="*/ 2918132 w 6227451"/>
              <a:gd name="connsiteY199" fmla="*/ 1020384 h 6858000"/>
              <a:gd name="connsiteX200" fmla="*/ 2918132 w 6227451"/>
              <a:gd name="connsiteY200" fmla="*/ 1247710 h 6858000"/>
              <a:gd name="connsiteX201" fmla="*/ 2891882 w 6227451"/>
              <a:gd name="connsiteY201" fmla="*/ 1273940 h 6858000"/>
              <a:gd name="connsiteX202" fmla="*/ 2161261 w 6227451"/>
              <a:gd name="connsiteY202" fmla="*/ 2004003 h 6858000"/>
              <a:gd name="connsiteX203" fmla="*/ 2139387 w 6227451"/>
              <a:gd name="connsiteY203" fmla="*/ 2025861 h 6858000"/>
              <a:gd name="connsiteX204" fmla="*/ 1903139 w 6227451"/>
              <a:gd name="connsiteY204" fmla="*/ 2025861 h 6858000"/>
              <a:gd name="connsiteX205" fmla="*/ 1876889 w 6227451"/>
              <a:gd name="connsiteY205" fmla="*/ 1999630 h 6858000"/>
              <a:gd name="connsiteX206" fmla="*/ 1155018 w 6227451"/>
              <a:gd name="connsiteY206" fmla="*/ 1278312 h 6858000"/>
              <a:gd name="connsiteX207" fmla="*/ 1124393 w 6227451"/>
              <a:gd name="connsiteY207" fmla="*/ 1247710 h 6858000"/>
              <a:gd name="connsiteX208" fmla="*/ 1085018 w 6227451"/>
              <a:gd name="connsiteY208" fmla="*/ 1134048 h 6858000"/>
              <a:gd name="connsiteX209" fmla="*/ 1141893 w 6227451"/>
              <a:gd name="connsiteY209" fmla="*/ 1002899 h 6858000"/>
              <a:gd name="connsiteX210" fmla="*/ 1890014 w 6227451"/>
              <a:gd name="connsiteY210" fmla="*/ 255348 h 6858000"/>
              <a:gd name="connsiteX211" fmla="*/ 1907513 w 6227451"/>
              <a:gd name="connsiteY211" fmla="*/ 237862 h 6858000"/>
              <a:gd name="connsiteX212" fmla="*/ 2022903 w 6227451"/>
              <a:gd name="connsiteY212" fmla="*/ 198517 h 6858000"/>
              <a:gd name="connsiteX213" fmla="*/ 4313098 w 6227451"/>
              <a:gd name="connsiteY213" fmla="*/ 0 h 6858000"/>
              <a:gd name="connsiteX214" fmla="*/ 6127861 w 6227451"/>
              <a:gd name="connsiteY214" fmla="*/ 0 h 6858000"/>
              <a:gd name="connsiteX215" fmla="*/ 6227451 w 6227451"/>
              <a:gd name="connsiteY215" fmla="*/ 99514 h 6858000"/>
              <a:gd name="connsiteX216" fmla="*/ 6227451 w 6227451"/>
              <a:gd name="connsiteY216" fmla="*/ 2232515 h 6858000"/>
              <a:gd name="connsiteX217" fmla="*/ 5500551 w 6227451"/>
              <a:gd name="connsiteY217" fmla="*/ 2958865 h 6858000"/>
              <a:gd name="connsiteX218" fmla="*/ 5474294 w 6227451"/>
              <a:gd name="connsiteY218" fmla="*/ 2989475 h 6858000"/>
              <a:gd name="connsiteX219" fmla="*/ 5220479 w 6227451"/>
              <a:gd name="connsiteY219" fmla="*/ 3090050 h 6858000"/>
              <a:gd name="connsiteX220" fmla="*/ 5150462 w 6227451"/>
              <a:gd name="connsiteY220" fmla="*/ 3081305 h 6858000"/>
              <a:gd name="connsiteX221" fmla="*/ 4957913 w 6227451"/>
              <a:gd name="connsiteY221" fmla="*/ 2976357 h 6858000"/>
              <a:gd name="connsiteX222" fmla="*/ 3413145 w 6227451"/>
              <a:gd name="connsiteY222" fmla="*/ 1432757 h 6858000"/>
              <a:gd name="connsiteX223" fmla="*/ 3378136 w 6227451"/>
              <a:gd name="connsiteY223" fmla="*/ 1397774 h 6858000"/>
              <a:gd name="connsiteX224" fmla="*/ 3299366 w 6227451"/>
              <a:gd name="connsiteY224" fmla="*/ 1117914 h 6858000"/>
              <a:gd name="connsiteX225" fmla="*/ 3417521 w 6227451"/>
              <a:gd name="connsiteY225" fmla="*/ 894901 h 6858000"/>
              <a:gd name="connsiteX226" fmla="*/ 2176397 w 6227451"/>
              <a:gd name="connsiteY226" fmla="*/ 0 h 6858000"/>
              <a:gd name="connsiteX227" fmla="*/ 4035652 w 6227451"/>
              <a:gd name="connsiteY227" fmla="*/ 0 h 6858000"/>
              <a:gd name="connsiteX228" fmla="*/ 4044127 w 6227451"/>
              <a:gd name="connsiteY228" fmla="*/ 68175 h 6858000"/>
              <a:gd name="connsiteX229" fmla="*/ 3978443 w 6227451"/>
              <a:gd name="connsiteY229" fmla="*/ 186194 h 6858000"/>
              <a:gd name="connsiteX230" fmla="*/ 3382909 w 6227451"/>
              <a:gd name="connsiteY230" fmla="*/ 780655 h 6858000"/>
              <a:gd name="connsiteX231" fmla="*/ 3234025 w 6227451"/>
              <a:gd name="connsiteY231" fmla="*/ 929270 h 6858000"/>
              <a:gd name="connsiteX232" fmla="*/ 3133311 w 6227451"/>
              <a:gd name="connsiteY232" fmla="*/ 981722 h 6858000"/>
              <a:gd name="connsiteX233" fmla="*/ 2966911 w 6227451"/>
              <a:gd name="connsiteY233" fmla="*/ 920528 h 6858000"/>
              <a:gd name="connsiteX234" fmla="*/ 2231251 w 6227451"/>
              <a:gd name="connsiteY234" fmla="*/ 186194 h 6858000"/>
              <a:gd name="connsiteX235" fmla="*/ 2209357 w 6227451"/>
              <a:gd name="connsiteY235" fmla="*/ 164337 h 6858000"/>
              <a:gd name="connsiteX236" fmla="*/ 2165568 w 6227451"/>
              <a:gd name="connsiteY236" fmla="*/ 506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6227451" h="6858000">
                <a:moveTo>
                  <a:pt x="2043505" y="6743422"/>
                </a:moveTo>
                <a:cubicBezTo>
                  <a:pt x="2088253" y="6748135"/>
                  <a:pt x="2126843" y="6769444"/>
                  <a:pt x="2162969" y="6805504"/>
                </a:cubicBezTo>
                <a:lnTo>
                  <a:pt x="2215247" y="6858000"/>
                </a:lnTo>
                <a:lnTo>
                  <a:pt x="1834505" y="6858000"/>
                </a:lnTo>
                <a:lnTo>
                  <a:pt x="1895854" y="6796762"/>
                </a:lnTo>
                <a:cubicBezTo>
                  <a:pt x="1922128" y="6766165"/>
                  <a:pt x="1957159" y="6748681"/>
                  <a:pt x="1996570" y="6744310"/>
                </a:cubicBezTo>
                <a:cubicBezTo>
                  <a:pt x="2012990" y="6742125"/>
                  <a:pt x="2028591" y="6741851"/>
                  <a:pt x="2043505" y="6743422"/>
                </a:cubicBezTo>
                <a:close/>
                <a:moveTo>
                  <a:pt x="6227451" y="6722252"/>
                </a:moveTo>
                <a:lnTo>
                  <a:pt x="6227451" y="6858000"/>
                </a:lnTo>
                <a:lnTo>
                  <a:pt x="6064563" y="6858000"/>
                </a:lnTo>
                <a:lnTo>
                  <a:pt x="6078238" y="6844324"/>
                </a:lnTo>
                <a:cubicBezTo>
                  <a:pt x="6104461" y="6818097"/>
                  <a:pt x="6135053" y="6787500"/>
                  <a:pt x="6161276" y="6761274"/>
                </a:cubicBezTo>
                <a:cubicBezTo>
                  <a:pt x="6172202" y="6751439"/>
                  <a:pt x="6183401" y="6743244"/>
                  <a:pt x="6194942" y="6736550"/>
                </a:cubicBezTo>
                <a:close/>
                <a:moveTo>
                  <a:pt x="4131875" y="6712364"/>
                </a:moveTo>
                <a:cubicBezTo>
                  <a:pt x="4144459" y="6711886"/>
                  <a:pt x="4157317" y="6712706"/>
                  <a:pt x="4170449" y="6714892"/>
                </a:cubicBezTo>
                <a:cubicBezTo>
                  <a:pt x="4209844" y="6723638"/>
                  <a:pt x="4240485" y="6745501"/>
                  <a:pt x="4271125" y="6776110"/>
                </a:cubicBezTo>
                <a:lnTo>
                  <a:pt x="4353100" y="6858000"/>
                </a:lnTo>
                <a:lnTo>
                  <a:pt x="3917762" y="6858000"/>
                </a:lnTo>
                <a:lnTo>
                  <a:pt x="4004115" y="6771737"/>
                </a:lnTo>
                <a:cubicBezTo>
                  <a:pt x="4012869" y="6762993"/>
                  <a:pt x="4017247" y="6758619"/>
                  <a:pt x="4026001" y="6749873"/>
                </a:cubicBezTo>
                <a:cubicBezTo>
                  <a:pt x="4058830" y="6726917"/>
                  <a:pt x="4094122" y="6713799"/>
                  <a:pt x="4131875" y="6712364"/>
                </a:cubicBezTo>
                <a:close/>
                <a:moveTo>
                  <a:pt x="1007560" y="5637991"/>
                </a:moveTo>
                <a:cubicBezTo>
                  <a:pt x="1055659" y="5642362"/>
                  <a:pt x="1095014" y="5668588"/>
                  <a:pt x="1129995" y="5703557"/>
                </a:cubicBezTo>
                <a:cubicBezTo>
                  <a:pt x="1366122" y="5939593"/>
                  <a:pt x="1602248" y="6175629"/>
                  <a:pt x="1838374" y="6411664"/>
                </a:cubicBezTo>
                <a:cubicBezTo>
                  <a:pt x="1851492" y="6424777"/>
                  <a:pt x="1864611" y="6437891"/>
                  <a:pt x="1877729" y="6455376"/>
                </a:cubicBezTo>
                <a:cubicBezTo>
                  <a:pt x="1917084" y="6494715"/>
                  <a:pt x="1930201" y="6542796"/>
                  <a:pt x="1925828" y="6595249"/>
                </a:cubicBezTo>
                <a:cubicBezTo>
                  <a:pt x="1917084" y="6643330"/>
                  <a:pt x="1895220" y="6678298"/>
                  <a:pt x="1860238" y="6713267"/>
                </a:cubicBezTo>
                <a:lnTo>
                  <a:pt x="1715449" y="6858000"/>
                </a:lnTo>
                <a:lnTo>
                  <a:pt x="263806" y="6858000"/>
                </a:lnTo>
                <a:lnTo>
                  <a:pt x="115527" y="6708896"/>
                </a:lnTo>
                <a:cubicBezTo>
                  <a:pt x="106781" y="6704524"/>
                  <a:pt x="98036" y="6695782"/>
                  <a:pt x="93664" y="6687040"/>
                </a:cubicBezTo>
                <a:cubicBezTo>
                  <a:pt x="67427" y="6656443"/>
                  <a:pt x="54309" y="6617104"/>
                  <a:pt x="54309" y="6582136"/>
                </a:cubicBezTo>
                <a:cubicBezTo>
                  <a:pt x="49937" y="6520941"/>
                  <a:pt x="76172" y="6472860"/>
                  <a:pt x="119899" y="6433520"/>
                </a:cubicBezTo>
                <a:cubicBezTo>
                  <a:pt x="360399" y="6193113"/>
                  <a:pt x="605270" y="5948335"/>
                  <a:pt x="850142" y="5703557"/>
                </a:cubicBezTo>
                <a:cubicBezTo>
                  <a:pt x="858888" y="5694815"/>
                  <a:pt x="867633" y="5686072"/>
                  <a:pt x="876379" y="5677330"/>
                </a:cubicBezTo>
                <a:cubicBezTo>
                  <a:pt x="915732" y="5646733"/>
                  <a:pt x="959459" y="5633620"/>
                  <a:pt x="1007560" y="5637991"/>
                </a:cubicBezTo>
                <a:close/>
                <a:moveTo>
                  <a:pt x="3060322" y="5631811"/>
                </a:moveTo>
                <a:cubicBezTo>
                  <a:pt x="3072906" y="5631333"/>
                  <a:pt x="3085764" y="5632153"/>
                  <a:pt x="3098896" y="5634338"/>
                </a:cubicBezTo>
                <a:cubicBezTo>
                  <a:pt x="3138291" y="5638709"/>
                  <a:pt x="3173308" y="5660560"/>
                  <a:pt x="3203949" y="5691154"/>
                </a:cubicBezTo>
                <a:cubicBezTo>
                  <a:pt x="3335266" y="5826637"/>
                  <a:pt x="3466584" y="5957750"/>
                  <a:pt x="3602277" y="6088863"/>
                </a:cubicBezTo>
                <a:cubicBezTo>
                  <a:pt x="3716086" y="6202494"/>
                  <a:pt x="3829893" y="6316125"/>
                  <a:pt x="3943701" y="6429757"/>
                </a:cubicBezTo>
                <a:cubicBezTo>
                  <a:pt x="3974341" y="6460349"/>
                  <a:pt x="3996227" y="6490943"/>
                  <a:pt x="4000604" y="6530276"/>
                </a:cubicBezTo>
                <a:cubicBezTo>
                  <a:pt x="4013736" y="6600203"/>
                  <a:pt x="3991850" y="6652648"/>
                  <a:pt x="3943701" y="6700723"/>
                </a:cubicBezTo>
                <a:lnTo>
                  <a:pt x="3786180" y="6858000"/>
                </a:lnTo>
                <a:lnTo>
                  <a:pt x="2346382" y="6858000"/>
                </a:lnTo>
                <a:lnTo>
                  <a:pt x="2188432" y="6696352"/>
                </a:lnTo>
                <a:cubicBezTo>
                  <a:pt x="2157791" y="6670130"/>
                  <a:pt x="2140283" y="6635166"/>
                  <a:pt x="2135905" y="6600203"/>
                </a:cubicBezTo>
                <a:cubicBezTo>
                  <a:pt x="2122774" y="6534647"/>
                  <a:pt x="2144660" y="6477831"/>
                  <a:pt x="2192809" y="6429757"/>
                </a:cubicBezTo>
                <a:cubicBezTo>
                  <a:pt x="2437935" y="6185012"/>
                  <a:pt x="2687437" y="5935898"/>
                  <a:pt x="2932561" y="5691154"/>
                </a:cubicBezTo>
                <a:cubicBezTo>
                  <a:pt x="2941315" y="5682413"/>
                  <a:pt x="2950071" y="5678042"/>
                  <a:pt x="2954447" y="5669301"/>
                </a:cubicBezTo>
                <a:cubicBezTo>
                  <a:pt x="2987276" y="5646357"/>
                  <a:pt x="3022568" y="5633245"/>
                  <a:pt x="3060322" y="5631811"/>
                </a:cubicBezTo>
                <a:close/>
                <a:moveTo>
                  <a:pt x="5233825" y="5629968"/>
                </a:moveTo>
                <a:cubicBezTo>
                  <a:pt x="5277536" y="5638709"/>
                  <a:pt x="5316875" y="5660560"/>
                  <a:pt x="5347472" y="5695524"/>
                </a:cubicBezTo>
                <a:cubicBezTo>
                  <a:pt x="5513571" y="5861600"/>
                  <a:pt x="5684041" y="6032048"/>
                  <a:pt x="5850142" y="6198124"/>
                </a:cubicBezTo>
                <a:cubicBezTo>
                  <a:pt x="5928820" y="6276792"/>
                  <a:pt x="6007499" y="6355460"/>
                  <a:pt x="6086177" y="6434128"/>
                </a:cubicBezTo>
                <a:cubicBezTo>
                  <a:pt x="6116774" y="6460349"/>
                  <a:pt x="6134259" y="6490943"/>
                  <a:pt x="6143001" y="6534647"/>
                </a:cubicBezTo>
                <a:cubicBezTo>
                  <a:pt x="6156114" y="6600203"/>
                  <a:pt x="6129887" y="6657019"/>
                  <a:pt x="6081806" y="6705093"/>
                </a:cubicBezTo>
                <a:lnTo>
                  <a:pt x="5928878" y="6858000"/>
                </a:lnTo>
                <a:lnTo>
                  <a:pt x="4490690" y="6858000"/>
                </a:lnTo>
                <a:lnTo>
                  <a:pt x="4425183" y="6792502"/>
                </a:lnTo>
                <a:cubicBezTo>
                  <a:pt x="4390215" y="6757539"/>
                  <a:pt x="4359617" y="6726946"/>
                  <a:pt x="4329020" y="6691983"/>
                </a:cubicBezTo>
                <a:cubicBezTo>
                  <a:pt x="4298423" y="6665760"/>
                  <a:pt x="4280939" y="6630797"/>
                  <a:pt x="4276568" y="6591462"/>
                </a:cubicBezTo>
                <a:cubicBezTo>
                  <a:pt x="4267826" y="6525906"/>
                  <a:pt x="4289681" y="6473461"/>
                  <a:pt x="4337762" y="6429757"/>
                </a:cubicBezTo>
                <a:cubicBezTo>
                  <a:pt x="4582540" y="6185012"/>
                  <a:pt x="4827319" y="5940268"/>
                  <a:pt x="5072096" y="5695524"/>
                </a:cubicBezTo>
                <a:cubicBezTo>
                  <a:pt x="5080838" y="5686783"/>
                  <a:pt x="5089580" y="5678042"/>
                  <a:pt x="5098322" y="5669301"/>
                </a:cubicBezTo>
                <a:cubicBezTo>
                  <a:pt x="5137661" y="5638709"/>
                  <a:pt x="5181373" y="5625597"/>
                  <a:pt x="5233825" y="5629968"/>
                </a:cubicBezTo>
                <a:close/>
                <a:moveTo>
                  <a:pt x="6227451" y="4554643"/>
                </a:moveTo>
                <a:lnTo>
                  <a:pt x="6227451" y="6394138"/>
                </a:lnTo>
                <a:lnTo>
                  <a:pt x="6183504" y="6368480"/>
                </a:lnTo>
                <a:cubicBezTo>
                  <a:pt x="6174762" y="6359737"/>
                  <a:pt x="6166019" y="6350994"/>
                  <a:pt x="6157277" y="6346621"/>
                </a:cubicBezTo>
                <a:cubicBezTo>
                  <a:pt x="5912500" y="6101809"/>
                  <a:pt x="5672092" y="5856998"/>
                  <a:pt x="5427315" y="5616558"/>
                </a:cubicBezTo>
                <a:cubicBezTo>
                  <a:pt x="5418572" y="5607815"/>
                  <a:pt x="5414201" y="5599072"/>
                  <a:pt x="5405459" y="5590329"/>
                </a:cubicBezTo>
                <a:cubicBezTo>
                  <a:pt x="5374862" y="5555356"/>
                  <a:pt x="5361749" y="5520383"/>
                  <a:pt x="5361749" y="5472294"/>
                </a:cubicBezTo>
                <a:cubicBezTo>
                  <a:pt x="5361749" y="5424206"/>
                  <a:pt x="5379233" y="5380490"/>
                  <a:pt x="5414201" y="5345517"/>
                </a:cubicBezTo>
                <a:cubicBezTo>
                  <a:pt x="5667721" y="5096333"/>
                  <a:pt x="5916871" y="4842778"/>
                  <a:pt x="6170391" y="4593595"/>
                </a:cubicBezTo>
                <a:cubicBezTo>
                  <a:pt x="6174762" y="4589224"/>
                  <a:pt x="6183504" y="4580481"/>
                  <a:pt x="6187875" y="4576108"/>
                </a:cubicBezTo>
                <a:close/>
                <a:moveTo>
                  <a:pt x="4121342" y="4537891"/>
                </a:moveTo>
                <a:cubicBezTo>
                  <a:pt x="4133243" y="4537413"/>
                  <a:pt x="4145280" y="4538233"/>
                  <a:pt x="4157318" y="4540419"/>
                </a:cubicBezTo>
                <a:cubicBezTo>
                  <a:pt x="4201091" y="4544791"/>
                  <a:pt x="4240485" y="4566656"/>
                  <a:pt x="4271125" y="4601637"/>
                </a:cubicBezTo>
                <a:cubicBezTo>
                  <a:pt x="4441837" y="4772173"/>
                  <a:pt x="4608172" y="4938336"/>
                  <a:pt x="4778884" y="5104498"/>
                </a:cubicBezTo>
                <a:cubicBezTo>
                  <a:pt x="4853297" y="5183208"/>
                  <a:pt x="4932087" y="5261916"/>
                  <a:pt x="5010877" y="5340624"/>
                </a:cubicBezTo>
                <a:cubicBezTo>
                  <a:pt x="5041518" y="5366861"/>
                  <a:pt x="5063404" y="5401843"/>
                  <a:pt x="5067781" y="5441197"/>
                </a:cubicBezTo>
                <a:cubicBezTo>
                  <a:pt x="5080913" y="5506788"/>
                  <a:pt x="5059027" y="5563632"/>
                  <a:pt x="5010877" y="5611733"/>
                </a:cubicBezTo>
                <a:cubicBezTo>
                  <a:pt x="4774507" y="5843487"/>
                  <a:pt x="4542514" y="6075239"/>
                  <a:pt x="4310521" y="6306993"/>
                </a:cubicBezTo>
                <a:cubicBezTo>
                  <a:pt x="4293012" y="6324484"/>
                  <a:pt x="4275503" y="6346348"/>
                  <a:pt x="4257993" y="6363839"/>
                </a:cubicBezTo>
                <a:cubicBezTo>
                  <a:pt x="4222977" y="6394448"/>
                  <a:pt x="4183581" y="6411938"/>
                  <a:pt x="4139809" y="6411938"/>
                </a:cubicBezTo>
                <a:cubicBezTo>
                  <a:pt x="4078528" y="6411938"/>
                  <a:pt x="4034756" y="6385702"/>
                  <a:pt x="3995361" y="6346348"/>
                </a:cubicBezTo>
                <a:cubicBezTo>
                  <a:pt x="3780877" y="6132085"/>
                  <a:pt x="3566393" y="5917823"/>
                  <a:pt x="3351909" y="5703560"/>
                </a:cubicBezTo>
                <a:cubicBezTo>
                  <a:pt x="3321268" y="5668578"/>
                  <a:pt x="3286249" y="5633596"/>
                  <a:pt x="3251233" y="5602987"/>
                </a:cubicBezTo>
                <a:cubicBezTo>
                  <a:pt x="3224968" y="5572378"/>
                  <a:pt x="3207460" y="5541769"/>
                  <a:pt x="3198705" y="5506788"/>
                </a:cubicBezTo>
                <a:cubicBezTo>
                  <a:pt x="3189951" y="5436824"/>
                  <a:pt x="3211837" y="5384351"/>
                  <a:pt x="3259986" y="5336252"/>
                </a:cubicBezTo>
                <a:cubicBezTo>
                  <a:pt x="3505111" y="5091380"/>
                  <a:pt x="3750237" y="4846509"/>
                  <a:pt x="3995361" y="4601637"/>
                </a:cubicBezTo>
                <a:cubicBezTo>
                  <a:pt x="4004115" y="4592892"/>
                  <a:pt x="4012869" y="4584146"/>
                  <a:pt x="4021623" y="4575400"/>
                </a:cubicBezTo>
                <a:cubicBezTo>
                  <a:pt x="4051170" y="4552443"/>
                  <a:pt x="4085641" y="4539325"/>
                  <a:pt x="4121342" y="4537891"/>
                </a:cubicBezTo>
                <a:close/>
                <a:moveTo>
                  <a:pt x="2042277" y="4534190"/>
                </a:moveTo>
                <a:cubicBezTo>
                  <a:pt x="2087000" y="4538909"/>
                  <a:pt x="2125570" y="4560248"/>
                  <a:pt x="2161678" y="4596361"/>
                </a:cubicBezTo>
                <a:cubicBezTo>
                  <a:pt x="2402395" y="4841485"/>
                  <a:pt x="2647488" y="5086610"/>
                  <a:pt x="2892581" y="5331735"/>
                </a:cubicBezTo>
                <a:cubicBezTo>
                  <a:pt x="2901335" y="5340489"/>
                  <a:pt x="2910087" y="5349244"/>
                  <a:pt x="2918841" y="5357998"/>
                </a:cubicBezTo>
                <a:cubicBezTo>
                  <a:pt x="2949478" y="5397393"/>
                  <a:pt x="2962607" y="5441165"/>
                  <a:pt x="2958231" y="5489315"/>
                </a:cubicBezTo>
                <a:cubicBezTo>
                  <a:pt x="2953853" y="5537465"/>
                  <a:pt x="2931971" y="5572483"/>
                  <a:pt x="2896957" y="5603123"/>
                </a:cubicBezTo>
                <a:cubicBezTo>
                  <a:pt x="2765658" y="5738818"/>
                  <a:pt x="2634358" y="5870134"/>
                  <a:pt x="2498681" y="6001451"/>
                </a:cubicBezTo>
                <a:cubicBezTo>
                  <a:pt x="2384888" y="6115259"/>
                  <a:pt x="2271094" y="6233444"/>
                  <a:pt x="2157301" y="6347252"/>
                </a:cubicBezTo>
                <a:cubicBezTo>
                  <a:pt x="2126664" y="6373515"/>
                  <a:pt x="2096028" y="6395401"/>
                  <a:pt x="2056638" y="6404156"/>
                </a:cubicBezTo>
                <a:cubicBezTo>
                  <a:pt x="1986612" y="6417287"/>
                  <a:pt x="1934092" y="6395401"/>
                  <a:pt x="1885948" y="6347252"/>
                </a:cubicBezTo>
                <a:cubicBezTo>
                  <a:pt x="1662738" y="6119636"/>
                  <a:pt x="1435152" y="5896397"/>
                  <a:pt x="1211941" y="5668781"/>
                </a:cubicBezTo>
                <a:cubicBezTo>
                  <a:pt x="1185682" y="5646895"/>
                  <a:pt x="1159421" y="5620632"/>
                  <a:pt x="1133162" y="5594369"/>
                </a:cubicBezTo>
                <a:cubicBezTo>
                  <a:pt x="1102525" y="5559351"/>
                  <a:pt x="1085018" y="5519956"/>
                  <a:pt x="1085018" y="5476183"/>
                </a:cubicBezTo>
                <a:cubicBezTo>
                  <a:pt x="1085018" y="5414902"/>
                  <a:pt x="1111278" y="5371130"/>
                  <a:pt x="1150668" y="5331735"/>
                </a:cubicBezTo>
                <a:cubicBezTo>
                  <a:pt x="1347618" y="5134760"/>
                  <a:pt x="1544568" y="4937784"/>
                  <a:pt x="1741518" y="4736431"/>
                </a:cubicBezTo>
                <a:cubicBezTo>
                  <a:pt x="1794038" y="4688282"/>
                  <a:pt x="1842181" y="4640133"/>
                  <a:pt x="1890324" y="4587605"/>
                </a:cubicBezTo>
                <a:cubicBezTo>
                  <a:pt x="1920962" y="4561342"/>
                  <a:pt x="1951598" y="4539456"/>
                  <a:pt x="1995365" y="4535079"/>
                </a:cubicBezTo>
                <a:cubicBezTo>
                  <a:pt x="2011776" y="4532891"/>
                  <a:pt x="2027368" y="4532617"/>
                  <a:pt x="2042277" y="4534190"/>
                </a:cubicBezTo>
                <a:close/>
                <a:moveTo>
                  <a:pt x="5233824" y="3455499"/>
                </a:moveTo>
                <a:cubicBezTo>
                  <a:pt x="5277536" y="3459876"/>
                  <a:pt x="5316875" y="3486136"/>
                  <a:pt x="5347472" y="3516772"/>
                </a:cubicBezTo>
                <a:cubicBezTo>
                  <a:pt x="5517942" y="3687463"/>
                  <a:pt x="5688412" y="3858153"/>
                  <a:pt x="5858883" y="4028842"/>
                </a:cubicBezTo>
                <a:cubicBezTo>
                  <a:pt x="5933191" y="4103246"/>
                  <a:pt x="6011870" y="4182026"/>
                  <a:pt x="6086177" y="4256430"/>
                </a:cubicBezTo>
                <a:cubicBezTo>
                  <a:pt x="6116774" y="4287066"/>
                  <a:pt x="6134259" y="4317702"/>
                  <a:pt x="6143001" y="4357093"/>
                </a:cubicBezTo>
                <a:cubicBezTo>
                  <a:pt x="6156114" y="4427119"/>
                  <a:pt x="6129887" y="4479639"/>
                  <a:pt x="6081806" y="4527782"/>
                </a:cubicBezTo>
                <a:cubicBezTo>
                  <a:pt x="5850140" y="4759745"/>
                  <a:pt x="5618476" y="4991708"/>
                  <a:pt x="5386811" y="5228049"/>
                </a:cubicBezTo>
                <a:cubicBezTo>
                  <a:pt x="5369327" y="5245555"/>
                  <a:pt x="5351843" y="5263062"/>
                  <a:pt x="5334359" y="5280569"/>
                </a:cubicBezTo>
                <a:cubicBezTo>
                  <a:pt x="5299391" y="5311205"/>
                  <a:pt x="5260051" y="5328712"/>
                  <a:pt x="5211969" y="5328712"/>
                </a:cubicBezTo>
                <a:cubicBezTo>
                  <a:pt x="5155146" y="5328712"/>
                  <a:pt x="5111435" y="5306829"/>
                  <a:pt x="5072096" y="5267439"/>
                </a:cubicBezTo>
                <a:cubicBezTo>
                  <a:pt x="4857916" y="5052983"/>
                  <a:pt x="4643734" y="4838526"/>
                  <a:pt x="4429554" y="4624070"/>
                </a:cubicBezTo>
                <a:cubicBezTo>
                  <a:pt x="4394585" y="4589056"/>
                  <a:pt x="4359617" y="4554043"/>
                  <a:pt x="4329020" y="4519029"/>
                </a:cubicBezTo>
                <a:cubicBezTo>
                  <a:pt x="4302794" y="4492770"/>
                  <a:pt x="4285310" y="4462132"/>
                  <a:pt x="4276568" y="4422743"/>
                </a:cubicBezTo>
                <a:cubicBezTo>
                  <a:pt x="4267826" y="4357093"/>
                  <a:pt x="4289681" y="4300196"/>
                  <a:pt x="4337762" y="4252053"/>
                </a:cubicBezTo>
                <a:cubicBezTo>
                  <a:pt x="4582540" y="4011335"/>
                  <a:pt x="4827319" y="3766242"/>
                  <a:pt x="5072096" y="3521149"/>
                </a:cubicBezTo>
                <a:cubicBezTo>
                  <a:pt x="5080838" y="3512395"/>
                  <a:pt x="5089580" y="3503643"/>
                  <a:pt x="5098322" y="3494889"/>
                </a:cubicBezTo>
                <a:cubicBezTo>
                  <a:pt x="5137661" y="3464252"/>
                  <a:pt x="5181372" y="3451122"/>
                  <a:pt x="5233824" y="3455499"/>
                </a:cubicBezTo>
                <a:close/>
                <a:moveTo>
                  <a:pt x="954386" y="3444774"/>
                </a:moveTo>
                <a:cubicBezTo>
                  <a:pt x="1000342" y="3447642"/>
                  <a:pt x="1041372" y="3468950"/>
                  <a:pt x="1077481" y="3505011"/>
                </a:cubicBezTo>
                <a:cubicBezTo>
                  <a:pt x="1313820" y="3745419"/>
                  <a:pt x="1554537" y="3981455"/>
                  <a:pt x="1790877" y="4221861"/>
                </a:cubicBezTo>
                <a:cubicBezTo>
                  <a:pt x="1804007" y="4234974"/>
                  <a:pt x="1817137" y="4248087"/>
                  <a:pt x="1830267" y="4261200"/>
                </a:cubicBezTo>
                <a:cubicBezTo>
                  <a:pt x="1860904" y="4291799"/>
                  <a:pt x="1874034" y="4331138"/>
                  <a:pt x="1874034" y="4374848"/>
                </a:cubicBezTo>
                <a:cubicBezTo>
                  <a:pt x="1874034" y="4431672"/>
                  <a:pt x="1852150" y="4475382"/>
                  <a:pt x="1812761" y="4514721"/>
                </a:cubicBezTo>
                <a:cubicBezTo>
                  <a:pt x="1611434" y="4715789"/>
                  <a:pt x="1405730" y="4921228"/>
                  <a:pt x="1204404" y="5122295"/>
                </a:cubicBezTo>
                <a:cubicBezTo>
                  <a:pt x="1160637" y="5170377"/>
                  <a:pt x="1112494" y="5214087"/>
                  <a:pt x="1068727" y="5257797"/>
                </a:cubicBezTo>
                <a:cubicBezTo>
                  <a:pt x="1042467" y="5288395"/>
                  <a:pt x="1007454" y="5305879"/>
                  <a:pt x="968063" y="5310250"/>
                </a:cubicBezTo>
                <a:cubicBezTo>
                  <a:pt x="902413" y="5323363"/>
                  <a:pt x="849893" y="5301508"/>
                  <a:pt x="801750" y="5253426"/>
                </a:cubicBezTo>
                <a:cubicBezTo>
                  <a:pt x="556657" y="5008649"/>
                  <a:pt x="311564" y="4763870"/>
                  <a:pt x="66472" y="4519092"/>
                </a:cubicBezTo>
                <a:cubicBezTo>
                  <a:pt x="57717" y="4510350"/>
                  <a:pt x="48964" y="4501608"/>
                  <a:pt x="40210" y="4492866"/>
                </a:cubicBezTo>
                <a:cubicBezTo>
                  <a:pt x="9574" y="4453527"/>
                  <a:pt x="-3556" y="4405446"/>
                  <a:pt x="822" y="4357364"/>
                </a:cubicBezTo>
                <a:cubicBezTo>
                  <a:pt x="9574" y="4309283"/>
                  <a:pt x="31458" y="4274314"/>
                  <a:pt x="66472" y="4243716"/>
                </a:cubicBezTo>
                <a:cubicBezTo>
                  <a:pt x="228407" y="4081988"/>
                  <a:pt x="390344" y="3915889"/>
                  <a:pt x="552281" y="3754161"/>
                </a:cubicBezTo>
                <a:cubicBezTo>
                  <a:pt x="635437" y="3671112"/>
                  <a:pt x="718593" y="3588061"/>
                  <a:pt x="806127" y="3505011"/>
                </a:cubicBezTo>
                <a:cubicBezTo>
                  <a:pt x="832387" y="3474414"/>
                  <a:pt x="863024" y="3452559"/>
                  <a:pt x="906790" y="3448188"/>
                </a:cubicBezTo>
                <a:cubicBezTo>
                  <a:pt x="923202" y="3444909"/>
                  <a:pt x="939068" y="3443817"/>
                  <a:pt x="954386" y="3444774"/>
                </a:cubicBezTo>
                <a:close/>
                <a:moveTo>
                  <a:pt x="6227451" y="2387177"/>
                </a:moveTo>
                <a:lnTo>
                  <a:pt x="6227451" y="4224280"/>
                </a:lnTo>
                <a:lnTo>
                  <a:pt x="6196890" y="4207457"/>
                </a:lnTo>
                <a:cubicBezTo>
                  <a:pt x="6184791" y="4198988"/>
                  <a:pt x="6173307" y="4189153"/>
                  <a:pt x="6162369" y="4178226"/>
                </a:cubicBezTo>
                <a:cubicBezTo>
                  <a:pt x="5917371" y="3933448"/>
                  <a:pt x="5672372" y="3688669"/>
                  <a:pt x="5427373" y="3443892"/>
                </a:cubicBezTo>
                <a:cubicBezTo>
                  <a:pt x="5418624" y="3435150"/>
                  <a:pt x="5409873" y="3426408"/>
                  <a:pt x="5405499" y="3422037"/>
                </a:cubicBezTo>
                <a:cubicBezTo>
                  <a:pt x="5379249" y="3387069"/>
                  <a:pt x="5361749" y="3352100"/>
                  <a:pt x="5361749" y="3308390"/>
                </a:cubicBezTo>
                <a:cubicBezTo>
                  <a:pt x="5361749" y="3251568"/>
                  <a:pt x="5383623" y="3207856"/>
                  <a:pt x="5422998" y="3172888"/>
                </a:cubicBezTo>
                <a:cubicBezTo>
                  <a:pt x="5571748" y="3024272"/>
                  <a:pt x="5716121" y="2875658"/>
                  <a:pt x="5864871" y="2727042"/>
                </a:cubicBezTo>
                <a:cubicBezTo>
                  <a:pt x="5965495" y="2630879"/>
                  <a:pt x="6066119" y="2530346"/>
                  <a:pt x="6166744" y="2429812"/>
                </a:cubicBezTo>
                <a:cubicBezTo>
                  <a:pt x="6179869" y="2414513"/>
                  <a:pt x="6194088" y="2402493"/>
                  <a:pt x="6210494" y="2393204"/>
                </a:cubicBezTo>
                <a:close/>
                <a:moveTo>
                  <a:pt x="3050189" y="1383587"/>
                </a:moveTo>
                <a:cubicBezTo>
                  <a:pt x="3075888" y="1382016"/>
                  <a:pt x="3102405" y="1383381"/>
                  <a:pt x="3129745" y="1387754"/>
                </a:cubicBezTo>
                <a:cubicBezTo>
                  <a:pt x="3217228" y="1400873"/>
                  <a:pt x="3287216" y="1440228"/>
                  <a:pt x="3348454" y="1501447"/>
                </a:cubicBezTo>
                <a:cubicBezTo>
                  <a:pt x="3860235" y="2013066"/>
                  <a:pt x="4372015" y="2524684"/>
                  <a:pt x="4883795" y="3036302"/>
                </a:cubicBezTo>
                <a:cubicBezTo>
                  <a:pt x="4896918" y="3049420"/>
                  <a:pt x="4905666" y="3058165"/>
                  <a:pt x="4914414" y="3071283"/>
                </a:cubicBezTo>
                <a:cubicBezTo>
                  <a:pt x="4993150" y="3163113"/>
                  <a:pt x="5019395" y="3268061"/>
                  <a:pt x="4993150" y="3386125"/>
                </a:cubicBezTo>
                <a:cubicBezTo>
                  <a:pt x="4975654" y="3460462"/>
                  <a:pt x="4940659" y="3521681"/>
                  <a:pt x="4883795" y="3574155"/>
                </a:cubicBezTo>
                <a:cubicBezTo>
                  <a:pt x="4372015" y="4085774"/>
                  <a:pt x="3860235" y="4597392"/>
                  <a:pt x="3348454" y="5109011"/>
                </a:cubicBezTo>
                <a:cubicBezTo>
                  <a:pt x="3339706" y="5117757"/>
                  <a:pt x="3335331" y="5126502"/>
                  <a:pt x="3326583" y="5135248"/>
                </a:cubicBezTo>
                <a:cubicBezTo>
                  <a:pt x="3256596" y="5196467"/>
                  <a:pt x="3173487" y="5227076"/>
                  <a:pt x="3068506" y="5227076"/>
                </a:cubicBezTo>
                <a:cubicBezTo>
                  <a:pt x="3059758" y="5227076"/>
                  <a:pt x="3037886" y="5227076"/>
                  <a:pt x="3016015" y="5222704"/>
                </a:cubicBezTo>
                <a:cubicBezTo>
                  <a:pt x="2932905" y="5209585"/>
                  <a:pt x="2862919" y="5165857"/>
                  <a:pt x="2806054" y="5109011"/>
                </a:cubicBezTo>
                <a:cubicBezTo>
                  <a:pt x="2298647" y="4597392"/>
                  <a:pt x="1786867" y="4090147"/>
                  <a:pt x="1279460" y="3582901"/>
                </a:cubicBezTo>
                <a:cubicBezTo>
                  <a:pt x="1266337" y="3569783"/>
                  <a:pt x="1253214" y="3556664"/>
                  <a:pt x="1240092" y="3539173"/>
                </a:cubicBezTo>
                <a:cubicBezTo>
                  <a:pt x="1174480" y="3456090"/>
                  <a:pt x="1143860" y="3364261"/>
                  <a:pt x="1161357" y="3254942"/>
                </a:cubicBezTo>
                <a:cubicBezTo>
                  <a:pt x="1170105" y="3171859"/>
                  <a:pt x="1205099" y="3106266"/>
                  <a:pt x="1266337" y="3045048"/>
                </a:cubicBezTo>
                <a:cubicBezTo>
                  <a:pt x="1782492" y="2529057"/>
                  <a:pt x="2298647" y="2013066"/>
                  <a:pt x="2819177" y="1492702"/>
                </a:cubicBezTo>
                <a:cubicBezTo>
                  <a:pt x="2823551" y="1488329"/>
                  <a:pt x="2832299" y="1479584"/>
                  <a:pt x="2841047" y="1475210"/>
                </a:cubicBezTo>
                <a:cubicBezTo>
                  <a:pt x="2903381" y="1419457"/>
                  <a:pt x="2973095" y="1388302"/>
                  <a:pt x="3050189" y="1383587"/>
                </a:cubicBezTo>
                <a:close/>
                <a:moveTo>
                  <a:pt x="975099" y="1287175"/>
                </a:moveTo>
                <a:cubicBezTo>
                  <a:pt x="1019823" y="1291884"/>
                  <a:pt x="1058392" y="1313183"/>
                  <a:pt x="1094501" y="1349224"/>
                </a:cubicBezTo>
                <a:cubicBezTo>
                  <a:pt x="1339594" y="1593876"/>
                  <a:pt x="1580311" y="1838526"/>
                  <a:pt x="1825404" y="2083179"/>
                </a:cubicBezTo>
                <a:cubicBezTo>
                  <a:pt x="1834158" y="2091915"/>
                  <a:pt x="1842911" y="2100652"/>
                  <a:pt x="1851664" y="2109391"/>
                </a:cubicBezTo>
                <a:cubicBezTo>
                  <a:pt x="1882301" y="2148709"/>
                  <a:pt x="1895431" y="2192397"/>
                  <a:pt x="1891054" y="2244822"/>
                </a:cubicBezTo>
                <a:cubicBezTo>
                  <a:pt x="1886677" y="2288510"/>
                  <a:pt x="1860417" y="2327829"/>
                  <a:pt x="1829781" y="2358410"/>
                </a:cubicBezTo>
                <a:cubicBezTo>
                  <a:pt x="1667844" y="2515686"/>
                  <a:pt x="1510284" y="2672962"/>
                  <a:pt x="1352723" y="2834606"/>
                </a:cubicBezTo>
                <a:cubicBezTo>
                  <a:pt x="1265191" y="2921982"/>
                  <a:pt x="1177657" y="3009357"/>
                  <a:pt x="1090124" y="3096732"/>
                </a:cubicBezTo>
                <a:cubicBezTo>
                  <a:pt x="1059487" y="3127312"/>
                  <a:pt x="1028851" y="3144788"/>
                  <a:pt x="989460" y="3153526"/>
                </a:cubicBezTo>
                <a:cubicBezTo>
                  <a:pt x="919435" y="3162263"/>
                  <a:pt x="866914" y="3140420"/>
                  <a:pt x="818771" y="3092362"/>
                </a:cubicBezTo>
                <a:cubicBezTo>
                  <a:pt x="578055" y="2852081"/>
                  <a:pt x="337338" y="2611799"/>
                  <a:pt x="96621" y="2371516"/>
                </a:cubicBezTo>
                <a:cubicBezTo>
                  <a:pt x="83491" y="2362779"/>
                  <a:pt x="74738" y="2354041"/>
                  <a:pt x="65984" y="2340935"/>
                </a:cubicBezTo>
                <a:cubicBezTo>
                  <a:pt x="35348" y="2305986"/>
                  <a:pt x="17841" y="2266666"/>
                  <a:pt x="17841" y="2222978"/>
                </a:cubicBezTo>
                <a:cubicBezTo>
                  <a:pt x="17841" y="2166184"/>
                  <a:pt x="44101" y="2122497"/>
                  <a:pt x="83491" y="2083179"/>
                </a:cubicBezTo>
                <a:cubicBezTo>
                  <a:pt x="293571" y="1869108"/>
                  <a:pt x="508027" y="1659407"/>
                  <a:pt x="718108" y="1449707"/>
                </a:cubicBezTo>
                <a:cubicBezTo>
                  <a:pt x="753121" y="1410388"/>
                  <a:pt x="792511" y="1375437"/>
                  <a:pt x="827524" y="1340487"/>
                </a:cubicBezTo>
                <a:cubicBezTo>
                  <a:pt x="858160" y="1309906"/>
                  <a:pt x="888797" y="1292431"/>
                  <a:pt x="928187" y="1288062"/>
                </a:cubicBezTo>
                <a:cubicBezTo>
                  <a:pt x="944599" y="1285878"/>
                  <a:pt x="960191" y="1285604"/>
                  <a:pt x="975099" y="1287175"/>
                </a:cubicBezTo>
                <a:close/>
                <a:moveTo>
                  <a:pt x="2022903" y="198517"/>
                </a:moveTo>
                <a:cubicBezTo>
                  <a:pt x="2062825" y="198517"/>
                  <a:pt x="2102200" y="211632"/>
                  <a:pt x="2135013" y="237862"/>
                </a:cubicBezTo>
                <a:cubicBezTo>
                  <a:pt x="2143762" y="246605"/>
                  <a:pt x="2156887" y="259719"/>
                  <a:pt x="2165637" y="268463"/>
                </a:cubicBezTo>
                <a:cubicBezTo>
                  <a:pt x="2406260" y="508904"/>
                  <a:pt x="2646885" y="749344"/>
                  <a:pt x="2887507" y="989784"/>
                </a:cubicBezTo>
                <a:cubicBezTo>
                  <a:pt x="2896258" y="998527"/>
                  <a:pt x="2909382" y="1007270"/>
                  <a:pt x="2918132" y="1020384"/>
                </a:cubicBezTo>
                <a:cubicBezTo>
                  <a:pt x="2970632" y="1085959"/>
                  <a:pt x="2970632" y="1177764"/>
                  <a:pt x="2918132" y="1247710"/>
                </a:cubicBezTo>
                <a:cubicBezTo>
                  <a:pt x="2909382" y="1256453"/>
                  <a:pt x="2900633" y="1265196"/>
                  <a:pt x="2891882" y="1273940"/>
                </a:cubicBezTo>
                <a:cubicBezTo>
                  <a:pt x="2646885" y="1514380"/>
                  <a:pt x="2406260" y="1759192"/>
                  <a:pt x="2161261" y="2004003"/>
                </a:cubicBezTo>
                <a:cubicBezTo>
                  <a:pt x="2152512" y="2012746"/>
                  <a:pt x="2148138" y="2017118"/>
                  <a:pt x="2139387" y="2025861"/>
                </a:cubicBezTo>
                <a:cubicBezTo>
                  <a:pt x="2069388" y="2087064"/>
                  <a:pt x="1973138" y="2082693"/>
                  <a:pt x="1903139" y="2025861"/>
                </a:cubicBezTo>
                <a:cubicBezTo>
                  <a:pt x="1894388" y="2017118"/>
                  <a:pt x="1885639" y="2008374"/>
                  <a:pt x="1876889" y="1999630"/>
                </a:cubicBezTo>
                <a:cubicBezTo>
                  <a:pt x="1636265" y="1759192"/>
                  <a:pt x="1395641" y="1518752"/>
                  <a:pt x="1155018" y="1278312"/>
                </a:cubicBezTo>
                <a:cubicBezTo>
                  <a:pt x="1146268" y="1269567"/>
                  <a:pt x="1133143" y="1260825"/>
                  <a:pt x="1124393" y="1247710"/>
                </a:cubicBezTo>
                <a:cubicBezTo>
                  <a:pt x="1098143" y="1217108"/>
                  <a:pt x="1085018" y="1177764"/>
                  <a:pt x="1085018" y="1134048"/>
                </a:cubicBezTo>
                <a:cubicBezTo>
                  <a:pt x="1085018" y="1081587"/>
                  <a:pt x="1106893" y="1037871"/>
                  <a:pt x="1141893" y="1002899"/>
                </a:cubicBezTo>
                <a:cubicBezTo>
                  <a:pt x="1391266" y="753716"/>
                  <a:pt x="1640640" y="504532"/>
                  <a:pt x="1890014" y="255348"/>
                </a:cubicBezTo>
                <a:cubicBezTo>
                  <a:pt x="1894388" y="246605"/>
                  <a:pt x="1903139" y="242233"/>
                  <a:pt x="1907513" y="237862"/>
                </a:cubicBezTo>
                <a:cubicBezTo>
                  <a:pt x="1942514" y="211632"/>
                  <a:pt x="1982982" y="198517"/>
                  <a:pt x="2022903" y="198517"/>
                </a:cubicBezTo>
                <a:close/>
                <a:moveTo>
                  <a:pt x="4313098" y="0"/>
                </a:moveTo>
                <a:lnTo>
                  <a:pt x="6127861" y="0"/>
                </a:lnTo>
                <a:lnTo>
                  <a:pt x="6227451" y="99514"/>
                </a:lnTo>
                <a:lnTo>
                  <a:pt x="6227451" y="2232515"/>
                </a:lnTo>
                <a:lnTo>
                  <a:pt x="5500551" y="2958865"/>
                </a:lnTo>
                <a:cubicBezTo>
                  <a:pt x="5491799" y="2971984"/>
                  <a:pt x="5483047" y="2980729"/>
                  <a:pt x="5474294" y="2989475"/>
                </a:cubicBezTo>
                <a:cubicBezTo>
                  <a:pt x="5399901" y="3055067"/>
                  <a:pt x="5316755" y="3090050"/>
                  <a:pt x="5220479" y="3090050"/>
                </a:cubicBezTo>
                <a:cubicBezTo>
                  <a:pt x="5194223" y="3085677"/>
                  <a:pt x="5172342" y="3085677"/>
                  <a:pt x="5150462" y="3081305"/>
                </a:cubicBezTo>
                <a:cubicBezTo>
                  <a:pt x="5076067" y="3068186"/>
                  <a:pt x="5010426" y="3033202"/>
                  <a:pt x="4957913" y="2976357"/>
                </a:cubicBezTo>
                <a:cubicBezTo>
                  <a:pt x="4441530" y="2460365"/>
                  <a:pt x="3925150" y="1948746"/>
                  <a:pt x="3413145" y="1432757"/>
                </a:cubicBezTo>
                <a:cubicBezTo>
                  <a:pt x="3400016" y="1424011"/>
                  <a:pt x="3391263" y="1410892"/>
                  <a:pt x="3378136" y="1397774"/>
                </a:cubicBezTo>
                <a:cubicBezTo>
                  <a:pt x="3312495" y="1314692"/>
                  <a:pt x="3286237" y="1222862"/>
                  <a:pt x="3299366" y="1117914"/>
                </a:cubicBezTo>
                <a:cubicBezTo>
                  <a:pt x="3312495" y="1030458"/>
                  <a:pt x="3356255" y="956121"/>
                  <a:pt x="3417521" y="894901"/>
                </a:cubicBezTo>
                <a:close/>
                <a:moveTo>
                  <a:pt x="2176397" y="0"/>
                </a:moveTo>
                <a:lnTo>
                  <a:pt x="4035652" y="0"/>
                </a:lnTo>
                <a:lnTo>
                  <a:pt x="4044127" y="68175"/>
                </a:lnTo>
                <a:cubicBezTo>
                  <a:pt x="4035370" y="116256"/>
                  <a:pt x="4013474" y="151225"/>
                  <a:pt x="3978443" y="186194"/>
                </a:cubicBezTo>
                <a:cubicBezTo>
                  <a:pt x="3781392" y="382890"/>
                  <a:pt x="3579961" y="583957"/>
                  <a:pt x="3382909" y="780655"/>
                </a:cubicBezTo>
                <a:cubicBezTo>
                  <a:pt x="3334741" y="828736"/>
                  <a:pt x="3286573" y="876818"/>
                  <a:pt x="3234025" y="929270"/>
                </a:cubicBezTo>
                <a:cubicBezTo>
                  <a:pt x="3207752" y="955496"/>
                  <a:pt x="3172721" y="977351"/>
                  <a:pt x="3133311" y="981722"/>
                </a:cubicBezTo>
                <a:cubicBezTo>
                  <a:pt x="3067627" y="990464"/>
                  <a:pt x="3015079" y="968609"/>
                  <a:pt x="2966911" y="920528"/>
                </a:cubicBezTo>
                <a:cubicBezTo>
                  <a:pt x="2721691" y="675749"/>
                  <a:pt x="2476471" y="430971"/>
                  <a:pt x="2231251" y="186194"/>
                </a:cubicBezTo>
                <a:cubicBezTo>
                  <a:pt x="2226873" y="177451"/>
                  <a:pt x="2218114" y="173079"/>
                  <a:pt x="2209357" y="164337"/>
                </a:cubicBezTo>
                <a:cubicBezTo>
                  <a:pt x="2183083" y="129369"/>
                  <a:pt x="2169946" y="94401"/>
                  <a:pt x="2165568" y="50691"/>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7AC5F5AA-8ECC-6CAA-25BF-8E645DBEE3A0}"/>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D1AA9863-B0DB-0FB9-7D27-FDBE0FD79763}"/>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30575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1C48531-7451-3094-D60A-4993964C2FD6}"/>
              </a:ext>
            </a:extLst>
          </p:cNvPr>
          <p:cNvSpPr>
            <a:spLocks noGrp="1"/>
          </p:cNvSpPr>
          <p:nvPr>
            <p:ph type="pic" sz="quarter" idx="11"/>
          </p:nvPr>
        </p:nvSpPr>
        <p:spPr>
          <a:xfrm>
            <a:off x="8820071" y="203940"/>
            <a:ext cx="2891165" cy="2502448"/>
          </a:xfrm>
          <a:custGeom>
            <a:avLst/>
            <a:gdLst>
              <a:gd name="connsiteX0" fmla="*/ 723324 w 2891165"/>
              <a:gd name="connsiteY0" fmla="*/ 0 h 2502448"/>
              <a:gd name="connsiteX1" fmla="*/ 2168553 w 2891165"/>
              <a:gd name="connsiteY1" fmla="*/ 0 h 2502448"/>
              <a:gd name="connsiteX2" fmla="*/ 2891165 w 2891165"/>
              <a:gd name="connsiteY2" fmla="*/ 1252291 h 2502448"/>
              <a:gd name="connsiteX3" fmla="*/ 2169783 w 2891165"/>
              <a:gd name="connsiteY3" fmla="*/ 2502448 h 2502448"/>
              <a:gd name="connsiteX4" fmla="*/ 722092 w 2891165"/>
              <a:gd name="connsiteY4" fmla="*/ 2502448 h 2502448"/>
              <a:gd name="connsiteX5" fmla="*/ 0 w 2891165"/>
              <a:gd name="connsiteY5" fmla="*/ 1252291 h 250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1165" h="2502448">
                <a:moveTo>
                  <a:pt x="723324" y="0"/>
                </a:moveTo>
                <a:lnTo>
                  <a:pt x="2168553" y="0"/>
                </a:lnTo>
                <a:lnTo>
                  <a:pt x="2891165" y="1252291"/>
                </a:lnTo>
                <a:lnTo>
                  <a:pt x="2169783" y="2502448"/>
                </a:lnTo>
                <a:lnTo>
                  <a:pt x="722092" y="2502448"/>
                </a:lnTo>
                <a:lnTo>
                  <a:pt x="0" y="1252291"/>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80CA81A6-22B8-ED4A-549B-6E6D3C8DE9D1}"/>
              </a:ext>
            </a:extLst>
          </p:cNvPr>
          <p:cNvSpPr>
            <a:spLocks noGrp="1"/>
          </p:cNvSpPr>
          <p:nvPr>
            <p:ph type="pic" sz="quarter" idx="12"/>
          </p:nvPr>
        </p:nvSpPr>
        <p:spPr>
          <a:xfrm>
            <a:off x="6520522" y="1509626"/>
            <a:ext cx="2891165" cy="2498637"/>
          </a:xfrm>
          <a:custGeom>
            <a:avLst/>
            <a:gdLst>
              <a:gd name="connsiteX0" fmla="*/ 723325 w 2891165"/>
              <a:gd name="connsiteY0" fmla="*/ 0 h 2498637"/>
              <a:gd name="connsiteX1" fmla="*/ 2167840 w 2891165"/>
              <a:gd name="connsiteY1" fmla="*/ 0 h 2498637"/>
              <a:gd name="connsiteX2" fmla="*/ 2891165 w 2891165"/>
              <a:gd name="connsiteY2" fmla="*/ 1250156 h 2498637"/>
              <a:gd name="connsiteX3" fmla="*/ 2170041 w 2891165"/>
              <a:gd name="connsiteY3" fmla="*/ 2498637 h 2498637"/>
              <a:gd name="connsiteX4" fmla="*/ 721125 w 2891165"/>
              <a:gd name="connsiteY4" fmla="*/ 2498637 h 2498637"/>
              <a:gd name="connsiteX5" fmla="*/ 0 w 2891165"/>
              <a:gd name="connsiteY5" fmla="*/ 1250156 h 24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1165" h="2498637">
                <a:moveTo>
                  <a:pt x="723325" y="0"/>
                </a:moveTo>
                <a:lnTo>
                  <a:pt x="2167840" y="0"/>
                </a:lnTo>
                <a:lnTo>
                  <a:pt x="2891165" y="1250156"/>
                </a:lnTo>
                <a:lnTo>
                  <a:pt x="2170041" y="2498637"/>
                </a:lnTo>
                <a:lnTo>
                  <a:pt x="721125" y="2498637"/>
                </a:lnTo>
                <a:lnTo>
                  <a:pt x="0" y="1250156"/>
                </a:lnTo>
                <a:close/>
              </a:path>
            </a:pathLst>
          </a:custGeom>
          <a:noFill/>
        </p:spPr>
        <p:txBody>
          <a:bodyPr wrap="square">
            <a:noAutofit/>
          </a:bodyPr>
          <a:lstStyle>
            <a:lvl1pPr>
              <a:defRPr sz="1400">
                <a:solidFill>
                  <a:schemeClr val="accent2"/>
                </a:solidFill>
              </a:defRPr>
            </a:lvl1pPr>
          </a:lstStyle>
          <a:p>
            <a:endParaRPr lang="en-US"/>
          </a:p>
        </p:txBody>
      </p:sp>
      <p:sp>
        <p:nvSpPr>
          <p:cNvPr id="12" name="Picture Placeholder 11">
            <a:extLst>
              <a:ext uri="{FF2B5EF4-FFF2-40B4-BE49-F238E27FC236}">
                <a16:creationId xmlns:a16="http://schemas.microsoft.com/office/drawing/2014/main" id="{D6D24C11-546C-3E3F-117D-C45B01432060}"/>
              </a:ext>
            </a:extLst>
          </p:cNvPr>
          <p:cNvSpPr>
            <a:spLocks noGrp="1"/>
          </p:cNvSpPr>
          <p:nvPr>
            <p:ph type="pic" sz="quarter" idx="13"/>
          </p:nvPr>
        </p:nvSpPr>
        <p:spPr>
          <a:xfrm>
            <a:off x="8820070" y="2849737"/>
            <a:ext cx="2891165" cy="2502448"/>
          </a:xfrm>
          <a:custGeom>
            <a:avLst/>
            <a:gdLst>
              <a:gd name="connsiteX0" fmla="*/ 722612 w 2891165"/>
              <a:gd name="connsiteY0" fmla="*/ 0 h 2502448"/>
              <a:gd name="connsiteX1" fmla="*/ 2167841 w 2891165"/>
              <a:gd name="connsiteY1" fmla="*/ 0 h 2502448"/>
              <a:gd name="connsiteX2" fmla="*/ 2891165 w 2891165"/>
              <a:gd name="connsiteY2" fmla="*/ 1252291 h 2502448"/>
              <a:gd name="connsiteX3" fmla="*/ 2169073 w 2891165"/>
              <a:gd name="connsiteY3" fmla="*/ 2502448 h 2502448"/>
              <a:gd name="connsiteX4" fmla="*/ 721382 w 2891165"/>
              <a:gd name="connsiteY4" fmla="*/ 2502448 h 2502448"/>
              <a:gd name="connsiteX5" fmla="*/ 0 w 2891165"/>
              <a:gd name="connsiteY5" fmla="*/ 1252291 h 250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1165" h="2502448">
                <a:moveTo>
                  <a:pt x="722612" y="0"/>
                </a:moveTo>
                <a:lnTo>
                  <a:pt x="2167841" y="0"/>
                </a:lnTo>
                <a:lnTo>
                  <a:pt x="2891165" y="1252291"/>
                </a:lnTo>
                <a:lnTo>
                  <a:pt x="2169073" y="2502448"/>
                </a:lnTo>
                <a:lnTo>
                  <a:pt x="721382" y="2502448"/>
                </a:lnTo>
                <a:lnTo>
                  <a:pt x="0" y="1252291"/>
                </a:lnTo>
                <a:close/>
              </a:path>
            </a:pathLst>
          </a:custGeom>
          <a:noFill/>
        </p:spPr>
        <p:txBody>
          <a:bodyPr wrap="square">
            <a:noAutofit/>
          </a:bodyPr>
          <a:lstStyle>
            <a:lvl1pPr>
              <a:defRPr sz="1400">
                <a:solidFill>
                  <a:schemeClr val="accent2"/>
                </a:solidFill>
              </a:defRPr>
            </a:lvl1pPr>
          </a:lstStyle>
          <a:p>
            <a:endParaRPr lang="en-US"/>
          </a:p>
        </p:txBody>
      </p:sp>
      <p:sp>
        <p:nvSpPr>
          <p:cNvPr id="14" name="Picture Placeholder 13">
            <a:extLst>
              <a:ext uri="{FF2B5EF4-FFF2-40B4-BE49-F238E27FC236}">
                <a16:creationId xmlns:a16="http://schemas.microsoft.com/office/drawing/2014/main" id="{48EF24F2-170B-B245-6237-5D8572EE55E7}"/>
              </a:ext>
            </a:extLst>
          </p:cNvPr>
          <p:cNvSpPr>
            <a:spLocks noGrp="1"/>
          </p:cNvSpPr>
          <p:nvPr>
            <p:ph type="pic" sz="quarter" idx="14"/>
          </p:nvPr>
        </p:nvSpPr>
        <p:spPr>
          <a:xfrm>
            <a:off x="6520523" y="4155289"/>
            <a:ext cx="2891165" cy="2498773"/>
          </a:xfrm>
          <a:custGeom>
            <a:avLst/>
            <a:gdLst>
              <a:gd name="connsiteX0" fmla="*/ 721200 w 2891165"/>
              <a:gd name="connsiteY0" fmla="*/ 0 h 2498773"/>
              <a:gd name="connsiteX1" fmla="*/ 2169966 w 2891165"/>
              <a:gd name="connsiteY1" fmla="*/ 0 h 2498773"/>
              <a:gd name="connsiteX2" fmla="*/ 2891165 w 2891165"/>
              <a:gd name="connsiteY2" fmla="*/ 1246482 h 2498773"/>
              <a:gd name="connsiteX3" fmla="*/ 2167840 w 2891165"/>
              <a:gd name="connsiteY3" fmla="*/ 2498773 h 2498773"/>
              <a:gd name="connsiteX4" fmla="*/ 723325 w 2891165"/>
              <a:gd name="connsiteY4" fmla="*/ 2498773 h 2498773"/>
              <a:gd name="connsiteX5" fmla="*/ 0 w 2891165"/>
              <a:gd name="connsiteY5" fmla="*/ 1246482 h 249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1165" h="2498773">
                <a:moveTo>
                  <a:pt x="721200" y="0"/>
                </a:moveTo>
                <a:lnTo>
                  <a:pt x="2169966" y="0"/>
                </a:lnTo>
                <a:lnTo>
                  <a:pt x="2891165" y="1246482"/>
                </a:lnTo>
                <a:lnTo>
                  <a:pt x="2167840" y="2498773"/>
                </a:lnTo>
                <a:lnTo>
                  <a:pt x="723325" y="2498773"/>
                </a:lnTo>
                <a:lnTo>
                  <a:pt x="0" y="1246482"/>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8C735D41-FD32-EC6C-59A3-14EE1EC73D7E}"/>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F558A36D-874A-E2DD-0E9E-FD772B6FFD59}"/>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63483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nodePh="1">
                                  <p:stCondLst>
                                    <p:cond delay="10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0-#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200"/>
                                  </p:stCondLst>
                                  <p:endCondLst>
                                    <p:cond evt="begin" delay="0">
                                      <p:tn val="13"/>
                                    </p:cond>
                                  </p:end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1+#ppt_w/2"/>
                                          </p:val>
                                        </p:tav>
                                        <p:tav tm="100000">
                                          <p:val>
                                            <p:strVal val="#ppt_x"/>
                                          </p:val>
                                        </p:tav>
                                      </p:tavLst>
                                    </p:anim>
                                    <p:anim calcmode="lin" valueType="num">
                                      <p:cBhvr additive="base">
                                        <p:cTn id="16" dur="7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nodePh="1">
                                  <p:stCondLst>
                                    <p:cond delay="30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ppt_x"/>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5F8DEE-81EA-D09B-AACE-7D50F772EE70}"/>
              </a:ext>
            </a:extLst>
          </p:cNvPr>
          <p:cNvSpPr>
            <a:spLocks noGrp="1"/>
          </p:cNvSpPr>
          <p:nvPr>
            <p:ph type="pic" sz="quarter" idx="11"/>
          </p:nvPr>
        </p:nvSpPr>
        <p:spPr>
          <a:xfrm>
            <a:off x="1" y="0"/>
            <a:ext cx="3505201" cy="6858000"/>
          </a:xfrm>
          <a:custGeom>
            <a:avLst/>
            <a:gdLst>
              <a:gd name="connsiteX0" fmla="*/ 3505201 w 3505201"/>
              <a:gd name="connsiteY0" fmla="*/ 1733584 h 6858000"/>
              <a:gd name="connsiteX1" fmla="*/ 3505201 w 3505201"/>
              <a:gd name="connsiteY1" fmla="*/ 3139360 h 6858000"/>
              <a:gd name="connsiteX2" fmla="*/ 2844936 w 3505201"/>
              <a:gd name="connsiteY2" fmla="*/ 3799625 h 6858000"/>
              <a:gd name="connsiteX3" fmla="*/ 3505201 w 3505201"/>
              <a:gd name="connsiteY3" fmla="*/ 4459890 h 6858000"/>
              <a:gd name="connsiteX4" fmla="*/ 3505201 w 3505201"/>
              <a:gd name="connsiteY4" fmla="*/ 5865666 h 6858000"/>
              <a:gd name="connsiteX5" fmla="*/ 1439160 w 3505201"/>
              <a:gd name="connsiteY5" fmla="*/ 3799625 h 6858000"/>
              <a:gd name="connsiteX6" fmla="*/ 3505201 w 3505201"/>
              <a:gd name="connsiteY6" fmla="*/ 1733584 h 6858000"/>
              <a:gd name="connsiteX7" fmla="*/ 0 w 3505201"/>
              <a:gd name="connsiteY7" fmla="*/ 0 h 6858000"/>
              <a:gd name="connsiteX8" fmla="*/ 3505201 w 3505201"/>
              <a:gd name="connsiteY8" fmla="*/ 0 h 6858000"/>
              <a:gd name="connsiteX9" fmla="*/ 3505201 w 3505201"/>
              <a:gd name="connsiteY9" fmla="*/ 569100 h 6858000"/>
              <a:gd name="connsiteX10" fmla="*/ 3505200 w 3505201"/>
              <a:gd name="connsiteY10" fmla="*/ 569100 h 6858000"/>
              <a:gd name="connsiteX11" fmla="*/ 3505200 w 3505201"/>
              <a:gd name="connsiteY11" fmla="*/ 1733584 h 6858000"/>
              <a:gd name="connsiteX12" fmla="*/ 1439159 w 3505201"/>
              <a:gd name="connsiteY12" fmla="*/ 3799625 h 6858000"/>
              <a:gd name="connsiteX13" fmla="*/ 3505200 w 3505201"/>
              <a:gd name="connsiteY13" fmla="*/ 5865666 h 6858000"/>
              <a:gd name="connsiteX14" fmla="*/ 3505200 w 3505201"/>
              <a:gd name="connsiteY14" fmla="*/ 6858000 h 6858000"/>
              <a:gd name="connsiteX15" fmla="*/ 0 w 3505201"/>
              <a:gd name="connsiteY15" fmla="*/ 6858000 h 6858000"/>
              <a:gd name="connsiteX16" fmla="*/ 0 w 3505201"/>
              <a:gd name="connsiteY16" fmla="*/ 569100 h 6858000"/>
              <a:gd name="connsiteX17" fmla="*/ 0 w 3505201"/>
              <a:gd name="connsiteY17" fmla="*/ 5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05201" h="6858000">
                <a:moveTo>
                  <a:pt x="3505201" y="1733584"/>
                </a:moveTo>
                <a:lnTo>
                  <a:pt x="3505201" y="3139360"/>
                </a:lnTo>
                <a:cubicBezTo>
                  <a:pt x="3140547" y="3139360"/>
                  <a:pt x="2844936" y="3434971"/>
                  <a:pt x="2844936" y="3799625"/>
                </a:cubicBezTo>
                <a:cubicBezTo>
                  <a:pt x="2844936" y="4164279"/>
                  <a:pt x="3140547" y="4459890"/>
                  <a:pt x="3505201" y="4459890"/>
                </a:cubicBezTo>
                <a:lnTo>
                  <a:pt x="3505201" y="5865666"/>
                </a:lnTo>
                <a:cubicBezTo>
                  <a:pt x="2364158" y="5865666"/>
                  <a:pt x="1439160" y="4940668"/>
                  <a:pt x="1439160" y="3799625"/>
                </a:cubicBezTo>
                <a:cubicBezTo>
                  <a:pt x="1439160" y="2658582"/>
                  <a:pt x="2364158" y="1733584"/>
                  <a:pt x="3505201" y="1733584"/>
                </a:cubicBezTo>
                <a:close/>
                <a:moveTo>
                  <a:pt x="0" y="0"/>
                </a:moveTo>
                <a:lnTo>
                  <a:pt x="3505201" y="0"/>
                </a:lnTo>
                <a:lnTo>
                  <a:pt x="3505201" y="569100"/>
                </a:lnTo>
                <a:lnTo>
                  <a:pt x="3505200" y="569100"/>
                </a:lnTo>
                <a:lnTo>
                  <a:pt x="3505200" y="1733584"/>
                </a:lnTo>
                <a:cubicBezTo>
                  <a:pt x="2364157" y="1733584"/>
                  <a:pt x="1439159" y="2658582"/>
                  <a:pt x="1439159" y="3799625"/>
                </a:cubicBezTo>
                <a:cubicBezTo>
                  <a:pt x="1439159" y="4940668"/>
                  <a:pt x="2364157" y="5865666"/>
                  <a:pt x="3505200" y="5865666"/>
                </a:cubicBezTo>
                <a:lnTo>
                  <a:pt x="3505200" y="6858000"/>
                </a:lnTo>
                <a:lnTo>
                  <a:pt x="0" y="6858000"/>
                </a:lnTo>
                <a:lnTo>
                  <a:pt x="0" y="569100"/>
                </a:lnTo>
                <a:lnTo>
                  <a:pt x="0" y="59540"/>
                </a:lnTo>
                <a:close/>
              </a:path>
            </a:pathLst>
          </a:custGeom>
          <a:noFill/>
        </p:spPr>
        <p:txBody>
          <a:bodyPr wrap="square">
            <a:noAutofit/>
          </a:bodyPr>
          <a:lstStyle>
            <a:lvl1pPr>
              <a:defRPr sz="1400">
                <a:solidFill>
                  <a:schemeClr val="accent2"/>
                </a:solidFill>
              </a:defRPr>
            </a:lvl1pPr>
          </a:lstStyle>
          <a:p>
            <a:endParaRPr lang="en-US"/>
          </a:p>
        </p:txBody>
      </p:sp>
      <p:sp>
        <p:nvSpPr>
          <p:cNvPr id="7" name="Picture Placeholder 6">
            <a:extLst>
              <a:ext uri="{FF2B5EF4-FFF2-40B4-BE49-F238E27FC236}">
                <a16:creationId xmlns:a16="http://schemas.microsoft.com/office/drawing/2014/main" id="{E3F9B1C5-81BC-02D0-902D-75A683404185}"/>
              </a:ext>
            </a:extLst>
          </p:cNvPr>
          <p:cNvSpPr>
            <a:spLocks noGrp="1"/>
          </p:cNvSpPr>
          <p:nvPr>
            <p:ph type="pic" sz="quarter" idx="12"/>
          </p:nvPr>
        </p:nvSpPr>
        <p:spPr>
          <a:xfrm>
            <a:off x="1439161" y="1733584"/>
            <a:ext cx="2066041" cy="4132082"/>
          </a:xfrm>
          <a:custGeom>
            <a:avLst/>
            <a:gdLst>
              <a:gd name="connsiteX0" fmla="*/ 2066041 w 2066041"/>
              <a:gd name="connsiteY0" fmla="*/ 0 h 4132082"/>
              <a:gd name="connsiteX1" fmla="*/ 2066041 w 2066041"/>
              <a:gd name="connsiteY1" fmla="*/ 1405776 h 4132082"/>
              <a:gd name="connsiteX2" fmla="*/ 1405776 w 2066041"/>
              <a:gd name="connsiteY2" fmla="*/ 2066041 h 4132082"/>
              <a:gd name="connsiteX3" fmla="*/ 2066041 w 2066041"/>
              <a:gd name="connsiteY3" fmla="*/ 2726306 h 4132082"/>
              <a:gd name="connsiteX4" fmla="*/ 2066041 w 2066041"/>
              <a:gd name="connsiteY4" fmla="*/ 4132082 h 4132082"/>
              <a:gd name="connsiteX5" fmla="*/ 0 w 2066041"/>
              <a:gd name="connsiteY5" fmla="*/ 2066041 h 4132082"/>
              <a:gd name="connsiteX6" fmla="*/ 2066041 w 2066041"/>
              <a:gd name="connsiteY6" fmla="*/ 0 h 413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041" h="4132082">
                <a:moveTo>
                  <a:pt x="2066041" y="0"/>
                </a:moveTo>
                <a:lnTo>
                  <a:pt x="2066041" y="1405776"/>
                </a:lnTo>
                <a:cubicBezTo>
                  <a:pt x="1701387" y="1405776"/>
                  <a:pt x="1405776" y="1701387"/>
                  <a:pt x="1405776" y="2066041"/>
                </a:cubicBezTo>
                <a:cubicBezTo>
                  <a:pt x="1405776" y="2430695"/>
                  <a:pt x="1701387" y="2726306"/>
                  <a:pt x="2066041" y="2726306"/>
                </a:cubicBezTo>
                <a:lnTo>
                  <a:pt x="2066041" y="4132082"/>
                </a:lnTo>
                <a:cubicBezTo>
                  <a:pt x="924998" y="4132082"/>
                  <a:pt x="0" y="3207084"/>
                  <a:pt x="0" y="2066041"/>
                </a:cubicBezTo>
                <a:cubicBezTo>
                  <a:pt x="0" y="924998"/>
                  <a:pt x="924998" y="0"/>
                  <a:pt x="2066041"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CC80FC07-B9AF-E564-C797-71C3A807F9C1}"/>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E52C51C-0AB9-F6FF-E78E-C9AB273DF0A5}"/>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546826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6D8DD25-B2A3-E81C-404B-8B51C498BCA5}"/>
              </a:ext>
            </a:extLst>
          </p:cNvPr>
          <p:cNvSpPr>
            <a:spLocks noGrp="1"/>
          </p:cNvSpPr>
          <p:nvPr>
            <p:ph type="pic" sz="quarter" idx="11"/>
          </p:nvPr>
        </p:nvSpPr>
        <p:spPr>
          <a:xfrm>
            <a:off x="4064617" y="2018538"/>
            <a:ext cx="4079938" cy="4077344"/>
          </a:xfrm>
          <a:custGeom>
            <a:avLst/>
            <a:gdLst>
              <a:gd name="connsiteX0" fmla="*/ 2039969 w 4079938"/>
              <a:gd name="connsiteY0" fmla="*/ 0 h 4077344"/>
              <a:gd name="connsiteX1" fmla="*/ 4079938 w 4079938"/>
              <a:gd name="connsiteY1" fmla="*/ 2039967 h 4077344"/>
              <a:gd name="connsiteX2" fmla="*/ 2248544 w 4079938"/>
              <a:gd name="connsiteY2" fmla="*/ 4069402 h 4077344"/>
              <a:gd name="connsiteX3" fmla="*/ 2091262 w 4079938"/>
              <a:gd name="connsiteY3" fmla="*/ 4077344 h 4077344"/>
              <a:gd name="connsiteX4" fmla="*/ 1988678 w 4079938"/>
              <a:gd name="connsiteY4" fmla="*/ 4077344 h 4077344"/>
              <a:gd name="connsiteX5" fmla="*/ 1831394 w 4079938"/>
              <a:gd name="connsiteY5" fmla="*/ 4069402 h 4077344"/>
              <a:gd name="connsiteX6" fmla="*/ 0 w 4079938"/>
              <a:gd name="connsiteY6" fmla="*/ 2039967 h 4077344"/>
              <a:gd name="connsiteX7" fmla="*/ 2039969 w 4079938"/>
              <a:gd name="connsiteY7" fmla="*/ 0 h 407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9938" h="4077344">
                <a:moveTo>
                  <a:pt x="2039969" y="0"/>
                </a:moveTo>
                <a:cubicBezTo>
                  <a:pt x="3166613" y="0"/>
                  <a:pt x="4079938" y="913324"/>
                  <a:pt x="4079938" y="2039967"/>
                </a:cubicBezTo>
                <a:cubicBezTo>
                  <a:pt x="4079938" y="3096195"/>
                  <a:pt x="3277211" y="3964935"/>
                  <a:pt x="2248544" y="4069402"/>
                </a:cubicBezTo>
                <a:lnTo>
                  <a:pt x="2091262" y="4077344"/>
                </a:lnTo>
                <a:lnTo>
                  <a:pt x="1988678" y="4077344"/>
                </a:lnTo>
                <a:lnTo>
                  <a:pt x="1831394" y="4069402"/>
                </a:lnTo>
                <a:cubicBezTo>
                  <a:pt x="802728" y="3964935"/>
                  <a:pt x="0" y="3096195"/>
                  <a:pt x="0" y="2039967"/>
                </a:cubicBezTo>
                <a:cubicBezTo>
                  <a:pt x="0" y="913324"/>
                  <a:pt x="913325" y="0"/>
                  <a:pt x="2039969"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464E80C4-382D-4ECD-2C42-92D9676B0E9A}"/>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BBCFFC5-A875-E4F6-5151-C2A549860427}"/>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02257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77088A5-D746-E64D-A47D-232329905413}"/>
              </a:ext>
            </a:extLst>
          </p:cNvPr>
          <p:cNvSpPr>
            <a:spLocks noGrp="1"/>
          </p:cNvSpPr>
          <p:nvPr>
            <p:ph type="pic" sz="quarter" idx="11"/>
          </p:nvPr>
        </p:nvSpPr>
        <p:spPr>
          <a:xfrm>
            <a:off x="1" y="2"/>
            <a:ext cx="3428999" cy="6857996"/>
          </a:xfrm>
          <a:custGeom>
            <a:avLst/>
            <a:gdLst>
              <a:gd name="connsiteX0" fmla="*/ 0 w 3428999"/>
              <a:gd name="connsiteY0" fmla="*/ 0 h 6857996"/>
              <a:gd name="connsiteX1" fmla="*/ 3428999 w 3428999"/>
              <a:gd name="connsiteY1" fmla="*/ 3428999 h 6857996"/>
              <a:gd name="connsiteX2" fmla="*/ 0 w 3428999"/>
              <a:gd name="connsiteY2" fmla="*/ 6857996 h 6857996"/>
            </a:gdLst>
            <a:ahLst/>
            <a:cxnLst>
              <a:cxn ang="0">
                <a:pos x="connsiteX0" y="connsiteY0"/>
              </a:cxn>
              <a:cxn ang="0">
                <a:pos x="connsiteX1" y="connsiteY1"/>
              </a:cxn>
              <a:cxn ang="0">
                <a:pos x="connsiteX2" y="connsiteY2"/>
              </a:cxn>
            </a:cxnLst>
            <a:rect l="l" t="t" r="r" b="b"/>
            <a:pathLst>
              <a:path w="3428999" h="6857996">
                <a:moveTo>
                  <a:pt x="0" y="0"/>
                </a:moveTo>
                <a:lnTo>
                  <a:pt x="3428999" y="3428999"/>
                </a:lnTo>
                <a:lnTo>
                  <a:pt x="0" y="6857996"/>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A03E8329-A44B-462B-BACE-A6FE4744B147}"/>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C359B91E-F504-0F4E-C3F9-2E0B68E57E6D}"/>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99378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5CA3DEA-737B-5999-403B-28A24F838BCE}"/>
              </a:ext>
            </a:extLst>
          </p:cNvPr>
          <p:cNvSpPr>
            <a:spLocks noGrp="1"/>
          </p:cNvSpPr>
          <p:nvPr>
            <p:ph type="pic" sz="quarter" idx="1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7" name="Footer Placeholder 4">
            <a:extLst>
              <a:ext uri="{FF2B5EF4-FFF2-40B4-BE49-F238E27FC236}">
                <a16:creationId xmlns:a16="http://schemas.microsoft.com/office/drawing/2014/main" id="{35995D32-BBE3-B227-4DCB-8761B248F031}"/>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8" name="Slide Number Placeholder 1">
            <a:extLst>
              <a:ext uri="{FF2B5EF4-FFF2-40B4-BE49-F238E27FC236}">
                <a16:creationId xmlns:a16="http://schemas.microsoft.com/office/drawing/2014/main" id="{ECE2482E-09C8-1174-E6B6-F5231DECE972}"/>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1595654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B86F9D8-981A-2107-CB0E-71D1279F0A44}"/>
              </a:ext>
            </a:extLst>
          </p:cNvPr>
          <p:cNvSpPr>
            <a:spLocks noGrp="1"/>
          </p:cNvSpPr>
          <p:nvPr>
            <p:ph type="pic" sz="quarter" idx="11"/>
          </p:nvPr>
        </p:nvSpPr>
        <p:spPr>
          <a:xfrm>
            <a:off x="6248402" y="866302"/>
            <a:ext cx="2400147" cy="3268314"/>
          </a:xfrm>
          <a:custGeom>
            <a:avLst/>
            <a:gdLst>
              <a:gd name="connsiteX0" fmla="*/ 0 w 2400147"/>
              <a:gd name="connsiteY0" fmla="*/ 0 h 3268314"/>
              <a:gd name="connsiteX1" fmla="*/ 2400147 w 2400147"/>
              <a:gd name="connsiteY1" fmla="*/ 0 h 3268314"/>
              <a:gd name="connsiteX2" fmla="*/ 2400147 w 2400147"/>
              <a:gd name="connsiteY2" fmla="*/ 3268314 h 3268314"/>
              <a:gd name="connsiteX3" fmla="*/ 0 w 2400147"/>
              <a:gd name="connsiteY3" fmla="*/ 3268314 h 3268314"/>
            </a:gdLst>
            <a:ahLst/>
            <a:cxnLst>
              <a:cxn ang="0">
                <a:pos x="connsiteX0" y="connsiteY0"/>
              </a:cxn>
              <a:cxn ang="0">
                <a:pos x="connsiteX1" y="connsiteY1"/>
              </a:cxn>
              <a:cxn ang="0">
                <a:pos x="connsiteX2" y="connsiteY2"/>
              </a:cxn>
              <a:cxn ang="0">
                <a:pos x="connsiteX3" y="connsiteY3"/>
              </a:cxn>
            </a:cxnLst>
            <a:rect l="l" t="t" r="r" b="b"/>
            <a:pathLst>
              <a:path w="2400147" h="3268314">
                <a:moveTo>
                  <a:pt x="0" y="0"/>
                </a:moveTo>
                <a:lnTo>
                  <a:pt x="2400147" y="0"/>
                </a:lnTo>
                <a:lnTo>
                  <a:pt x="2400147" y="3268314"/>
                </a:lnTo>
                <a:lnTo>
                  <a:pt x="0" y="3268314"/>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DCA0D1CC-BF59-3CA1-D5C7-F90C49FBB82A}"/>
              </a:ext>
            </a:extLst>
          </p:cNvPr>
          <p:cNvSpPr>
            <a:spLocks noGrp="1"/>
          </p:cNvSpPr>
          <p:nvPr>
            <p:ph type="pic" sz="quarter" idx="12"/>
          </p:nvPr>
        </p:nvSpPr>
        <p:spPr>
          <a:xfrm>
            <a:off x="8781135" y="685800"/>
            <a:ext cx="2647609" cy="3448816"/>
          </a:xfrm>
          <a:custGeom>
            <a:avLst/>
            <a:gdLst>
              <a:gd name="connsiteX0" fmla="*/ 0 w 2647609"/>
              <a:gd name="connsiteY0" fmla="*/ 0 h 3448816"/>
              <a:gd name="connsiteX1" fmla="*/ 2647609 w 2647609"/>
              <a:gd name="connsiteY1" fmla="*/ 0 h 3448816"/>
              <a:gd name="connsiteX2" fmla="*/ 2647609 w 2647609"/>
              <a:gd name="connsiteY2" fmla="*/ 3448816 h 3448816"/>
              <a:gd name="connsiteX3" fmla="*/ 0 w 2647609"/>
              <a:gd name="connsiteY3" fmla="*/ 3448816 h 3448816"/>
            </a:gdLst>
            <a:ahLst/>
            <a:cxnLst>
              <a:cxn ang="0">
                <a:pos x="connsiteX0" y="connsiteY0"/>
              </a:cxn>
              <a:cxn ang="0">
                <a:pos x="connsiteX1" y="connsiteY1"/>
              </a:cxn>
              <a:cxn ang="0">
                <a:pos x="connsiteX2" y="connsiteY2"/>
              </a:cxn>
              <a:cxn ang="0">
                <a:pos x="connsiteX3" y="connsiteY3"/>
              </a:cxn>
            </a:cxnLst>
            <a:rect l="l" t="t" r="r" b="b"/>
            <a:pathLst>
              <a:path w="2647609" h="3448816">
                <a:moveTo>
                  <a:pt x="0" y="0"/>
                </a:moveTo>
                <a:lnTo>
                  <a:pt x="2647609" y="0"/>
                </a:lnTo>
                <a:lnTo>
                  <a:pt x="2647609" y="3448816"/>
                </a:lnTo>
                <a:lnTo>
                  <a:pt x="0" y="3448816"/>
                </a:lnTo>
                <a:close/>
              </a:path>
            </a:pathLst>
          </a:custGeom>
          <a:noFill/>
        </p:spPr>
        <p:txBody>
          <a:bodyPr wrap="square">
            <a:noAutofit/>
          </a:bodyPr>
          <a:lstStyle>
            <a:lvl1pPr>
              <a:defRPr sz="1400">
                <a:solidFill>
                  <a:schemeClr val="accent2"/>
                </a:solidFill>
              </a:defRPr>
            </a:lvl1pPr>
          </a:lstStyle>
          <a:p>
            <a:endParaRPr lang="en-US"/>
          </a:p>
        </p:txBody>
      </p:sp>
      <p:sp>
        <p:nvSpPr>
          <p:cNvPr id="11" name="Picture Placeholder 10">
            <a:extLst>
              <a:ext uri="{FF2B5EF4-FFF2-40B4-BE49-F238E27FC236}">
                <a16:creationId xmlns:a16="http://schemas.microsoft.com/office/drawing/2014/main" id="{7B0D34B5-D901-3B2C-6024-CE175FC49B19}"/>
              </a:ext>
            </a:extLst>
          </p:cNvPr>
          <p:cNvSpPr>
            <a:spLocks noGrp="1"/>
          </p:cNvSpPr>
          <p:nvPr>
            <p:ph type="pic" sz="quarter" idx="13"/>
          </p:nvPr>
        </p:nvSpPr>
        <p:spPr>
          <a:xfrm>
            <a:off x="6649456" y="4256703"/>
            <a:ext cx="3803585" cy="1915497"/>
          </a:xfrm>
          <a:custGeom>
            <a:avLst/>
            <a:gdLst>
              <a:gd name="connsiteX0" fmla="*/ 0 w 3803585"/>
              <a:gd name="connsiteY0" fmla="*/ 0 h 1915497"/>
              <a:gd name="connsiteX1" fmla="*/ 3803585 w 3803585"/>
              <a:gd name="connsiteY1" fmla="*/ 0 h 1915497"/>
              <a:gd name="connsiteX2" fmla="*/ 3803585 w 3803585"/>
              <a:gd name="connsiteY2" fmla="*/ 1915497 h 1915497"/>
              <a:gd name="connsiteX3" fmla="*/ 0 w 3803585"/>
              <a:gd name="connsiteY3" fmla="*/ 1915497 h 1915497"/>
            </a:gdLst>
            <a:ahLst/>
            <a:cxnLst>
              <a:cxn ang="0">
                <a:pos x="connsiteX0" y="connsiteY0"/>
              </a:cxn>
              <a:cxn ang="0">
                <a:pos x="connsiteX1" y="connsiteY1"/>
              </a:cxn>
              <a:cxn ang="0">
                <a:pos x="connsiteX2" y="connsiteY2"/>
              </a:cxn>
              <a:cxn ang="0">
                <a:pos x="connsiteX3" y="connsiteY3"/>
              </a:cxn>
            </a:cxnLst>
            <a:rect l="l" t="t" r="r" b="b"/>
            <a:pathLst>
              <a:path w="3803585" h="1915497">
                <a:moveTo>
                  <a:pt x="0" y="0"/>
                </a:moveTo>
                <a:lnTo>
                  <a:pt x="3803585" y="0"/>
                </a:lnTo>
                <a:lnTo>
                  <a:pt x="3803585" y="1915497"/>
                </a:lnTo>
                <a:lnTo>
                  <a:pt x="0" y="1915497"/>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1C3922E5-802D-8FAD-E4C7-C5A8F21229F1}"/>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792163BB-3938-CB23-1D40-B49A4B3DFF35}"/>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44594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nodePh="1">
                                  <p:stCondLst>
                                    <p:cond delay="10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ppt_x"/>
                                          </p:val>
                                        </p:tav>
                                        <p:tav tm="100000">
                                          <p:val>
                                            <p:strVal val="#ppt_x"/>
                                          </p:val>
                                        </p:tav>
                                      </p:tavLst>
                                    </p:anim>
                                    <p:anim calcmode="lin" valueType="num">
                                      <p:cBhvr additive="base">
                                        <p:cTn id="16"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11E42A-50C0-C903-35C4-3DAE26D0CCBF}"/>
              </a:ext>
            </a:extLst>
          </p:cNvPr>
          <p:cNvSpPr>
            <a:spLocks noGrp="1"/>
          </p:cNvSpPr>
          <p:nvPr>
            <p:ph type="pic" sz="quarter" idx="11"/>
          </p:nvPr>
        </p:nvSpPr>
        <p:spPr>
          <a:xfrm>
            <a:off x="-2073578" y="1286727"/>
            <a:ext cx="5486400" cy="5486400"/>
          </a:xfrm>
          <a:custGeom>
            <a:avLst/>
            <a:gdLst>
              <a:gd name="connsiteX0" fmla="*/ 2743200 w 5486400"/>
              <a:gd name="connsiteY0" fmla="*/ 1670773 h 5486400"/>
              <a:gd name="connsiteX1" fmla="*/ 1670773 w 5486400"/>
              <a:gd name="connsiteY1" fmla="*/ 2743200 h 5486400"/>
              <a:gd name="connsiteX2" fmla="*/ 2743200 w 5486400"/>
              <a:gd name="connsiteY2" fmla="*/ 3815627 h 5486400"/>
              <a:gd name="connsiteX3" fmla="*/ 3815627 w 5486400"/>
              <a:gd name="connsiteY3" fmla="*/ 2743200 h 5486400"/>
              <a:gd name="connsiteX4" fmla="*/ 2743200 w 5486400"/>
              <a:gd name="connsiteY4" fmla="*/ 1670773 h 5486400"/>
              <a:gd name="connsiteX5" fmla="*/ 2743200 w 5486400"/>
              <a:gd name="connsiteY5" fmla="*/ 0 h 5486400"/>
              <a:gd name="connsiteX6" fmla="*/ 5486400 w 5486400"/>
              <a:gd name="connsiteY6" fmla="*/ 2743200 h 5486400"/>
              <a:gd name="connsiteX7" fmla="*/ 2743200 w 5486400"/>
              <a:gd name="connsiteY7" fmla="*/ 5486400 h 5486400"/>
              <a:gd name="connsiteX8" fmla="*/ 0 w 5486400"/>
              <a:gd name="connsiteY8" fmla="*/ 2743200 h 5486400"/>
              <a:gd name="connsiteX9" fmla="*/ 2743200 w 5486400"/>
              <a:gd name="connsiteY9"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6400" h="5486400">
                <a:moveTo>
                  <a:pt x="2743200" y="1670773"/>
                </a:moveTo>
                <a:cubicBezTo>
                  <a:pt x="2150915" y="1670773"/>
                  <a:pt x="1670773" y="2150915"/>
                  <a:pt x="1670773" y="2743200"/>
                </a:cubicBezTo>
                <a:cubicBezTo>
                  <a:pt x="1670773" y="3335485"/>
                  <a:pt x="2150915" y="3815627"/>
                  <a:pt x="2743200" y="3815627"/>
                </a:cubicBezTo>
                <a:cubicBezTo>
                  <a:pt x="3335485" y="3815627"/>
                  <a:pt x="3815627" y="3335485"/>
                  <a:pt x="3815627" y="2743200"/>
                </a:cubicBezTo>
                <a:cubicBezTo>
                  <a:pt x="3815627" y="2150915"/>
                  <a:pt x="3335485" y="1670773"/>
                  <a:pt x="2743200" y="1670773"/>
                </a:cubicBezTo>
                <a:close/>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EE5EFE8A-5095-8E43-6E39-A37C13375E6E}"/>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3044065F-39E2-D5AD-49EA-C568EA84F236}"/>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66842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E218CA1-2CB7-B13C-B77F-1FA840380384}"/>
              </a:ext>
            </a:extLst>
          </p:cNvPr>
          <p:cNvSpPr>
            <a:spLocks noGrp="1"/>
          </p:cNvSpPr>
          <p:nvPr>
            <p:ph type="pic" sz="quarter" idx="12"/>
          </p:nvPr>
        </p:nvSpPr>
        <p:spPr>
          <a:xfrm>
            <a:off x="8779178" y="1286727"/>
            <a:ext cx="5486400" cy="5486400"/>
          </a:xfrm>
          <a:custGeom>
            <a:avLst/>
            <a:gdLst>
              <a:gd name="connsiteX0" fmla="*/ 2743200 w 5486400"/>
              <a:gd name="connsiteY0" fmla="*/ 1670773 h 5486400"/>
              <a:gd name="connsiteX1" fmla="*/ 1670773 w 5486400"/>
              <a:gd name="connsiteY1" fmla="*/ 2743200 h 5486400"/>
              <a:gd name="connsiteX2" fmla="*/ 2743200 w 5486400"/>
              <a:gd name="connsiteY2" fmla="*/ 3815627 h 5486400"/>
              <a:gd name="connsiteX3" fmla="*/ 3815627 w 5486400"/>
              <a:gd name="connsiteY3" fmla="*/ 2743200 h 5486400"/>
              <a:gd name="connsiteX4" fmla="*/ 2743200 w 5486400"/>
              <a:gd name="connsiteY4" fmla="*/ 1670773 h 5486400"/>
              <a:gd name="connsiteX5" fmla="*/ 2743200 w 5486400"/>
              <a:gd name="connsiteY5" fmla="*/ 0 h 5486400"/>
              <a:gd name="connsiteX6" fmla="*/ 5486400 w 5486400"/>
              <a:gd name="connsiteY6" fmla="*/ 2743200 h 5486400"/>
              <a:gd name="connsiteX7" fmla="*/ 2743200 w 5486400"/>
              <a:gd name="connsiteY7" fmla="*/ 5486400 h 5486400"/>
              <a:gd name="connsiteX8" fmla="*/ 0 w 5486400"/>
              <a:gd name="connsiteY8" fmla="*/ 2743200 h 5486400"/>
              <a:gd name="connsiteX9" fmla="*/ 2743200 w 5486400"/>
              <a:gd name="connsiteY9"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6400" h="5486400">
                <a:moveTo>
                  <a:pt x="2743200" y="1670773"/>
                </a:moveTo>
                <a:cubicBezTo>
                  <a:pt x="2150915" y="1670773"/>
                  <a:pt x="1670773" y="2150915"/>
                  <a:pt x="1670773" y="2743200"/>
                </a:cubicBezTo>
                <a:cubicBezTo>
                  <a:pt x="1670773" y="3335485"/>
                  <a:pt x="2150915" y="3815627"/>
                  <a:pt x="2743200" y="3815627"/>
                </a:cubicBezTo>
                <a:cubicBezTo>
                  <a:pt x="3335485" y="3815627"/>
                  <a:pt x="3815627" y="3335485"/>
                  <a:pt x="3815627" y="2743200"/>
                </a:cubicBezTo>
                <a:cubicBezTo>
                  <a:pt x="3815627" y="2150915"/>
                  <a:pt x="3335485" y="1670773"/>
                  <a:pt x="2743200" y="1670773"/>
                </a:cubicBezTo>
                <a:close/>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4E56D269-176C-B9EA-1F97-8B397AE66D4E}"/>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2944A2B3-0AF6-9039-095C-F00DABB0BBDA}"/>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97571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4753866E-95AE-917C-64AD-704D3547AA7E}"/>
              </a:ext>
            </a:extLst>
          </p:cNvPr>
          <p:cNvSpPr>
            <a:spLocks noGrp="1"/>
          </p:cNvSpPr>
          <p:nvPr>
            <p:ph type="pic" sz="quarter" idx="14"/>
          </p:nvPr>
        </p:nvSpPr>
        <p:spPr>
          <a:xfrm>
            <a:off x="0" y="0"/>
            <a:ext cx="12192000" cy="397546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7" name="Picture Placeholder 6">
            <a:extLst>
              <a:ext uri="{FF2B5EF4-FFF2-40B4-BE49-F238E27FC236}">
                <a16:creationId xmlns:a16="http://schemas.microsoft.com/office/drawing/2014/main" id="{FE4BD749-D324-3B8E-6FCD-3959B9B8ACC1}"/>
              </a:ext>
            </a:extLst>
          </p:cNvPr>
          <p:cNvSpPr>
            <a:spLocks noGrp="1"/>
          </p:cNvSpPr>
          <p:nvPr>
            <p:ph type="pic" sz="quarter" idx="11"/>
          </p:nvPr>
        </p:nvSpPr>
        <p:spPr>
          <a:xfrm>
            <a:off x="762000" y="1731290"/>
            <a:ext cx="3352797" cy="2244176"/>
          </a:xfrm>
          <a:custGeom>
            <a:avLst/>
            <a:gdLst>
              <a:gd name="connsiteX0" fmla="*/ 0 w 3352797"/>
              <a:gd name="connsiteY0" fmla="*/ 0 h 2244176"/>
              <a:gd name="connsiteX1" fmla="*/ 3352797 w 3352797"/>
              <a:gd name="connsiteY1" fmla="*/ 0 h 2244176"/>
              <a:gd name="connsiteX2" fmla="*/ 3352797 w 3352797"/>
              <a:gd name="connsiteY2" fmla="*/ 2244176 h 2244176"/>
              <a:gd name="connsiteX3" fmla="*/ 0 w 3352797"/>
              <a:gd name="connsiteY3" fmla="*/ 2244176 h 2244176"/>
            </a:gdLst>
            <a:ahLst/>
            <a:cxnLst>
              <a:cxn ang="0">
                <a:pos x="connsiteX0" y="connsiteY0"/>
              </a:cxn>
              <a:cxn ang="0">
                <a:pos x="connsiteX1" y="connsiteY1"/>
              </a:cxn>
              <a:cxn ang="0">
                <a:pos x="connsiteX2" y="connsiteY2"/>
              </a:cxn>
              <a:cxn ang="0">
                <a:pos x="connsiteX3" y="connsiteY3"/>
              </a:cxn>
            </a:cxnLst>
            <a:rect l="l" t="t" r="r" b="b"/>
            <a:pathLst>
              <a:path w="3352797" h="2244176">
                <a:moveTo>
                  <a:pt x="0" y="0"/>
                </a:moveTo>
                <a:lnTo>
                  <a:pt x="3352797" y="0"/>
                </a:lnTo>
                <a:lnTo>
                  <a:pt x="3352797" y="2244176"/>
                </a:lnTo>
                <a:lnTo>
                  <a:pt x="0" y="2244176"/>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CBE97679-A41C-D1A3-C4FA-31AAF79F3D08}"/>
              </a:ext>
            </a:extLst>
          </p:cNvPr>
          <p:cNvSpPr>
            <a:spLocks noGrp="1"/>
          </p:cNvSpPr>
          <p:nvPr>
            <p:ph type="pic" sz="quarter" idx="12"/>
          </p:nvPr>
        </p:nvSpPr>
        <p:spPr>
          <a:xfrm>
            <a:off x="4419600" y="1733220"/>
            <a:ext cx="3352802" cy="2242247"/>
          </a:xfrm>
          <a:custGeom>
            <a:avLst/>
            <a:gdLst>
              <a:gd name="connsiteX0" fmla="*/ 0 w 3352802"/>
              <a:gd name="connsiteY0" fmla="*/ 0 h 2242247"/>
              <a:gd name="connsiteX1" fmla="*/ 3352802 w 3352802"/>
              <a:gd name="connsiteY1" fmla="*/ 0 h 2242247"/>
              <a:gd name="connsiteX2" fmla="*/ 3352802 w 3352802"/>
              <a:gd name="connsiteY2" fmla="*/ 2242247 h 2242247"/>
              <a:gd name="connsiteX3" fmla="*/ 0 w 3352802"/>
              <a:gd name="connsiteY3" fmla="*/ 2242247 h 2242247"/>
            </a:gdLst>
            <a:ahLst/>
            <a:cxnLst>
              <a:cxn ang="0">
                <a:pos x="connsiteX0" y="connsiteY0"/>
              </a:cxn>
              <a:cxn ang="0">
                <a:pos x="connsiteX1" y="connsiteY1"/>
              </a:cxn>
              <a:cxn ang="0">
                <a:pos x="connsiteX2" y="connsiteY2"/>
              </a:cxn>
              <a:cxn ang="0">
                <a:pos x="connsiteX3" y="connsiteY3"/>
              </a:cxn>
            </a:cxnLst>
            <a:rect l="l" t="t" r="r" b="b"/>
            <a:pathLst>
              <a:path w="3352802" h="2242247">
                <a:moveTo>
                  <a:pt x="0" y="0"/>
                </a:moveTo>
                <a:lnTo>
                  <a:pt x="3352802" y="0"/>
                </a:lnTo>
                <a:lnTo>
                  <a:pt x="3352802" y="2242247"/>
                </a:lnTo>
                <a:lnTo>
                  <a:pt x="0" y="2242247"/>
                </a:lnTo>
                <a:close/>
              </a:path>
            </a:pathLst>
          </a:custGeom>
          <a:noFill/>
        </p:spPr>
        <p:txBody>
          <a:bodyPr wrap="square">
            <a:noAutofit/>
          </a:bodyPr>
          <a:lstStyle>
            <a:lvl1pPr>
              <a:defRPr sz="1400">
                <a:solidFill>
                  <a:schemeClr val="accent2"/>
                </a:solidFill>
              </a:defRPr>
            </a:lvl1pPr>
          </a:lstStyle>
          <a:p>
            <a:endParaRPr lang="en-US"/>
          </a:p>
        </p:txBody>
      </p:sp>
      <p:sp>
        <p:nvSpPr>
          <p:cNvPr id="11" name="Picture Placeholder 10">
            <a:extLst>
              <a:ext uri="{FF2B5EF4-FFF2-40B4-BE49-F238E27FC236}">
                <a16:creationId xmlns:a16="http://schemas.microsoft.com/office/drawing/2014/main" id="{5683BDF6-F916-0CD0-8AEB-8CC828EC0672}"/>
              </a:ext>
            </a:extLst>
          </p:cNvPr>
          <p:cNvSpPr>
            <a:spLocks noGrp="1"/>
          </p:cNvSpPr>
          <p:nvPr>
            <p:ph type="pic" sz="quarter" idx="13"/>
          </p:nvPr>
        </p:nvSpPr>
        <p:spPr>
          <a:xfrm>
            <a:off x="8077202" y="1731290"/>
            <a:ext cx="3352802" cy="2244176"/>
          </a:xfrm>
          <a:custGeom>
            <a:avLst/>
            <a:gdLst>
              <a:gd name="connsiteX0" fmla="*/ 0 w 3352802"/>
              <a:gd name="connsiteY0" fmla="*/ 0 h 2244176"/>
              <a:gd name="connsiteX1" fmla="*/ 3352802 w 3352802"/>
              <a:gd name="connsiteY1" fmla="*/ 0 h 2244176"/>
              <a:gd name="connsiteX2" fmla="*/ 3352802 w 3352802"/>
              <a:gd name="connsiteY2" fmla="*/ 2244176 h 2244176"/>
              <a:gd name="connsiteX3" fmla="*/ 0 w 3352802"/>
              <a:gd name="connsiteY3" fmla="*/ 2244176 h 2244176"/>
            </a:gdLst>
            <a:ahLst/>
            <a:cxnLst>
              <a:cxn ang="0">
                <a:pos x="connsiteX0" y="connsiteY0"/>
              </a:cxn>
              <a:cxn ang="0">
                <a:pos x="connsiteX1" y="connsiteY1"/>
              </a:cxn>
              <a:cxn ang="0">
                <a:pos x="connsiteX2" y="connsiteY2"/>
              </a:cxn>
              <a:cxn ang="0">
                <a:pos x="connsiteX3" y="connsiteY3"/>
              </a:cxn>
            </a:cxnLst>
            <a:rect l="l" t="t" r="r" b="b"/>
            <a:pathLst>
              <a:path w="3352802" h="2244176">
                <a:moveTo>
                  <a:pt x="0" y="0"/>
                </a:moveTo>
                <a:lnTo>
                  <a:pt x="3352802" y="0"/>
                </a:lnTo>
                <a:lnTo>
                  <a:pt x="3352802" y="2244176"/>
                </a:lnTo>
                <a:lnTo>
                  <a:pt x="0" y="2244176"/>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CF9E8206-2D4F-B9E5-7208-6197BBF4A4D1}"/>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514F9B86-C191-70D7-095C-7462B326B539}"/>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07083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10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20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0F4E76D-128C-039B-5F97-E736C3270663}"/>
              </a:ext>
            </a:extLst>
          </p:cNvPr>
          <p:cNvSpPr>
            <a:spLocks noGrp="1"/>
          </p:cNvSpPr>
          <p:nvPr>
            <p:ph type="pic" sz="quarter" idx="11"/>
          </p:nvPr>
        </p:nvSpPr>
        <p:spPr>
          <a:xfrm>
            <a:off x="757428" y="685800"/>
            <a:ext cx="2679192" cy="2679192"/>
          </a:xfrm>
          <a:custGeom>
            <a:avLst/>
            <a:gdLst>
              <a:gd name="connsiteX0" fmla="*/ 0 w 2679192"/>
              <a:gd name="connsiteY0" fmla="*/ 0 h 2679192"/>
              <a:gd name="connsiteX1" fmla="*/ 2679192 w 2679192"/>
              <a:gd name="connsiteY1" fmla="*/ 0 h 2679192"/>
              <a:gd name="connsiteX2" fmla="*/ 2679192 w 2679192"/>
              <a:gd name="connsiteY2" fmla="*/ 2679192 h 2679192"/>
              <a:gd name="connsiteX3" fmla="*/ 0 w 2679192"/>
              <a:gd name="connsiteY3" fmla="*/ 2679192 h 2679192"/>
            </a:gdLst>
            <a:ahLst/>
            <a:cxnLst>
              <a:cxn ang="0">
                <a:pos x="connsiteX0" y="connsiteY0"/>
              </a:cxn>
              <a:cxn ang="0">
                <a:pos x="connsiteX1" y="connsiteY1"/>
              </a:cxn>
              <a:cxn ang="0">
                <a:pos x="connsiteX2" y="connsiteY2"/>
              </a:cxn>
              <a:cxn ang="0">
                <a:pos x="connsiteX3" y="connsiteY3"/>
              </a:cxn>
            </a:cxnLst>
            <a:rect l="l" t="t" r="r" b="b"/>
            <a:pathLst>
              <a:path w="2679192" h="2679192">
                <a:moveTo>
                  <a:pt x="0" y="0"/>
                </a:moveTo>
                <a:lnTo>
                  <a:pt x="2679192" y="0"/>
                </a:lnTo>
                <a:lnTo>
                  <a:pt x="2679192" y="2679192"/>
                </a:lnTo>
                <a:lnTo>
                  <a:pt x="0" y="2679192"/>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E16A7332-4818-A1A8-70A2-9AC56FAE487A}"/>
              </a:ext>
            </a:extLst>
          </p:cNvPr>
          <p:cNvSpPr>
            <a:spLocks noGrp="1"/>
          </p:cNvSpPr>
          <p:nvPr>
            <p:ph type="pic" sz="quarter" idx="12"/>
          </p:nvPr>
        </p:nvSpPr>
        <p:spPr>
          <a:xfrm>
            <a:off x="3569208" y="685800"/>
            <a:ext cx="2679192" cy="2679192"/>
          </a:xfrm>
          <a:custGeom>
            <a:avLst/>
            <a:gdLst>
              <a:gd name="connsiteX0" fmla="*/ 0 w 2679192"/>
              <a:gd name="connsiteY0" fmla="*/ 0 h 2679192"/>
              <a:gd name="connsiteX1" fmla="*/ 2679192 w 2679192"/>
              <a:gd name="connsiteY1" fmla="*/ 0 h 2679192"/>
              <a:gd name="connsiteX2" fmla="*/ 2679192 w 2679192"/>
              <a:gd name="connsiteY2" fmla="*/ 2679192 h 2679192"/>
              <a:gd name="connsiteX3" fmla="*/ 0 w 2679192"/>
              <a:gd name="connsiteY3" fmla="*/ 2679192 h 2679192"/>
            </a:gdLst>
            <a:ahLst/>
            <a:cxnLst>
              <a:cxn ang="0">
                <a:pos x="connsiteX0" y="connsiteY0"/>
              </a:cxn>
              <a:cxn ang="0">
                <a:pos x="connsiteX1" y="connsiteY1"/>
              </a:cxn>
              <a:cxn ang="0">
                <a:pos x="connsiteX2" y="connsiteY2"/>
              </a:cxn>
              <a:cxn ang="0">
                <a:pos x="connsiteX3" y="connsiteY3"/>
              </a:cxn>
            </a:cxnLst>
            <a:rect l="l" t="t" r="r" b="b"/>
            <a:pathLst>
              <a:path w="2679192" h="2679192">
                <a:moveTo>
                  <a:pt x="0" y="0"/>
                </a:moveTo>
                <a:lnTo>
                  <a:pt x="2679192" y="0"/>
                </a:lnTo>
                <a:lnTo>
                  <a:pt x="2679192" y="2679192"/>
                </a:lnTo>
                <a:lnTo>
                  <a:pt x="0" y="2679192"/>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74D34330-0459-D2B2-7E2E-D8FFCCE4F612}"/>
              </a:ext>
            </a:extLst>
          </p:cNvPr>
          <p:cNvSpPr>
            <a:spLocks noGrp="1"/>
          </p:cNvSpPr>
          <p:nvPr>
            <p:ph type="pic" sz="quarter" idx="13"/>
          </p:nvPr>
        </p:nvSpPr>
        <p:spPr>
          <a:xfrm>
            <a:off x="757428" y="3493009"/>
            <a:ext cx="2679192" cy="2679192"/>
          </a:xfrm>
          <a:custGeom>
            <a:avLst/>
            <a:gdLst>
              <a:gd name="connsiteX0" fmla="*/ 0 w 2679192"/>
              <a:gd name="connsiteY0" fmla="*/ 0 h 2679192"/>
              <a:gd name="connsiteX1" fmla="*/ 2679192 w 2679192"/>
              <a:gd name="connsiteY1" fmla="*/ 0 h 2679192"/>
              <a:gd name="connsiteX2" fmla="*/ 2679192 w 2679192"/>
              <a:gd name="connsiteY2" fmla="*/ 2679192 h 2679192"/>
              <a:gd name="connsiteX3" fmla="*/ 0 w 2679192"/>
              <a:gd name="connsiteY3" fmla="*/ 2679192 h 2679192"/>
            </a:gdLst>
            <a:ahLst/>
            <a:cxnLst>
              <a:cxn ang="0">
                <a:pos x="connsiteX0" y="connsiteY0"/>
              </a:cxn>
              <a:cxn ang="0">
                <a:pos x="connsiteX1" y="connsiteY1"/>
              </a:cxn>
              <a:cxn ang="0">
                <a:pos x="connsiteX2" y="connsiteY2"/>
              </a:cxn>
              <a:cxn ang="0">
                <a:pos x="connsiteX3" y="connsiteY3"/>
              </a:cxn>
            </a:cxnLst>
            <a:rect l="l" t="t" r="r" b="b"/>
            <a:pathLst>
              <a:path w="2679192" h="2679192">
                <a:moveTo>
                  <a:pt x="0" y="0"/>
                </a:moveTo>
                <a:lnTo>
                  <a:pt x="2679192" y="0"/>
                </a:lnTo>
                <a:lnTo>
                  <a:pt x="2679192" y="2679192"/>
                </a:lnTo>
                <a:lnTo>
                  <a:pt x="0" y="2679192"/>
                </a:ln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14CB08EB-D847-F7F2-BD04-09AE065CAD19}"/>
              </a:ext>
            </a:extLst>
          </p:cNvPr>
          <p:cNvSpPr>
            <a:spLocks noGrp="1"/>
          </p:cNvSpPr>
          <p:nvPr>
            <p:ph type="pic" sz="quarter" idx="14"/>
          </p:nvPr>
        </p:nvSpPr>
        <p:spPr>
          <a:xfrm>
            <a:off x="3569208" y="3493009"/>
            <a:ext cx="2679192" cy="2679192"/>
          </a:xfrm>
          <a:custGeom>
            <a:avLst/>
            <a:gdLst>
              <a:gd name="connsiteX0" fmla="*/ 0 w 2679192"/>
              <a:gd name="connsiteY0" fmla="*/ 0 h 2679192"/>
              <a:gd name="connsiteX1" fmla="*/ 2679192 w 2679192"/>
              <a:gd name="connsiteY1" fmla="*/ 0 h 2679192"/>
              <a:gd name="connsiteX2" fmla="*/ 2679192 w 2679192"/>
              <a:gd name="connsiteY2" fmla="*/ 2679192 h 2679192"/>
              <a:gd name="connsiteX3" fmla="*/ 0 w 2679192"/>
              <a:gd name="connsiteY3" fmla="*/ 2679192 h 2679192"/>
            </a:gdLst>
            <a:ahLst/>
            <a:cxnLst>
              <a:cxn ang="0">
                <a:pos x="connsiteX0" y="connsiteY0"/>
              </a:cxn>
              <a:cxn ang="0">
                <a:pos x="connsiteX1" y="connsiteY1"/>
              </a:cxn>
              <a:cxn ang="0">
                <a:pos x="connsiteX2" y="connsiteY2"/>
              </a:cxn>
              <a:cxn ang="0">
                <a:pos x="connsiteX3" y="connsiteY3"/>
              </a:cxn>
            </a:cxnLst>
            <a:rect l="l" t="t" r="r" b="b"/>
            <a:pathLst>
              <a:path w="2679192" h="2679192">
                <a:moveTo>
                  <a:pt x="0" y="0"/>
                </a:moveTo>
                <a:lnTo>
                  <a:pt x="2679192" y="0"/>
                </a:lnTo>
                <a:lnTo>
                  <a:pt x="2679192" y="2679192"/>
                </a:lnTo>
                <a:lnTo>
                  <a:pt x="0" y="2679192"/>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EB48C036-A0EA-1015-8E18-5E2DD222E4F0}"/>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9B86BC0D-0DDD-6A73-D76C-16B6E253574D}"/>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39732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10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nodePh="1">
                                  <p:stCondLst>
                                    <p:cond delay="30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ppt_x"/>
                                          </p:val>
                                        </p:tav>
                                        <p:tav tm="100000">
                                          <p:val>
                                            <p:strVal val="#ppt_x"/>
                                          </p:val>
                                        </p:tav>
                                      </p:tavLst>
                                    </p:anim>
                                    <p:anim calcmode="lin" valueType="num">
                                      <p:cBhvr additive="base">
                                        <p:cTn id="20"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C6FC2AC-CE09-3B41-962B-F6597E98F5AA}"/>
              </a:ext>
            </a:extLst>
          </p:cNvPr>
          <p:cNvSpPr>
            <a:spLocks noGrp="1"/>
          </p:cNvSpPr>
          <p:nvPr>
            <p:ph type="pic" sz="quarter" idx="11"/>
          </p:nvPr>
        </p:nvSpPr>
        <p:spPr>
          <a:xfrm>
            <a:off x="1038979" y="2231843"/>
            <a:ext cx="1883664" cy="1883664"/>
          </a:xfrm>
          <a:prstGeom prst="ellipse">
            <a:avLst/>
          </a:prstGeom>
          <a:noFill/>
          <a:ln w="76200">
            <a:solidFill>
              <a:schemeClr val="bg1"/>
            </a:solidFill>
          </a:ln>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F890B4D9-BEE7-D1E0-7758-905AA26CB5C1}"/>
              </a:ext>
            </a:extLst>
          </p:cNvPr>
          <p:cNvSpPr>
            <a:spLocks noGrp="1"/>
          </p:cNvSpPr>
          <p:nvPr>
            <p:ph type="pic" sz="quarter" idx="12"/>
          </p:nvPr>
        </p:nvSpPr>
        <p:spPr>
          <a:xfrm>
            <a:off x="3782180" y="2231843"/>
            <a:ext cx="1883664" cy="1883664"/>
          </a:xfrm>
          <a:prstGeom prst="ellipse">
            <a:avLst/>
          </a:prstGeom>
          <a:noFill/>
          <a:ln w="76200">
            <a:solidFill>
              <a:schemeClr val="bg1"/>
            </a:solidFill>
          </a:ln>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DEEF4218-8BCF-B2AE-BE23-394CD2DE8514}"/>
              </a:ext>
            </a:extLst>
          </p:cNvPr>
          <p:cNvSpPr>
            <a:spLocks noGrp="1"/>
          </p:cNvSpPr>
          <p:nvPr>
            <p:ph type="pic" sz="quarter" idx="13"/>
          </p:nvPr>
        </p:nvSpPr>
        <p:spPr>
          <a:xfrm>
            <a:off x="6525381" y="2231843"/>
            <a:ext cx="1883664" cy="1883664"/>
          </a:xfrm>
          <a:prstGeom prst="ellipse">
            <a:avLst/>
          </a:prstGeom>
          <a:noFill/>
          <a:ln w="76200">
            <a:solidFill>
              <a:schemeClr val="bg1"/>
            </a:solidFill>
          </a:ln>
        </p:spPr>
        <p:txBody>
          <a:bodyPr wrap="square">
            <a:noAutofit/>
          </a:bodyPr>
          <a:lstStyle>
            <a:lvl1pPr>
              <a:defRPr sz="1400">
                <a:solidFill>
                  <a:schemeClr val="accent2"/>
                </a:solidFill>
              </a:defRPr>
            </a:lvl1pPr>
          </a:lstStyle>
          <a:p>
            <a:endParaRPr lang="en-US"/>
          </a:p>
        </p:txBody>
      </p:sp>
      <p:sp>
        <p:nvSpPr>
          <p:cNvPr id="11" name="Picture Placeholder 10">
            <a:extLst>
              <a:ext uri="{FF2B5EF4-FFF2-40B4-BE49-F238E27FC236}">
                <a16:creationId xmlns:a16="http://schemas.microsoft.com/office/drawing/2014/main" id="{888C2F0D-6FF5-15DB-2CAE-F2721AB5A2C7}"/>
              </a:ext>
            </a:extLst>
          </p:cNvPr>
          <p:cNvSpPr>
            <a:spLocks noGrp="1"/>
          </p:cNvSpPr>
          <p:nvPr>
            <p:ph type="pic" sz="quarter" idx="14"/>
          </p:nvPr>
        </p:nvSpPr>
        <p:spPr>
          <a:xfrm>
            <a:off x="9268582" y="2231843"/>
            <a:ext cx="1883664" cy="1883664"/>
          </a:xfrm>
          <a:prstGeom prst="ellipse">
            <a:avLst/>
          </a:prstGeom>
          <a:noFill/>
          <a:ln w="76200">
            <a:solidFill>
              <a:schemeClr val="bg1"/>
            </a:solidFill>
          </a:ln>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02641829-A74B-CDA9-A137-17A49EE6A7DA}"/>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D48DF1CA-F2F3-5D53-D10F-2EA91B9CA872}"/>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32819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1+#ppt_w/2"/>
                                          </p:val>
                                        </p:tav>
                                        <p:tav tm="100000">
                                          <p:val>
                                            <p:strVal val="#ppt_x"/>
                                          </p:val>
                                        </p:tav>
                                      </p:tavLst>
                                    </p:anim>
                                    <p:anim calcmode="lin" valueType="num">
                                      <p:cBhvr additive="base">
                                        <p:cTn id="16" dur="75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3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1+#ppt_w/2"/>
                                          </p:val>
                                        </p:tav>
                                        <p:tav tm="100000">
                                          <p:val>
                                            <p:strVal val="#ppt_x"/>
                                          </p:val>
                                        </p:tav>
                                      </p:tavLst>
                                    </p:anim>
                                    <p:anim calcmode="lin" valueType="num">
                                      <p:cBhvr additive="base">
                                        <p:cTn id="20"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EBD8DCF-6302-A164-625A-BC5046169AE4}"/>
              </a:ext>
            </a:extLst>
          </p:cNvPr>
          <p:cNvSpPr>
            <a:spLocks noGrp="1"/>
          </p:cNvSpPr>
          <p:nvPr>
            <p:ph type="pic" sz="quarter" idx="11"/>
          </p:nvPr>
        </p:nvSpPr>
        <p:spPr>
          <a:xfrm>
            <a:off x="1041205" y="2048650"/>
            <a:ext cx="1883664" cy="1883663"/>
          </a:xfrm>
          <a:custGeom>
            <a:avLst/>
            <a:gdLst>
              <a:gd name="connsiteX0" fmla="*/ 940719 w 1883664"/>
              <a:gd name="connsiteY0" fmla="*/ 0 h 1883663"/>
              <a:gd name="connsiteX1" fmla="*/ 1883664 w 1883664"/>
              <a:gd name="connsiteY1" fmla="*/ 943764 h 1883663"/>
              <a:gd name="connsiteX2" fmla="*/ 1037130 w 1883664"/>
              <a:gd name="connsiteY2" fmla="*/ 1882656 h 1883663"/>
              <a:gd name="connsiteX3" fmla="*/ 1017194 w 1883664"/>
              <a:gd name="connsiteY3" fmla="*/ 1883663 h 1883663"/>
              <a:gd name="connsiteX4" fmla="*/ 864244 w 1883664"/>
              <a:gd name="connsiteY4" fmla="*/ 1883663 h 1883663"/>
              <a:gd name="connsiteX5" fmla="*/ 844308 w 1883664"/>
              <a:gd name="connsiteY5" fmla="*/ 1882656 h 1883663"/>
              <a:gd name="connsiteX6" fmla="*/ 2642 w 1883664"/>
              <a:gd name="connsiteY6" fmla="*/ 1040258 h 1883663"/>
              <a:gd name="connsiteX7" fmla="*/ 0 w 1883664"/>
              <a:gd name="connsiteY7" fmla="*/ 987885 h 1883663"/>
              <a:gd name="connsiteX8" fmla="*/ 0 w 1883664"/>
              <a:gd name="connsiteY8" fmla="*/ 899643 h 1883663"/>
              <a:gd name="connsiteX9" fmla="*/ 2642 w 1883664"/>
              <a:gd name="connsiteY9" fmla="*/ 847270 h 1883663"/>
              <a:gd name="connsiteX10" fmla="*/ 940719 w 1883664"/>
              <a:gd name="connsiteY10" fmla="*/ 0 h 188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3664" h="1883663">
                <a:moveTo>
                  <a:pt x="940719" y="0"/>
                </a:moveTo>
                <a:cubicBezTo>
                  <a:pt x="1461493" y="0"/>
                  <a:pt x="1883664" y="422538"/>
                  <a:pt x="1883664" y="943764"/>
                </a:cubicBezTo>
                <a:cubicBezTo>
                  <a:pt x="1883664" y="1432414"/>
                  <a:pt x="1512615" y="1834325"/>
                  <a:pt x="1037130" y="1882656"/>
                </a:cubicBezTo>
                <a:lnTo>
                  <a:pt x="1017194" y="1883663"/>
                </a:lnTo>
                <a:lnTo>
                  <a:pt x="864244" y="1883663"/>
                </a:lnTo>
                <a:lnTo>
                  <a:pt x="844308" y="1882656"/>
                </a:lnTo>
                <a:cubicBezTo>
                  <a:pt x="400522" y="1837547"/>
                  <a:pt x="47711" y="1484430"/>
                  <a:pt x="2642" y="1040258"/>
                </a:cubicBezTo>
                <a:lnTo>
                  <a:pt x="0" y="987885"/>
                </a:lnTo>
                <a:lnTo>
                  <a:pt x="0" y="899643"/>
                </a:lnTo>
                <a:lnTo>
                  <a:pt x="2642" y="847270"/>
                </a:lnTo>
                <a:cubicBezTo>
                  <a:pt x="50931" y="371371"/>
                  <a:pt x="452493" y="0"/>
                  <a:pt x="940719" y="0"/>
                </a:cubicBez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08E5AB19-84A5-FE62-273F-89B10E66099B}"/>
              </a:ext>
            </a:extLst>
          </p:cNvPr>
          <p:cNvSpPr>
            <a:spLocks noGrp="1"/>
          </p:cNvSpPr>
          <p:nvPr>
            <p:ph type="pic" sz="quarter" idx="12"/>
          </p:nvPr>
        </p:nvSpPr>
        <p:spPr>
          <a:xfrm>
            <a:off x="3784405" y="2048650"/>
            <a:ext cx="1883664" cy="1883663"/>
          </a:xfrm>
          <a:custGeom>
            <a:avLst/>
            <a:gdLst>
              <a:gd name="connsiteX0" fmla="*/ 940719 w 1883664"/>
              <a:gd name="connsiteY0" fmla="*/ 0 h 1883663"/>
              <a:gd name="connsiteX1" fmla="*/ 1883664 w 1883664"/>
              <a:gd name="connsiteY1" fmla="*/ 943764 h 1883663"/>
              <a:gd name="connsiteX2" fmla="*/ 1037130 w 1883664"/>
              <a:gd name="connsiteY2" fmla="*/ 1882656 h 1883663"/>
              <a:gd name="connsiteX3" fmla="*/ 1017194 w 1883664"/>
              <a:gd name="connsiteY3" fmla="*/ 1883663 h 1883663"/>
              <a:gd name="connsiteX4" fmla="*/ 864244 w 1883664"/>
              <a:gd name="connsiteY4" fmla="*/ 1883663 h 1883663"/>
              <a:gd name="connsiteX5" fmla="*/ 844308 w 1883664"/>
              <a:gd name="connsiteY5" fmla="*/ 1882656 h 1883663"/>
              <a:gd name="connsiteX6" fmla="*/ 2642 w 1883664"/>
              <a:gd name="connsiteY6" fmla="*/ 1040258 h 1883663"/>
              <a:gd name="connsiteX7" fmla="*/ 0 w 1883664"/>
              <a:gd name="connsiteY7" fmla="*/ 987885 h 1883663"/>
              <a:gd name="connsiteX8" fmla="*/ 0 w 1883664"/>
              <a:gd name="connsiteY8" fmla="*/ 899643 h 1883663"/>
              <a:gd name="connsiteX9" fmla="*/ 2642 w 1883664"/>
              <a:gd name="connsiteY9" fmla="*/ 847270 h 1883663"/>
              <a:gd name="connsiteX10" fmla="*/ 940719 w 1883664"/>
              <a:gd name="connsiteY10" fmla="*/ 0 h 188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3664" h="1883663">
                <a:moveTo>
                  <a:pt x="940719" y="0"/>
                </a:moveTo>
                <a:cubicBezTo>
                  <a:pt x="1461493" y="0"/>
                  <a:pt x="1883664" y="422538"/>
                  <a:pt x="1883664" y="943764"/>
                </a:cubicBezTo>
                <a:cubicBezTo>
                  <a:pt x="1883664" y="1432414"/>
                  <a:pt x="1512615" y="1834325"/>
                  <a:pt x="1037130" y="1882656"/>
                </a:cubicBezTo>
                <a:lnTo>
                  <a:pt x="1017194" y="1883663"/>
                </a:lnTo>
                <a:lnTo>
                  <a:pt x="864244" y="1883663"/>
                </a:lnTo>
                <a:lnTo>
                  <a:pt x="844308" y="1882656"/>
                </a:lnTo>
                <a:cubicBezTo>
                  <a:pt x="400522" y="1837547"/>
                  <a:pt x="47711" y="1484430"/>
                  <a:pt x="2642" y="1040258"/>
                </a:cubicBezTo>
                <a:lnTo>
                  <a:pt x="0" y="987885"/>
                </a:lnTo>
                <a:lnTo>
                  <a:pt x="0" y="899643"/>
                </a:lnTo>
                <a:lnTo>
                  <a:pt x="2642" y="847270"/>
                </a:lnTo>
                <a:cubicBezTo>
                  <a:pt x="50931" y="371371"/>
                  <a:pt x="452493" y="0"/>
                  <a:pt x="940719" y="0"/>
                </a:cubicBez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D0C29F4D-4039-DA68-0B71-3A9D8D001170}"/>
              </a:ext>
            </a:extLst>
          </p:cNvPr>
          <p:cNvSpPr>
            <a:spLocks noGrp="1"/>
          </p:cNvSpPr>
          <p:nvPr>
            <p:ph type="pic" sz="quarter" idx="13"/>
          </p:nvPr>
        </p:nvSpPr>
        <p:spPr>
          <a:xfrm>
            <a:off x="6527605" y="2048650"/>
            <a:ext cx="1883664" cy="1883663"/>
          </a:xfrm>
          <a:custGeom>
            <a:avLst/>
            <a:gdLst>
              <a:gd name="connsiteX0" fmla="*/ 940719 w 1883664"/>
              <a:gd name="connsiteY0" fmla="*/ 0 h 1883663"/>
              <a:gd name="connsiteX1" fmla="*/ 1883664 w 1883664"/>
              <a:gd name="connsiteY1" fmla="*/ 943764 h 1883663"/>
              <a:gd name="connsiteX2" fmla="*/ 1037130 w 1883664"/>
              <a:gd name="connsiteY2" fmla="*/ 1882656 h 1883663"/>
              <a:gd name="connsiteX3" fmla="*/ 1017194 w 1883664"/>
              <a:gd name="connsiteY3" fmla="*/ 1883663 h 1883663"/>
              <a:gd name="connsiteX4" fmla="*/ 864244 w 1883664"/>
              <a:gd name="connsiteY4" fmla="*/ 1883663 h 1883663"/>
              <a:gd name="connsiteX5" fmla="*/ 844308 w 1883664"/>
              <a:gd name="connsiteY5" fmla="*/ 1882656 h 1883663"/>
              <a:gd name="connsiteX6" fmla="*/ 2642 w 1883664"/>
              <a:gd name="connsiteY6" fmla="*/ 1040258 h 1883663"/>
              <a:gd name="connsiteX7" fmla="*/ 0 w 1883664"/>
              <a:gd name="connsiteY7" fmla="*/ 987885 h 1883663"/>
              <a:gd name="connsiteX8" fmla="*/ 0 w 1883664"/>
              <a:gd name="connsiteY8" fmla="*/ 899643 h 1883663"/>
              <a:gd name="connsiteX9" fmla="*/ 2642 w 1883664"/>
              <a:gd name="connsiteY9" fmla="*/ 847270 h 1883663"/>
              <a:gd name="connsiteX10" fmla="*/ 940719 w 1883664"/>
              <a:gd name="connsiteY10" fmla="*/ 0 h 188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3664" h="1883663">
                <a:moveTo>
                  <a:pt x="940719" y="0"/>
                </a:moveTo>
                <a:cubicBezTo>
                  <a:pt x="1461493" y="0"/>
                  <a:pt x="1883664" y="422538"/>
                  <a:pt x="1883664" y="943764"/>
                </a:cubicBezTo>
                <a:cubicBezTo>
                  <a:pt x="1883664" y="1432414"/>
                  <a:pt x="1512615" y="1834325"/>
                  <a:pt x="1037130" y="1882656"/>
                </a:cubicBezTo>
                <a:lnTo>
                  <a:pt x="1017194" y="1883663"/>
                </a:lnTo>
                <a:lnTo>
                  <a:pt x="864244" y="1883663"/>
                </a:lnTo>
                <a:lnTo>
                  <a:pt x="844308" y="1882656"/>
                </a:lnTo>
                <a:cubicBezTo>
                  <a:pt x="400522" y="1837547"/>
                  <a:pt x="47711" y="1484430"/>
                  <a:pt x="2642" y="1040258"/>
                </a:cubicBezTo>
                <a:lnTo>
                  <a:pt x="0" y="987885"/>
                </a:lnTo>
                <a:lnTo>
                  <a:pt x="0" y="899643"/>
                </a:lnTo>
                <a:lnTo>
                  <a:pt x="2642" y="847270"/>
                </a:lnTo>
                <a:cubicBezTo>
                  <a:pt x="50931" y="371371"/>
                  <a:pt x="452493" y="0"/>
                  <a:pt x="940719" y="0"/>
                </a:cubicBez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7E0EB821-8D33-8EB5-4171-37FD08DBC14C}"/>
              </a:ext>
            </a:extLst>
          </p:cNvPr>
          <p:cNvSpPr>
            <a:spLocks noGrp="1"/>
          </p:cNvSpPr>
          <p:nvPr>
            <p:ph type="pic" sz="quarter" idx="14"/>
          </p:nvPr>
        </p:nvSpPr>
        <p:spPr>
          <a:xfrm>
            <a:off x="9270805" y="2048650"/>
            <a:ext cx="1883664" cy="1883663"/>
          </a:xfrm>
          <a:custGeom>
            <a:avLst/>
            <a:gdLst>
              <a:gd name="connsiteX0" fmla="*/ 940719 w 1883664"/>
              <a:gd name="connsiteY0" fmla="*/ 0 h 1883663"/>
              <a:gd name="connsiteX1" fmla="*/ 1883664 w 1883664"/>
              <a:gd name="connsiteY1" fmla="*/ 943764 h 1883663"/>
              <a:gd name="connsiteX2" fmla="*/ 1037130 w 1883664"/>
              <a:gd name="connsiteY2" fmla="*/ 1882656 h 1883663"/>
              <a:gd name="connsiteX3" fmla="*/ 1017194 w 1883664"/>
              <a:gd name="connsiteY3" fmla="*/ 1883663 h 1883663"/>
              <a:gd name="connsiteX4" fmla="*/ 864244 w 1883664"/>
              <a:gd name="connsiteY4" fmla="*/ 1883663 h 1883663"/>
              <a:gd name="connsiteX5" fmla="*/ 844308 w 1883664"/>
              <a:gd name="connsiteY5" fmla="*/ 1882656 h 1883663"/>
              <a:gd name="connsiteX6" fmla="*/ 2642 w 1883664"/>
              <a:gd name="connsiteY6" fmla="*/ 1040258 h 1883663"/>
              <a:gd name="connsiteX7" fmla="*/ 0 w 1883664"/>
              <a:gd name="connsiteY7" fmla="*/ 987885 h 1883663"/>
              <a:gd name="connsiteX8" fmla="*/ 0 w 1883664"/>
              <a:gd name="connsiteY8" fmla="*/ 899643 h 1883663"/>
              <a:gd name="connsiteX9" fmla="*/ 2642 w 1883664"/>
              <a:gd name="connsiteY9" fmla="*/ 847270 h 1883663"/>
              <a:gd name="connsiteX10" fmla="*/ 940719 w 1883664"/>
              <a:gd name="connsiteY10" fmla="*/ 0 h 188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3664" h="1883663">
                <a:moveTo>
                  <a:pt x="940719" y="0"/>
                </a:moveTo>
                <a:cubicBezTo>
                  <a:pt x="1461493" y="0"/>
                  <a:pt x="1883664" y="422538"/>
                  <a:pt x="1883664" y="943764"/>
                </a:cubicBezTo>
                <a:cubicBezTo>
                  <a:pt x="1883664" y="1432414"/>
                  <a:pt x="1512615" y="1834325"/>
                  <a:pt x="1037130" y="1882656"/>
                </a:cubicBezTo>
                <a:lnTo>
                  <a:pt x="1017194" y="1883663"/>
                </a:lnTo>
                <a:lnTo>
                  <a:pt x="864244" y="1883663"/>
                </a:lnTo>
                <a:lnTo>
                  <a:pt x="844308" y="1882656"/>
                </a:lnTo>
                <a:cubicBezTo>
                  <a:pt x="400522" y="1837547"/>
                  <a:pt x="47711" y="1484430"/>
                  <a:pt x="2642" y="1040258"/>
                </a:cubicBezTo>
                <a:lnTo>
                  <a:pt x="0" y="987885"/>
                </a:lnTo>
                <a:lnTo>
                  <a:pt x="0" y="899643"/>
                </a:lnTo>
                <a:lnTo>
                  <a:pt x="2642" y="847270"/>
                </a:lnTo>
                <a:cubicBezTo>
                  <a:pt x="50931" y="371371"/>
                  <a:pt x="452493" y="0"/>
                  <a:pt x="940719"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CAE4FF6C-4B02-4DAC-69C6-A1CB00495EE4}"/>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C8817DCD-4C38-3E66-AAEB-9454F1FAFD1A}"/>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28337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20050A28-66D0-4E58-6E4E-28BA7630CD01}"/>
              </a:ext>
            </a:extLst>
          </p:cNvPr>
          <p:cNvSpPr>
            <a:spLocks noGrp="1"/>
          </p:cNvSpPr>
          <p:nvPr>
            <p:ph type="pic" sz="quarter" idx="12"/>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4" name="Picture Placeholder 3">
            <a:extLst>
              <a:ext uri="{FF2B5EF4-FFF2-40B4-BE49-F238E27FC236}">
                <a16:creationId xmlns:a16="http://schemas.microsoft.com/office/drawing/2014/main" id="{637BBA7B-C7D2-F5BF-79BD-73E97613A622}"/>
              </a:ext>
            </a:extLst>
          </p:cNvPr>
          <p:cNvSpPr>
            <a:spLocks noGrp="1"/>
          </p:cNvSpPr>
          <p:nvPr>
            <p:ph type="pic" sz="quarter" idx="11"/>
          </p:nvPr>
        </p:nvSpPr>
        <p:spPr>
          <a:xfrm>
            <a:off x="1990677" y="1719222"/>
            <a:ext cx="3038524" cy="4354170"/>
          </a:xfrm>
          <a:custGeom>
            <a:avLst/>
            <a:gdLst>
              <a:gd name="connsiteX0" fmla="*/ 1519262 w 3038524"/>
              <a:gd name="connsiteY0" fmla="*/ 0 h 4354170"/>
              <a:gd name="connsiteX1" fmla="*/ 3038524 w 3038524"/>
              <a:gd name="connsiteY1" fmla="*/ 1519262 h 4354170"/>
              <a:gd name="connsiteX2" fmla="*/ 3038524 w 3038524"/>
              <a:gd name="connsiteY2" fmla="*/ 2834908 h 4354170"/>
              <a:gd name="connsiteX3" fmla="*/ 1519262 w 3038524"/>
              <a:gd name="connsiteY3" fmla="*/ 4354170 h 4354170"/>
              <a:gd name="connsiteX4" fmla="*/ 0 w 3038524"/>
              <a:gd name="connsiteY4" fmla="*/ 2834908 h 4354170"/>
              <a:gd name="connsiteX5" fmla="*/ 0 w 3038524"/>
              <a:gd name="connsiteY5" fmla="*/ 1519262 h 4354170"/>
              <a:gd name="connsiteX6" fmla="*/ 1519262 w 3038524"/>
              <a:gd name="connsiteY6" fmla="*/ 0 h 435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8524" h="4354170">
                <a:moveTo>
                  <a:pt x="1519262" y="0"/>
                </a:moveTo>
                <a:cubicBezTo>
                  <a:pt x="2358327" y="0"/>
                  <a:pt x="3038524" y="680197"/>
                  <a:pt x="3038524" y="1519262"/>
                </a:cubicBezTo>
                <a:lnTo>
                  <a:pt x="3038524" y="2834908"/>
                </a:lnTo>
                <a:cubicBezTo>
                  <a:pt x="3038524" y="3673973"/>
                  <a:pt x="2358327" y="4354170"/>
                  <a:pt x="1519262" y="4354170"/>
                </a:cubicBezTo>
                <a:cubicBezTo>
                  <a:pt x="680197" y="4354170"/>
                  <a:pt x="0" y="3673973"/>
                  <a:pt x="0" y="2834908"/>
                </a:cubicBezTo>
                <a:lnTo>
                  <a:pt x="0" y="1519262"/>
                </a:lnTo>
                <a:cubicBezTo>
                  <a:pt x="0" y="680197"/>
                  <a:pt x="680197" y="0"/>
                  <a:pt x="1519262" y="0"/>
                </a:cubicBezTo>
                <a:close/>
              </a:path>
            </a:pathLst>
          </a:custGeom>
          <a:noFill/>
          <a:ln w="76200">
            <a:solidFill>
              <a:schemeClr val="bg1">
                <a:alpha val="40000"/>
              </a:schemeClr>
            </a:solidFill>
          </a:ln>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615680AD-FC43-3566-0D7B-25B58F640A70}"/>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82888F4B-9A73-460B-B4EC-08FD0DD48F21}"/>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1315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5DDA9A90-6718-2D9C-BB6A-62D175839FC3}"/>
              </a:ext>
            </a:extLst>
          </p:cNvPr>
          <p:cNvSpPr>
            <a:spLocks noGrp="1"/>
          </p:cNvSpPr>
          <p:nvPr>
            <p:ph type="pic" sz="quarter" idx="14"/>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6" name="Picture Placeholder 5">
            <a:extLst>
              <a:ext uri="{FF2B5EF4-FFF2-40B4-BE49-F238E27FC236}">
                <a16:creationId xmlns:a16="http://schemas.microsoft.com/office/drawing/2014/main" id="{3BFC5FEA-F39F-DF07-A88E-4F3768D251CE}"/>
              </a:ext>
            </a:extLst>
          </p:cNvPr>
          <p:cNvSpPr>
            <a:spLocks noGrp="1"/>
          </p:cNvSpPr>
          <p:nvPr>
            <p:ph type="pic" sz="quarter" idx="11"/>
          </p:nvPr>
        </p:nvSpPr>
        <p:spPr>
          <a:xfrm>
            <a:off x="762000" y="1843547"/>
            <a:ext cx="3352800" cy="2300750"/>
          </a:xfrm>
          <a:custGeom>
            <a:avLst/>
            <a:gdLst>
              <a:gd name="connsiteX0" fmla="*/ 0 w 3352800"/>
              <a:gd name="connsiteY0" fmla="*/ 0 h 2300749"/>
              <a:gd name="connsiteX1" fmla="*/ 3352800 w 3352800"/>
              <a:gd name="connsiteY1" fmla="*/ 0 h 2300749"/>
              <a:gd name="connsiteX2" fmla="*/ 3352800 w 3352800"/>
              <a:gd name="connsiteY2" fmla="*/ 2300749 h 2300749"/>
              <a:gd name="connsiteX3" fmla="*/ 0 w 3352800"/>
              <a:gd name="connsiteY3" fmla="*/ 2300749 h 2300749"/>
            </a:gdLst>
            <a:ahLst/>
            <a:cxnLst>
              <a:cxn ang="0">
                <a:pos x="connsiteX0" y="connsiteY0"/>
              </a:cxn>
              <a:cxn ang="0">
                <a:pos x="connsiteX1" y="connsiteY1"/>
              </a:cxn>
              <a:cxn ang="0">
                <a:pos x="connsiteX2" y="connsiteY2"/>
              </a:cxn>
              <a:cxn ang="0">
                <a:pos x="connsiteX3" y="connsiteY3"/>
              </a:cxn>
            </a:cxnLst>
            <a:rect l="l" t="t" r="r" b="b"/>
            <a:pathLst>
              <a:path w="3352800" h="2300749">
                <a:moveTo>
                  <a:pt x="0" y="0"/>
                </a:moveTo>
                <a:lnTo>
                  <a:pt x="3352800" y="0"/>
                </a:lnTo>
                <a:lnTo>
                  <a:pt x="3352800" y="2300749"/>
                </a:lnTo>
                <a:lnTo>
                  <a:pt x="0" y="2300749"/>
                </a:lnTo>
                <a:close/>
              </a:path>
            </a:pathLst>
          </a:custGeom>
          <a:noFill/>
        </p:spPr>
        <p:txBody>
          <a:bodyPr wrap="square">
            <a:noAutofit/>
          </a:bodyPr>
          <a:lstStyle>
            <a:lvl1pPr>
              <a:defRPr sz="1400">
                <a:solidFill>
                  <a:schemeClr val="accent2"/>
                </a:solidFill>
              </a:defRPr>
            </a:lvl1pPr>
          </a:lstStyle>
          <a:p>
            <a:endParaRPr lang="en-US"/>
          </a:p>
        </p:txBody>
      </p:sp>
      <p:sp>
        <p:nvSpPr>
          <p:cNvPr id="7" name="Picture Placeholder 6">
            <a:extLst>
              <a:ext uri="{FF2B5EF4-FFF2-40B4-BE49-F238E27FC236}">
                <a16:creationId xmlns:a16="http://schemas.microsoft.com/office/drawing/2014/main" id="{C33C19A9-A48A-EFF9-586E-286A3E530E21}"/>
              </a:ext>
            </a:extLst>
          </p:cNvPr>
          <p:cNvSpPr>
            <a:spLocks noGrp="1"/>
          </p:cNvSpPr>
          <p:nvPr>
            <p:ph type="pic" sz="quarter" idx="12"/>
          </p:nvPr>
        </p:nvSpPr>
        <p:spPr>
          <a:xfrm>
            <a:off x="4419600" y="1843547"/>
            <a:ext cx="3352800" cy="2300750"/>
          </a:xfrm>
          <a:custGeom>
            <a:avLst/>
            <a:gdLst>
              <a:gd name="connsiteX0" fmla="*/ 0 w 3352800"/>
              <a:gd name="connsiteY0" fmla="*/ 0 h 2300749"/>
              <a:gd name="connsiteX1" fmla="*/ 3352800 w 3352800"/>
              <a:gd name="connsiteY1" fmla="*/ 0 h 2300749"/>
              <a:gd name="connsiteX2" fmla="*/ 3352800 w 3352800"/>
              <a:gd name="connsiteY2" fmla="*/ 2300749 h 2300749"/>
              <a:gd name="connsiteX3" fmla="*/ 0 w 3352800"/>
              <a:gd name="connsiteY3" fmla="*/ 2300749 h 2300749"/>
            </a:gdLst>
            <a:ahLst/>
            <a:cxnLst>
              <a:cxn ang="0">
                <a:pos x="connsiteX0" y="connsiteY0"/>
              </a:cxn>
              <a:cxn ang="0">
                <a:pos x="connsiteX1" y="connsiteY1"/>
              </a:cxn>
              <a:cxn ang="0">
                <a:pos x="connsiteX2" y="connsiteY2"/>
              </a:cxn>
              <a:cxn ang="0">
                <a:pos x="connsiteX3" y="connsiteY3"/>
              </a:cxn>
            </a:cxnLst>
            <a:rect l="l" t="t" r="r" b="b"/>
            <a:pathLst>
              <a:path w="3352800" h="2300749">
                <a:moveTo>
                  <a:pt x="0" y="0"/>
                </a:moveTo>
                <a:lnTo>
                  <a:pt x="3352800" y="0"/>
                </a:lnTo>
                <a:lnTo>
                  <a:pt x="3352800" y="2300749"/>
                </a:lnTo>
                <a:lnTo>
                  <a:pt x="0" y="2300749"/>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AE82FB64-45B0-9D1A-E42F-9F6FD5FAB9B8}"/>
              </a:ext>
            </a:extLst>
          </p:cNvPr>
          <p:cNvSpPr>
            <a:spLocks noGrp="1"/>
          </p:cNvSpPr>
          <p:nvPr>
            <p:ph type="pic" sz="quarter" idx="13"/>
          </p:nvPr>
        </p:nvSpPr>
        <p:spPr>
          <a:xfrm>
            <a:off x="8077200" y="1843547"/>
            <a:ext cx="3352800" cy="2300750"/>
          </a:xfrm>
          <a:custGeom>
            <a:avLst/>
            <a:gdLst>
              <a:gd name="connsiteX0" fmla="*/ 0 w 3352800"/>
              <a:gd name="connsiteY0" fmla="*/ 0 h 2300749"/>
              <a:gd name="connsiteX1" fmla="*/ 3352800 w 3352800"/>
              <a:gd name="connsiteY1" fmla="*/ 0 h 2300749"/>
              <a:gd name="connsiteX2" fmla="*/ 3352800 w 3352800"/>
              <a:gd name="connsiteY2" fmla="*/ 2300749 h 2300749"/>
              <a:gd name="connsiteX3" fmla="*/ 0 w 3352800"/>
              <a:gd name="connsiteY3" fmla="*/ 2300749 h 2300749"/>
            </a:gdLst>
            <a:ahLst/>
            <a:cxnLst>
              <a:cxn ang="0">
                <a:pos x="connsiteX0" y="connsiteY0"/>
              </a:cxn>
              <a:cxn ang="0">
                <a:pos x="connsiteX1" y="connsiteY1"/>
              </a:cxn>
              <a:cxn ang="0">
                <a:pos x="connsiteX2" y="connsiteY2"/>
              </a:cxn>
              <a:cxn ang="0">
                <a:pos x="connsiteX3" y="connsiteY3"/>
              </a:cxn>
            </a:cxnLst>
            <a:rect l="l" t="t" r="r" b="b"/>
            <a:pathLst>
              <a:path w="3352800" h="2300749">
                <a:moveTo>
                  <a:pt x="0" y="0"/>
                </a:moveTo>
                <a:lnTo>
                  <a:pt x="3352800" y="0"/>
                </a:lnTo>
                <a:lnTo>
                  <a:pt x="3352800" y="2300749"/>
                </a:lnTo>
                <a:lnTo>
                  <a:pt x="0" y="2300749"/>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5847F90F-8431-66E1-ACDA-C5A36AB481B9}"/>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7BF7A02D-9B3E-E28B-67DB-833E3F17D6D3}"/>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04518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E606562-820B-DC5D-E28D-0D5C3A821DBB}"/>
              </a:ext>
            </a:extLst>
          </p:cNvPr>
          <p:cNvSpPr>
            <a:spLocks noGrp="1"/>
          </p:cNvSpPr>
          <p:nvPr>
            <p:ph type="pic" sz="quarter" idx="11"/>
          </p:nvPr>
        </p:nvSpPr>
        <p:spPr>
          <a:xfrm>
            <a:off x="761998" y="1768909"/>
            <a:ext cx="3352802" cy="2734196"/>
          </a:xfrm>
          <a:custGeom>
            <a:avLst/>
            <a:gdLst>
              <a:gd name="connsiteX0" fmla="*/ 0 w 3352802"/>
              <a:gd name="connsiteY0" fmla="*/ 0 h 2734196"/>
              <a:gd name="connsiteX1" fmla="*/ 3352802 w 3352802"/>
              <a:gd name="connsiteY1" fmla="*/ 0 h 2734196"/>
              <a:gd name="connsiteX2" fmla="*/ 3352802 w 3352802"/>
              <a:gd name="connsiteY2" fmla="*/ 2734196 h 2734196"/>
              <a:gd name="connsiteX3" fmla="*/ 0 w 3352802"/>
              <a:gd name="connsiteY3" fmla="*/ 2734196 h 2734196"/>
            </a:gdLst>
            <a:ahLst/>
            <a:cxnLst>
              <a:cxn ang="0">
                <a:pos x="connsiteX0" y="connsiteY0"/>
              </a:cxn>
              <a:cxn ang="0">
                <a:pos x="connsiteX1" y="connsiteY1"/>
              </a:cxn>
              <a:cxn ang="0">
                <a:pos x="connsiteX2" y="connsiteY2"/>
              </a:cxn>
              <a:cxn ang="0">
                <a:pos x="connsiteX3" y="connsiteY3"/>
              </a:cxn>
            </a:cxnLst>
            <a:rect l="l" t="t" r="r" b="b"/>
            <a:pathLst>
              <a:path w="3352802" h="2734196">
                <a:moveTo>
                  <a:pt x="0" y="0"/>
                </a:moveTo>
                <a:lnTo>
                  <a:pt x="3352802" y="0"/>
                </a:lnTo>
                <a:lnTo>
                  <a:pt x="3352802" y="2734196"/>
                </a:lnTo>
                <a:lnTo>
                  <a:pt x="0" y="2734196"/>
                </a:lnTo>
                <a:close/>
              </a:path>
            </a:pathLst>
          </a:custGeom>
          <a:noFill/>
        </p:spPr>
        <p:txBody>
          <a:bodyPr wrap="square">
            <a:noAutofit/>
          </a:bodyPr>
          <a:lstStyle>
            <a:lvl1pPr>
              <a:defRPr sz="1400">
                <a:solidFill>
                  <a:schemeClr val="accent2"/>
                </a:solidFill>
              </a:defRPr>
            </a:lvl1pPr>
          </a:lstStyle>
          <a:p>
            <a:endParaRPr lang="en-US"/>
          </a:p>
        </p:txBody>
      </p:sp>
      <p:sp>
        <p:nvSpPr>
          <p:cNvPr id="7" name="Picture Placeholder 6">
            <a:extLst>
              <a:ext uri="{FF2B5EF4-FFF2-40B4-BE49-F238E27FC236}">
                <a16:creationId xmlns:a16="http://schemas.microsoft.com/office/drawing/2014/main" id="{E0415C3E-2135-4697-9CE2-9B8F02BB2A7F}"/>
              </a:ext>
            </a:extLst>
          </p:cNvPr>
          <p:cNvSpPr>
            <a:spLocks noGrp="1"/>
          </p:cNvSpPr>
          <p:nvPr>
            <p:ph type="pic" sz="quarter" idx="12"/>
          </p:nvPr>
        </p:nvSpPr>
        <p:spPr>
          <a:xfrm>
            <a:off x="4419599" y="1768909"/>
            <a:ext cx="3352802" cy="2734196"/>
          </a:xfrm>
          <a:custGeom>
            <a:avLst/>
            <a:gdLst>
              <a:gd name="connsiteX0" fmla="*/ 0 w 3352802"/>
              <a:gd name="connsiteY0" fmla="*/ 0 h 2734196"/>
              <a:gd name="connsiteX1" fmla="*/ 3352802 w 3352802"/>
              <a:gd name="connsiteY1" fmla="*/ 0 h 2734196"/>
              <a:gd name="connsiteX2" fmla="*/ 3352802 w 3352802"/>
              <a:gd name="connsiteY2" fmla="*/ 2734196 h 2734196"/>
              <a:gd name="connsiteX3" fmla="*/ 0 w 3352802"/>
              <a:gd name="connsiteY3" fmla="*/ 2734196 h 2734196"/>
            </a:gdLst>
            <a:ahLst/>
            <a:cxnLst>
              <a:cxn ang="0">
                <a:pos x="connsiteX0" y="connsiteY0"/>
              </a:cxn>
              <a:cxn ang="0">
                <a:pos x="connsiteX1" y="connsiteY1"/>
              </a:cxn>
              <a:cxn ang="0">
                <a:pos x="connsiteX2" y="connsiteY2"/>
              </a:cxn>
              <a:cxn ang="0">
                <a:pos x="connsiteX3" y="connsiteY3"/>
              </a:cxn>
            </a:cxnLst>
            <a:rect l="l" t="t" r="r" b="b"/>
            <a:pathLst>
              <a:path w="3352802" h="2734196">
                <a:moveTo>
                  <a:pt x="0" y="0"/>
                </a:moveTo>
                <a:lnTo>
                  <a:pt x="3352802" y="0"/>
                </a:lnTo>
                <a:lnTo>
                  <a:pt x="3352802" y="2734196"/>
                </a:lnTo>
                <a:lnTo>
                  <a:pt x="0" y="2734196"/>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2EBF5A6C-DF42-1961-B0B9-7AB7CABB08FC}"/>
              </a:ext>
            </a:extLst>
          </p:cNvPr>
          <p:cNvSpPr>
            <a:spLocks noGrp="1"/>
          </p:cNvSpPr>
          <p:nvPr>
            <p:ph type="pic" sz="quarter" idx="13"/>
          </p:nvPr>
        </p:nvSpPr>
        <p:spPr>
          <a:xfrm>
            <a:off x="8077200" y="1768909"/>
            <a:ext cx="3352802" cy="2734196"/>
          </a:xfrm>
          <a:custGeom>
            <a:avLst/>
            <a:gdLst>
              <a:gd name="connsiteX0" fmla="*/ 0 w 3352802"/>
              <a:gd name="connsiteY0" fmla="*/ 0 h 2734196"/>
              <a:gd name="connsiteX1" fmla="*/ 3352802 w 3352802"/>
              <a:gd name="connsiteY1" fmla="*/ 0 h 2734196"/>
              <a:gd name="connsiteX2" fmla="*/ 3352802 w 3352802"/>
              <a:gd name="connsiteY2" fmla="*/ 2734196 h 2734196"/>
              <a:gd name="connsiteX3" fmla="*/ 0 w 3352802"/>
              <a:gd name="connsiteY3" fmla="*/ 2734196 h 2734196"/>
            </a:gdLst>
            <a:ahLst/>
            <a:cxnLst>
              <a:cxn ang="0">
                <a:pos x="connsiteX0" y="connsiteY0"/>
              </a:cxn>
              <a:cxn ang="0">
                <a:pos x="connsiteX1" y="connsiteY1"/>
              </a:cxn>
              <a:cxn ang="0">
                <a:pos x="connsiteX2" y="connsiteY2"/>
              </a:cxn>
              <a:cxn ang="0">
                <a:pos x="connsiteX3" y="connsiteY3"/>
              </a:cxn>
            </a:cxnLst>
            <a:rect l="l" t="t" r="r" b="b"/>
            <a:pathLst>
              <a:path w="3352802" h="2734196">
                <a:moveTo>
                  <a:pt x="0" y="0"/>
                </a:moveTo>
                <a:lnTo>
                  <a:pt x="3352802" y="0"/>
                </a:lnTo>
                <a:lnTo>
                  <a:pt x="3352802" y="2734196"/>
                </a:lnTo>
                <a:lnTo>
                  <a:pt x="0" y="2734196"/>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68B1CEDA-41FF-588E-D2F3-9EF310991292}"/>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BC8FDECD-87AA-2954-19EE-6F8BE97648A4}"/>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16017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0198B75-C5AB-6FF1-2FB5-9C1FEC464C7A}"/>
              </a:ext>
            </a:extLst>
          </p:cNvPr>
          <p:cNvSpPr>
            <a:spLocks noGrp="1"/>
          </p:cNvSpPr>
          <p:nvPr>
            <p:ph type="pic" sz="quarter" idx="11"/>
          </p:nvPr>
        </p:nvSpPr>
        <p:spPr>
          <a:xfrm>
            <a:off x="762000" y="504214"/>
            <a:ext cx="5897880" cy="5849573"/>
          </a:xfrm>
          <a:custGeom>
            <a:avLst/>
            <a:gdLst>
              <a:gd name="connsiteX0" fmla="*/ 3595860 w 5897880"/>
              <a:gd name="connsiteY0" fmla="*/ 2703196 h 5849573"/>
              <a:gd name="connsiteX1" fmla="*/ 5897880 w 5897880"/>
              <a:gd name="connsiteY1" fmla="*/ 2703196 h 5849573"/>
              <a:gd name="connsiteX2" fmla="*/ 5897880 w 5897880"/>
              <a:gd name="connsiteY2" fmla="*/ 5684903 h 5849573"/>
              <a:gd name="connsiteX3" fmla="*/ 3595860 w 5897880"/>
              <a:gd name="connsiteY3" fmla="*/ 5684903 h 5849573"/>
              <a:gd name="connsiteX4" fmla="*/ 982980 w 5897880"/>
              <a:gd name="connsiteY4" fmla="*/ 2703196 h 5849573"/>
              <a:gd name="connsiteX5" fmla="*/ 3522346 w 5897880"/>
              <a:gd name="connsiteY5" fmla="*/ 2703196 h 5849573"/>
              <a:gd name="connsiteX6" fmla="*/ 3522346 w 5897880"/>
              <a:gd name="connsiteY6" fmla="*/ 5849573 h 5849573"/>
              <a:gd name="connsiteX7" fmla="*/ 982980 w 5897880"/>
              <a:gd name="connsiteY7" fmla="*/ 5849573 h 5849573"/>
              <a:gd name="connsiteX8" fmla="*/ 0 w 5897880"/>
              <a:gd name="connsiteY8" fmla="*/ 2703196 h 5849573"/>
              <a:gd name="connsiteX9" fmla="*/ 906526 w 5897880"/>
              <a:gd name="connsiteY9" fmla="*/ 2703196 h 5849573"/>
              <a:gd name="connsiteX10" fmla="*/ 906526 w 5897880"/>
              <a:gd name="connsiteY10" fmla="*/ 5658574 h 5849573"/>
              <a:gd name="connsiteX11" fmla="*/ 0 w 5897880"/>
              <a:gd name="connsiteY11" fmla="*/ 5658574 h 5849573"/>
              <a:gd name="connsiteX12" fmla="*/ 982980 w 5897880"/>
              <a:gd name="connsiteY12" fmla="*/ 2194901 h 5849573"/>
              <a:gd name="connsiteX13" fmla="*/ 1785327 w 5897880"/>
              <a:gd name="connsiteY13" fmla="*/ 2194901 h 5849573"/>
              <a:gd name="connsiteX14" fmla="*/ 1785327 w 5897880"/>
              <a:gd name="connsiteY14" fmla="*/ 2627581 h 5849573"/>
              <a:gd name="connsiteX15" fmla="*/ 982980 w 5897880"/>
              <a:gd name="connsiteY15" fmla="*/ 2627581 h 5849573"/>
              <a:gd name="connsiteX16" fmla="*/ 1865142 w 5897880"/>
              <a:gd name="connsiteY16" fmla="*/ 880062 h 5849573"/>
              <a:gd name="connsiteX17" fmla="*/ 5675240 w 5897880"/>
              <a:gd name="connsiteY17" fmla="*/ 880062 h 5849573"/>
              <a:gd name="connsiteX18" fmla="*/ 5675240 w 5897880"/>
              <a:gd name="connsiteY18" fmla="*/ 2627582 h 5849573"/>
              <a:gd name="connsiteX19" fmla="*/ 1865142 w 5897880"/>
              <a:gd name="connsiteY19" fmla="*/ 2627582 h 5849573"/>
              <a:gd name="connsiteX20" fmla="*/ 546587 w 5897880"/>
              <a:gd name="connsiteY20" fmla="*/ 880062 h 5849573"/>
              <a:gd name="connsiteX21" fmla="*/ 1785328 w 5897880"/>
              <a:gd name="connsiteY21" fmla="*/ 880062 h 5849573"/>
              <a:gd name="connsiteX22" fmla="*/ 1785328 w 5897880"/>
              <a:gd name="connsiteY22" fmla="*/ 2119287 h 5849573"/>
              <a:gd name="connsiteX23" fmla="*/ 546587 w 5897880"/>
              <a:gd name="connsiteY23" fmla="*/ 2119287 h 5849573"/>
              <a:gd name="connsiteX24" fmla="*/ 2827117 w 5897880"/>
              <a:gd name="connsiteY24" fmla="*/ 0 h 5849573"/>
              <a:gd name="connsiteX25" fmla="*/ 4322591 w 5897880"/>
              <a:gd name="connsiteY25" fmla="*/ 0 h 5849573"/>
              <a:gd name="connsiteX26" fmla="*/ 4322591 w 5897880"/>
              <a:gd name="connsiteY26" fmla="*/ 804449 h 5849573"/>
              <a:gd name="connsiteX27" fmla="*/ 2827117 w 5897880"/>
              <a:gd name="connsiteY27" fmla="*/ 804449 h 58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97880" h="5849573">
                <a:moveTo>
                  <a:pt x="3595860" y="2703196"/>
                </a:moveTo>
                <a:lnTo>
                  <a:pt x="5897880" y="2703196"/>
                </a:lnTo>
                <a:lnTo>
                  <a:pt x="5897880" y="5684903"/>
                </a:lnTo>
                <a:lnTo>
                  <a:pt x="3595860" y="5684903"/>
                </a:lnTo>
                <a:close/>
                <a:moveTo>
                  <a:pt x="982980" y="2703196"/>
                </a:moveTo>
                <a:lnTo>
                  <a:pt x="3522346" y="2703196"/>
                </a:lnTo>
                <a:lnTo>
                  <a:pt x="3522346" y="5849573"/>
                </a:lnTo>
                <a:lnTo>
                  <a:pt x="982980" y="5849573"/>
                </a:lnTo>
                <a:close/>
                <a:moveTo>
                  <a:pt x="0" y="2703196"/>
                </a:moveTo>
                <a:lnTo>
                  <a:pt x="906526" y="2703196"/>
                </a:lnTo>
                <a:lnTo>
                  <a:pt x="906526" y="5658574"/>
                </a:lnTo>
                <a:lnTo>
                  <a:pt x="0" y="5658574"/>
                </a:lnTo>
                <a:close/>
                <a:moveTo>
                  <a:pt x="982980" y="2194901"/>
                </a:moveTo>
                <a:lnTo>
                  <a:pt x="1785327" y="2194901"/>
                </a:lnTo>
                <a:lnTo>
                  <a:pt x="1785327" y="2627581"/>
                </a:lnTo>
                <a:lnTo>
                  <a:pt x="982980" y="2627581"/>
                </a:lnTo>
                <a:close/>
                <a:moveTo>
                  <a:pt x="1865142" y="880062"/>
                </a:moveTo>
                <a:lnTo>
                  <a:pt x="5675240" y="880062"/>
                </a:lnTo>
                <a:lnTo>
                  <a:pt x="5675240" y="2627582"/>
                </a:lnTo>
                <a:lnTo>
                  <a:pt x="1865142" y="2627582"/>
                </a:lnTo>
                <a:close/>
                <a:moveTo>
                  <a:pt x="546587" y="880062"/>
                </a:moveTo>
                <a:lnTo>
                  <a:pt x="1785328" y="880062"/>
                </a:lnTo>
                <a:lnTo>
                  <a:pt x="1785328" y="2119287"/>
                </a:lnTo>
                <a:lnTo>
                  <a:pt x="546587" y="2119287"/>
                </a:lnTo>
                <a:close/>
                <a:moveTo>
                  <a:pt x="2827117" y="0"/>
                </a:moveTo>
                <a:lnTo>
                  <a:pt x="4322591" y="0"/>
                </a:lnTo>
                <a:lnTo>
                  <a:pt x="4322591" y="804449"/>
                </a:lnTo>
                <a:lnTo>
                  <a:pt x="2827117" y="804449"/>
                </a:lnTo>
                <a:close/>
              </a:path>
            </a:pathLst>
          </a:custGeom>
          <a:noFill/>
        </p:spPr>
        <p:txBody>
          <a:bodyPr wrap="square">
            <a:noAutofit/>
          </a:bodyPr>
          <a:lstStyle>
            <a:lvl1pPr>
              <a:defRPr sz="1400">
                <a:solidFill>
                  <a:schemeClr val="accent2"/>
                </a:solidFill>
              </a:defRPr>
            </a:lvl1pPr>
          </a:lstStyle>
          <a:p>
            <a:endParaRPr lang="en-US"/>
          </a:p>
        </p:txBody>
      </p:sp>
      <p:sp>
        <p:nvSpPr>
          <p:cNvPr id="5" name="Footer Placeholder 4">
            <a:extLst>
              <a:ext uri="{FF2B5EF4-FFF2-40B4-BE49-F238E27FC236}">
                <a16:creationId xmlns:a16="http://schemas.microsoft.com/office/drawing/2014/main" id="{93CA84BB-F78C-560A-8E85-B3171DA992DA}"/>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6" name="Slide Number Placeholder 1">
            <a:extLst>
              <a:ext uri="{FF2B5EF4-FFF2-40B4-BE49-F238E27FC236}">
                <a16:creationId xmlns:a16="http://schemas.microsoft.com/office/drawing/2014/main" id="{3B95D686-CF32-DC7F-A3D5-136B9E554CD2}"/>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16501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20544A-1302-561E-C44A-2DF4D71688FB}"/>
              </a:ext>
            </a:extLst>
          </p:cNvPr>
          <p:cNvSpPr>
            <a:spLocks noGrp="1"/>
          </p:cNvSpPr>
          <p:nvPr>
            <p:ph type="pic" sz="quarter" idx="11"/>
          </p:nvPr>
        </p:nvSpPr>
        <p:spPr>
          <a:xfrm>
            <a:off x="1081229" y="1717810"/>
            <a:ext cx="1961965" cy="1956358"/>
          </a:xfrm>
          <a:custGeom>
            <a:avLst/>
            <a:gdLst>
              <a:gd name="connsiteX0" fmla="*/ 980983 w 1961965"/>
              <a:gd name="connsiteY0" fmla="*/ 0 h 1956358"/>
              <a:gd name="connsiteX1" fmla="*/ 1956901 w 1961965"/>
              <a:gd name="connsiteY1" fmla="*/ 880683 h 1956358"/>
              <a:gd name="connsiteX2" fmla="*/ 1961965 w 1961965"/>
              <a:gd name="connsiteY2" fmla="*/ 980963 h 1956358"/>
              <a:gd name="connsiteX3" fmla="*/ 1961965 w 1961965"/>
              <a:gd name="connsiteY3" fmla="*/ 981003 h 1956358"/>
              <a:gd name="connsiteX4" fmla="*/ 1956901 w 1961965"/>
              <a:gd name="connsiteY4" fmla="*/ 1081283 h 1956358"/>
              <a:gd name="connsiteX5" fmla="*/ 1178685 w 1961965"/>
              <a:gd name="connsiteY5" fmla="*/ 1942036 h 1956358"/>
              <a:gd name="connsiteX6" fmla="*/ 1084843 w 1961965"/>
              <a:gd name="connsiteY6" fmla="*/ 1956358 h 1956358"/>
              <a:gd name="connsiteX7" fmla="*/ 877124 w 1961965"/>
              <a:gd name="connsiteY7" fmla="*/ 1956358 h 1956358"/>
              <a:gd name="connsiteX8" fmla="*/ 783281 w 1961965"/>
              <a:gd name="connsiteY8" fmla="*/ 1942036 h 1956358"/>
              <a:gd name="connsiteX9" fmla="*/ 0 w 1961965"/>
              <a:gd name="connsiteY9" fmla="*/ 980983 h 1956358"/>
              <a:gd name="connsiteX10" fmla="*/ 980983 w 1961965"/>
              <a:gd name="connsiteY10" fmla="*/ 0 h 195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1965" h="1956358">
                <a:moveTo>
                  <a:pt x="980983" y="0"/>
                </a:moveTo>
                <a:cubicBezTo>
                  <a:pt x="1488904" y="0"/>
                  <a:pt x="1906665" y="386017"/>
                  <a:pt x="1956901" y="880683"/>
                </a:cubicBezTo>
                <a:lnTo>
                  <a:pt x="1961965" y="980963"/>
                </a:lnTo>
                <a:lnTo>
                  <a:pt x="1961965" y="981003"/>
                </a:lnTo>
                <a:lnTo>
                  <a:pt x="1956901" y="1081283"/>
                </a:lnTo>
                <a:cubicBezTo>
                  <a:pt x="1913363" y="1509994"/>
                  <a:pt x="1593773" y="1857097"/>
                  <a:pt x="1178685" y="1942036"/>
                </a:cubicBezTo>
                <a:lnTo>
                  <a:pt x="1084843" y="1956358"/>
                </a:lnTo>
                <a:lnTo>
                  <a:pt x="877124" y="1956358"/>
                </a:lnTo>
                <a:lnTo>
                  <a:pt x="783281" y="1942036"/>
                </a:lnTo>
                <a:cubicBezTo>
                  <a:pt x="336263" y="1850563"/>
                  <a:pt x="0" y="1455042"/>
                  <a:pt x="0" y="980983"/>
                </a:cubicBezTo>
                <a:cubicBezTo>
                  <a:pt x="0" y="439201"/>
                  <a:pt x="439201" y="0"/>
                  <a:pt x="980983" y="0"/>
                </a:cubicBez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74F7E63B-5978-4A76-4F42-A82010AC2466}"/>
              </a:ext>
            </a:extLst>
          </p:cNvPr>
          <p:cNvSpPr>
            <a:spLocks noGrp="1"/>
          </p:cNvSpPr>
          <p:nvPr>
            <p:ph type="pic" sz="quarter" idx="12"/>
          </p:nvPr>
        </p:nvSpPr>
        <p:spPr>
          <a:xfrm>
            <a:off x="6405609" y="1717810"/>
            <a:ext cx="1961965" cy="1956358"/>
          </a:xfrm>
          <a:custGeom>
            <a:avLst/>
            <a:gdLst>
              <a:gd name="connsiteX0" fmla="*/ 980983 w 1961965"/>
              <a:gd name="connsiteY0" fmla="*/ 0 h 1956358"/>
              <a:gd name="connsiteX1" fmla="*/ 1956901 w 1961965"/>
              <a:gd name="connsiteY1" fmla="*/ 880683 h 1956358"/>
              <a:gd name="connsiteX2" fmla="*/ 1961965 w 1961965"/>
              <a:gd name="connsiteY2" fmla="*/ 980963 h 1956358"/>
              <a:gd name="connsiteX3" fmla="*/ 1961965 w 1961965"/>
              <a:gd name="connsiteY3" fmla="*/ 981003 h 1956358"/>
              <a:gd name="connsiteX4" fmla="*/ 1956901 w 1961965"/>
              <a:gd name="connsiteY4" fmla="*/ 1081283 h 1956358"/>
              <a:gd name="connsiteX5" fmla="*/ 1178685 w 1961965"/>
              <a:gd name="connsiteY5" fmla="*/ 1942036 h 1956358"/>
              <a:gd name="connsiteX6" fmla="*/ 1084843 w 1961965"/>
              <a:gd name="connsiteY6" fmla="*/ 1956358 h 1956358"/>
              <a:gd name="connsiteX7" fmla="*/ 877124 w 1961965"/>
              <a:gd name="connsiteY7" fmla="*/ 1956358 h 1956358"/>
              <a:gd name="connsiteX8" fmla="*/ 783281 w 1961965"/>
              <a:gd name="connsiteY8" fmla="*/ 1942036 h 1956358"/>
              <a:gd name="connsiteX9" fmla="*/ 0 w 1961965"/>
              <a:gd name="connsiteY9" fmla="*/ 980983 h 1956358"/>
              <a:gd name="connsiteX10" fmla="*/ 980983 w 1961965"/>
              <a:gd name="connsiteY10" fmla="*/ 0 h 195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1965" h="1956358">
                <a:moveTo>
                  <a:pt x="980983" y="0"/>
                </a:moveTo>
                <a:cubicBezTo>
                  <a:pt x="1488904" y="0"/>
                  <a:pt x="1906665" y="386017"/>
                  <a:pt x="1956901" y="880683"/>
                </a:cubicBezTo>
                <a:lnTo>
                  <a:pt x="1961965" y="980963"/>
                </a:lnTo>
                <a:lnTo>
                  <a:pt x="1961965" y="981003"/>
                </a:lnTo>
                <a:lnTo>
                  <a:pt x="1956901" y="1081283"/>
                </a:lnTo>
                <a:cubicBezTo>
                  <a:pt x="1913363" y="1509994"/>
                  <a:pt x="1593773" y="1857097"/>
                  <a:pt x="1178685" y="1942036"/>
                </a:cubicBezTo>
                <a:lnTo>
                  <a:pt x="1084843" y="1956358"/>
                </a:lnTo>
                <a:lnTo>
                  <a:pt x="877124" y="1956358"/>
                </a:lnTo>
                <a:lnTo>
                  <a:pt x="783281" y="1942036"/>
                </a:lnTo>
                <a:cubicBezTo>
                  <a:pt x="336263" y="1850563"/>
                  <a:pt x="0" y="1455042"/>
                  <a:pt x="0" y="980983"/>
                </a:cubicBezTo>
                <a:cubicBezTo>
                  <a:pt x="0" y="439201"/>
                  <a:pt x="439201" y="0"/>
                  <a:pt x="980983" y="0"/>
                </a:cubicBez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4B632411-8ED5-AAA3-0BE3-146B7003EAC9}"/>
              </a:ext>
            </a:extLst>
          </p:cNvPr>
          <p:cNvSpPr>
            <a:spLocks noGrp="1"/>
          </p:cNvSpPr>
          <p:nvPr>
            <p:ph type="pic" sz="quarter" idx="13"/>
          </p:nvPr>
        </p:nvSpPr>
        <p:spPr>
          <a:xfrm>
            <a:off x="1081229" y="4220341"/>
            <a:ext cx="1961965" cy="1956358"/>
          </a:xfrm>
          <a:custGeom>
            <a:avLst/>
            <a:gdLst>
              <a:gd name="connsiteX0" fmla="*/ 980983 w 1961965"/>
              <a:gd name="connsiteY0" fmla="*/ 0 h 1956358"/>
              <a:gd name="connsiteX1" fmla="*/ 1956901 w 1961965"/>
              <a:gd name="connsiteY1" fmla="*/ 880683 h 1956358"/>
              <a:gd name="connsiteX2" fmla="*/ 1961965 w 1961965"/>
              <a:gd name="connsiteY2" fmla="*/ 980963 h 1956358"/>
              <a:gd name="connsiteX3" fmla="*/ 1961965 w 1961965"/>
              <a:gd name="connsiteY3" fmla="*/ 981003 h 1956358"/>
              <a:gd name="connsiteX4" fmla="*/ 1956901 w 1961965"/>
              <a:gd name="connsiteY4" fmla="*/ 1081283 h 1956358"/>
              <a:gd name="connsiteX5" fmla="*/ 1178685 w 1961965"/>
              <a:gd name="connsiteY5" fmla="*/ 1942036 h 1956358"/>
              <a:gd name="connsiteX6" fmla="*/ 1084843 w 1961965"/>
              <a:gd name="connsiteY6" fmla="*/ 1956358 h 1956358"/>
              <a:gd name="connsiteX7" fmla="*/ 877124 w 1961965"/>
              <a:gd name="connsiteY7" fmla="*/ 1956358 h 1956358"/>
              <a:gd name="connsiteX8" fmla="*/ 783281 w 1961965"/>
              <a:gd name="connsiteY8" fmla="*/ 1942036 h 1956358"/>
              <a:gd name="connsiteX9" fmla="*/ 0 w 1961965"/>
              <a:gd name="connsiteY9" fmla="*/ 980983 h 1956358"/>
              <a:gd name="connsiteX10" fmla="*/ 980983 w 1961965"/>
              <a:gd name="connsiteY10" fmla="*/ 0 h 195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1965" h="1956358">
                <a:moveTo>
                  <a:pt x="980983" y="0"/>
                </a:moveTo>
                <a:cubicBezTo>
                  <a:pt x="1488904" y="0"/>
                  <a:pt x="1906665" y="386017"/>
                  <a:pt x="1956901" y="880683"/>
                </a:cubicBezTo>
                <a:lnTo>
                  <a:pt x="1961965" y="980963"/>
                </a:lnTo>
                <a:lnTo>
                  <a:pt x="1961965" y="981003"/>
                </a:lnTo>
                <a:lnTo>
                  <a:pt x="1956901" y="1081283"/>
                </a:lnTo>
                <a:cubicBezTo>
                  <a:pt x="1913363" y="1509994"/>
                  <a:pt x="1593773" y="1857097"/>
                  <a:pt x="1178685" y="1942036"/>
                </a:cubicBezTo>
                <a:lnTo>
                  <a:pt x="1084843" y="1956358"/>
                </a:lnTo>
                <a:lnTo>
                  <a:pt x="877124" y="1956358"/>
                </a:lnTo>
                <a:lnTo>
                  <a:pt x="783281" y="1942036"/>
                </a:lnTo>
                <a:cubicBezTo>
                  <a:pt x="336263" y="1850563"/>
                  <a:pt x="0" y="1455042"/>
                  <a:pt x="0" y="980983"/>
                </a:cubicBezTo>
                <a:cubicBezTo>
                  <a:pt x="0" y="439201"/>
                  <a:pt x="439201" y="0"/>
                  <a:pt x="980983" y="0"/>
                </a:cubicBez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3647A488-E882-F41F-4763-9138ABC9D7DB}"/>
              </a:ext>
            </a:extLst>
          </p:cNvPr>
          <p:cNvSpPr>
            <a:spLocks noGrp="1"/>
          </p:cNvSpPr>
          <p:nvPr>
            <p:ph type="pic" sz="quarter" idx="14"/>
          </p:nvPr>
        </p:nvSpPr>
        <p:spPr>
          <a:xfrm>
            <a:off x="6405609" y="4220341"/>
            <a:ext cx="1961965" cy="1956358"/>
          </a:xfrm>
          <a:custGeom>
            <a:avLst/>
            <a:gdLst>
              <a:gd name="connsiteX0" fmla="*/ 980983 w 1961965"/>
              <a:gd name="connsiteY0" fmla="*/ 0 h 1956358"/>
              <a:gd name="connsiteX1" fmla="*/ 1956901 w 1961965"/>
              <a:gd name="connsiteY1" fmla="*/ 880683 h 1956358"/>
              <a:gd name="connsiteX2" fmla="*/ 1961965 w 1961965"/>
              <a:gd name="connsiteY2" fmla="*/ 980963 h 1956358"/>
              <a:gd name="connsiteX3" fmla="*/ 1961965 w 1961965"/>
              <a:gd name="connsiteY3" fmla="*/ 981003 h 1956358"/>
              <a:gd name="connsiteX4" fmla="*/ 1956901 w 1961965"/>
              <a:gd name="connsiteY4" fmla="*/ 1081283 h 1956358"/>
              <a:gd name="connsiteX5" fmla="*/ 1178685 w 1961965"/>
              <a:gd name="connsiteY5" fmla="*/ 1942036 h 1956358"/>
              <a:gd name="connsiteX6" fmla="*/ 1084843 w 1961965"/>
              <a:gd name="connsiteY6" fmla="*/ 1956358 h 1956358"/>
              <a:gd name="connsiteX7" fmla="*/ 877124 w 1961965"/>
              <a:gd name="connsiteY7" fmla="*/ 1956358 h 1956358"/>
              <a:gd name="connsiteX8" fmla="*/ 783281 w 1961965"/>
              <a:gd name="connsiteY8" fmla="*/ 1942036 h 1956358"/>
              <a:gd name="connsiteX9" fmla="*/ 0 w 1961965"/>
              <a:gd name="connsiteY9" fmla="*/ 980983 h 1956358"/>
              <a:gd name="connsiteX10" fmla="*/ 980983 w 1961965"/>
              <a:gd name="connsiteY10" fmla="*/ 0 h 195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1965" h="1956358">
                <a:moveTo>
                  <a:pt x="980983" y="0"/>
                </a:moveTo>
                <a:cubicBezTo>
                  <a:pt x="1488904" y="0"/>
                  <a:pt x="1906665" y="386017"/>
                  <a:pt x="1956901" y="880683"/>
                </a:cubicBezTo>
                <a:lnTo>
                  <a:pt x="1961965" y="980963"/>
                </a:lnTo>
                <a:lnTo>
                  <a:pt x="1961965" y="981003"/>
                </a:lnTo>
                <a:lnTo>
                  <a:pt x="1956901" y="1081283"/>
                </a:lnTo>
                <a:cubicBezTo>
                  <a:pt x="1913363" y="1509994"/>
                  <a:pt x="1593773" y="1857097"/>
                  <a:pt x="1178685" y="1942036"/>
                </a:cubicBezTo>
                <a:lnTo>
                  <a:pt x="1084843" y="1956358"/>
                </a:lnTo>
                <a:lnTo>
                  <a:pt x="877124" y="1956358"/>
                </a:lnTo>
                <a:lnTo>
                  <a:pt x="783281" y="1942036"/>
                </a:lnTo>
                <a:cubicBezTo>
                  <a:pt x="336263" y="1850563"/>
                  <a:pt x="0" y="1455042"/>
                  <a:pt x="0" y="980983"/>
                </a:cubicBezTo>
                <a:cubicBezTo>
                  <a:pt x="0" y="439201"/>
                  <a:pt x="439201" y="0"/>
                  <a:pt x="980983"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D3A41C4F-FD1D-5957-FF3E-8844BDB0EDF0}"/>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68B7FB6D-F459-D009-C59A-7DC224E065BF}"/>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41681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10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nodePh="1">
                                  <p:stCondLst>
                                    <p:cond delay="30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ppt_x"/>
                                          </p:val>
                                        </p:tav>
                                        <p:tav tm="100000">
                                          <p:val>
                                            <p:strVal val="#ppt_x"/>
                                          </p:val>
                                        </p:tav>
                                      </p:tavLst>
                                    </p:anim>
                                    <p:anim calcmode="lin" valueType="num">
                                      <p:cBhvr additive="base">
                                        <p:cTn id="20"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207E9B9A-F027-FF50-CBA1-472D29184D12}"/>
              </a:ext>
            </a:extLst>
          </p:cNvPr>
          <p:cNvSpPr>
            <a:spLocks noGrp="1"/>
          </p:cNvSpPr>
          <p:nvPr>
            <p:ph type="pic" sz="quarter" idx="15"/>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7" name="Picture Placeholder 6">
            <a:extLst>
              <a:ext uri="{FF2B5EF4-FFF2-40B4-BE49-F238E27FC236}">
                <a16:creationId xmlns:a16="http://schemas.microsoft.com/office/drawing/2014/main" id="{5421361C-7164-6051-8691-7DC30111D8E9}"/>
              </a:ext>
            </a:extLst>
          </p:cNvPr>
          <p:cNvSpPr>
            <a:spLocks noGrp="1"/>
          </p:cNvSpPr>
          <p:nvPr>
            <p:ph type="pic" sz="quarter" idx="11"/>
          </p:nvPr>
        </p:nvSpPr>
        <p:spPr>
          <a:xfrm>
            <a:off x="1105382" y="1820117"/>
            <a:ext cx="2095018" cy="1880886"/>
          </a:xfrm>
          <a:custGeom>
            <a:avLst/>
            <a:gdLst>
              <a:gd name="connsiteX0" fmla="*/ 0 w 2095018"/>
              <a:gd name="connsiteY0" fmla="*/ 0 h 1880886"/>
              <a:gd name="connsiteX1" fmla="*/ 2095018 w 2095018"/>
              <a:gd name="connsiteY1" fmla="*/ 0 h 1880886"/>
              <a:gd name="connsiteX2" fmla="*/ 2095018 w 2095018"/>
              <a:gd name="connsiteY2" fmla="*/ 1880886 h 1880886"/>
              <a:gd name="connsiteX3" fmla="*/ 0 w 2095018"/>
              <a:gd name="connsiteY3" fmla="*/ 1880886 h 1880886"/>
            </a:gdLst>
            <a:ahLst/>
            <a:cxnLst>
              <a:cxn ang="0">
                <a:pos x="connsiteX0" y="connsiteY0"/>
              </a:cxn>
              <a:cxn ang="0">
                <a:pos x="connsiteX1" y="connsiteY1"/>
              </a:cxn>
              <a:cxn ang="0">
                <a:pos x="connsiteX2" y="connsiteY2"/>
              </a:cxn>
              <a:cxn ang="0">
                <a:pos x="connsiteX3" y="connsiteY3"/>
              </a:cxn>
            </a:cxnLst>
            <a:rect l="l" t="t" r="r" b="b"/>
            <a:pathLst>
              <a:path w="2095018" h="1880886">
                <a:moveTo>
                  <a:pt x="0" y="0"/>
                </a:moveTo>
                <a:lnTo>
                  <a:pt x="2095018" y="0"/>
                </a:lnTo>
                <a:lnTo>
                  <a:pt x="2095018" y="1880886"/>
                </a:lnTo>
                <a:lnTo>
                  <a:pt x="0" y="1880886"/>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A2583F43-0610-5F8D-55EA-FBCD3437336D}"/>
              </a:ext>
            </a:extLst>
          </p:cNvPr>
          <p:cNvSpPr>
            <a:spLocks noGrp="1"/>
          </p:cNvSpPr>
          <p:nvPr>
            <p:ph type="pic" sz="quarter" idx="12"/>
          </p:nvPr>
        </p:nvSpPr>
        <p:spPr>
          <a:xfrm>
            <a:off x="6335210" y="1820117"/>
            <a:ext cx="2095018" cy="1880886"/>
          </a:xfrm>
          <a:custGeom>
            <a:avLst/>
            <a:gdLst>
              <a:gd name="connsiteX0" fmla="*/ 0 w 2095018"/>
              <a:gd name="connsiteY0" fmla="*/ 0 h 1880886"/>
              <a:gd name="connsiteX1" fmla="*/ 2095018 w 2095018"/>
              <a:gd name="connsiteY1" fmla="*/ 0 h 1880886"/>
              <a:gd name="connsiteX2" fmla="*/ 2095018 w 2095018"/>
              <a:gd name="connsiteY2" fmla="*/ 1880886 h 1880886"/>
              <a:gd name="connsiteX3" fmla="*/ 0 w 2095018"/>
              <a:gd name="connsiteY3" fmla="*/ 1880886 h 1880886"/>
            </a:gdLst>
            <a:ahLst/>
            <a:cxnLst>
              <a:cxn ang="0">
                <a:pos x="connsiteX0" y="connsiteY0"/>
              </a:cxn>
              <a:cxn ang="0">
                <a:pos x="connsiteX1" y="connsiteY1"/>
              </a:cxn>
              <a:cxn ang="0">
                <a:pos x="connsiteX2" y="connsiteY2"/>
              </a:cxn>
              <a:cxn ang="0">
                <a:pos x="connsiteX3" y="connsiteY3"/>
              </a:cxn>
            </a:cxnLst>
            <a:rect l="l" t="t" r="r" b="b"/>
            <a:pathLst>
              <a:path w="2095018" h="1880886">
                <a:moveTo>
                  <a:pt x="0" y="0"/>
                </a:moveTo>
                <a:lnTo>
                  <a:pt x="2095018" y="0"/>
                </a:lnTo>
                <a:lnTo>
                  <a:pt x="2095018" y="1880886"/>
                </a:lnTo>
                <a:lnTo>
                  <a:pt x="0" y="1880886"/>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BAAFF32D-2A2B-DB88-8C34-8965DE003528}"/>
              </a:ext>
            </a:extLst>
          </p:cNvPr>
          <p:cNvSpPr>
            <a:spLocks noGrp="1"/>
          </p:cNvSpPr>
          <p:nvPr>
            <p:ph type="pic" sz="quarter" idx="13"/>
          </p:nvPr>
        </p:nvSpPr>
        <p:spPr>
          <a:xfrm>
            <a:off x="1105382" y="4201251"/>
            <a:ext cx="2095018" cy="1880886"/>
          </a:xfrm>
          <a:custGeom>
            <a:avLst/>
            <a:gdLst>
              <a:gd name="connsiteX0" fmla="*/ 0 w 2095018"/>
              <a:gd name="connsiteY0" fmla="*/ 0 h 1880886"/>
              <a:gd name="connsiteX1" fmla="*/ 2095018 w 2095018"/>
              <a:gd name="connsiteY1" fmla="*/ 0 h 1880886"/>
              <a:gd name="connsiteX2" fmla="*/ 2095018 w 2095018"/>
              <a:gd name="connsiteY2" fmla="*/ 1880886 h 1880886"/>
              <a:gd name="connsiteX3" fmla="*/ 0 w 2095018"/>
              <a:gd name="connsiteY3" fmla="*/ 1880886 h 1880886"/>
            </a:gdLst>
            <a:ahLst/>
            <a:cxnLst>
              <a:cxn ang="0">
                <a:pos x="connsiteX0" y="connsiteY0"/>
              </a:cxn>
              <a:cxn ang="0">
                <a:pos x="connsiteX1" y="connsiteY1"/>
              </a:cxn>
              <a:cxn ang="0">
                <a:pos x="connsiteX2" y="connsiteY2"/>
              </a:cxn>
              <a:cxn ang="0">
                <a:pos x="connsiteX3" y="connsiteY3"/>
              </a:cxn>
            </a:cxnLst>
            <a:rect l="l" t="t" r="r" b="b"/>
            <a:pathLst>
              <a:path w="2095018" h="1880886">
                <a:moveTo>
                  <a:pt x="0" y="0"/>
                </a:moveTo>
                <a:lnTo>
                  <a:pt x="2095018" y="0"/>
                </a:lnTo>
                <a:lnTo>
                  <a:pt x="2095018" y="1880886"/>
                </a:lnTo>
                <a:lnTo>
                  <a:pt x="0" y="1880886"/>
                </a:ln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8C09C6BC-4684-9173-4958-18197ADF462C}"/>
              </a:ext>
            </a:extLst>
          </p:cNvPr>
          <p:cNvSpPr>
            <a:spLocks noGrp="1"/>
          </p:cNvSpPr>
          <p:nvPr>
            <p:ph type="pic" sz="quarter" idx="14"/>
          </p:nvPr>
        </p:nvSpPr>
        <p:spPr>
          <a:xfrm>
            <a:off x="6335210" y="4201251"/>
            <a:ext cx="2095018" cy="1880886"/>
          </a:xfrm>
          <a:custGeom>
            <a:avLst/>
            <a:gdLst>
              <a:gd name="connsiteX0" fmla="*/ 0 w 2095018"/>
              <a:gd name="connsiteY0" fmla="*/ 0 h 1880886"/>
              <a:gd name="connsiteX1" fmla="*/ 2095018 w 2095018"/>
              <a:gd name="connsiteY1" fmla="*/ 0 h 1880886"/>
              <a:gd name="connsiteX2" fmla="*/ 2095018 w 2095018"/>
              <a:gd name="connsiteY2" fmla="*/ 1880886 h 1880886"/>
              <a:gd name="connsiteX3" fmla="*/ 0 w 2095018"/>
              <a:gd name="connsiteY3" fmla="*/ 1880886 h 1880886"/>
            </a:gdLst>
            <a:ahLst/>
            <a:cxnLst>
              <a:cxn ang="0">
                <a:pos x="connsiteX0" y="connsiteY0"/>
              </a:cxn>
              <a:cxn ang="0">
                <a:pos x="connsiteX1" y="connsiteY1"/>
              </a:cxn>
              <a:cxn ang="0">
                <a:pos x="connsiteX2" y="connsiteY2"/>
              </a:cxn>
              <a:cxn ang="0">
                <a:pos x="connsiteX3" y="connsiteY3"/>
              </a:cxn>
            </a:cxnLst>
            <a:rect l="l" t="t" r="r" b="b"/>
            <a:pathLst>
              <a:path w="2095018" h="1880886">
                <a:moveTo>
                  <a:pt x="0" y="0"/>
                </a:moveTo>
                <a:lnTo>
                  <a:pt x="2095018" y="0"/>
                </a:lnTo>
                <a:lnTo>
                  <a:pt x="2095018" y="1880886"/>
                </a:lnTo>
                <a:lnTo>
                  <a:pt x="0" y="1880886"/>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5BC8BF47-1B60-E77C-C0E0-B293562E57B2}"/>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E2CB509A-4F8E-F51E-2077-E184DD087781}"/>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88221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10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20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1+#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nodePh="1">
                                  <p:stCondLst>
                                    <p:cond delay="30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1+#ppt_w/2"/>
                                          </p:val>
                                        </p:tav>
                                        <p:tav tm="100000">
                                          <p:val>
                                            <p:strVal val="#ppt_x"/>
                                          </p:val>
                                        </p:tav>
                                      </p:tavLst>
                                    </p:anim>
                                    <p:anim calcmode="lin" valueType="num">
                                      <p:cBhvr additive="base">
                                        <p:cTn id="20"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A055D40-6B2A-1D8E-A87F-C464C2D18471}"/>
              </a:ext>
            </a:extLst>
          </p:cNvPr>
          <p:cNvSpPr>
            <a:spLocks noGrp="1"/>
          </p:cNvSpPr>
          <p:nvPr>
            <p:ph type="pic" sz="quarter" idx="11"/>
          </p:nvPr>
        </p:nvSpPr>
        <p:spPr>
          <a:xfrm>
            <a:off x="5356055" y="1456837"/>
            <a:ext cx="1739831" cy="4715365"/>
          </a:xfrm>
          <a:custGeom>
            <a:avLst/>
            <a:gdLst>
              <a:gd name="connsiteX0" fmla="*/ 0 w 1739831"/>
              <a:gd name="connsiteY0" fmla="*/ 0 h 4715365"/>
              <a:gd name="connsiteX1" fmla="*/ 1739831 w 1739831"/>
              <a:gd name="connsiteY1" fmla="*/ 0 h 4715365"/>
              <a:gd name="connsiteX2" fmla="*/ 1739831 w 1739831"/>
              <a:gd name="connsiteY2" fmla="*/ 4715365 h 4715365"/>
              <a:gd name="connsiteX3" fmla="*/ 0 w 1739831"/>
              <a:gd name="connsiteY3" fmla="*/ 4715365 h 4715365"/>
            </a:gdLst>
            <a:ahLst/>
            <a:cxnLst>
              <a:cxn ang="0">
                <a:pos x="connsiteX0" y="connsiteY0"/>
              </a:cxn>
              <a:cxn ang="0">
                <a:pos x="connsiteX1" y="connsiteY1"/>
              </a:cxn>
              <a:cxn ang="0">
                <a:pos x="connsiteX2" y="connsiteY2"/>
              </a:cxn>
              <a:cxn ang="0">
                <a:pos x="connsiteX3" y="connsiteY3"/>
              </a:cxn>
            </a:cxnLst>
            <a:rect l="l" t="t" r="r" b="b"/>
            <a:pathLst>
              <a:path w="1739831" h="4715365">
                <a:moveTo>
                  <a:pt x="0" y="0"/>
                </a:moveTo>
                <a:lnTo>
                  <a:pt x="1739831" y="0"/>
                </a:lnTo>
                <a:lnTo>
                  <a:pt x="1739831" y="4715365"/>
                </a:lnTo>
                <a:lnTo>
                  <a:pt x="0" y="4715365"/>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A14AC44E-3253-B230-AFEB-0D27EC49D4C5}"/>
              </a:ext>
            </a:extLst>
          </p:cNvPr>
          <p:cNvSpPr>
            <a:spLocks noGrp="1"/>
          </p:cNvSpPr>
          <p:nvPr>
            <p:ph type="pic" sz="quarter" idx="12"/>
          </p:nvPr>
        </p:nvSpPr>
        <p:spPr>
          <a:xfrm>
            <a:off x="7218975" y="685800"/>
            <a:ext cx="2348104" cy="4707750"/>
          </a:xfrm>
          <a:custGeom>
            <a:avLst/>
            <a:gdLst>
              <a:gd name="connsiteX0" fmla="*/ 0 w 2348104"/>
              <a:gd name="connsiteY0" fmla="*/ 0 h 4707750"/>
              <a:gd name="connsiteX1" fmla="*/ 2348104 w 2348104"/>
              <a:gd name="connsiteY1" fmla="*/ 0 h 4707750"/>
              <a:gd name="connsiteX2" fmla="*/ 2348104 w 2348104"/>
              <a:gd name="connsiteY2" fmla="*/ 4707750 h 4707750"/>
              <a:gd name="connsiteX3" fmla="*/ 0 w 2348104"/>
              <a:gd name="connsiteY3" fmla="*/ 4707750 h 4707750"/>
            </a:gdLst>
            <a:ahLst/>
            <a:cxnLst>
              <a:cxn ang="0">
                <a:pos x="connsiteX0" y="connsiteY0"/>
              </a:cxn>
              <a:cxn ang="0">
                <a:pos x="connsiteX1" y="connsiteY1"/>
              </a:cxn>
              <a:cxn ang="0">
                <a:pos x="connsiteX2" y="connsiteY2"/>
              </a:cxn>
              <a:cxn ang="0">
                <a:pos x="connsiteX3" y="connsiteY3"/>
              </a:cxn>
            </a:cxnLst>
            <a:rect l="l" t="t" r="r" b="b"/>
            <a:pathLst>
              <a:path w="2348104" h="4707750">
                <a:moveTo>
                  <a:pt x="0" y="0"/>
                </a:moveTo>
                <a:lnTo>
                  <a:pt x="2348104" y="0"/>
                </a:lnTo>
                <a:lnTo>
                  <a:pt x="2348104" y="4707750"/>
                </a:lnTo>
                <a:lnTo>
                  <a:pt x="0" y="4707750"/>
                </a:ln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7A59C806-ED92-7EBF-AED8-37F7F158E538}"/>
              </a:ext>
            </a:extLst>
          </p:cNvPr>
          <p:cNvSpPr>
            <a:spLocks noGrp="1"/>
          </p:cNvSpPr>
          <p:nvPr>
            <p:ph type="pic" sz="quarter" idx="13"/>
          </p:nvPr>
        </p:nvSpPr>
        <p:spPr>
          <a:xfrm>
            <a:off x="9690170" y="1455608"/>
            <a:ext cx="1739831" cy="4716593"/>
          </a:xfrm>
          <a:custGeom>
            <a:avLst/>
            <a:gdLst>
              <a:gd name="connsiteX0" fmla="*/ 0 w 1739831"/>
              <a:gd name="connsiteY0" fmla="*/ 0 h 4716593"/>
              <a:gd name="connsiteX1" fmla="*/ 1739831 w 1739831"/>
              <a:gd name="connsiteY1" fmla="*/ 0 h 4716593"/>
              <a:gd name="connsiteX2" fmla="*/ 1739831 w 1739831"/>
              <a:gd name="connsiteY2" fmla="*/ 4716593 h 4716593"/>
              <a:gd name="connsiteX3" fmla="*/ 0 w 1739831"/>
              <a:gd name="connsiteY3" fmla="*/ 4716593 h 4716593"/>
            </a:gdLst>
            <a:ahLst/>
            <a:cxnLst>
              <a:cxn ang="0">
                <a:pos x="connsiteX0" y="connsiteY0"/>
              </a:cxn>
              <a:cxn ang="0">
                <a:pos x="connsiteX1" y="connsiteY1"/>
              </a:cxn>
              <a:cxn ang="0">
                <a:pos x="connsiteX2" y="connsiteY2"/>
              </a:cxn>
              <a:cxn ang="0">
                <a:pos x="connsiteX3" y="connsiteY3"/>
              </a:cxn>
            </a:cxnLst>
            <a:rect l="l" t="t" r="r" b="b"/>
            <a:pathLst>
              <a:path w="1739831" h="4716593">
                <a:moveTo>
                  <a:pt x="0" y="0"/>
                </a:moveTo>
                <a:lnTo>
                  <a:pt x="1739831" y="0"/>
                </a:lnTo>
                <a:lnTo>
                  <a:pt x="1739831" y="4716593"/>
                </a:lnTo>
                <a:lnTo>
                  <a:pt x="0" y="4716593"/>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3748232C-C7DD-4C50-5370-1CD27DE2FBE8}"/>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5B598A88-F283-E6CB-8E31-01CF6082469B}"/>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34660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10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356B48D-6F4E-9768-08FF-B1C33AA41926}"/>
              </a:ext>
            </a:extLst>
          </p:cNvPr>
          <p:cNvSpPr>
            <a:spLocks noGrp="1"/>
          </p:cNvSpPr>
          <p:nvPr>
            <p:ph type="pic" sz="quarter" idx="11"/>
          </p:nvPr>
        </p:nvSpPr>
        <p:spPr>
          <a:xfrm>
            <a:off x="761998" y="4015713"/>
            <a:ext cx="2598422" cy="2155725"/>
          </a:xfrm>
          <a:custGeom>
            <a:avLst/>
            <a:gdLst>
              <a:gd name="connsiteX0" fmla="*/ 0 w 2598422"/>
              <a:gd name="connsiteY0" fmla="*/ 0 h 2155725"/>
              <a:gd name="connsiteX1" fmla="*/ 2598422 w 2598422"/>
              <a:gd name="connsiteY1" fmla="*/ 0 h 2155725"/>
              <a:gd name="connsiteX2" fmla="*/ 2598422 w 2598422"/>
              <a:gd name="connsiteY2" fmla="*/ 2155725 h 2155725"/>
              <a:gd name="connsiteX3" fmla="*/ 0 w 2598422"/>
              <a:gd name="connsiteY3" fmla="*/ 2155725 h 2155725"/>
            </a:gdLst>
            <a:ahLst/>
            <a:cxnLst>
              <a:cxn ang="0">
                <a:pos x="connsiteX0" y="connsiteY0"/>
              </a:cxn>
              <a:cxn ang="0">
                <a:pos x="connsiteX1" y="connsiteY1"/>
              </a:cxn>
              <a:cxn ang="0">
                <a:pos x="connsiteX2" y="connsiteY2"/>
              </a:cxn>
              <a:cxn ang="0">
                <a:pos x="connsiteX3" y="connsiteY3"/>
              </a:cxn>
            </a:cxnLst>
            <a:rect l="l" t="t" r="r" b="b"/>
            <a:pathLst>
              <a:path w="2598422" h="2155725">
                <a:moveTo>
                  <a:pt x="0" y="0"/>
                </a:moveTo>
                <a:lnTo>
                  <a:pt x="2598422" y="0"/>
                </a:lnTo>
                <a:lnTo>
                  <a:pt x="2598422" y="2155725"/>
                </a:lnTo>
                <a:lnTo>
                  <a:pt x="0" y="2155725"/>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9E3D2404-645F-BA0D-44B8-8CCE40BC05CF}"/>
              </a:ext>
            </a:extLst>
          </p:cNvPr>
          <p:cNvSpPr>
            <a:spLocks noGrp="1"/>
          </p:cNvSpPr>
          <p:nvPr>
            <p:ph type="pic" sz="quarter" idx="12"/>
          </p:nvPr>
        </p:nvSpPr>
        <p:spPr>
          <a:xfrm>
            <a:off x="3451858" y="1769311"/>
            <a:ext cx="2598422" cy="2155725"/>
          </a:xfrm>
          <a:custGeom>
            <a:avLst/>
            <a:gdLst>
              <a:gd name="connsiteX0" fmla="*/ 0 w 2598422"/>
              <a:gd name="connsiteY0" fmla="*/ 0 h 2155725"/>
              <a:gd name="connsiteX1" fmla="*/ 2598422 w 2598422"/>
              <a:gd name="connsiteY1" fmla="*/ 0 h 2155725"/>
              <a:gd name="connsiteX2" fmla="*/ 2598422 w 2598422"/>
              <a:gd name="connsiteY2" fmla="*/ 2155725 h 2155725"/>
              <a:gd name="connsiteX3" fmla="*/ 0 w 2598422"/>
              <a:gd name="connsiteY3" fmla="*/ 2155725 h 2155725"/>
            </a:gdLst>
            <a:ahLst/>
            <a:cxnLst>
              <a:cxn ang="0">
                <a:pos x="connsiteX0" y="connsiteY0"/>
              </a:cxn>
              <a:cxn ang="0">
                <a:pos x="connsiteX1" y="connsiteY1"/>
              </a:cxn>
              <a:cxn ang="0">
                <a:pos x="connsiteX2" y="connsiteY2"/>
              </a:cxn>
              <a:cxn ang="0">
                <a:pos x="connsiteX3" y="connsiteY3"/>
              </a:cxn>
            </a:cxnLst>
            <a:rect l="l" t="t" r="r" b="b"/>
            <a:pathLst>
              <a:path w="2598422" h="2155725">
                <a:moveTo>
                  <a:pt x="0" y="0"/>
                </a:moveTo>
                <a:lnTo>
                  <a:pt x="2598422" y="0"/>
                </a:lnTo>
                <a:lnTo>
                  <a:pt x="2598422" y="2155725"/>
                </a:lnTo>
                <a:lnTo>
                  <a:pt x="0" y="2155725"/>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926F3DFB-15BD-6953-8CEF-D688535C0A31}"/>
              </a:ext>
            </a:extLst>
          </p:cNvPr>
          <p:cNvSpPr>
            <a:spLocks noGrp="1"/>
          </p:cNvSpPr>
          <p:nvPr>
            <p:ph type="pic" sz="quarter" idx="13"/>
          </p:nvPr>
        </p:nvSpPr>
        <p:spPr>
          <a:xfrm>
            <a:off x="6141718" y="4015713"/>
            <a:ext cx="2598422" cy="2155725"/>
          </a:xfrm>
          <a:custGeom>
            <a:avLst/>
            <a:gdLst>
              <a:gd name="connsiteX0" fmla="*/ 0 w 2598422"/>
              <a:gd name="connsiteY0" fmla="*/ 0 h 2155725"/>
              <a:gd name="connsiteX1" fmla="*/ 2598422 w 2598422"/>
              <a:gd name="connsiteY1" fmla="*/ 0 h 2155725"/>
              <a:gd name="connsiteX2" fmla="*/ 2598422 w 2598422"/>
              <a:gd name="connsiteY2" fmla="*/ 2155725 h 2155725"/>
              <a:gd name="connsiteX3" fmla="*/ 0 w 2598422"/>
              <a:gd name="connsiteY3" fmla="*/ 2155725 h 2155725"/>
            </a:gdLst>
            <a:ahLst/>
            <a:cxnLst>
              <a:cxn ang="0">
                <a:pos x="connsiteX0" y="connsiteY0"/>
              </a:cxn>
              <a:cxn ang="0">
                <a:pos x="connsiteX1" y="connsiteY1"/>
              </a:cxn>
              <a:cxn ang="0">
                <a:pos x="connsiteX2" y="connsiteY2"/>
              </a:cxn>
              <a:cxn ang="0">
                <a:pos x="connsiteX3" y="connsiteY3"/>
              </a:cxn>
            </a:cxnLst>
            <a:rect l="l" t="t" r="r" b="b"/>
            <a:pathLst>
              <a:path w="2598422" h="2155725">
                <a:moveTo>
                  <a:pt x="0" y="0"/>
                </a:moveTo>
                <a:lnTo>
                  <a:pt x="2598422" y="0"/>
                </a:lnTo>
                <a:lnTo>
                  <a:pt x="2598422" y="2155725"/>
                </a:lnTo>
                <a:lnTo>
                  <a:pt x="0" y="2155725"/>
                </a:ln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28354E0B-EEC3-3114-CF4D-1AAB0C286B27}"/>
              </a:ext>
            </a:extLst>
          </p:cNvPr>
          <p:cNvSpPr>
            <a:spLocks noGrp="1"/>
          </p:cNvSpPr>
          <p:nvPr>
            <p:ph type="pic" sz="quarter" idx="14"/>
          </p:nvPr>
        </p:nvSpPr>
        <p:spPr>
          <a:xfrm>
            <a:off x="8831578" y="1769311"/>
            <a:ext cx="2598422" cy="2155725"/>
          </a:xfrm>
          <a:custGeom>
            <a:avLst/>
            <a:gdLst>
              <a:gd name="connsiteX0" fmla="*/ 0 w 2598422"/>
              <a:gd name="connsiteY0" fmla="*/ 0 h 2155725"/>
              <a:gd name="connsiteX1" fmla="*/ 2598422 w 2598422"/>
              <a:gd name="connsiteY1" fmla="*/ 0 h 2155725"/>
              <a:gd name="connsiteX2" fmla="*/ 2598422 w 2598422"/>
              <a:gd name="connsiteY2" fmla="*/ 2155725 h 2155725"/>
              <a:gd name="connsiteX3" fmla="*/ 0 w 2598422"/>
              <a:gd name="connsiteY3" fmla="*/ 2155725 h 2155725"/>
            </a:gdLst>
            <a:ahLst/>
            <a:cxnLst>
              <a:cxn ang="0">
                <a:pos x="connsiteX0" y="connsiteY0"/>
              </a:cxn>
              <a:cxn ang="0">
                <a:pos x="connsiteX1" y="connsiteY1"/>
              </a:cxn>
              <a:cxn ang="0">
                <a:pos x="connsiteX2" y="connsiteY2"/>
              </a:cxn>
              <a:cxn ang="0">
                <a:pos x="connsiteX3" y="connsiteY3"/>
              </a:cxn>
            </a:cxnLst>
            <a:rect l="l" t="t" r="r" b="b"/>
            <a:pathLst>
              <a:path w="2598422" h="2155725">
                <a:moveTo>
                  <a:pt x="0" y="0"/>
                </a:moveTo>
                <a:lnTo>
                  <a:pt x="2598422" y="0"/>
                </a:lnTo>
                <a:lnTo>
                  <a:pt x="2598422" y="2155725"/>
                </a:lnTo>
                <a:lnTo>
                  <a:pt x="0" y="2155725"/>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CFFBF2FA-5D3A-DA7A-A893-D926049CADCB}"/>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632DD2AB-7C33-E0B5-4FC9-6007BFEB969A}"/>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96967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decel="100000" fill="hold" grpId="0" nodeType="withEffect" nodePh="1">
                                  <p:stCondLst>
                                    <p:cond delay="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ppt_x"/>
                                          </p:val>
                                        </p:tav>
                                        <p:tav tm="100000">
                                          <p:val>
                                            <p:strVal val="#ppt_x"/>
                                          </p:val>
                                        </p:tav>
                                      </p:tavLst>
                                    </p:anim>
                                    <p:anim calcmode="lin" valueType="num">
                                      <p:cBhvr additive="base">
                                        <p:cTn id="20"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178333E-C795-1D1A-68B3-987D4DA00A48}"/>
              </a:ext>
            </a:extLst>
          </p:cNvPr>
          <p:cNvSpPr>
            <a:spLocks noGrp="1"/>
          </p:cNvSpPr>
          <p:nvPr>
            <p:ph type="pic" sz="quarter" idx="11"/>
          </p:nvPr>
        </p:nvSpPr>
        <p:spPr>
          <a:xfrm>
            <a:off x="761997" y="1769310"/>
            <a:ext cx="5288282" cy="4402890"/>
          </a:xfrm>
          <a:custGeom>
            <a:avLst/>
            <a:gdLst>
              <a:gd name="connsiteX0" fmla="*/ 0 w 5288282"/>
              <a:gd name="connsiteY0" fmla="*/ 0 h 4402890"/>
              <a:gd name="connsiteX1" fmla="*/ 5288282 w 5288282"/>
              <a:gd name="connsiteY1" fmla="*/ 0 h 4402890"/>
              <a:gd name="connsiteX2" fmla="*/ 5288282 w 5288282"/>
              <a:gd name="connsiteY2" fmla="*/ 4402890 h 4402890"/>
              <a:gd name="connsiteX3" fmla="*/ 0 w 5288282"/>
              <a:gd name="connsiteY3" fmla="*/ 4402890 h 4402890"/>
            </a:gdLst>
            <a:ahLst/>
            <a:cxnLst>
              <a:cxn ang="0">
                <a:pos x="connsiteX0" y="connsiteY0"/>
              </a:cxn>
              <a:cxn ang="0">
                <a:pos x="connsiteX1" y="connsiteY1"/>
              </a:cxn>
              <a:cxn ang="0">
                <a:pos x="connsiteX2" y="connsiteY2"/>
              </a:cxn>
              <a:cxn ang="0">
                <a:pos x="connsiteX3" y="connsiteY3"/>
              </a:cxn>
            </a:cxnLst>
            <a:rect l="l" t="t" r="r" b="b"/>
            <a:pathLst>
              <a:path w="5288282" h="4402890">
                <a:moveTo>
                  <a:pt x="0" y="0"/>
                </a:moveTo>
                <a:lnTo>
                  <a:pt x="5288282" y="0"/>
                </a:lnTo>
                <a:lnTo>
                  <a:pt x="5288282" y="4402890"/>
                </a:lnTo>
                <a:lnTo>
                  <a:pt x="0" y="4402890"/>
                </a:lnTo>
                <a:close/>
              </a:path>
            </a:pathLst>
          </a:custGeom>
          <a:noFill/>
        </p:spPr>
        <p:txBody>
          <a:bodyPr wrap="square">
            <a:noAutofit/>
          </a:bodyPr>
          <a:lstStyle>
            <a:lvl1pPr>
              <a:defRPr sz="1400">
                <a:solidFill>
                  <a:schemeClr val="accent2"/>
                </a:solidFill>
              </a:defRPr>
            </a:lvl1pPr>
          </a:lstStyle>
          <a:p>
            <a:endParaRPr lang="en-US"/>
          </a:p>
        </p:txBody>
      </p:sp>
      <p:sp>
        <p:nvSpPr>
          <p:cNvPr id="7" name="Picture Placeholder 6">
            <a:extLst>
              <a:ext uri="{FF2B5EF4-FFF2-40B4-BE49-F238E27FC236}">
                <a16:creationId xmlns:a16="http://schemas.microsoft.com/office/drawing/2014/main" id="{712382F7-F0D3-5BDB-5E8E-70C94F0741EA}"/>
              </a:ext>
            </a:extLst>
          </p:cNvPr>
          <p:cNvSpPr>
            <a:spLocks noGrp="1"/>
          </p:cNvSpPr>
          <p:nvPr>
            <p:ph type="pic" sz="quarter" idx="13"/>
          </p:nvPr>
        </p:nvSpPr>
        <p:spPr>
          <a:xfrm>
            <a:off x="6141718" y="4015713"/>
            <a:ext cx="2598422" cy="2155725"/>
          </a:xfrm>
          <a:custGeom>
            <a:avLst/>
            <a:gdLst>
              <a:gd name="connsiteX0" fmla="*/ 0 w 2598422"/>
              <a:gd name="connsiteY0" fmla="*/ 0 h 2155725"/>
              <a:gd name="connsiteX1" fmla="*/ 2598422 w 2598422"/>
              <a:gd name="connsiteY1" fmla="*/ 0 h 2155725"/>
              <a:gd name="connsiteX2" fmla="*/ 2598422 w 2598422"/>
              <a:gd name="connsiteY2" fmla="*/ 2155725 h 2155725"/>
              <a:gd name="connsiteX3" fmla="*/ 0 w 2598422"/>
              <a:gd name="connsiteY3" fmla="*/ 2155725 h 2155725"/>
            </a:gdLst>
            <a:ahLst/>
            <a:cxnLst>
              <a:cxn ang="0">
                <a:pos x="connsiteX0" y="connsiteY0"/>
              </a:cxn>
              <a:cxn ang="0">
                <a:pos x="connsiteX1" y="connsiteY1"/>
              </a:cxn>
              <a:cxn ang="0">
                <a:pos x="connsiteX2" y="connsiteY2"/>
              </a:cxn>
              <a:cxn ang="0">
                <a:pos x="connsiteX3" y="connsiteY3"/>
              </a:cxn>
            </a:cxnLst>
            <a:rect l="l" t="t" r="r" b="b"/>
            <a:pathLst>
              <a:path w="2598422" h="2155725">
                <a:moveTo>
                  <a:pt x="0" y="0"/>
                </a:moveTo>
                <a:lnTo>
                  <a:pt x="2598422" y="0"/>
                </a:lnTo>
                <a:lnTo>
                  <a:pt x="2598422" y="2155725"/>
                </a:lnTo>
                <a:lnTo>
                  <a:pt x="0" y="2155725"/>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5046DEE4-E33E-EF47-3FE5-F47BA782F2D4}"/>
              </a:ext>
            </a:extLst>
          </p:cNvPr>
          <p:cNvSpPr>
            <a:spLocks noGrp="1"/>
          </p:cNvSpPr>
          <p:nvPr>
            <p:ph type="pic" sz="quarter" idx="14"/>
          </p:nvPr>
        </p:nvSpPr>
        <p:spPr>
          <a:xfrm>
            <a:off x="8831578" y="1769311"/>
            <a:ext cx="2598422" cy="2155725"/>
          </a:xfrm>
          <a:custGeom>
            <a:avLst/>
            <a:gdLst>
              <a:gd name="connsiteX0" fmla="*/ 0 w 2598422"/>
              <a:gd name="connsiteY0" fmla="*/ 0 h 2155725"/>
              <a:gd name="connsiteX1" fmla="*/ 2598422 w 2598422"/>
              <a:gd name="connsiteY1" fmla="*/ 0 h 2155725"/>
              <a:gd name="connsiteX2" fmla="*/ 2598422 w 2598422"/>
              <a:gd name="connsiteY2" fmla="*/ 2155725 h 2155725"/>
              <a:gd name="connsiteX3" fmla="*/ 0 w 2598422"/>
              <a:gd name="connsiteY3" fmla="*/ 2155725 h 2155725"/>
            </a:gdLst>
            <a:ahLst/>
            <a:cxnLst>
              <a:cxn ang="0">
                <a:pos x="connsiteX0" y="connsiteY0"/>
              </a:cxn>
              <a:cxn ang="0">
                <a:pos x="connsiteX1" y="connsiteY1"/>
              </a:cxn>
              <a:cxn ang="0">
                <a:pos x="connsiteX2" y="connsiteY2"/>
              </a:cxn>
              <a:cxn ang="0">
                <a:pos x="connsiteX3" y="connsiteY3"/>
              </a:cxn>
            </a:cxnLst>
            <a:rect l="l" t="t" r="r" b="b"/>
            <a:pathLst>
              <a:path w="2598422" h="2155725">
                <a:moveTo>
                  <a:pt x="0" y="0"/>
                </a:moveTo>
                <a:lnTo>
                  <a:pt x="2598422" y="0"/>
                </a:lnTo>
                <a:lnTo>
                  <a:pt x="2598422" y="2155725"/>
                </a:lnTo>
                <a:lnTo>
                  <a:pt x="0" y="2155725"/>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BC3CD5C7-6642-347A-98AE-74D37B981A4F}"/>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D7499C8A-4924-5E01-E622-04674C5365D3}"/>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01462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decel="100000" fill="hold" grpId="0" nodeType="with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1+#ppt_w/2"/>
                                          </p:val>
                                        </p:tav>
                                        <p:tav tm="100000">
                                          <p:val>
                                            <p:strVal val="#ppt_x"/>
                                          </p:val>
                                        </p:tav>
                                      </p:tavLst>
                                    </p:anim>
                                    <p:anim calcmode="lin" valueType="num">
                                      <p:cBhvr additive="base">
                                        <p:cTn id="16"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BC8C44C-FA8F-5C9D-38AA-F038B5D4B223}"/>
              </a:ext>
            </a:extLst>
          </p:cNvPr>
          <p:cNvSpPr>
            <a:spLocks noGrp="1"/>
          </p:cNvSpPr>
          <p:nvPr>
            <p:ph type="pic" sz="quarter" idx="11"/>
          </p:nvPr>
        </p:nvSpPr>
        <p:spPr>
          <a:xfrm>
            <a:off x="761997" y="1769310"/>
            <a:ext cx="5288282" cy="4402890"/>
          </a:xfrm>
          <a:custGeom>
            <a:avLst/>
            <a:gdLst>
              <a:gd name="connsiteX0" fmla="*/ 0 w 5288282"/>
              <a:gd name="connsiteY0" fmla="*/ 0 h 4402890"/>
              <a:gd name="connsiteX1" fmla="*/ 5288282 w 5288282"/>
              <a:gd name="connsiteY1" fmla="*/ 0 h 4402890"/>
              <a:gd name="connsiteX2" fmla="*/ 5288282 w 5288282"/>
              <a:gd name="connsiteY2" fmla="*/ 4402890 h 4402890"/>
              <a:gd name="connsiteX3" fmla="*/ 0 w 5288282"/>
              <a:gd name="connsiteY3" fmla="*/ 4402890 h 4402890"/>
            </a:gdLst>
            <a:ahLst/>
            <a:cxnLst>
              <a:cxn ang="0">
                <a:pos x="connsiteX0" y="connsiteY0"/>
              </a:cxn>
              <a:cxn ang="0">
                <a:pos x="connsiteX1" y="connsiteY1"/>
              </a:cxn>
              <a:cxn ang="0">
                <a:pos x="connsiteX2" y="connsiteY2"/>
              </a:cxn>
              <a:cxn ang="0">
                <a:pos x="connsiteX3" y="connsiteY3"/>
              </a:cxn>
            </a:cxnLst>
            <a:rect l="l" t="t" r="r" b="b"/>
            <a:pathLst>
              <a:path w="5288282" h="4402890">
                <a:moveTo>
                  <a:pt x="0" y="0"/>
                </a:moveTo>
                <a:lnTo>
                  <a:pt x="5288282" y="0"/>
                </a:lnTo>
                <a:lnTo>
                  <a:pt x="5288282" y="4402890"/>
                </a:lnTo>
                <a:lnTo>
                  <a:pt x="0" y="440289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4FDAE8EB-F912-DA2A-164B-AD1A19CF634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4" name="Slide Number Placeholder 1">
            <a:extLst>
              <a:ext uri="{FF2B5EF4-FFF2-40B4-BE49-F238E27FC236}">
                <a16:creationId xmlns:a16="http://schemas.microsoft.com/office/drawing/2014/main" id="{32C72E6E-A0A6-3A9C-8AC1-1E4AB0D8EB96}"/>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04490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A38B4A3-1353-02C5-3E61-DE26E4698BD2}"/>
              </a:ext>
            </a:extLst>
          </p:cNvPr>
          <p:cNvSpPr>
            <a:spLocks noGrp="1"/>
          </p:cNvSpPr>
          <p:nvPr>
            <p:ph type="pic" sz="quarter" idx="11"/>
          </p:nvPr>
        </p:nvSpPr>
        <p:spPr>
          <a:xfrm>
            <a:off x="759726" y="685803"/>
            <a:ext cx="4574275" cy="5486399"/>
          </a:xfrm>
          <a:custGeom>
            <a:avLst/>
            <a:gdLst>
              <a:gd name="connsiteX0" fmla="*/ 0 w 4574275"/>
              <a:gd name="connsiteY0" fmla="*/ 0 h 5486399"/>
              <a:gd name="connsiteX1" fmla="*/ 4574275 w 4574275"/>
              <a:gd name="connsiteY1" fmla="*/ 0 h 5486399"/>
              <a:gd name="connsiteX2" fmla="*/ 4574275 w 4574275"/>
              <a:gd name="connsiteY2" fmla="*/ 5486399 h 5486399"/>
              <a:gd name="connsiteX3" fmla="*/ 0 w 4574275"/>
              <a:gd name="connsiteY3" fmla="*/ 5486399 h 5486399"/>
            </a:gdLst>
            <a:ahLst/>
            <a:cxnLst>
              <a:cxn ang="0">
                <a:pos x="connsiteX0" y="connsiteY0"/>
              </a:cxn>
              <a:cxn ang="0">
                <a:pos x="connsiteX1" y="connsiteY1"/>
              </a:cxn>
              <a:cxn ang="0">
                <a:pos x="connsiteX2" y="connsiteY2"/>
              </a:cxn>
              <a:cxn ang="0">
                <a:pos x="connsiteX3" y="connsiteY3"/>
              </a:cxn>
            </a:cxnLst>
            <a:rect l="l" t="t" r="r" b="b"/>
            <a:pathLst>
              <a:path w="4574275" h="5486399">
                <a:moveTo>
                  <a:pt x="0" y="0"/>
                </a:moveTo>
                <a:lnTo>
                  <a:pt x="4574275" y="0"/>
                </a:lnTo>
                <a:lnTo>
                  <a:pt x="4574275" y="5486399"/>
                </a:lnTo>
                <a:lnTo>
                  <a:pt x="0" y="5486399"/>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99F17F9D-D38E-068E-71C1-6539414FB34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2DBF6751-05AB-48DC-C3BA-7DB88D295C6A}"/>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62206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F131450-0D04-2EB9-DE8C-FB13BD94C403}"/>
              </a:ext>
            </a:extLst>
          </p:cNvPr>
          <p:cNvSpPr>
            <a:spLocks noGrp="1"/>
          </p:cNvSpPr>
          <p:nvPr>
            <p:ph type="pic" sz="quarter" idx="11"/>
          </p:nvPr>
        </p:nvSpPr>
        <p:spPr>
          <a:xfrm>
            <a:off x="6855727" y="685802"/>
            <a:ext cx="4574275" cy="5481674"/>
          </a:xfrm>
          <a:custGeom>
            <a:avLst/>
            <a:gdLst>
              <a:gd name="connsiteX0" fmla="*/ 0 w 4574275"/>
              <a:gd name="connsiteY0" fmla="*/ 0 h 5481674"/>
              <a:gd name="connsiteX1" fmla="*/ 4574275 w 4574275"/>
              <a:gd name="connsiteY1" fmla="*/ 0 h 5481674"/>
              <a:gd name="connsiteX2" fmla="*/ 4574275 w 4574275"/>
              <a:gd name="connsiteY2" fmla="*/ 5481674 h 5481674"/>
              <a:gd name="connsiteX3" fmla="*/ 0 w 4574275"/>
              <a:gd name="connsiteY3" fmla="*/ 5481674 h 5481674"/>
            </a:gdLst>
            <a:ahLst/>
            <a:cxnLst>
              <a:cxn ang="0">
                <a:pos x="connsiteX0" y="connsiteY0"/>
              </a:cxn>
              <a:cxn ang="0">
                <a:pos x="connsiteX1" y="connsiteY1"/>
              </a:cxn>
              <a:cxn ang="0">
                <a:pos x="connsiteX2" y="connsiteY2"/>
              </a:cxn>
              <a:cxn ang="0">
                <a:pos x="connsiteX3" y="connsiteY3"/>
              </a:cxn>
            </a:cxnLst>
            <a:rect l="l" t="t" r="r" b="b"/>
            <a:pathLst>
              <a:path w="4574275" h="5481674">
                <a:moveTo>
                  <a:pt x="0" y="0"/>
                </a:moveTo>
                <a:lnTo>
                  <a:pt x="4574275" y="0"/>
                </a:lnTo>
                <a:lnTo>
                  <a:pt x="4574275" y="5481674"/>
                </a:lnTo>
                <a:lnTo>
                  <a:pt x="0" y="5481674"/>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2D33DE9C-38BA-C422-D6C4-30A3B65AF26E}"/>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F18C9D21-7F6A-C9ED-2CF4-D97B4757FC73}"/>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05142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29AFB1B-F5FE-0D7A-52E8-A7EF2F2075E3}"/>
              </a:ext>
            </a:extLst>
          </p:cNvPr>
          <p:cNvSpPr>
            <a:spLocks noGrp="1"/>
          </p:cNvSpPr>
          <p:nvPr>
            <p:ph type="pic" sz="quarter" idx="11"/>
          </p:nvPr>
        </p:nvSpPr>
        <p:spPr>
          <a:xfrm>
            <a:off x="2077996" y="525161"/>
            <a:ext cx="2854411" cy="2850206"/>
          </a:xfrm>
          <a:custGeom>
            <a:avLst/>
            <a:gdLst>
              <a:gd name="connsiteX0" fmla="*/ 1427206 w 2854411"/>
              <a:gd name="connsiteY0" fmla="*/ 0 h 2850206"/>
              <a:gd name="connsiteX1" fmla="*/ 2854411 w 2854411"/>
              <a:gd name="connsiteY1" fmla="*/ 1427206 h 2850206"/>
              <a:gd name="connsiteX2" fmla="*/ 1431411 w 2854411"/>
              <a:gd name="connsiteY2" fmla="*/ 2850206 h 2850206"/>
              <a:gd name="connsiteX3" fmla="*/ 1423001 w 2854411"/>
              <a:gd name="connsiteY3" fmla="*/ 2850206 h 2850206"/>
              <a:gd name="connsiteX4" fmla="*/ 0 w 2854411"/>
              <a:gd name="connsiteY4" fmla="*/ 1427206 h 285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411" h="2850206">
                <a:moveTo>
                  <a:pt x="1427206" y="0"/>
                </a:moveTo>
                <a:lnTo>
                  <a:pt x="2854411" y="1427206"/>
                </a:lnTo>
                <a:lnTo>
                  <a:pt x="1431411" y="2850206"/>
                </a:lnTo>
                <a:lnTo>
                  <a:pt x="1423001" y="2850206"/>
                </a:lnTo>
                <a:lnTo>
                  <a:pt x="0" y="1427206"/>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795A2008-5157-D904-8A8C-DDE9CB5E6CC6}"/>
              </a:ext>
            </a:extLst>
          </p:cNvPr>
          <p:cNvSpPr>
            <a:spLocks noGrp="1"/>
          </p:cNvSpPr>
          <p:nvPr>
            <p:ph type="pic" sz="quarter" idx="12"/>
          </p:nvPr>
        </p:nvSpPr>
        <p:spPr>
          <a:xfrm>
            <a:off x="574588" y="2003897"/>
            <a:ext cx="2854411" cy="2850206"/>
          </a:xfrm>
          <a:custGeom>
            <a:avLst/>
            <a:gdLst>
              <a:gd name="connsiteX0" fmla="*/ 1427206 w 2854411"/>
              <a:gd name="connsiteY0" fmla="*/ 0 h 2850206"/>
              <a:gd name="connsiteX1" fmla="*/ 2854411 w 2854411"/>
              <a:gd name="connsiteY1" fmla="*/ 1427206 h 2850206"/>
              <a:gd name="connsiteX2" fmla="*/ 1431411 w 2854411"/>
              <a:gd name="connsiteY2" fmla="*/ 2850206 h 2850206"/>
              <a:gd name="connsiteX3" fmla="*/ 1423001 w 2854411"/>
              <a:gd name="connsiteY3" fmla="*/ 2850206 h 2850206"/>
              <a:gd name="connsiteX4" fmla="*/ 0 w 2854411"/>
              <a:gd name="connsiteY4" fmla="*/ 1427206 h 285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411" h="2850206">
                <a:moveTo>
                  <a:pt x="1427206" y="0"/>
                </a:moveTo>
                <a:lnTo>
                  <a:pt x="2854411" y="1427206"/>
                </a:lnTo>
                <a:lnTo>
                  <a:pt x="1431411" y="2850206"/>
                </a:lnTo>
                <a:lnTo>
                  <a:pt x="1423001" y="2850206"/>
                </a:lnTo>
                <a:lnTo>
                  <a:pt x="0" y="1427206"/>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6F8AF645-58A2-C166-A693-D175AFB33437}"/>
              </a:ext>
            </a:extLst>
          </p:cNvPr>
          <p:cNvSpPr>
            <a:spLocks noGrp="1"/>
          </p:cNvSpPr>
          <p:nvPr>
            <p:ph type="pic" sz="quarter" idx="13"/>
          </p:nvPr>
        </p:nvSpPr>
        <p:spPr>
          <a:xfrm>
            <a:off x="3601994" y="2003897"/>
            <a:ext cx="2854411" cy="2850206"/>
          </a:xfrm>
          <a:custGeom>
            <a:avLst/>
            <a:gdLst>
              <a:gd name="connsiteX0" fmla="*/ 1427206 w 2854411"/>
              <a:gd name="connsiteY0" fmla="*/ 0 h 2850206"/>
              <a:gd name="connsiteX1" fmla="*/ 2854411 w 2854411"/>
              <a:gd name="connsiteY1" fmla="*/ 1427206 h 2850206"/>
              <a:gd name="connsiteX2" fmla="*/ 1431411 w 2854411"/>
              <a:gd name="connsiteY2" fmla="*/ 2850206 h 2850206"/>
              <a:gd name="connsiteX3" fmla="*/ 1423001 w 2854411"/>
              <a:gd name="connsiteY3" fmla="*/ 2850206 h 2850206"/>
              <a:gd name="connsiteX4" fmla="*/ 0 w 2854411"/>
              <a:gd name="connsiteY4" fmla="*/ 1427206 h 285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411" h="2850206">
                <a:moveTo>
                  <a:pt x="1427206" y="0"/>
                </a:moveTo>
                <a:lnTo>
                  <a:pt x="2854411" y="1427206"/>
                </a:lnTo>
                <a:lnTo>
                  <a:pt x="1431411" y="2850206"/>
                </a:lnTo>
                <a:lnTo>
                  <a:pt x="1423001" y="2850206"/>
                </a:lnTo>
                <a:lnTo>
                  <a:pt x="0" y="1427206"/>
                </a:ln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A586D9A8-7EBA-44BF-1384-B17F59B17523}"/>
              </a:ext>
            </a:extLst>
          </p:cNvPr>
          <p:cNvSpPr>
            <a:spLocks noGrp="1"/>
          </p:cNvSpPr>
          <p:nvPr>
            <p:ph type="pic" sz="quarter" idx="14"/>
          </p:nvPr>
        </p:nvSpPr>
        <p:spPr>
          <a:xfrm>
            <a:off x="2077996" y="3480531"/>
            <a:ext cx="2854411" cy="2850206"/>
          </a:xfrm>
          <a:custGeom>
            <a:avLst/>
            <a:gdLst>
              <a:gd name="connsiteX0" fmla="*/ 1427206 w 2854411"/>
              <a:gd name="connsiteY0" fmla="*/ 0 h 2850206"/>
              <a:gd name="connsiteX1" fmla="*/ 2854411 w 2854411"/>
              <a:gd name="connsiteY1" fmla="*/ 1427206 h 2850206"/>
              <a:gd name="connsiteX2" fmla="*/ 1431411 w 2854411"/>
              <a:gd name="connsiteY2" fmla="*/ 2850206 h 2850206"/>
              <a:gd name="connsiteX3" fmla="*/ 1423001 w 2854411"/>
              <a:gd name="connsiteY3" fmla="*/ 2850206 h 2850206"/>
              <a:gd name="connsiteX4" fmla="*/ 0 w 2854411"/>
              <a:gd name="connsiteY4" fmla="*/ 1427206 h 285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411" h="2850206">
                <a:moveTo>
                  <a:pt x="1427206" y="0"/>
                </a:moveTo>
                <a:lnTo>
                  <a:pt x="2854411" y="1427206"/>
                </a:lnTo>
                <a:lnTo>
                  <a:pt x="1431411" y="2850206"/>
                </a:lnTo>
                <a:lnTo>
                  <a:pt x="1423001" y="2850206"/>
                </a:lnTo>
                <a:lnTo>
                  <a:pt x="0" y="1427206"/>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8002CF66-774C-8074-EE81-D51FFCF1AF76}"/>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FC41C3AC-D0DF-8D73-03F2-68F204974907}"/>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89954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10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1+#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20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1+#ppt_w/2"/>
                                          </p:val>
                                        </p:tav>
                                        <p:tav tm="100000">
                                          <p:val>
                                            <p:strVal val="#ppt_x"/>
                                          </p:val>
                                        </p:tav>
                                      </p:tavLst>
                                    </p:anim>
                                    <p:anim calcmode="lin" valueType="num">
                                      <p:cBhvr additive="base">
                                        <p:cTn id="16" dur="75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nodePh="1">
                                  <p:stCondLst>
                                    <p:cond delay="300"/>
                                  </p:stCondLst>
                                  <p:endCondLst>
                                    <p:cond evt="begin" delay="0">
                                      <p:tn val="17"/>
                                    </p:cond>
                                  </p:end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1+#ppt_w/2"/>
                                          </p:val>
                                        </p:tav>
                                        <p:tav tm="100000">
                                          <p:val>
                                            <p:strVal val="#ppt_x"/>
                                          </p:val>
                                        </p:tav>
                                      </p:tavLst>
                                    </p:anim>
                                    <p:anim calcmode="lin" valueType="num">
                                      <p:cBhvr additive="base">
                                        <p:cTn id="20"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5364FA0-589C-81C5-EC33-400985672F16}"/>
              </a:ext>
            </a:extLst>
          </p:cNvPr>
          <p:cNvSpPr>
            <a:spLocks noGrp="1"/>
          </p:cNvSpPr>
          <p:nvPr>
            <p:ph type="pic" sz="quarter" idx="11"/>
          </p:nvPr>
        </p:nvSpPr>
        <p:spPr>
          <a:xfrm>
            <a:off x="5705636" y="863600"/>
            <a:ext cx="5891802" cy="5130798"/>
          </a:xfrm>
          <a:custGeom>
            <a:avLst/>
            <a:gdLst>
              <a:gd name="connsiteX0" fmla="*/ 2943509 w 5891802"/>
              <a:gd name="connsiteY0" fmla="*/ 2618047 h 5130798"/>
              <a:gd name="connsiteX1" fmla="*/ 4393726 w 5891802"/>
              <a:gd name="connsiteY1" fmla="*/ 5130798 h 5130798"/>
              <a:gd name="connsiteX2" fmla="*/ 1498079 w 5891802"/>
              <a:gd name="connsiteY2" fmla="*/ 5130798 h 5130798"/>
              <a:gd name="connsiteX3" fmla="*/ 2991370 w 5891802"/>
              <a:gd name="connsiteY3" fmla="*/ 2594117 h 5130798"/>
              <a:gd name="connsiteX4" fmla="*/ 5891802 w 5891802"/>
              <a:gd name="connsiteY4" fmla="*/ 2594117 h 5130798"/>
              <a:gd name="connsiteX5" fmla="*/ 4441586 w 5891802"/>
              <a:gd name="connsiteY5" fmla="*/ 5102081 h 5130798"/>
              <a:gd name="connsiteX6" fmla="*/ 0 w 5891802"/>
              <a:gd name="connsiteY6" fmla="*/ 2594117 h 5130798"/>
              <a:gd name="connsiteX7" fmla="*/ 2900432 w 5891802"/>
              <a:gd name="connsiteY7" fmla="*/ 2594117 h 5130798"/>
              <a:gd name="connsiteX8" fmla="*/ 1450216 w 5891802"/>
              <a:gd name="connsiteY8" fmla="*/ 5102081 h 5130798"/>
              <a:gd name="connsiteX9" fmla="*/ 4441586 w 5891802"/>
              <a:gd name="connsiteY9" fmla="*/ 28717 h 5130798"/>
              <a:gd name="connsiteX10" fmla="*/ 5891802 w 5891802"/>
              <a:gd name="connsiteY10" fmla="*/ 2536681 h 5130798"/>
              <a:gd name="connsiteX11" fmla="*/ 2991370 w 5891802"/>
              <a:gd name="connsiteY11" fmla="*/ 2536681 h 5130798"/>
              <a:gd name="connsiteX12" fmla="*/ 1450216 w 5891802"/>
              <a:gd name="connsiteY12" fmla="*/ 28717 h 5130798"/>
              <a:gd name="connsiteX13" fmla="*/ 2900432 w 5891802"/>
              <a:gd name="connsiteY13" fmla="*/ 2536681 h 5130798"/>
              <a:gd name="connsiteX14" fmla="*/ 0 w 5891802"/>
              <a:gd name="connsiteY14" fmla="*/ 2536681 h 5130798"/>
              <a:gd name="connsiteX15" fmla="*/ 1498079 w 5891802"/>
              <a:gd name="connsiteY15" fmla="*/ 0 h 5130798"/>
              <a:gd name="connsiteX16" fmla="*/ 4393726 w 5891802"/>
              <a:gd name="connsiteY16" fmla="*/ 0 h 5130798"/>
              <a:gd name="connsiteX17" fmla="*/ 2943509 w 5891802"/>
              <a:gd name="connsiteY17" fmla="*/ 2512751 h 513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91802" h="5130798">
                <a:moveTo>
                  <a:pt x="2943509" y="2618047"/>
                </a:moveTo>
                <a:lnTo>
                  <a:pt x="4393726" y="5130798"/>
                </a:lnTo>
                <a:lnTo>
                  <a:pt x="1498079" y="5130798"/>
                </a:lnTo>
                <a:close/>
                <a:moveTo>
                  <a:pt x="2991370" y="2594117"/>
                </a:moveTo>
                <a:lnTo>
                  <a:pt x="5891802" y="2594117"/>
                </a:lnTo>
                <a:lnTo>
                  <a:pt x="4441586" y="5102081"/>
                </a:lnTo>
                <a:close/>
                <a:moveTo>
                  <a:pt x="0" y="2594117"/>
                </a:moveTo>
                <a:lnTo>
                  <a:pt x="2900432" y="2594117"/>
                </a:lnTo>
                <a:lnTo>
                  <a:pt x="1450216" y="5102081"/>
                </a:lnTo>
                <a:close/>
                <a:moveTo>
                  <a:pt x="4441586" y="28717"/>
                </a:moveTo>
                <a:lnTo>
                  <a:pt x="5891802" y="2536681"/>
                </a:lnTo>
                <a:lnTo>
                  <a:pt x="2991370" y="2536681"/>
                </a:lnTo>
                <a:close/>
                <a:moveTo>
                  <a:pt x="1450216" y="28717"/>
                </a:moveTo>
                <a:lnTo>
                  <a:pt x="2900432" y="2536681"/>
                </a:lnTo>
                <a:lnTo>
                  <a:pt x="0" y="2536681"/>
                </a:lnTo>
                <a:close/>
                <a:moveTo>
                  <a:pt x="1498079" y="0"/>
                </a:moveTo>
                <a:lnTo>
                  <a:pt x="4393726" y="0"/>
                </a:lnTo>
                <a:lnTo>
                  <a:pt x="2943509" y="2512751"/>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6698971F-3623-E6C2-5BFB-27E216C1091B}"/>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14565DC6-3A36-FC55-6085-8E030EC01DD2}"/>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62166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AB00DC1-38CB-7595-2E22-5A224E6C7F53}"/>
              </a:ext>
            </a:extLst>
          </p:cNvPr>
          <p:cNvSpPr>
            <a:spLocks noGrp="1"/>
          </p:cNvSpPr>
          <p:nvPr>
            <p:ph type="pic" sz="quarter" idx="11"/>
          </p:nvPr>
        </p:nvSpPr>
        <p:spPr>
          <a:xfrm>
            <a:off x="0" y="0"/>
            <a:ext cx="6860256" cy="6858000"/>
          </a:xfrm>
          <a:custGeom>
            <a:avLst/>
            <a:gdLst>
              <a:gd name="connsiteX0" fmla="*/ 0 w 6860256"/>
              <a:gd name="connsiteY0" fmla="*/ 0 h 6858000"/>
              <a:gd name="connsiteX1" fmla="*/ 6860256 w 6860256"/>
              <a:gd name="connsiteY1" fmla="*/ 0 h 6858000"/>
              <a:gd name="connsiteX2" fmla="*/ 5859468 w 6860256"/>
              <a:gd name="connsiteY2" fmla="*/ 6858000 h 6858000"/>
              <a:gd name="connsiteX3" fmla="*/ 0 w 686025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60256" h="6858000">
                <a:moveTo>
                  <a:pt x="0" y="0"/>
                </a:moveTo>
                <a:lnTo>
                  <a:pt x="6860256" y="0"/>
                </a:lnTo>
                <a:lnTo>
                  <a:pt x="5859468"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5" name="Footer Placeholder 4">
            <a:extLst>
              <a:ext uri="{FF2B5EF4-FFF2-40B4-BE49-F238E27FC236}">
                <a16:creationId xmlns:a16="http://schemas.microsoft.com/office/drawing/2014/main" id="{B9F97FAD-6732-1F3E-8681-279038A1E435}"/>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6" name="Slide Number Placeholder 1">
            <a:extLst>
              <a:ext uri="{FF2B5EF4-FFF2-40B4-BE49-F238E27FC236}">
                <a16:creationId xmlns:a16="http://schemas.microsoft.com/office/drawing/2014/main" id="{AAC8DBDE-44EF-7B6C-5167-2B63357F5346}"/>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47430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F45E76F-617F-FFF9-83A8-3C1EC4695DF4}"/>
              </a:ext>
            </a:extLst>
          </p:cNvPr>
          <p:cNvSpPr>
            <a:spLocks noGrp="1"/>
          </p:cNvSpPr>
          <p:nvPr>
            <p:ph type="pic" sz="quarter" idx="11"/>
          </p:nvPr>
        </p:nvSpPr>
        <p:spPr>
          <a:xfrm>
            <a:off x="1" y="0"/>
            <a:ext cx="6856965" cy="6858000"/>
          </a:xfrm>
          <a:custGeom>
            <a:avLst/>
            <a:gdLst>
              <a:gd name="connsiteX0" fmla="*/ 2061753 w 6856965"/>
              <a:gd name="connsiteY0" fmla="*/ 5222325 h 6858000"/>
              <a:gd name="connsiteX1" fmla="*/ 2739610 w 6856965"/>
              <a:gd name="connsiteY1" fmla="*/ 6858000 h 6858000"/>
              <a:gd name="connsiteX2" fmla="*/ 1383899 w 6856965"/>
              <a:gd name="connsiteY2" fmla="*/ 6858000 h 6858000"/>
              <a:gd name="connsiteX3" fmla="*/ 0 w 6856965"/>
              <a:gd name="connsiteY3" fmla="*/ 247289 h 6858000"/>
              <a:gd name="connsiteX4" fmla="*/ 1968210 w 6856965"/>
              <a:gd name="connsiteY4" fmla="*/ 4996602 h 6858000"/>
              <a:gd name="connsiteX5" fmla="*/ 1196810 w 6856965"/>
              <a:gd name="connsiteY5" fmla="*/ 6858000 h 6858000"/>
              <a:gd name="connsiteX6" fmla="*/ 0 w 6856965"/>
              <a:gd name="connsiteY6" fmla="*/ 6858000 h 6858000"/>
              <a:gd name="connsiteX7" fmla="*/ 4182524 w 6856965"/>
              <a:gd name="connsiteY7" fmla="*/ 104876 h 6858000"/>
              <a:gd name="connsiteX8" fmla="*/ 6856965 w 6856965"/>
              <a:gd name="connsiteY8" fmla="*/ 6858000 h 6858000"/>
              <a:gd name="connsiteX9" fmla="*/ 2926697 w 6856965"/>
              <a:gd name="connsiteY9" fmla="*/ 6858000 h 6858000"/>
              <a:gd name="connsiteX10" fmla="*/ 2155296 w 6856965"/>
              <a:gd name="connsiteY10" fmla="*/ 4996603 h 6858000"/>
              <a:gd name="connsiteX11" fmla="*/ 84606 w 6856965"/>
              <a:gd name="connsiteY11" fmla="*/ 0 h 6858000"/>
              <a:gd name="connsiteX12" fmla="*/ 4038900 w 6856965"/>
              <a:gd name="connsiteY12" fmla="*/ 0 h 6858000"/>
              <a:gd name="connsiteX13" fmla="*/ 2061753 w 6856965"/>
              <a:gd name="connsiteY13" fmla="*/ 4770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56965" h="6858000">
                <a:moveTo>
                  <a:pt x="2061753" y="5222325"/>
                </a:moveTo>
                <a:lnTo>
                  <a:pt x="2739610" y="6858000"/>
                </a:lnTo>
                <a:lnTo>
                  <a:pt x="1383899" y="6858000"/>
                </a:lnTo>
                <a:close/>
                <a:moveTo>
                  <a:pt x="0" y="247289"/>
                </a:moveTo>
                <a:lnTo>
                  <a:pt x="1968210" y="4996602"/>
                </a:lnTo>
                <a:lnTo>
                  <a:pt x="1196810" y="6858000"/>
                </a:lnTo>
                <a:lnTo>
                  <a:pt x="0" y="6858000"/>
                </a:lnTo>
                <a:close/>
                <a:moveTo>
                  <a:pt x="4182524" y="104876"/>
                </a:moveTo>
                <a:lnTo>
                  <a:pt x="6856965" y="6858000"/>
                </a:lnTo>
                <a:lnTo>
                  <a:pt x="2926697" y="6858000"/>
                </a:lnTo>
                <a:lnTo>
                  <a:pt x="2155296" y="4996603"/>
                </a:lnTo>
                <a:close/>
                <a:moveTo>
                  <a:pt x="84606" y="0"/>
                </a:moveTo>
                <a:lnTo>
                  <a:pt x="4038900" y="0"/>
                </a:lnTo>
                <a:lnTo>
                  <a:pt x="2061753" y="477088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39ECD251-4A67-2E06-9679-F0F2F9416A00}"/>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CB9188BC-81EB-DEC6-7EAF-14D3CBA41397}"/>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52643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7A1770-B743-897D-0250-8AA47203F387}"/>
              </a:ext>
            </a:extLst>
          </p:cNvPr>
          <p:cNvSpPr>
            <a:spLocks noGrp="1"/>
          </p:cNvSpPr>
          <p:nvPr>
            <p:ph type="pic" sz="quarter" idx="11"/>
          </p:nvPr>
        </p:nvSpPr>
        <p:spPr>
          <a:xfrm>
            <a:off x="5334466" y="1"/>
            <a:ext cx="6857535" cy="6857999"/>
          </a:xfrm>
          <a:custGeom>
            <a:avLst/>
            <a:gdLst>
              <a:gd name="connsiteX0" fmla="*/ 4735134 w 6857535"/>
              <a:gd name="connsiteY0" fmla="*/ 2088565 h 6857999"/>
              <a:gd name="connsiteX1" fmla="*/ 6711682 w 6857535"/>
              <a:gd name="connsiteY1" fmla="*/ 6857999 h 6857999"/>
              <a:gd name="connsiteX2" fmla="*/ 2758587 w 6857535"/>
              <a:gd name="connsiteY2" fmla="*/ 6857999 h 6857999"/>
              <a:gd name="connsiteX3" fmla="*/ 5600676 w 6857535"/>
              <a:gd name="connsiteY3" fmla="*/ 0 h 6857999"/>
              <a:gd name="connsiteX4" fmla="*/ 6857535 w 6857535"/>
              <a:gd name="connsiteY4" fmla="*/ 0 h 6857999"/>
              <a:gd name="connsiteX5" fmla="*/ 6857535 w 6857535"/>
              <a:gd name="connsiteY5" fmla="*/ 6750454 h 6857999"/>
              <a:gd name="connsiteX6" fmla="*/ 6855905 w 6857535"/>
              <a:gd name="connsiteY6" fmla="*/ 6754569 h 6857999"/>
              <a:gd name="connsiteX7" fmla="*/ 4828677 w 6857535"/>
              <a:gd name="connsiteY7" fmla="*/ 1862842 h 6857999"/>
              <a:gd name="connsiteX8" fmla="*/ 4056680 w 6857535"/>
              <a:gd name="connsiteY8" fmla="*/ 0 h 6857999"/>
              <a:gd name="connsiteX9" fmla="*/ 5413589 w 6857535"/>
              <a:gd name="connsiteY9" fmla="*/ 0 h 6857999"/>
              <a:gd name="connsiteX10" fmla="*/ 4735134 w 6857535"/>
              <a:gd name="connsiteY10" fmla="*/ 1637120 h 6857999"/>
              <a:gd name="connsiteX11" fmla="*/ 0 w 6857535"/>
              <a:gd name="connsiteY11" fmla="*/ 0 h 6857999"/>
              <a:gd name="connsiteX12" fmla="*/ 3869592 w 6857535"/>
              <a:gd name="connsiteY12" fmla="*/ 0 h 6857999"/>
              <a:gd name="connsiteX13" fmla="*/ 4641591 w 6857535"/>
              <a:gd name="connsiteY13" fmla="*/ 1862843 h 6857999"/>
              <a:gd name="connsiteX14" fmla="*/ 2645375 w 6857535"/>
              <a:gd name="connsiteY14" fmla="*/ 667973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7535" h="6857999">
                <a:moveTo>
                  <a:pt x="4735134" y="2088565"/>
                </a:moveTo>
                <a:lnTo>
                  <a:pt x="6711682" y="6857999"/>
                </a:lnTo>
                <a:lnTo>
                  <a:pt x="2758587" y="6857999"/>
                </a:lnTo>
                <a:close/>
                <a:moveTo>
                  <a:pt x="5600676" y="0"/>
                </a:moveTo>
                <a:lnTo>
                  <a:pt x="6857535" y="0"/>
                </a:lnTo>
                <a:lnTo>
                  <a:pt x="6857535" y="6750454"/>
                </a:lnTo>
                <a:lnTo>
                  <a:pt x="6855905" y="6754569"/>
                </a:lnTo>
                <a:lnTo>
                  <a:pt x="4828677" y="1862842"/>
                </a:lnTo>
                <a:close/>
                <a:moveTo>
                  <a:pt x="4056680" y="0"/>
                </a:moveTo>
                <a:lnTo>
                  <a:pt x="5413589" y="0"/>
                </a:lnTo>
                <a:lnTo>
                  <a:pt x="4735134" y="1637120"/>
                </a:lnTo>
                <a:close/>
                <a:moveTo>
                  <a:pt x="0" y="0"/>
                </a:moveTo>
                <a:lnTo>
                  <a:pt x="3869592" y="0"/>
                </a:lnTo>
                <a:lnTo>
                  <a:pt x="4641591" y="1862843"/>
                </a:lnTo>
                <a:lnTo>
                  <a:pt x="2645375" y="6679735"/>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2FE701FE-DCBC-2C8A-6E33-47F76DA8F662}"/>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C5B53F68-4FBD-C29A-CD39-B553A0FD7414}"/>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58682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48A4303-5A3E-F1F6-093F-6D925EC2A137}"/>
              </a:ext>
            </a:extLst>
          </p:cNvPr>
          <p:cNvSpPr>
            <a:spLocks noGrp="1"/>
          </p:cNvSpPr>
          <p:nvPr>
            <p:ph type="pic" sz="quarter" idx="11"/>
          </p:nvPr>
        </p:nvSpPr>
        <p:spPr>
          <a:xfrm>
            <a:off x="7772400" y="0"/>
            <a:ext cx="4419600" cy="6858000"/>
          </a:xfrm>
          <a:custGeom>
            <a:avLst/>
            <a:gdLst>
              <a:gd name="connsiteX0" fmla="*/ 1938407 w 4419600"/>
              <a:gd name="connsiteY0" fmla="*/ 3499372 h 6858000"/>
              <a:gd name="connsiteX1" fmla="*/ 3876816 w 4419600"/>
              <a:gd name="connsiteY1" fmla="*/ 6858000 h 6858000"/>
              <a:gd name="connsiteX2" fmla="*/ 0 w 4419600"/>
              <a:gd name="connsiteY2" fmla="*/ 6858000 h 6858000"/>
              <a:gd name="connsiteX3" fmla="*/ 2002384 w 4419600"/>
              <a:gd name="connsiteY3" fmla="*/ 3467386 h 6858000"/>
              <a:gd name="connsiteX4" fmla="*/ 4419600 w 4419600"/>
              <a:gd name="connsiteY4" fmla="*/ 3467386 h 6858000"/>
              <a:gd name="connsiteX5" fmla="*/ 4419600 w 4419600"/>
              <a:gd name="connsiteY5" fmla="*/ 5991579 h 6858000"/>
              <a:gd name="connsiteX6" fmla="*/ 3940792 w 4419600"/>
              <a:gd name="connsiteY6" fmla="*/ 6819616 h 6858000"/>
              <a:gd name="connsiteX7" fmla="*/ 3940792 w 4419600"/>
              <a:gd name="connsiteY7" fmla="*/ 38385 h 6858000"/>
              <a:gd name="connsiteX8" fmla="*/ 4419600 w 4419600"/>
              <a:gd name="connsiteY8" fmla="*/ 866423 h 6858000"/>
              <a:gd name="connsiteX9" fmla="*/ 4419600 w 4419600"/>
              <a:gd name="connsiteY9" fmla="*/ 3390615 h 6858000"/>
              <a:gd name="connsiteX10" fmla="*/ 2002384 w 4419600"/>
              <a:gd name="connsiteY10" fmla="*/ 3390615 h 6858000"/>
              <a:gd name="connsiteX11" fmla="*/ 0 w 4419600"/>
              <a:gd name="connsiteY11" fmla="*/ 0 h 6858000"/>
              <a:gd name="connsiteX12" fmla="*/ 3876816 w 4419600"/>
              <a:gd name="connsiteY12" fmla="*/ 0 h 6858000"/>
              <a:gd name="connsiteX13" fmla="*/ 1938407 w 4419600"/>
              <a:gd name="connsiteY13" fmla="*/ 33586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19600" h="6858000">
                <a:moveTo>
                  <a:pt x="1938407" y="3499372"/>
                </a:moveTo>
                <a:lnTo>
                  <a:pt x="3876816" y="6858000"/>
                </a:lnTo>
                <a:lnTo>
                  <a:pt x="0" y="6858000"/>
                </a:lnTo>
                <a:close/>
                <a:moveTo>
                  <a:pt x="2002384" y="3467386"/>
                </a:moveTo>
                <a:lnTo>
                  <a:pt x="4419600" y="3467386"/>
                </a:lnTo>
                <a:lnTo>
                  <a:pt x="4419600" y="5991579"/>
                </a:lnTo>
                <a:lnTo>
                  <a:pt x="3940792" y="6819616"/>
                </a:lnTo>
                <a:close/>
                <a:moveTo>
                  <a:pt x="3940792" y="38385"/>
                </a:moveTo>
                <a:lnTo>
                  <a:pt x="4419600" y="866423"/>
                </a:lnTo>
                <a:lnTo>
                  <a:pt x="4419600" y="3390615"/>
                </a:lnTo>
                <a:lnTo>
                  <a:pt x="2002384" y="3390615"/>
                </a:lnTo>
                <a:close/>
                <a:moveTo>
                  <a:pt x="0" y="0"/>
                </a:moveTo>
                <a:lnTo>
                  <a:pt x="3876816" y="0"/>
                </a:lnTo>
                <a:lnTo>
                  <a:pt x="1938407" y="3358628"/>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29D2E556-77CB-8BE6-25C1-C6F4114F9E2B}"/>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70F07D3B-FA5F-5596-0CBE-28843F7DE69B}"/>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03731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608925-B82A-05F3-F059-2E10B2D34A27}"/>
              </a:ext>
            </a:extLst>
          </p:cNvPr>
          <p:cNvSpPr>
            <a:spLocks noGrp="1"/>
          </p:cNvSpPr>
          <p:nvPr>
            <p:ph type="pic" sz="quarter" idx="11"/>
          </p:nvPr>
        </p:nvSpPr>
        <p:spPr>
          <a:xfrm>
            <a:off x="0" y="0"/>
            <a:ext cx="4419600" cy="6858000"/>
          </a:xfrm>
          <a:custGeom>
            <a:avLst/>
            <a:gdLst>
              <a:gd name="connsiteX0" fmla="*/ 2478134 w 4419600"/>
              <a:gd name="connsiteY0" fmla="*/ 3504894 h 6858000"/>
              <a:gd name="connsiteX1" fmla="*/ 4413355 w 4419600"/>
              <a:gd name="connsiteY1" fmla="*/ 6858000 h 6858000"/>
              <a:gd name="connsiteX2" fmla="*/ 542913 w 4419600"/>
              <a:gd name="connsiteY2" fmla="*/ 6858000 h 6858000"/>
              <a:gd name="connsiteX3" fmla="*/ 0 w 4419600"/>
              <a:gd name="connsiteY3" fmla="*/ 3472857 h 6858000"/>
              <a:gd name="connsiteX4" fmla="*/ 2414056 w 4419600"/>
              <a:gd name="connsiteY4" fmla="*/ 3472857 h 6858000"/>
              <a:gd name="connsiteX5" fmla="*/ 472590 w 4419600"/>
              <a:gd name="connsiteY5" fmla="*/ 6830377 h 6858000"/>
              <a:gd name="connsiteX6" fmla="*/ 0 w 4419600"/>
              <a:gd name="connsiteY6" fmla="*/ 6013093 h 6858000"/>
              <a:gd name="connsiteX7" fmla="*/ 472590 w 4419600"/>
              <a:gd name="connsiteY7" fmla="*/ 38445 h 6858000"/>
              <a:gd name="connsiteX8" fmla="*/ 2414056 w 4419600"/>
              <a:gd name="connsiteY8" fmla="*/ 3395965 h 6858000"/>
              <a:gd name="connsiteX9" fmla="*/ 0 w 4419600"/>
              <a:gd name="connsiteY9" fmla="*/ 3395965 h 6858000"/>
              <a:gd name="connsiteX10" fmla="*/ 0 w 4419600"/>
              <a:gd name="connsiteY10" fmla="*/ 855729 h 6858000"/>
              <a:gd name="connsiteX11" fmla="*/ 536667 w 4419600"/>
              <a:gd name="connsiteY11" fmla="*/ 0 h 6858000"/>
              <a:gd name="connsiteX12" fmla="*/ 4419600 w 4419600"/>
              <a:gd name="connsiteY12" fmla="*/ 0 h 6858000"/>
              <a:gd name="connsiteX13" fmla="*/ 2478134 w 4419600"/>
              <a:gd name="connsiteY13" fmla="*/ 33639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19600" h="6858000">
                <a:moveTo>
                  <a:pt x="2478134" y="3504894"/>
                </a:moveTo>
                <a:lnTo>
                  <a:pt x="4413355" y="6858000"/>
                </a:lnTo>
                <a:lnTo>
                  <a:pt x="542913" y="6858000"/>
                </a:lnTo>
                <a:close/>
                <a:moveTo>
                  <a:pt x="0" y="3472857"/>
                </a:moveTo>
                <a:lnTo>
                  <a:pt x="2414056" y="3472857"/>
                </a:lnTo>
                <a:lnTo>
                  <a:pt x="472590" y="6830377"/>
                </a:lnTo>
                <a:lnTo>
                  <a:pt x="0" y="6013093"/>
                </a:lnTo>
                <a:close/>
                <a:moveTo>
                  <a:pt x="472590" y="38445"/>
                </a:moveTo>
                <a:lnTo>
                  <a:pt x="2414056" y="3395965"/>
                </a:lnTo>
                <a:lnTo>
                  <a:pt x="0" y="3395965"/>
                </a:lnTo>
                <a:lnTo>
                  <a:pt x="0" y="855729"/>
                </a:lnTo>
                <a:close/>
                <a:moveTo>
                  <a:pt x="536667" y="0"/>
                </a:moveTo>
                <a:lnTo>
                  <a:pt x="4419600" y="0"/>
                </a:lnTo>
                <a:lnTo>
                  <a:pt x="2478134" y="3363928"/>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76763D1A-B465-9E75-0A91-FF7C69EC1438}"/>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5D44FA51-D60C-AF86-00BF-D01080D1AAC6}"/>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04625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F4341-BDAD-2787-405D-B64713BA06B0}"/>
              </a:ext>
            </a:extLst>
          </p:cNvPr>
          <p:cNvSpPr>
            <a:spLocks noGrp="1"/>
          </p:cNvSpPr>
          <p:nvPr>
            <p:ph type="pic" sz="quarter" idx="11"/>
          </p:nvPr>
        </p:nvSpPr>
        <p:spPr>
          <a:xfrm>
            <a:off x="4098577" y="1672009"/>
            <a:ext cx="3994857" cy="4575847"/>
          </a:xfrm>
          <a:custGeom>
            <a:avLst/>
            <a:gdLst>
              <a:gd name="connsiteX0" fmla="*/ 2031355 w 3994857"/>
              <a:gd name="connsiteY0" fmla="*/ 2347294 h 4575847"/>
              <a:gd name="connsiteX1" fmla="*/ 3963051 w 3994857"/>
              <a:gd name="connsiteY1" fmla="*/ 3463690 h 4575847"/>
              <a:gd name="connsiteX2" fmla="*/ 2033193 w 3994857"/>
              <a:gd name="connsiteY2" fmla="*/ 4575847 h 4575847"/>
              <a:gd name="connsiteX3" fmla="*/ 2031355 w 3994857"/>
              <a:gd name="connsiteY3" fmla="*/ 4575847 h 4575847"/>
              <a:gd name="connsiteX4" fmla="*/ 1962442 w 3994857"/>
              <a:gd name="connsiteY4" fmla="*/ 2347294 h 4575847"/>
              <a:gd name="connsiteX5" fmla="*/ 1962442 w 3994857"/>
              <a:gd name="connsiteY5" fmla="*/ 4575847 h 4575847"/>
              <a:gd name="connsiteX6" fmla="*/ 1958767 w 3994857"/>
              <a:gd name="connsiteY6" fmla="*/ 4575847 h 4575847"/>
              <a:gd name="connsiteX7" fmla="*/ 30746 w 3994857"/>
              <a:gd name="connsiteY7" fmla="*/ 3463691 h 4575847"/>
              <a:gd name="connsiteX8" fmla="*/ 3994857 w 3994857"/>
              <a:gd name="connsiteY8" fmla="*/ 1175767 h 4575847"/>
              <a:gd name="connsiteX9" fmla="*/ 3994857 w 3994857"/>
              <a:gd name="connsiteY9" fmla="*/ 3403259 h 4575847"/>
              <a:gd name="connsiteX10" fmla="*/ 2064221 w 3994857"/>
              <a:gd name="connsiteY10" fmla="*/ 2288983 h 4575847"/>
              <a:gd name="connsiteX11" fmla="*/ 0 w 3994857"/>
              <a:gd name="connsiteY11" fmla="*/ 1175767 h 4575847"/>
              <a:gd name="connsiteX12" fmla="*/ 1929575 w 3994857"/>
              <a:gd name="connsiteY12" fmla="*/ 2288983 h 4575847"/>
              <a:gd name="connsiteX13" fmla="*/ 0 w 3994857"/>
              <a:gd name="connsiteY13" fmla="*/ 3403259 h 4575847"/>
              <a:gd name="connsiteX14" fmla="*/ 2031355 w 3994857"/>
              <a:gd name="connsiteY14" fmla="*/ 1059 h 4575847"/>
              <a:gd name="connsiteX15" fmla="*/ 3959870 w 3994857"/>
              <a:gd name="connsiteY15" fmla="*/ 1117455 h 4575847"/>
              <a:gd name="connsiteX16" fmla="*/ 2031355 w 3994857"/>
              <a:gd name="connsiteY16" fmla="*/ 2230671 h 4575847"/>
              <a:gd name="connsiteX17" fmla="*/ 1962440 w 3994857"/>
              <a:gd name="connsiteY17" fmla="*/ 0 h 4575847"/>
              <a:gd name="connsiteX18" fmla="*/ 1962442 w 3994857"/>
              <a:gd name="connsiteY18" fmla="*/ 0 h 4575847"/>
              <a:gd name="connsiteX19" fmla="*/ 1962442 w 3994857"/>
              <a:gd name="connsiteY19" fmla="*/ 2230672 h 4575847"/>
              <a:gd name="connsiteX20" fmla="*/ 34987 w 3994857"/>
              <a:gd name="connsiteY20" fmla="*/ 1117456 h 457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4857" h="4575847">
                <a:moveTo>
                  <a:pt x="2031355" y="2347294"/>
                </a:moveTo>
                <a:lnTo>
                  <a:pt x="3963051" y="3463690"/>
                </a:lnTo>
                <a:lnTo>
                  <a:pt x="2033193" y="4575847"/>
                </a:lnTo>
                <a:lnTo>
                  <a:pt x="2031355" y="4575847"/>
                </a:lnTo>
                <a:close/>
                <a:moveTo>
                  <a:pt x="1962442" y="2347294"/>
                </a:moveTo>
                <a:lnTo>
                  <a:pt x="1962442" y="4575847"/>
                </a:lnTo>
                <a:lnTo>
                  <a:pt x="1958767" y="4575847"/>
                </a:lnTo>
                <a:lnTo>
                  <a:pt x="30746" y="3463691"/>
                </a:lnTo>
                <a:close/>
                <a:moveTo>
                  <a:pt x="3994857" y="1175767"/>
                </a:moveTo>
                <a:lnTo>
                  <a:pt x="3994857" y="3403259"/>
                </a:lnTo>
                <a:lnTo>
                  <a:pt x="2064221" y="2288983"/>
                </a:lnTo>
                <a:close/>
                <a:moveTo>
                  <a:pt x="0" y="1175767"/>
                </a:moveTo>
                <a:lnTo>
                  <a:pt x="1929575" y="2288983"/>
                </a:lnTo>
                <a:lnTo>
                  <a:pt x="0" y="3403259"/>
                </a:lnTo>
                <a:close/>
                <a:moveTo>
                  <a:pt x="2031355" y="1059"/>
                </a:moveTo>
                <a:lnTo>
                  <a:pt x="3959870" y="1117455"/>
                </a:lnTo>
                <a:lnTo>
                  <a:pt x="2031355" y="2230671"/>
                </a:lnTo>
                <a:close/>
                <a:moveTo>
                  <a:pt x="1962440" y="0"/>
                </a:moveTo>
                <a:lnTo>
                  <a:pt x="1962442" y="0"/>
                </a:lnTo>
                <a:lnTo>
                  <a:pt x="1962442" y="2230672"/>
                </a:lnTo>
                <a:lnTo>
                  <a:pt x="34987" y="1117456"/>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C791B014-446D-F2D3-D051-CF098D63C4B4}"/>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B7508964-F9F6-BCE9-8CC1-842E4AE4246E}"/>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86937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DD69DEE-A68C-F5C0-17F5-00245EF76CF2}"/>
              </a:ext>
            </a:extLst>
          </p:cNvPr>
          <p:cNvSpPr>
            <a:spLocks noGrp="1"/>
          </p:cNvSpPr>
          <p:nvPr>
            <p:ph type="pic" sz="quarter" idx="11"/>
          </p:nvPr>
        </p:nvSpPr>
        <p:spPr>
          <a:xfrm>
            <a:off x="6247144" y="685802"/>
            <a:ext cx="5106766" cy="5486398"/>
          </a:xfrm>
          <a:custGeom>
            <a:avLst/>
            <a:gdLst>
              <a:gd name="connsiteX0" fmla="*/ 0 w 5106766"/>
              <a:gd name="connsiteY0" fmla="*/ 584435 h 5486398"/>
              <a:gd name="connsiteX1" fmla="*/ 987442 w 5106766"/>
              <a:gd name="connsiteY1" fmla="*/ 584435 h 5486398"/>
              <a:gd name="connsiteX2" fmla="*/ 987442 w 5106766"/>
              <a:gd name="connsiteY2" fmla="*/ 5486398 h 5486398"/>
              <a:gd name="connsiteX3" fmla="*/ 0 w 5106766"/>
              <a:gd name="connsiteY3" fmla="*/ 5486398 h 5486398"/>
              <a:gd name="connsiteX4" fmla="*/ 2059662 w 5106766"/>
              <a:gd name="connsiteY4" fmla="*/ 432766 h 5486398"/>
              <a:gd name="connsiteX5" fmla="*/ 3047104 w 5106766"/>
              <a:gd name="connsiteY5" fmla="*/ 432766 h 5486398"/>
              <a:gd name="connsiteX6" fmla="*/ 3047104 w 5106766"/>
              <a:gd name="connsiteY6" fmla="*/ 5452021 h 5486398"/>
              <a:gd name="connsiteX7" fmla="*/ 2059662 w 5106766"/>
              <a:gd name="connsiteY7" fmla="*/ 5452021 h 5486398"/>
              <a:gd name="connsiteX8" fmla="*/ 4119324 w 5106766"/>
              <a:gd name="connsiteY8" fmla="*/ 266433 h 5486398"/>
              <a:gd name="connsiteX9" fmla="*/ 5106766 w 5106766"/>
              <a:gd name="connsiteY9" fmla="*/ 266433 h 5486398"/>
              <a:gd name="connsiteX10" fmla="*/ 5106766 w 5106766"/>
              <a:gd name="connsiteY10" fmla="*/ 5105034 h 5486398"/>
              <a:gd name="connsiteX11" fmla="*/ 4119324 w 5106766"/>
              <a:gd name="connsiteY11" fmla="*/ 5105034 h 5486398"/>
              <a:gd name="connsiteX12" fmla="*/ 1029831 w 5106766"/>
              <a:gd name="connsiteY12" fmla="*/ 140548 h 5486398"/>
              <a:gd name="connsiteX13" fmla="*/ 2017273 w 5106766"/>
              <a:gd name="connsiteY13" fmla="*/ 140548 h 5486398"/>
              <a:gd name="connsiteX14" fmla="*/ 2017273 w 5106766"/>
              <a:gd name="connsiteY14" fmla="*/ 5070654 h 5486398"/>
              <a:gd name="connsiteX15" fmla="*/ 1029831 w 5106766"/>
              <a:gd name="connsiteY15" fmla="*/ 5070654 h 5486398"/>
              <a:gd name="connsiteX16" fmla="*/ 3089493 w 5106766"/>
              <a:gd name="connsiteY16" fmla="*/ 0 h 5486398"/>
              <a:gd name="connsiteX17" fmla="*/ 4076935 w 5106766"/>
              <a:gd name="connsiteY17" fmla="*/ 0 h 5486398"/>
              <a:gd name="connsiteX18" fmla="*/ 4076935 w 5106766"/>
              <a:gd name="connsiteY18" fmla="*/ 5357479 h 5486398"/>
              <a:gd name="connsiteX19" fmla="*/ 3089493 w 5106766"/>
              <a:gd name="connsiteY19" fmla="*/ 5357479 h 548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06766" h="5486398">
                <a:moveTo>
                  <a:pt x="0" y="584435"/>
                </a:moveTo>
                <a:lnTo>
                  <a:pt x="987442" y="584435"/>
                </a:lnTo>
                <a:lnTo>
                  <a:pt x="987442" y="5486398"/>
                </a:lnTo>
                <a:lnTo>
                  <a:pt x="0" y="5486398"/>
                </a:lnTo>
                <a:close/>
                <a:moveTo>
                  <a:pt x="2059662" y="432766"/>
                </a:moveTo>
                <a:lnTo>
                  <a:pt x="3047104" y="432766"/>
                </a:lnTo>
                <a:lnTo>
                  <a:pt x="3047104" y="5452021"/>
                </a:lnTo>
                <a:lnTo>
                  <a:pt x="2059662" y="5452021"/>
                </a:lnTo>
                <a:close/>
                <a:moveTo>
                  <a:pt x="4119324" y="266433"/>
                </a:moveTo>
                <a:lnTo>
                  <a:pt x="5106766" y="266433"/>
                </a:lnTo>
                <a:lnTo>
                  <a:pt x="5106766" y="5105034"/>
                </a:lnTo>
                <a:lnTo>
                  <a:pt x="4119324" y="5105034"/>
                </a:lnTo>
                <a:close/>
                <a:moveTo>
                  <a:pt x="1029831" y="140548"/>
                </a:moveTo>
                <a:lnTo>
                  <a:pt x="2017273" y="140548"/>
                </a:lnTo>
                <a:lnTo>
                  <a:pt x="2017273" y="5070654"/>
                </a:lnTo>
                <a:lnTo>
                  <a:pt x="1029831" y="5070654"/>
                </a:lnTo>
                <a:close/>
                <a:moveTo>
                  <a:pt x="3089493" y="0"/>
                </a:moveTo>
                <a:lnTo>
                  <a:pt x="4076935" y="0"/>
                </a:lnTo>
                <a:lnTo>
                  <a:pt x="4076935" y="5357479"/>
                </a:lnTo>
                <a:lnTo>
                  <a:pt x="3089493" y="5357479"/>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34734280-A0FE-244B-ED02-9FDA45EC95D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57561531-9311-12CB-BCA5-94FF95B103AD}"/>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87188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0562B9A-9A9E-C220-EFAE-805D9020161D}"/>
              </a:ext>
            </a:extLst>
          </p:cNvPr>
          <p:cNvSpPr>
            <a:spLocks noGrp="1"/>
          </p:cNvSpPr>
          <p:nvPr>
            <p:ph type="pic" sz="quarter" idx="11"/>
          </p:nvPr>
        </p:nvSpPr>
        <p:spPr>
          <a:xfrm>
            <a:off x="5334002" y="0"/>
            <a:ext cx="6857999" cy="6858000"/>
          </a:xfrm>
          <a:custGeom>
            <a:avLst/>
            <a:gdLst>
              <a:gd name="connsiteX0" fmla="*/ 0 w 6857999"/>
              <a:gd name="connsiteY0" fmla="*/ 0 h 6858000"/>
              <a:gd name="connsiteX1" fmla="*/ 5901793 w 6857999"/>
              <a:gd name="connsiteY1" fmla="*/ 0 h 6858000"/>
              <a:gd name="connsiteX2" fmla="*/ 6857999 w 6857999"/>
              <a:gd name="connsiteY2" fmla="*/ 956206 h 6858000"/>
              <a:gd name="connsiteX3" fmla="*/ 6857999 w 6857999"/>
              <a:gd name="connsiteY3" fmla="*/ 5901794 h 6858000"/>
              <a:gd name="connsiteX4" fmla="*/ 5901793 w 6857999"/>
              <a:gd name="connsiteY4" fmla="*/ 6858000 h 6858000"/>
              <a:gd name="connsiteX5" fmla="*/ 0 w 6857999"/>
              <a:gd name="connsiteY5" fmla="*/ 6858000 h 6858000"/>
              <a:gd name="connsiteX6" fmla="*/ 3429000 w 6857999"/>
              <a:gd name="connsiteY6"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7999" h="6858000">
                <a:moveTo>
                  <a:pt x="0" y="0"/>
                </a:moveTo>
                <a:lnTo>
                  <a:pt x="5901793" y="0"/>
                </a:lnTo>
                <a:lnTo>
                  <a:pt x="6857999" y="956206"/>
                </a:lnTo>
                <a:lnTo>
                  <a:pt x="6857999" y="5901794"/>
                </a:lnTo>
                <a:lnTo>
                  <a:pt x="5901793" y="6858000"/>
                </a:lnTo>
                <a:lnTo>
                  <a:pt x="0" y="6858000"/>
                </a:lnTo>
                <a:lnTo>
                  <a:pt x="3429000" y="34290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1621BC36-A232-00D8-28BD-95B230F94B01}"/>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EFEF2DB-9C2D-0423-B9EE-A21AAFAAC6C5}"/>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23939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18A40CA-AD33-098B-6177-F40D7A627233}"/>
              </a:ext>
            </a:extLst>
          </p:cNvPr>
          <p:cNvSpPr>
            <a:spLocks noGrp="1"/>
          </p:cNvSpPr>
          <p:nvPr>
            <p:ph type="pic" sz="quarter" idx="11"/>
          </p:nvPr>
        </p:nvSpPr>
        <p:spPr>
          <a:xfrm>
            <a:off x="0" y="1"/>
            <a:ext cx="4016872" cy="6857999"/>
          </a:xfrm>
          <a:custGeom>
            <a:avLst/>
            <a:gdLst>
              <a:gd name="connsiteX0" fmla="*/ 0 w 4016872"/>
              <a:gd name="connsiteY0" fmla="*/ 0 h 6857999"/>
              <a:gd name="connsiteX1" fmla="*/ 2186797 w 4016872"/>
              <a:gd name="connsiteY1" fmla="*/ 0 h 6857999"/>
              <a:gd name="connsiteX2" fmla="*/ 4016872 w 4016872"/>
              <a:gd name="connsiteY2" fmla="*/ 2686977 h 6857999"/>
              <a:gd name="connsiteX3" fmla="*/ 1176026 w 4016872"/>
              <a:gd name="connsiteY3" fmla="*/ 6857999 h 6857999"/>
              <a:gd name="connsiteX4" fmla="*/ 33331 w 4016872"/>
              <a:gd name="connsiteY4" fmla="*/ 6857999 h 6857999"/>
              <a:gd name="connsiteX5" fmla="*/ 0 w 4016872"/>
              <a:gd name="connsiteY5" fmla="*/ 680906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872" h="6857999">
                <a:moveTo>
                  <a:pt x="0" y="0"/>
                </a:moveTo>
                <a:lnTo>
                  <a:pt x="2186797" y="0"/>
                </a:lnTo>
                <a:lnTo>
                  <a:pt x="4016872" y="2686977"/>
                </a:lnTo>
                <a:lnTo>
                  <a:pt x="1176026" y="6857999"/>
                </a:lnTo>
                <a:lnTo>
                  <a:pt x="33331" y="6857999"/>
                </a:lnTo>
                <a:lnTo>
                  <a:pt x="0" y="6809062"/>
                </a:ln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0C58B04C-49D4-874F-4C3A-9147EA11E365}"/>
              </a:ext>
            </a:extLst>
          </p:cNvPr>
          <p:cNvSpPr>
            <a:spLocks noGrp="1"/>
          </p:cNvSpPr>
          <p:nvPr>
            <p:ph type="pic" sz="quarter" idx="12"/>
          </p:nvPr>
        </p:nvSpPr>
        <p:spPr>
          <a:xfrm>
            <a:off x="2302335" y="2"/>
            <a:ext cx="4033083" cy="2910530"/>
          </a:xfrm>
          <a:custGeom>
            <a:avLst/>
            <a:gdLst>
              <a:gd name="connsiteX0" fmla="*/ 0 w 4033083"/>
              <a:gd name="connsiteY0" fmla="*/ 0 h 2910530"/>
              <a:gd name="connsiteX1" fmla="*/ 4033083 w 4033083"/>
              <a:gd name="connsiteY1" fmla="*/ 0 h 2910530"/>
              <a:gd name="connsiteX2" fmla="*/ 2020191 w 4033083"/>
              <a:gd name="connsiteY2" fmla="*/ 2910530 h 2910530"/>
              <a:gd name="connsiteX3" fmla="*/ 2012889 w 4033083"/>
              <a:gd name="connsiteY3" fmla="*/ 2910530 h 2910530"/>
            </a:gdLst>
            <a:ahLst/>
            <a:cxnLst>
              <a:cxn ang="0">
                <a:pos x="connsiteX0" y="connsiteY0"/>
              </a:cxn>
              <a:cxn ang="0">
                <a:pos x="connsiteX1" y="connsiteY1"/>
              </a:cxn>
              <a:cxn ang="0">
                <a:pos x="connsiteX2" y="connsiteY2"/>
              </a:cxn>
              <a:cxn ang="0">
                <a:pos x="connsiteX3" y="connsiteY3"/>
              </a:cxn>
            </a:cxnLst>
            <a:rect l="l" t="t" r="r" b="b"/>
            <a:pathLst>
              <a:path w="4033083" h="2910530">
                <a:moveTo>
                  <a:pt x="0" y="0"/>
                </a:moveTo>
                <a:lnTo>
                  <a:pt x="4033083" y="0"/>
                </a:lnTo>
                <a:lnTo>
                  <a:pt x="2020191" y="2910530"/>
                </a:lnTo>
                <a:lnTo>
                  <a:pt x="2012889" y="2910530"/>
                </a:lnTo>
                <a:close/>
              </a:path>
            </a:pathLst>
          </a:custGeom>
          <a:noFill/>
        </p:spPr>
        <p:txBody>
          <a:bodyPr wrap="square">
            <a:noAutofit/>
          </a:bodyPr>
          <a:lstStyle>
            <a:lvl1pPr>
              <a:defRPr sz="1400">
                <a:solidFill>
                  <a:schemeClr val="accent2"/>
                </a:solidFill>
              </a:defRPr>
            </a:lvl1pPr>
          </a:lstStyle>
          <a:p>
            <a:endParaRPr lang="en-US"/>
          </a:p>
        </p:txBody>
      </p:sp>
      <p:sp>
        <p:nvSpPr>
          <p:cNvPr id="13" name="Picture Placeholder 12">
            <a:extLst>
              <a:ext uri="{FF2B5EF4-FFF2-40B4-BE49-F238E27FC236}">
                <a16:creationId xmlns:a16="http://schemas.microsoft.com/office/drawing/2014/main" id="{7F87455E-8FD2-6C80-746A-CF781022CE73}"/>
              </a:ext>
            </a:extLst>
          </p:cNvPr>
          <p:cNvSpPr>
            <a:spLocks noGrp="1"/>
          </p:cNvSpPr>
          <p:nvPr>
            <p:ph type="pic" sz="quarter" idx="13"/>
          </p:nvPr>
        </p:nvSpPr>
        <p:spPr>
          <a:xfrm>
            <a:off x="1268551" y="2998158"/>
            <a:ext cx="5338847" cy="3859843"/>
          </a:xfrm>
          <a:custGeom>
            <a:avLst/>
            <a:gdLst>
              <a:gd name="connsiteX0" fmla="*/ 2669424 w 5338847"/>
              <a:gd name="connsiteY0" fmla="*/ 0 h 3859843"/>
              <a:gd name="connsiteX1" fmla="*/ 5338847 w 5338847"/>
              <a:gd name="connsiteY1" fmla="*/ 3859843 h 3859843"/>
              <a:gd name="connsiteX2" fmla="*/ 0 w 5338847"/>
              <a:gd name="connsiteY2" fmla="*/ 3859843 h 3859843"/>
            </a:gdLst>
            <a:ahLst/>
            <a:cxnLst>
              <a:cxn ang="0">
                <a:pos x="connsiteX0" y="connsiteY0"/>
              </a:cxn>
              <a:cxn ang="0">
                <a:pos x="connsiteX1" y="connsiteY1"/>
              </a:cxn>
              <a:cxn ang="0">
                <a:pos x="connsiteX2" y="connsiteY2"/>
              </a:cxn>
            </a:cxnLst>
            <a:rect l="l" t="t" r="r" b="b"/>
            <a:pathLst>
              <a:path w="5338847" h="3859843">
                <a:moveTo>
                  <a:pt x="2669424" y="0"/>
                </a:moveTo>
                <a:lnTo>
                  <a:pt x="5338847" y="3859843"/>
                </a:lnTo>
                <a:lnTo>
                  <a:pt x="0" y="3859843"/>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F2A90721-7245-6800-5C3D-5E3534DD438F}"/>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96883AB5-EF2F-5215-092D-FD19F8C73A8F}"/>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75508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nodePh="1">
                                  <p:stCondLst>
                                    <p:cond delay="10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AABAB3E-3BEF-4A17-BD37-E20A1CBDA54A}"/>
              </a:ext>
            </a:extLst>
          </p:cNvPr>
          <p:cNvSpPr>
            <a:spLocks noGrp="1"/>
          </p:cNvSpPr>
          <p:nvPr>
            <p:ph type="pic" sz="quarter" idx="11"/>
          </p:nvPr>
        </p:nvSpPr>
        <p:spPr>
          <a:xfrm>
            <a:off x="5029202" y="1"/>
            <a:ext cx="7162799" cy="6857998"/>
          </a:xfrm>
          <a:custGeom>
            <a:avLst/>
            <a:gdLst>
              <a:gd name="connsiteX0" fmla="*/ 5937868 w 7162799"/>
              <a:gd name="connsiteY0" fmla="*/ 5186481 h 6857998"/>
              <a:gd name="connsiteX1" fmla="*/ 6902571 w 7162799"/>
              <a:gd name="connsiteY1" fmla="*/ 6857998 h 6857998"/>
              <a:gd name="connsiteX2" fmla="*/ 4973164 w 7162799"/>
              <a:gd name="connsiteY2" fmla="*/ 6857998 h 6857998"/>
              <a:gd name="connsiteX3" fmla="*/ 3947966 w 7162799"/>
              <a:gd name="connsiteY3" fmla="*/ 5186481 h 6857998"/>
              <a:gd name="connsiteX4" fmla="*/ 4912669 w 7162799"/>
              <a:gd name="connsiteY4" fmla="*/ 6857998 h 6857998"/>
              <a:gd name="connsiteX5" fmla="*/ 2983262 w 7162799"/>
              <a:gd name="connsiteY5" fmla="*/ 6857998 h 6857998"/>
              <a:gd name="connsiteX6" fmla="*/ 1958063 w 7162799"/>
              <a:gd name="connsiteY6" fmla="*/ 5186481 h 6857998"/>
              <a:gd name="connsiteX7" fmla="*/ 2922768 w 7162799"/>
              <a:gd name="connsiteY7" fmla="*/ 6857998 h 6857998"/>
              <a:gd name="connsiteX8" fmla="*/ 993360 w 7162799"/>
              <a:gd name="connsiteY8" fmla="*/ 6857998 h 6857998"/>
              <a:gd name="connsiteX9" fmla="*/ 5969707 w 7162799"/>
              <a:gd name="connsiteY9" fmla="*/ 5170561 h 6857998"/>
              <a:gd name="connsiteX10" fmla="*/ 7162799 w 7162799"/>
              <a:gd name="connsiteY10" fmla="*/ 5170561 h 6857998"/>
              <a:gd name="connsiteX11" fmla="*/ 7162799 w 7162799"/>
              <a:gd name="connsiteY11" fmla="*/ 6438423 h 6857998"/>
              <a:gd name="connsiteX12" fmla="*/ 6931228 w 7162799"/>
              <a:gd name="connsiteY12" fmla="*/ 6838895 h 6857998"/>
              <a:gd name="connsiteX13" fmla="*/ 3979805 w 7162799"/>
              <a:gd name="connsiteY13" fmla="*/ 5170561 h 6857998"/>
              <a:gd name="connsiteX14" fmla="*/ 5909214 w 7162799"/>
              <a:gd name="connsiteY14" fmla="*/ 5170561 h 6857998"/>
              <a:gd name="connsiteX15" fmla="*/ 4944510 w 7162799"/>
              <a:gd name="connsiteY15" fmla="*/ 6838895 h 6857998"/>
              <a:gd name="connsiteX16" fmla="*/ 1989902 w 7162799"/>
              <a:gd name="connsiteY16" fmla="*/ 5170561 h 6857998"/>
              <a:gd name="connsiteX17" fmla="*/ 3919311 w 7162799"/>
              <a:gd name="connsiteY17" fmla="*/ 5170561 h 6857998"/>
              <a:gd name="connsiteX18" fmla="*/ 2954606 w 7162799"/>
              <a:gd name="connsiteY18" fmla="*/ 6838895 h 6857998"/>
              <a:gd name="connsiteX19" fmla="*/ 6931228 w 7162799"/>
              <a:gd name="connsiteY19" fmla="*/ 3464021 h 6857998"/>
              <a:gd name="connsiteX20" fmla="*/ 7162799 w 7162799"/>
              <a:gd name="connsiteY20" fmla="*/ 3865258 h 6857998"/>
              <a:gd name="connsiteX21" fmla="*/ 7162799 w 7162799"/>
              <a:gd name="connsiteY21" fmla="*/ 5135539 h 6857998"/>
              <a:gd name="connsiteX22" fmla="*/ 5969707 w 7162799"/>
              <a:gd name="connsiteY22" fmla="*/ 5135539 h 6857998"/>
              <a:gd name="connsiteX23" fmla="*/ 4944510 w 7162799"/>
              <a:gd name="connsiteY23" fmla="*/ 3464021 h 6857998"/>
              <a:gd name="connsiteX24" fmla="*/ 5909214 w 7162799"/>
              <a:gd name="connsiteY24" fmla="*/ 5135539 h 6857998"/>
              <a:gd name="connsiteX25" fmla="*/ 3979805 w 7162799"/>
              <a:gd name="connsiteY25" fmla="*/ 5135539 h 6857998"/>
              <a:gd name="connsiteX26" fmla="*/ 2954606 w 7162799"/>
              <a:gd name="connsiteY26" fmla="*/ 3464021 h 6857998"/>
              <a:gd name="connsiteX27" fmla="*/ 3919311 w 7162799"/>
              <a:gd name="connsiteY27" fmla="*/ 5135539 h 6857998"/>
              <a:gd name="connsiteX28" fmla="*/ 1989902 w 7162799"/>
              <a:gd name="connsiteY28" fmla="*/ 5135539 h 6857998"/>
              <a:gd name="connsiteX29" fmla="*/ 4973163 w 7162799"/>
              <a:gd name="connsiteY29" fmla="*/ 3448102 h 6857998"/>
              <a:gd name="connsiteX30" fmla="*/ 6902572 w 7162799"/>
              <a:gd name="connsiteY30" fmla="*/ 3448102 h 6857998"/>
              <a:gd name="connsiteX31" fmla="*/ 5937868 w 7162799"/>
              <a:gd name="connsiteY31" fmla="*/ 5116436 h 6857998"/>
              <a:gd name="connsiteX32" fmla="*/ 2983261 w 7162799"/>
              <a:gd name="connsiteY32" fmla="*/ 3448102 h 6857998"/>
              <a:gd name="connsiteX33" fmla="*/ 4912670 w 7162799"/>
              <a:gd name="connsiteY33" fmla="*/ 3448102 h 6857998"/>
              <a:gd name="connsiteX34" fmla="*/ 3947966 w 7162799"/>
              <a:gd name="connsiteY34" fmla="*/ 5116436 h 6857998"/>
              <a:gd name="connsiteX35" fmla="*/ 993359 w 7162799"/>
              <a:gd name="connsiteY35" fmla="*/ 3448102 h 6857998"/>
              <a:gd name="connsiteX36" fmla="*/ 2922768 w 7162799"/>
              <a:gd name="connsiteY36" fmla="*/ 3448102 h 6857998"/>
              <a:gd name="connsiteX37" fmla="*/ 1958063 w 7162799"/>
              <a:gd name="connsiteY37" fmla="*/ 5116436 h 6857998"/>
              <a:gd name="connsiteX38" fmla="*/ 3947966 w 7162799"/>
              <a:gd name="connsiteY38" fmla="*/ 1741563 h 6857998"/>
              <a:gd name="connsiteX39" fmla="*/ 4912670 w 7162799"/>
              <a:gd name="connsiteY39" fmla="*/ 3409895 h 6857998"/>
              <a:gd name="connsiteX40" fmla="*/ 2983261 w 7162799"/>
              <a:gd name="connsiteY40" fmla="*/ 3409895 h 6857998"/>
              <a:gd name="connsiteX41" fmla="*/ 1958063 w 7162799"/>
              <a:gd name="connsiteY41" fmla="*/ 1741563 h 6857998"/>
              <a:gd name="connsiteX42" fmla="*/ 2922768 w 7162799"/>
              <a:gd name="connsiteY42" fmla="*/ 3409895 h 6857998"/>
              <a:gd name="connsiteX43" fmla="*/ 993359 w 7162799"/>
              <a:gd name="connsiteY43" fmla="*/ 3409895 h 6857998"/>
              <a:gd name="connsiteX44" fmla="*/ 5937868 w 7162799"/>
              <a:gd name="connsiteY44" fmla="*/ 1741562 h 6857998"/>
              <a:gd name="connsiteX45" fmla="*/ 6902572 w 7162799"/>
              <a:gd name="connsiteY45" fmla="*/ 3409895 h 6857998"/>
              <a:gd name="connsiteX46" fmla="*/ 4973163 w 7162799"/>
              <a:gd name="connsiteY46" fmla="*/ 3409895 h 6857998"/>
              <a:gd name="connsiteX47" fmla="*/ 3979805 w 7162799"/>
              <a:gd name="connsiteY47" fmla="*/ 1722460 h 6857998"/>
              <a:gd name="connsiteX48" fmla="*/ 5909214 w 7162799"/>
              <a:gd name="connsiteY48" fmla="*/ 1722460 h 6857998"/>
              <a:gd name="connsiteX49" fmla="*/ 4944510 w 7162799"/>
              <a:gd name="connsiteY49" fmla="*/ 3393976 h 6857998"/>
              <a:gd name="connsiteX50" fmla="*/ 1989902 w 7162799"/>
              <a:gd name="connsiteY50" fmla="*/ 1722460 h 6857998"/>
              <a:gd name="connsiteX51" fmla="*/ 3919311 w 7162799"/>
              <a:gd name="connsiteY51" fmla="*/ 1722460 h 6857998"/>
              <a:gd name="connsiteX52" fmla="*/ 2954606 w 7162799"/>
              <a:gd name="connsiteY52" fmla="*/ 3393976 h 6857998"/>
              <a:gd name="connsiteX53" fmla="*/ 0 w 7162799"/>
              <a:gd name="connsiteY53" fmla="*/ 1722460 h 6857998"/>
              <a:gd name="connsiteX54" fmla="*/ 1926226 w 7162799"/>
              <a:gd name="connsiteY54" fmla="*/ 1722460 h 6857998"/>
              <a:gd name="connsiteX55" fmla="*/ 961523 w 7162799"/>
              <a:gd name="connsiteY55" fmla="*/ 3393976 h 6857998"/>
              <a:gd name="connsiteX56" fmla="*/ 4944510 w 7162799"/>
              <a:gd name="connsiteY56" fmla="*/ 15920 h 6857998"/>
              <a:gd name="connsiteX57" fmla="*/ 5909214 w 7162799"/>
              <a:gd name="connsiteY57" fmla="*/ 1687438 h 6857998"/>
              <a:gd name="connsiteX58" fmla="*/ 3979805 w 7162799"/>
              <a:gd name="connsiteY58" fmla="*/ 1687438 h 6857998"/>
              <a:gd name="connsiteX59" fmla="*/ 2954606 w 7162799"/>
              <a:gd name="connsiteY59" fmla="*/ 15920 h 6857998"/>
              <a:gd name="connsiteX60" fmla="*/ 3919311 w 7162799"/>
              <a:gd name="connsiteY60" fmla="*/ 1687438 h 6857998"/>
              <a:gd name="connsiteX61" fmla="*/ 1989902 w 7162799"/>
              <a:gd name="connsiteY61" fmla="*/ 1687438 h 6857998"/>
              <a:gd name="connsiteX62" fmla="*/ 961523 w 7162799"/>
              <a:gd name="connsiteY62" fmla="*/ 15920 h 6857998"/>
              <a:gd name="connsiteX63" fmla="*/ 1926226 w 7162799"/>
              <a:gd name="connsiteY63" fmla="*/ 1687438 h 6857998"/>
              <a:gd name="connsiteX64" fmla="*/ 0 w 7162799"/>
              <a:gd name="connsiteY64" fmla="*/ 1687438 h 6857998"/>
              <a:gd name="connsiteX65" fmla="*/ 2983261 w 7162799"/>
              <a:gd name="connsiteY65" fmla="*/ 1 h 6857998"/>
              <a:gd name="connsiteX66" fmla="*/ 4912670 w 7162799"/>
              <a:gd name="connsiteY66" fmla="*/ 1 h 6857998"/>
              <a:gd name="connsiteX67" fmla="*/ 3947966 w 7162799"/>
              <a:gd name="connsiteY67" fmla="*/ 1668335 h 6857998"/>
              <a:gd name="connsiteX68" fmla="*/ 993359 w 7162799"/>
              <a:gd name="connsiteY68" fmla="*/ 1 h 6857998"/>
              <a:gd name="connsiteX69" fmla="*/ 2922768 w 7162799"/>
              <a:gd name="connsiteY69" fmla="*/ 1 h 6857998"/>
              <a:gd name="connsiteX70" fmla="*/ 1958063 w 7162799"/>
              <a:gd name="connsiteY70" fmla="*/ 1668335 h 6857998"/>
              <a:gd name="connsiteX71" fmla="*/ 4973163 w 7162799"/>
              <a:gd name="connsiteY71" fmla="*/ 0 h 6857998"/>
              <a:gd name="connsiteX72" fmla="*/ 6902572 w 7162799"/>
              <a:gd name="connsiteY72" fmla="*/ 0 h 6857998"/>
              <a:gd name="connsiteX73" fmla="*/ 5937868 w 7162799"/>
              <a:gd name="connsiteY73" fmla="*/ 1668334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162799" h="6857998">
                <a:moveTo>
                  <a:pt x="5937868" y="5186481"/>
                </a:moveTo>
                <a:lnTo>
                  <a:pt x="6902571" y="6857998"/>
                </a:lnTo>
                <a:lnTo>
                  <a:pt x="4973164" y="6857998"/>
                </a:lnTo>
                <a:close/>
                <a:moveTo>
                  <a:pt x="3947966" y="5186481"/>
                </a:moveTo>
                <a:lnTo>
                  <a:pt x="4912669" y="6857998"/>
                </a:lnTo>
                <a:lnTo>
                  <a:pt x="2983262" y="6857998"/>
                </a:lnTo>
                <a:close/>
                <a:moveTo>
                  <a:pt x="1958063" y="5186481"/>
                </a:moveTo>
                <a:lnTo>
                  <a:pt x="2922768" y="6857998"/>
                </a:lnTo>
                <a:lnTo>
                  <a:pt x="993360" y="6857998"/>
                </a:lnTo>
                <a:close/>
                <a:moveTo>
                  <a:pt x="5969707" y="5170561"/>
                </a:moveTo>
                <a:lnTo>
                  <a:pt x="7162799" y="5170561"/>
                </a:lnTo>
                <a:lnTo>
                  <a:pt x="7162799" y="6438423"/>
                </a:lnTo>
                <a:lnTo>
                  <a:pt x="6931228" y="6838895"/>
                </a:lnTo>
                <a:close/>
                <a:moveTo>
                  <a:pt x="3979805" y="5170561"/>
                </a:moveTo>
                <a:lnTo>
                  <a:pt x="5909214" y="5170561"/>
                </a:lnTo>
                <a:lnTo>
                  <a:pt x="4944510" y="6838895"/>
                </a:lnTo>
                <a:close/>
                <a:moveTo>
                  <a:pt x="1989902" y="5170561"/>
                </a:moveTo>
                <a:lnTo>
                  <a:pt x="3919311" y="5170561"/>
                </a:lnTo>
                <a:lnTo>
                  <a:pt x="2954606" y="6838895"/>
                </a:lnTo>
                <a:close/>
                <a:moveTo>
                  <a:pt x="6931228" y="3464021"/>
                </a:moveTo>
                <a:lnTo>
                  <a:pt x="7162799" y="3865258"/>
                </a:lnTo>
                <a:lnTo>
                  <a:pt x="7162799" y="5135539"/>
                </a:lnTo>
                <a:lnTo>
                  <a:pt x="5969707" y="5135539"/>
                </a:lnTo>
                <a:close/>
                <a:moveTo>
                  <a:pt x="4944510" y="3464021"/>
                </a:moveTo>
                <a:lnTo>
                  <a:pt x="5909214" y="5135539"/>
                </a:lnTo>
                <a:lnTo>
                  <a:pt x="3979805" y="5135539"/>
                </a:lnTo>
                <a:close/>
                <a:moveTo>
                  <a:pt x="2954606" y="3464021"/>
                </a:moveTo>
                <a:lnTo>
                  <a:pt x="3919311" y="5135539"/>
                </a:lnTo>
                <a:lnTo>
                  <a:pt x="1989902" y="5135539"/>
                </a:lnTo>
                <a:close/>
                <a:moveTo>
                  <a:pt x="4973163" y="3448102"/>
                </a:moveTo>
                <a:lnTo>
                  <a:pt x="6902572" y="3448102"/>
                </a:lnTo>
                <a:lnTo>
                  <a:pt x="5937868" y="5116436"/>
                </a:lnTo>
                <a:close/>
                <a:moveTo>
                  <a:pt x="2983261" y="3448102"/>
                </a:moveTo>
                <a:lnTo>
                  <a:pt x="4912670" y="3448102"/>
                </a:lnTo>
                <a:lnTo>
                  <a:pt x="3947966" y="5116436"/>
                </a:lnTo>
                <a:close/>
                <a:moveTo>
                  <a:pt x="993359" y="3448102"/>
                </a:moveTo>
                <a:lnTo>
                  <a:pt x="2922768" y="3448102"/>
                </a:lnTo>
                <a:lnTo>
                  <a:pt x="1958063" y="5116436"/>
                </a:lnTo>
                <a:close/>
                <a:moveTo>
                  <a:pt x="3947966" y="1741563"/>
                </a:moveTo>
                <a:lnTo>
                  <a:pt x="4912670" y="3409895"/>
                </a:lnTo>
                <a:lnTo>
                  <a:pt x="2983261" y="3409895"/>
                </a:lnTo>
                <a:close/>
                <a:moveTo>
                  <a:pt x="1958063" y="1741563"/>
                </a:moveTo>
                <a:lnTo>
                  <a:pt x="2922768" y="3409895"/>
                </a:lnTo>
                <a:lnTo>
                  <a:pt x="993359" y="3409895"/>
                </a:lnTo>
                <a:close/>
                <a:moveTo>
                  <a:pt x="5937868" y="1741562"/>
                </a:moveTo>
                <a:lnTo>
                  <a:pt x="6902572" y="3409895"/>
                </a:lnTo>
                <a:lnTo>
                  <a:pt x="4973163" y="3409895"/>
                </a:lnTo>
                <a:close/>
                <a:moveTo>
                  <a:pt x="3979805" y="1722460"/>
                </a:moveTo>
                <a:lnTo>
                  <a:pt x="5909214" y="1722460"/>
                </a:lnTo>
                <a:lnTo>
                  <a:pt x="4944510" y="3393976"/>
                </a:lnTo>
                <a:close/>
                <a:moveTo>
                  <a:pt x="1989902" y="1722460"/>
                </a:moveTo>
                <a:lnTo>
                  <a:pt x="3919311" y="1722460"/>
                </a:lnTo>
                <a:lnTo>
                  <a:pt x="2954606" y="3393976"/>
                </a:lnTo>
                <a:close/>
                <a:moveTo>
                  <a:pt x="0" y="1722460"/>
                </a:moveTo>
                <a:lnTo>
                  <a:pt x="1926226" y="1722460"/>
                </a:lnTo>
                <a:lnTo>
                  <a:pt x="961523" y="3393976"/>
                </a:lnTo>
                <a:close/>
                <a:moveTo>
                  <a:pt x="4944510" y="15920"/>
                </a:moveTo>
                <a:lnTo>
                  <a:pt x="5909214" y="1687438"/>
                </a:lnTo>
                <a:lnTo>
                  <a:pt x="3979805" y="1687438"/>
                </a:lnTo>
                <a:close/>
                <a:moveTo>
                  <a:pt x="2954606" y="15920"/>
                </a:moveTo>
                <a:lnTo>
                  <a:pt x="3919311" y="1687438"/>
                </a:lnTo>
                <a:lnTo>
                  <a:pt x="1989902" y="1687438"/>
                </a:lnTo>
                <a:close/>
                <a:moveTo>
                  <a:pt x="961523" y="15920"/>
                </a:moveTo>
                <a:lnTo>
                  <a:pt x="1926226" y="1687438"/>
                </a:lnTo>
                <a:lnTo>
                  <a:pt x="0" y="1687438"/>
                </a:lnTo>
                <a:close/>
                <a:moveTo>
                  <a:pt x="2983261" y="1"/>
                </a:moveTo>
                <a:lnTo>
                  <a:pt x="4912670" y="1"/>
                </a:lnTo>
                <a:lnTo>
                  <a:pt x="3947966" y="1668335"/>
                </a:lnTo>
                <a:close/>
                <a:moveTo>
                  <a:pt x="993359" y="1"/>
                </a:moveTo>
                <a:lnTo>
                  <a:pt x="2922768" y="1"/>
                </a:lnTo>
                <a:lnTo>
                  <a:pt x="1958063" y="1668335"/>
                </a:lnTo>
                <a:close/>
                <a:moveTo>
                  <a:pt x="4973163" y="0"/>
                </a:moveTo>
                <a:lnTo>
                  <a:pt x="6902572" y="0"/>
                </a:lnTo>
                <a:lnTo>
                  <a:pt x="5937868" y="1668334"/>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351254D4-A092-17E5-2A88-5E0377633DBE}"/>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94BA48E8-2F75-9F39-8F29-27987D901EFB}"/>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83520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B108986-A701-BEC7-7192-BA7EFBCEB929}"/>
              </a:ext>
            </a:extLst>
          </p:cNvPr>
          <p:cNvSpPr>
            <a:spLocks noGrp="1"/>
          </p:cNvSpPr>
          <p:nvPr>
            <p:ph type="pic" sz="quarter" idx="11"/>
          </p:nvPr>
        </p:nvSpPr>
        <p:spPr>
          <a:xfrm>
            <a:off x="872974" y="1833433"/>
            <a:ext cx="2216448" cy="2560778"/>
          </a:xfrm>
          <a:custGeom>
            <a:avLst/>
            <a:gdLst>
              <a:gd name="connsiteX0" fmla="*/ 1108728 w 2216448"/>
              <a:gd name="connsiteY0" fmla="*/ 0 h 2560778"/>
              <a:gd name="connsiteX1" fmla="*/ 2216448 w 2216448"/>
              <a:gd name="connsiteY1" fmla="*/ 641203 h 2560778"/>
              <a:gd name="connsiteX2" fmla="*/ 2216448 w 2216448"/>
              <a:gd name="connsiteY2" fmla="*/ 1921593 h 2560778"/>
              <a:gd name="connsiteX3" fmla="*/ 1108728 w 2216448"/>
              <a:gd name="connsiteY3" fmla="*/ 2560778 h 2560778"/>
              <a:gd name="connsiteX4" fmla="*/ 0 w 2216448"/>
              <a:gd name="connsiteY4" fmla="*/ 1921593 h 2560778"/>
              <a:gd name="connsiteX5" fmla="*/ 0 w 2216448"/>
              <a:gd name="connsiteY5" fmla="*/ 641203 h 25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6448" h="2560778">
                <a:moveTo>
                  <a:pt x="1108728" y="0"/>
                </a:moveTo>
                <a:lnTo>
                  <a:pt x="2216448" y="641203"/>
                </a:lnTo>
                <a:lnTo>
                  <a:pt x="2216448" y="1921593"/>
                </a:lnTo>
                <a:lnTo>
                  <a:pt x="1108728" y="2560778"/>
                </a:lnTo>
                <a:lnTo>
                  <a:pt x="0" y="1921593"/>
                </a:lnTo>
                <a:lnTo>
                  <a:pt x="0" y="641203"/>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BCCB06F4-7219-3CD8-42E0-27AA69E0EE3D}"/>
              </a:ext>
            </a:extLst>
          </p:cNvPr>
          <p:cNvSpPr>
            <a:spLocks noGrp="1"/>
          </p:cNvSpPr>
          <p:nvPr>
            <p:ph type="pic" sz="quarter" idx="12"/>
          </p:nvPr>
        </p:nvSpPr>
        <p:spPr>
          <a:xfrm>
            <a:off x="3616177" y="1833433"/>
            <a:ext cx="2216448" cy="2560778"/>
          </a:xfrm>
          <a:custGeom>
            <a:avLst/>
            <a:gdLst>
              <a:gd name="connsiteX0" fmla="*/ 1108728 w 2216448"/>
              <a:gd name="connsiteY0" fmla="*/ 0 h 2560778"/>
              <a:gd name="connsiteX1" fmla="*/ 2216448 w 2216448"/>
              <a:gd name="connsiteY1" fmla="*/ 641203 h 2560778"/>
              <a:gd name="connsiteX2" fmla="*/ 2216448 w 2216448"/>
              <a:gd name="connsiteY2" fmla="*/ 1921593 h 2560778"/>
              <a:gd name="connsiteX3" fmla="*/ 1108728 w 2216448"/>
              <a:gd name="connsiteY3" fmla="*/ 2560778 h 2560778"/>
              <a:gd name="connsiteX4" fmla="*/ 0 w 2216448"/>
              <a:gd name="connsiteY4" fmla="*/ 1921593 h 2560778"/>
              <a:gd name="connsiteX5" fmla="*/ 0 w 2216448"/>
              <a:gd name="connsiteY5" fmla="*/ 641203 h 25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6448" h="2560778">
                <a:moveTo>
                  <a:pt x="1108728" y="0"/>
                </a:moveTo>
                <a:lnTo>
                  <a:pt x="2216448" y="641203"/>
                </a:lnTo>
                <a:lnTo>
                  <a:pt x="2216448" y="1921593"/>
                </a:lnTo>
                <a:lnTo>
                  <a:pt x="1108728" y="2560778"/>
                </a:lnTo>
                <a:lnTo>
                  <a:pt x="0" y="1921593"/>
                </a:lnTo>
                <a:lnTo>
                  <a:pt x="0" y="641203"/>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3EBE07FF-ECBA-813F-7CCF-CC19600EB608}"/>
              </a:ext>
            </a:extLst>
          </p:cNvPr>
          <p:cNvSpPr>
            <a:spLocks noGrp="1"/>
          </p:cNvSpPr>
          <p:nvPr>
            <p:ph type="pic" sz="quarter" idx="13"/>
          </p:nvPr>
        </p:nvSpPr>
        <p:spPr>
          <a:xfrm>
            <a:off x="6359380" y="1833433"/>
            <a:ext cx="2216448" cy="2560778"/>
          </a:xfrm>
          <a:custGeom>
            <a:avLst/>
            <a:gdLst>
              <a:gd name="connsiteX0" fmla="*/ 1108728 w 2216448"/>
              <a:gd name="connsiteY0" fmla="*/ 0 h 2560778"/>
              <a:gd name="connsiteX1" fmla="*/ 2216448 w 2216448"/>
              <a:gd name="connsiteY1" fmla="*/ 641203 h 2560778"/>
              <a:gd name="connsiteX2" fmla="*/ 2216448 w 2216448"/>
              <a:gd name="connsiteY2" fmla="*/ 1921593 h 2560778"/>
              <a:gd name="connsiteX3" fmla="*/ 1108728 w 2216448"/>
              <a:gd name="connsiteY3" fmla="*/ 2560778 h 2560778"/>
              <a:gd name="connsiteX4" fmla="*/ 0 w 2216448"/>
              <a:gd name="connsiteY4" fmla="*/ 1921593 h 2560778"/>
              <a:gd name="connsiteX5" fmla="*/ 0 w 2216448"/>
              <a:gd name="connsiteY5" fmla="*/ 641203 h 25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6448" h="2560778">
                <a:moveTo>
                  <a:pt x="1108728" y="0"/>
                </a:moveTo>
                <a:lnTo>
                  <a:pt x="2216448" y="641203"/>
                </a:lnTo>
                <a:lnTo>
                  <a:pt x="2216448" y="1921593"/>
                </a:lnTo>
                <a:lnTo>
                  <a:pt x="1108728" y="2560778"/>
                </a:lnTo>
                <a:lnTo>
                  <a:pt x="0" y="1921593"/>
                </a:lnTo>
                <a:lnTo>
                  <a:pt x="0" y="641203"/>
                </a:ln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04D47563-7800-371C-EA4A-80BE36AB3812}"/>
              </a:ext>
            </a:extLst>
          </p:cNvPr>
          <p:cNvSpPr>
            <a:spLocks noGrp="1"/>
          </p:cNvSpPr>
          <p:nvPr>
            <p:ph type="pic" sz="quarter" idx="14"/>
          </p:nvPr>
        </p:nvSpPr>
        <p:spPr>
          <a:xfrm>
            <a:off x="9102583" y="1833433"/>
            <a:ext cx="2216448" cy="2560778"/>
          </a:xfrm>
          <a:custGeom>
            <a:avLst/>
            <a:gdLst>
              <a:gd name="connsiteX0" fmla="*/ 1108728 w 2216448"/>
              <a:gd name="connsiteY0" fmla="*/ 0 h 2560778"/>
              <a:gd name="connsiteX1" fmla="*/ 2216448 w 2216448"/>
              <a:gd name="connsiteY1" fmla="*/ 641203 h 2560778"/>
              <a:gd name="connsiteX2" fmla="*/ 2216448 w 2216448"/>
              <a:gd name="connsiteY2" fmla="*/ 1921593 h 2560778"/>
              <a:gd name="connsiteX3" fmla="*/ 1108728 w 2216448"/>
              <a:gd name="connsiteY3" fmla="*/ 2560778 h 2560778"/>
              <a:gd name="connsiteX4" fmla="*/ 0 w 2216448"/>
              <a:gd name="connsiteY4" fmla="*/ 1921593 h 2560778"/>
              <a:gd name="connsiteX5" fmla="*/ 0 w 2216448"/>
              <a:gd name="connsiteY5" fmla="*/ 641203 h 25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6448" h="2560778">
                <a:moveTo>
                  <a:pt x="1108728" y="0"/>
                </a:moveTo>
                <a:lnTo>
                  <a:pt x="2216448" y="641203"/>
                </a:lnTo>
                <a:lnTo>
                  <a:pt x="2216448" y="1921593"/>
                </a:lnTo>
                <a:lnTo>
                  <a:pt x="1108728" y="2560778"/>
                </a:lnTo>
                <a:lnTo>
                  <a:pt x="0" y="1921593"/>
                </a:lnTo>
                <a:lnTo>
                  <a:pt x="0" y="641203"/>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A53B60FD-9F94-DB23-ACB9-84184EDB743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12C6C8FC-1FC9-0936-EBE9-9971B1DA3035}"/>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62657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10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nodePh="1">
                                  <p:stCondLst>
                                    <p:cond delay="30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ppt_x"/>
                                          </p:val>
                                        </p:tav>
                                        <p:tav tm="100000">
                                          <p:val>
                                            <p:strVal val="#ppt_x"/>
                                          </p:val>
                                        </p:tav>
                                      </p:tavLst>
                                    </p:anim>
                                    <p:anim calcmode="lin" valueType="num">
                                      <p:cBhvr additive="base">
                                        <p:cTn id="20"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F332204-C106-3620-41EE-70915C891F36}"/>
              </a:ext>
            </a:extLst>
          </p:cNvPr>
          <p:cNvSpPr>
            <a:spLocks noGrp="1"/>
          </p:cNvSpPr>
          <p:nvPr>
            <p:ph type="pic" sz="quarter" idx="11"/>
          </p:nvPr>
        </p:nvSpPr>
        <p:spPr>
          <a:xfrm>
            <a:off x="5039549" y="1769845"/>
            <a:ext cx="2112902" cy="2112900"/>
          </a:xfrm>
          <a:custGeom>
            <a:avLst/>
            <a:gdLst>
              <a:gd name="connsiteX0" fmla="*/ 1056451 w 2112902"/>
              <a:gd name="connsiteY0" fmla="*/ 0 h 2112900"/>
              <a:gd name="connsiteX1" fmla="*/ 2112902 w 2112902"/>
              <a:gd name="connsiteY1" fmla="*/ 1056451 h 2112900"/>
              <a:gd name="connsiteX2" fmla="*/ 1164467 w 2112902"/>
              <a:gd name="connsiteY2" fmla="*/ 2107448 h 2112900"/>
              <a:gd name="connsiteX3" fmla="*/ 1056491 w 2112902"/>
              <a:gd name="connsiteY3" fmla="*/ 2112900 h 2112900"/>
              <a:gd name="connsiteX4" fmla="*/ 1056411 w 2112902"/>
              <a:gd name="connsiteY4" fmla="*/ 2112900 h 2112900"/>
              <a:gd name="connsiteX5" fmla="*/ 948435 w 2112902"/>
              <a:gd name="connsiteY5" fmla="*/ 2107448 h 2112900"/>
              <a:gd name="connsiteX6" fmla="*/ 0 w 2112902"/>
              <a:gd name="connsiteY6" fmla="*/ 1056451 h 2112900"/>
              <a:gd name="connsiteX7" fmla="*/ 1056451 w 2112902"/>
              <a:gd name="connsiteY7" fmla="*/ 0 h 211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2902" h="2112900">
                <a:moveTo>
                  <a:pt x="1056451" y="0"/>
                </a:moveTo>
                <a:cubicBezTo>
                  <a:pt x="1639913" y="0"/>
                  <a:pt x="2112902" y="472989"/>
                  <a:pt x="2112902" y="1056451"/>
                </a:cubicBezTo>
                <a:cubicBezTo>
                  <a:pt x="2112902" y="1603447"/>
                  <a:pt x="1697189" y="2053347"/>
                  <a:pt x="1164467" y="2107448"/>
                </a:cubicBezTo>
                <a:lnTo>
                  <a:pt x="1056491" y="2112900"/>
                </a:lnTo>
                <a:lnTo>
                  <a:pt x="1056411" y="2112900"/>
                </a:lnTo>
                <a:lnTo>
                  <a:pt x="948435" y="2107448"/>
                </a:lnTo>
                <a:cubicBezTo>
                  <a:pt x="415713" y="2053347"/>
                  <a:pt x="0" y="1603447"/>
                  <a:pt x="0" y="1056451"/>
                </a:cubicBezTo>
                <a:cubicBezTo>
                  <a:pt x="0" y="472989"/>
                  <a:pt x="472989" y="0"/>
                  <a:pt x="1056451" y="0"/>
                </a:cubicBezTo>
                <a:close/>
              </a:path>
            </a:pathLst>
          </a:custGeom>
          <a:noFill/>
        </p:spPr>
        <p:txBody>
          <a:bodyPr wrap="square">
            <a:noAutofit/>
          </a:bodyPr>
          <a:lstStyle>
            <a:lvl1pPr>
              <a:defRPr sz="1400">
                <a:solidFill>
                  <a:schemeClr val="accent2"/>
                </a:solidFill>
              </a:defRPr>
            </a:lvl1pPr>
          </a:lstStyle>
          <a:p>
            <a:endParaRPr lang="en-US"/>
          </a:p>
        </p:txBody>
      </p:sp>
      <p:sp>
        <p:nvSpPr>
          <p:cNvPr id="5" name="Footer Placeholder 4">
            <a:extLst>
              <a:ext uri="{FF2B5EF4-FFF2-40B4-BE49-F238E27FC236}">
                <a16:creationId xmlns:a16="http://schemas.microsoft.com/office/drawing/2014/main" id="{A29C9700-816C-77F3-ED5B-D35E6CD2ABFE}"/>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6" name="Slide Number Placeholder 1">
            <a:extLst>
              <a:ext uri="{FF2B5EF4-FFF2-40B4-BE49-F238E27FC236}">
                <a16:creationId xmlns:a16="http://schemas.microsoft.com/office/drawing/2014/main" id="{FC746726-4BAC-1F0A-1109-46E5A1587B04}"/>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94187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FA89F80-42B6-E75F-4A16-EB37DC2B5912}"/>
              </a:ext>
            </a:extLst>
          </p:cNvPr>
          <p:cNvSpPr>
            <a:spLocks noGrp="1"/>
          </p:cNvSpPr>
          <p:nvPr>
            <p:ph type="pic" sz="quarter" idx="11"/>
          </p:nvPr>
        </p:nvSpPr>
        <p:spPr>
          <a:xfrm>
            <a:off x="4906532" y="1600922"/>
            <a:ext cx="2380483" cy="2380484"/>
          </a:xfrm>
          <a:custGeom>
            <a:avLst/>
            <a:gdLst>
              <a:gd name="connsiteX0" fmla="*/ 1190241 w 2380483"/>
              <a:gd name="connsiteY0" fmla="*/ 0 h 2380484"/>
              <a:gd name="connsiteX1" fmla="*/ 2380483 w 2380483"/>
              <a:gd name="connsiteY1" fmla="*/ 1190242 h 2380484"/>
              <a:gd name="connsiteX2" fmla="*/ 1190241 w 2380483"/>
              <a:gd name="connsiteY2" fmla="*/ 2380484 h 2380484"/>
              <a:gd name="connsiteX3" fmla="*/ 0 w 2380483"/>
              <a:gd name="connsiteY3" fmla="*/ 1190242 h 2380484"/>
            </a:gdLst>
            <a:ahLst/>
            <a:cxnLst>
              <a:cxn ang="0">
                <a:pos x="connsiteX0" y="connsiteY0"/>
              </a:cxn>
              <a:cxn ang="0">
                <a:pos x="connsiteX1" y="connsiteY1"/>
              </a:cxn>
              <a:cxn ang="0">
                <a:pos x="connsiteX2" y="connsiteY2"/>
              </a:cxn>
              <a:cxn ang="0">
                <a:pos x="connsiteX3" y="connsiteY3"/>
              </a:cxn>
            </a:cxnLst>
            <a:rect l="l" t="t" r="r" b="b"/>
            <a:pathLst>
              <a:path w="2380483" h="2380484">
                <a:moveTo>
                  <a:pt x="1190241" y="0"/>
                </a:moveTo>
                <a:lnTo>
                  <a:pt x="2380483" y="1190242"/>
                </a:lnTo>
                <a:lnTo>
                  <a:pt x="1190241" y="2380484"/>
                </a:lnTo>
                <a:lnTo>
                  <a:pt x="0" y="1190242"/>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FD117B91-82DF-9B90-BEAD-3FD1DBECC252}"/>
              </a:ext>
            </a:extLst>
          </p:cNvPr>
          <p:cNvSpPr>
            <a:spLocks noGrp="1"/>
          </p:cNvSpPr>
          <p:nvPr>
            <p:ph type="pic" sz="quarter" idx="12"/>
          </p:nvPr>
        </p:nvSpPr>
        <p:spPr>
          <a:xfrm>
            <a:off x="3687312" y="2820144"/>
            <a:ext cx="2380483" cy="2380483"/>
          </a:xfrm>
          <a:custGeom>
            <a:avLst/>
            <a:gdLst>
              <a:gd name="connsiteX0" fmla="*/ 1190241 w 2380483"/>
              <a:gd name="connsiteY0" fmla="*/ 0 h 2380483"/>
              <a:gd name="connsiteX1" fmla="*/ 2380483 w 2380483"/>
              <a:gd name="connsiteY1" fmla="*/ 1190241 h 2380483"/>
              <a:gd name="connsiteX2" fmla="*/ 1190241 w 2380483"/>
              <a:gd name="connsiteY2" fmla="*/ 2380483 h 2380483"/>
              <a:gd name="connsiteX3" fmla="*/ 0 w 2380483"/>
              <a:gd name="connsiteY3" fmla="*/ 1190241 h 2380483"/>
            </a:gdLst>
            <a:ahLst/>
            <a:cxnLst>
              <a:cxn ang="0">
                <a:pos x="connsiteX0" y="connsiteY0"/>
              </a:cxn>
              <a:cxn ang="0">
                <a:pos x="connsiteX1" y="connsiteY1"/>
              </a:cxn>
              <a:cxn ang="0">
                <a:pos x="connsiteX2" y="connsiteY2"/>
              </a:cxn>
              <a:cxn ang="0">
                <a:pos x="connsiteX3" y="connsiteY3"/>
              </a:cxn>
            </a:cxnLst>
            <a:rect l="l" t="t" r="r" b="b"/>
            <a:pathLst>
              <a:path w="2380483" h="2380483">
                <a:moveTo>
                  <a:pt x="1190241" y="0"/>
                </a:moveTo>
                <a:lnTo>
                  <a:pt x="2380483" y="1190241"/>
                </a:lnTo>
                <a:lnTo>
                  <a:pt x="1190241" y="2380483"/>
                </a:lnTo>
                <a:lnTo>
                  <a:pt x="0" y="1190241"/>
                </a:lnTo>
                <a:close/>
              </a:path>
            </a:pathLst>
          </a:custGeom>
          <a:noFill/>
        </p:spPr>
        <p:txBody>
          <a:bodyPr wrap="square">
            <a:noAutofit/>
          </a:bodyPr>
          <a:lstStyle>
            <a:lvl1pPr>
              <a:defRPr sz="1400">
                <a:solidFill>
                  <a:schemeClr val="accent2"/>
                </a:solidFill>
              </a:defRPr>
            </a:lvl1pPr>
          </a:lstStyle>
          <a:p>
            <a:endParaRPr lang="en-US"/>
          </a:p>
        </p:txBody>
      </p:sp>
      <p:sp>
        <p:nvSpPr>
          <p:cNvPr id="11" name="Picture Placeholder 10">
            <a:extLst>
              <a:ext uri="{FF2B5EF4-FFF2-40B4-BE49-F238E27FC236}">
                <a16:creationId xmlns:a16="http://schemas.microsoft.com/office/drawing/2014/main" id="{8D963D20-C269-9D1A-E20F-20A2D4DEB539}"/>
              </a:ext>
            </a:extLst>
          </p:cNvPr>
          <p:cNvSpPr>
            <a:spLocks noGrp="1"/>
          </p:cNvSpPr>
          <p:nvPr>
            <p:ph type="pic" sz="quarter" idx="13"/>
          </p:nvPr>
        </p:nvSpPr>
        <p:spPr>
          <a:xfrm>
            <a:off x="6124327" y="2818720"/>
            <a:ext cx="2380483" cy="2380483"/>
          </a:xfrm>
          <a:custGeom>
            <a:avLst/>
            <a:gdLst>
              <a:gd name="connsiteX0" fmla="*/ 1190241 w 2380483"/>
              <a:gd name="connsiteY0" fmla="*/ 0 h 2380483"/>
              <a:gd name="connsiteX1" fmla="*/ 2380483 w 2380483"/>
              <a:gd name="connsiteY1" fmla="*/ 1190241 h 2380483"/>
              <a:gd name="connsiteX2" fmla="*/ 1190241 w 2380483"/>
              <a:gd name="connsiteY2" fmla="*/ 2380483 h 2380483"/>
              <a:gd name="connsiteX3" fmla="*/ 0 w 2380483"/>
              <a:gd name="connsiteY3" fmla="*/ 1190241 h 2380483"/>
            </a:gdLst>
            <a:ahLst/>
            <a:cxnLst>
              <a:cxn ang="0">
                <a:pos x="connsiteX0" y="connsiteY0"/>
              </a:cxn>
              <a:cxn ang="0">
                <a:pos x="connsiteX1" y="connsiteY1"/>
              </a:cxn>
              <a:cxn ang="0">
                <a:pos x="connsiteX2" y="connsiteY2"/>
              </a:cxn>
              <a:cxn ang="0">
                <a:pos x="connsiteX3" y="connsiteY3"/>
              </a:cxn>
            </a:cxnLst>
            <a:rect l="l" t="t" r="r" b="b"/>
            <a:pathLst>
              <a:path w="2380483" h="2380483">
                <a:moveTo>
                  <a:pt x="1190241" y="0"/>
                </a:moveTo>
                <a:lnTo>
                  <a:pt x="2380483" y="1190241"/>
                </a:lnTo>
                <a:lnTo>
                  <a:pt x="1190241" y="2380483"/>
                </a:lnTo>
                <a:lnTo>
                  <a:pt x="0" y="1190241"/>
                </a:lnTo>
                <a:close/>
              </a:path>
            </a:pathLst>
          </a:custGeom>
          <a:noFill/>
        </p:spPr>
        <p:txBody>
          <a:bodyPr wrap="square">
            <a:noAutofit/>
          </a:bodyPr>
          <a:lstStyle>
            <a:lvl1pPr>
              <a:defRPr sz="1400">
                <a:solidFill>
                  <a:schemeClr val="accent2"/>
                </a:solidFill>
              </a:defRPr>
            </a:lvl1pPr>
          </a:lstStyle>
          <a:p>
            <a:endParaRPr lang="en-US"/>
          </a:p>
        </p:txBody>
      </p:sp>
      <p:sp>
        <p:nvSpPr>
          <p:cNvPr id="13" name="Picture Placeholder 12">
            <a:extLst>
              <a:ext uri="{FF2B5EF4-FFF2-40B4-BE49-F238E27FC236}">
                <a16:creationId xmlns:a16="http://schemas.microsoft.com/office/drawing/2014/main" id="{BC737290-560A-C223-C709-A0F38B541EA6}"/>
              </a:ext>
            </a:extLst>
          </p:cNvPr>
          <p:cNvSpPr>
            <a:spLocks noGrp="1"/>
          </p:cNvSpPr>
          <p:nvPr>
            <p:ph type="pic" sz="quarter" idx="14"/>
          </p:nvPr>
        </p:nvSpPr>
        <p:spPr>
          <a:xfrm>
            <a:off x="4905107" y="4037939"/>
            <a:ext cx="2380483" cy="2380483"/>
          </a:xfrm>
          <a:custGeom>
            <a:avLst/>
            <a:gdLst>
              <a:gd name="connsiteX0" fmla="*/ 1190241 w 2380483"/>
              <a:gd name="connsiteY0" fmla="*/ 0 h 2380483"/>
              <a:gd name="connsiteX1" fmla="*/ 2380483 w 2380483"/>
              <a:gd name="connsiteY1" fmla="*/ 1190241 h 2380483"/>
              <a:gd name="connsiteX2" fmla="*/ 1190241 w 2380483"/>
              <a:gd name="connsiteY2" fmla="*/ 2380483 h 2380483"/>
              <a:gd name="connsiteX3" fmla="*/ 0 w 2380483"/>
              <a:gd name="connsiteY3" fmla="*/ 1190241 h 2380483"/>
            </a:gdLst>
            <a:ahLst/>
            <a:cxnLst>
              <a:cxn ang="0">
                <a:pos x="connsiteX0" y="connsiteY0"/>
              </a:cxn>
              <a:cxn ang="0">
                <a:pos x="connsiteX1" y="connsiteY1"/>
              </a:cxn>
              <a:cxn ang="0">
                <a:pos x="connsiteX2" y="connsiteY2"/>
              </a:cxn>
              <a:cxn ang="0">
                <a:pos x="connsiteX3" y="connsiteY3"/>
              </a:cxn>
            </a:cxnLst>
            <a:rect l="l" t="t" r="r" b="b"/>
            <a:pathLst>
              <a:path w="2380483" h="2380483">
                <a:moveTo>
                  <a:pt x="1190241" y="0"/>
                </a:moveTo>
                <a:lnTo>
                  <a:pt x="2380483" y="1190241"/>
                </a:lnTo>
                <a:lnTo>
                  <a:pt x="1190241" y="2380483"/>
                </a:lnTo>
                <a:lnTo>
                  <a:pt x="0" y="1190241"/>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5106E684-BAD9-D17C-8E87-2719007D92A0}"/>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A15AE881-F766-2BA4-8261-515D3512E2A3}"/>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16230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nodePh="1">
                                  <p:stCondLst>
                                    <p:cond delay="10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1+#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nodePh="1">
                                  <p:stCondLst>
                                    <p:cond delay="300"/>
                                  </p:stCondLst>
                                  <p:endCondLst>
                                    <p:cond evt="begin" delay="0">
                                      <p:tn val="17"/>
                                    </p:cond>
                                  </p:end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0-#ppt_w/2"/>
                                          </p:val>
                                        </p:tav>
                                        <p:tav tm="100000">
                                          <p:val>
                                            <p:strVal val="#ppt_x"/>
                                          </p:val>
                                        </p:tav>
                                      </p:tavLst>
                                    </p:anim>
                                    <p:anim calcmode="lin" valueType="num">
                                      <p:cBhvr additive="base">
                                        <p:cTn id="20"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1340C3F-AA0A-EBAB-5EF6-9235A28C8140}"/>
              </a:ext>
            </a:extLst>
          </p:cNvPr>
          <p:cNvSpPr>
            <a:spLocks noGrp="1"/>
          </p:cNvSpPr>
          <p:nvPr>
            <p:ph type="pic" sz="quarter" idx="11"/>
          </p:nvPr>
        </p:nvSpPr>
        <p:spPr>
          <a:xfrm>
            <a:off x="1" y="0"/>
            <a:ext cx="9601199" cy="6858000"/>
          </a:xfrm>
          <a:custGeom>
            <a:avLst/>
            <a:gdLst>
              <a:gd name="connsiteX0" fmla="*/ 0 w 9601199"/>
              <a:gd name="connsiteY0" fmla="*/ 0 h 6858000"/>
              <a:gd name="connsiteX1" fmla="*/ 5568009 w 9601199"/>
              <a:gd name="connsiteY1" fmla="*/ 0 h 6858000"/>
              <a:gd name="connsiteX2" fmla="*/ 9601199 w 9601199"/>
              <a:gd name="connsiteY2" fmla="*/ 6858000 h 6858000"/>
              <a:gd name="connsiteX3" fmla="*/ 2005072 w 9601199"/>
              <a:gd name="connsiteY3" fmla="*/ 6858000 h 6858000"/>
              <a:gd name="connsiteX4" fmla="*/ 0 w 9601199"/>
              <a:gd name="connsiteY4" fmla="*/ 344859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9" h="6858000">
                <a:moveTo>
                  <a:pt x="0" y="0"/>
                </a:moveTo>
                <a:lnTo>
                  <a:pt x="5568009" y="0"/>
                </a:lnTo>
                <a:lnTo>
                  <a:pt x="9601199" y="6858000"/>
                </a:lnTo>
                <a:lnTo>
                  <a:pt x="2005072" y="6858000"/>
                </a:lnTo>
                <a:lnTo>
                  <a:pt x="0" y="3448594"/>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3712C728-75D8-A08D-B639-8717E15CB727}"/>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CEBAF43E-4154-207C-60A8-FB5F16929A3F}"/>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74935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DB6DBA0-1C99-D94B-2025-FDCF0234ED3B}"/>
              </a:ext>
            </a:extLst>
          </p:cNvPr>
          <p:cNvSpPr>
            <a:spLocks noGrp="1"/>
          </p:cNvSpPr>
          <p:nvPr>
            <p:ph type="pic" sz="quarter" idx="11"/>
          </p:nvPr>
        </p:nvSpPr>
        <p:spPr>
          <a:xfrm>
            <a:off x="2590800" y="0"/>
            <a:ext cx="9601200" cy="6858000"/>
          </a:xfrm>
          <a:custGeom>
            <a:avLst/>
            <a:gdLst>
              <a:gd name="connsiteX0" fmla="*/ 4033190 w 9601200"/>
              <a:gd name="connsiteY0" fmla="*/ 0 h 6858000"/>
              <a:gd name="connsiteX1" fmla="*/ 9601200 w 9601200"/>
              <a:gd name="connsiteY1" fmla="*/ 0 h 6858000"/>
              <a:gd name="connsiteX2" fmla="*/ 9601200 w 9601200"/>
              <a:gd name="connsiteY2" fmla="*/ 3380292 h 6858000"/>
              <a:gd name="connsiteX3" fmla="*/ 7555960 w 9601200"/>
              <a:gd name="connsiteY3" fmla="*/ 6858000 h 6858000"/>
              <a:gd name="connsiteX4" fmla="*/ 0 w 96012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0" h="6858000">
                <a:moveTo>
                  <a:pt x="4033190" y="0"/>
                </a:moveTo>
                <a:lnTo>
                  <a:pt x="9601200" y="0"/>
                </a:lnTo>
                <a:lnTo>
                  <a:pt x="9601200" y="3380292"/>
                </a:lnTo>
                <a:lnTo>
                  <a:pt x="755596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C8F963AD-6E29-F5C4-4170-19D21D441C82}"/>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93B6626D-8D7D-074F-1CBE-C7AC3AF0B575}"/>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22911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CB08D69-CE94-8713-0131-C491564880EA}"/>
              </a:ext>
            </a:extLst>
          </p:cNvPr>
          <p:cNvSpPr>
            <a:spLocks noGrp="1"/>
          </p:cNvSpPr>
          <p:nvPr>
            <p:ph type="pic" sz="quarter" idx="11"/>
          </p:nvPr>
        </p:nvSpPr>
        <p:spPr>
          <a:xfrm>
            <a:off x="1" y="0"/>
            <a:ext cx="9601199" cy="6858000"/>
          </a:xfrm>
          <a:custGeom>
            <a:avLst/>
            <a:gdLst>
              <a:gd name="connsiteX0" fmla="*/ 2005072 w 9601199"/>
              <a:gd name="connsiteY0" fmla="*/ 0 h 6858000"/>
              <a:gd name="connsiteX1" fmla="*/ 9601199 w 9601199"/>
              <a:gd name="connsiteY1" fmla="*/ 0 h 6858000"/>
              <a:gd name="connsiteX2" fmla="*/ 5568009 w 9601199"/>
              <a:gd name="connsiteY2" fmla="*/ 6858000 h 6858000"/>
              <a:gd name="connsiteX3" fmla="*/ 0 w 9601199"/>
              <a:gd name="connsiteY3" fmla="*/ 6858000 h 6858000"/>
              <a:gd name="connsiteX4" fmla="*/ 0 w 9601199"/>
              <a:gd name="connsiteY4" fmla="*/ 340940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9" h="6858000">
                <a:moveTo>
                  <a:pt x="2005072" y="0"/>
                </a:moveTo>
                <a:lnTo>
                  <a:pt x="9601199" y="0"/>
                </a:lnTo>
                <a:lnTo>
                  <a:pt x="5568009" y="6858000"/>
                </a:lnTo>
                <a:lnTo>
                  <a:pt x="0" y="6858000"/>
                </a:lnTo>
                <a:lnTo>
                  <a:pt x="0" y="3409407"/>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74D5E458-D350-F34E-151D-6A274014AC0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23A60DF1-5A75-C1F4-EF67-207CC725C324}"/>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81734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E2B5AB-C5DC-B3F8-EC86-07D35751CEBC}"/>
              </a:ext>
            </a:extLst>
          </p:cNvPr>
          <p:cNvSpPr>
            <a:spLocks noGrp="1"/>
          </p:cNvSpPr>
          <p:nvPr>
            <p:ph type="pic" sz="quarter" idx="11"/>
          </p:nvPr>
        </p:nvSpPr>
        <p:spPr>
          <a:xfrm>
            <a:off x="2616516" y="0"/>
            <a:ext cx="9575484" cy="6858000"/>
          </a:xfrm>
          <a:custGeom>
            <a:avLst/>
            <a:gdLst>
              <a:gd name="connsiteX0" fmla="*/ 0 w 9575484"/>
              <a:gd name="connsiteY0" fmla="*/ 0 h 6858000"/>
              <a:gd name="connsiteX1" fmla="*/ 7596127 w 9575484"/>
              <a:gd name="connsiteY1" fmla="*/ 0 h 6858000"/>
              <a:gd name="connsiteX2" fmla="*/ 9575484 w 9575484"/>
              <a:gd name="connsiteY2" fmla="*/ 3365681 h 6858000"/>
              <a:gd name="connsiteX3" fmla="*/ 9575484 w 9575484"/>
              <a:gd name="connsiteY3" fmla="*/ 6858000 h 6858000"/>
              <a:gd name="connsiteX4" fmla="*/ 4033190 w 957548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484" h="6858000">
                <a:moveTo>
                  <a:pt x="0" y="0"/>
                </a:moveTo>
                <a:lnTo>
                  <a:pt x="7596127" y="0"/>
                </a:lnTo>
                <a:lnTo>
                  <a:pt x="9575484" y="3365681"/>
                </a:lnTo>
                <a:lnTo>
                  <a:pt x="9575484" y="6858000"/>
                </a:lnTo>
                <a:lnTo>
                  <a:pt x="4033190" y="68580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F40597F4-D1E3-6AD6-461C-1A4F85FB776D}"/>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B6ED0E07-1130-4551-9B11-46469F0D09F8}"/>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18787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F32B6B3-F13E-3DDC-F046-0F8F4B2DB008}"/>
              </a:ext>
            </a:extLst>
          </p:cNvPr>
          <p:cNvSpPr>
            <a:spLocks noGrp="1"/>
          </p:cNvSpPr>
          <p:nvPr>
            <p:ph type="pic" sz="quarter" idx="11"/>
          </p:nvPr>
        </p:nvSpPr>
        <p:spPr>
          <a:xfrm>
            <a:off x="4483263" y="758894"/>
            <a:ext cx="2479970" cy="5340214"/>
          </a:xfrm>
          <a:custGeom>
            <a:avLst/>
            <a:gdLst>
              <a:gd name="connsiteX0" fmla="*/ 359065 w 2479970"/>
              <a:gd name="connsiteY0" fmla="*/ 0 h 5340214"/>
              <a:gd name="connsiteX1" fmla="*/ 2120904 w 2479970"/>
              <a:gd name="connsiteY1" fmla="*/ 0 h 5340214"/>
              <a:gd name="connsiteX2" fmla="*/ 2193261 w 2479970"/>
              <a:gd name="connsiteY2" fmla="*/ 7294 h 5340214"/>
              <a:gd name="connsiteX3" fmla="*/ 2479970 w 2479970"/>
              <a:gd name="connsiteY3" fmla="*/ 359074 h 5340214"/>
              <a:gd name="connsiteX4" fmla="*/ 2479970 w 2479970"/>
              <a:gd name="connsiteY4" fmla="*/ 4988358 h 5340214"/>
              <a:gd name="connsiteX5" fmla="*/ 2193261 w 2479970"/>
              <a:gd name="connsiteY5" fmla="*/ 5340138 h 5340214"/>
              <a:gd name="connsiteX6" fmla="*/ 2192506 w 2479970"/>
              <a:gd name="connsiteY6" fmla="*/ 5340214 h 5340214"/>
              <a:gd name="connsiteX7" fmla="*/ 287464 w 2479970"/>
              <a:gd name="connsiteY7" fmla="*/ 5340214 h 5340214"/>
              <a:gd name="connsiteX8" fmla="*/ 286709 w 2479970"/>
              <a:gd name="connsiteY8" fmla="*/ 5340138 h 5340214"/>
              <a:gd name="connsiteX9" fmla="*/ 0 w 2479970"/>
              <a:gd name="connsiteY9" fmla="*/ 4988358 h 5340214"/>
              <a:gd name="connsiteX10" fmla="*/ 0 w 2479970"/>
              <a:gd name="connsiteY10" fmla="*/ 359074 h 5340214"/>
              <a:gd name="connsiteX11" fmla="*/ 286709 w 2479970"/>
              <a:gd name="connsiteY11" fmla="*/ 7294 h 53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9970" h="5340214">
                <a:moveTo>
                  <a:pt x="359065" y="0"/>
                </a:moveTo>
                <a:lnTo>
                  <a:pt x="2120904" y="0"/>
                </a:lnTo>
                <a:lnTo>
                  <a:pt x="2193261" y="7294"/>
                </a:lnTo>
                <a:cubicBezTo>
                  <a:pt x="2356885" y="40777"/>
                  <a:pt x="2479970" y="185552"/>
                  <a:pt x="2479970" y="359074"/>
                </a:cubicBezTo>
                <a:lnTo>
                  <a:pt x="2479970" y="4988358"/>
                </a:lnTo>
                <a:cubicBezTo>
                  <a:pt x="2479970" y="5161880"/>
                  <a:pt x="2356885" y="5306656"/>
                  <a:pt x="2193261" y="5340138"/>
                </a:cubicBezTo>
                <a:lnTo>
                  <a:pt x="2192506" y="5340214"/>
                </a:lnTo>
                <a:lnTo>
                  <a:pt x="287464" y="5340214"/>
                </a:lnTo>
                <a:lnTo>
                  <a:pt x="286709" y="5340138"/>
                </a:lnTo>
                <a:cubicBezTo>
                  <a:pt x="123085" y="5306656"/>
                  <a:pt x="0" y="5161880"/>
                  <a:pt x="0" y="4988358"/>
                </a:cubicBezTo>
                <a:lnTo>
                  <a:pt x="0" y="359074"/>
                </a:lnTo>
                <a:cubicBezTo>
                  <a:pt x="0" y="185552"/>
                  <a:pt x="123085" y="40777"/>
                  <a:pt x="286709" y="7294"/>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C3A7B1FF-B46A-EEDB-3106-87AD6D76CEA6}"/>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45D27D8A-E5AB-1328-A5B8-8DEF945EC9BD}"/>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09908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534E962-48E9-3C96-6C49-2F73CF7033E1}"/>
              </a:ext>
            </a:extLst>
          </p:cNvPr>
          <p:cNvSpPr>
            <a:spLocks noGrp="1"/>
          </p:cNvSpPr>
          <p:nvPr>
            <p:ph type="pic" sz="quarter" idx="11"/>
          </p:nvPr>
        </p:nvSpPr>
        <p:spPr>
          <a:xfrm>
            <a:off x="7081596" y="872670"/>
            <a:ext cx="3822392" cy="5112660"/>
          </a:xfrm>
          <a:custGeom>
            <a:avLst/>
            <a:gdLst>
              <a:gd name="connsiteX0" fmla="*/ 68077 w 3822392"/>
              <a:gd name="connsiteY0" fmla="*/ 0 h 5112660"/>
              <a:gd name="connsiteX1" fmla="*/ 3754317 w 3822392"/>
              <a:gd name="connsiteY1" fmla="*/ 0 h 5112660"/>
              <a:gd name="connsiteX2" fmla="*/ 3822392 w 3822392"/>
              <a:gd name="connsiteY2" fmla="*/ 68079 h 5112660"/>
              <a:gd name="connsiteX3" fmla="*/ 3822392 w 3822392"/>
              <a:gd name="connsiteY3" fmla="*/ 5050356 h 5112660"/>
              <a:gd name="connsiteX4" fmla="*/ 3802453 w 3822392"/>
              <a:gd name="connsiteY4" fmla="*/ 5098492 h 5112660"/>
              <a:gd name="connsiteX5" fmla="*/ 3781439 w 3822392"/>
              <a:gd name="connsiteY5" fmla="*/ 5112660 h 5112660"/>
              <a:gd name="connsiteX6" fmla="*/ 49184 w 3822392"/>
              <a:gd name="connsiteY6" fmla="*/ 5112660 h 5112660"/>
              <a:gd name="connsiteX7" fmla="*/ 30015 w 3822392"/>
              <a:gd name="connsiteY7" fmla="*/ 5106805 h 5112660"/>
              <a:gd name="connsiteX8" fmla="*/ 5349 w 3822392"/>
              <a:gd name="connsiteY8" fmla="*/ 5076854 h 5112660"/>
              <a:gd name="connsiteX9" fmla="*/ 0 w 3822392"/>
              <a:gd name="connsiteY9" fmla="*/ 5050361 h 5112660"/>
              <a:gd name="connsiteX10" fmla="*/ 0 w 3822392"/>
              <a:gd name="connsiteY10" fmla="*/ 68075 h 5112660"/>
              <a:gd name="connsiteX11" fmla="*/ 5349 w 3822392"/>
              <a:gd name="connsiteY11" fmla="*/ 41579 h 5112660"/>
              <a:gd name="connsiteX12" fmla="*/ 68077 w 3822392"/>
              <a:gd name="connsiteY12" fmla="*/ 0 h 511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22392" h="5112660">
                <a:moveTo>
                  <a:pt x="68077" y="0"/>
                </a:moveTo>
                <a:lnTo>
                  <a:pt x="3754317" y="0"/>
                </a:lnTo>
                <a:cubicBezTo>
                  <a:pt x="3791912" y="0"/>
                  <a:pt x="3822392" y="30480"/>
                  <a:pt x="3822392" y="68079"/>
                </a:cubicBezTo>
                <a:lnTo>
                  <a:pt x="3822392" y="5050356"/>
                </a:lnTo>
                <a:cubicBezTo>
                  <a:pt x="3822392" y="5069154"/>
                  <a:pt x="3814772" y="5086173"/>
                  <a:pt x="3802453" y="5098492"/>
                </a:cubicBezTo>
                <a:lnTo>
                  <a:pt x="3781439" y="5112660"/>
                </a:lnTo>
                <a:lnTo>
                  <a:pt x="49184" y="5112660"/>
                </a:lnTo>
                <a:lnTo>
                  <a:pt x="30015" y="5106805"/>
                </a:lnTo>
                <a:cubicBezTo>
                  <a:pt x="19149" y="5099465"/>
                  <a:pt x="10517" y="5089070"/>
                  <a:pt x="5349" y="5076854"/>
                </a:cubicBezTo>
                <a:lnTo>
                  <a:pt x="0" y="5050361"/>
                </a:lnTo>
                <a:lnTo>
                  <a:pt x="0" y="68075"/>
                </a:lnTo>
                <a:lnTo>
                  <a:pt x="5349" y="41579"/>
                </a:lnTo>
                <a:cubicBezTo>
                  <a:pt x="15685" y="17146"/>
                  <a:pt x="39879" y="0"/>
                  <a:pt x="68077"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94E6FCE4-AB47-7C9B-DF5A-606E90E916B1}"/>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DC6D2DF9-C8AB-7BEA-CE73-FE218C7A2CBA}"/>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99110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3277CDB-88D2-781E-50FF-E005DBD7FD97}"/>
              </a:ext>
            </a:extLst>
          </p:cNvPr>
          <p:cNvSpPr>
            <a:spLocks noGrp="1"/>
          </p:cNvSpPr>
          <p:nvPr>
            <p:ph type="pic" sz="quarter" idx="11"/>
          </p:nvPr>
        </p:nvSpPr>
        <p:spPr>
          <a:xfrm>
            <a:off x="3874454" y="1925786"/>
            <a:ext cx="1949473" cy="4207262"/>
          </a:xfrm>
          <a:custGeom>
            <a:avLst/>
            <a:gdLst>
              <a:gd name="connsiteX0" fmla="*/ 275588 w 1949473"/>
              <a:gd name="connsiteY0" fmla="*/ 0 h 4207262"/>
              <a:gd name="connsiteX1" fmla="*/ 408686 w 1949473"/>
              <a:gd name="connsiteY1" fmla="*/ 0 h 4207262"/>
              <a:gd name="connsiteX2" fmla="*/ 422778 w 1949473"/>
              <a:gd name="connsiteY2" fmla="*/ 1567 h 4207262"/>
              <a:gd name="connsiteX3" fmla="*/ 449397 w 1949473"/>
              <a:gd name="connsiteY3" fmla="*/ 29763 h 4207262"/>
              <a:gd name="connsiteX4" fmla="*/ 450963 w 1949473"/>
              <a:gd name="connsiteY4" fmla="*/ 53259 h 4207262"/>
              <a:gd name="connsiteX5" fmla="*/ 562137 w 1949473"/>
              <a:gd name="connsiteY5" fmla="*/ 159775 h 4207262"/>
              <a:gd name="connsiteX6" fmla="*/ 588756 w 1949473"/>
              <a:gd name="connsiteY6" fmla="*/ 159775 h 4207262"/>
              <a:gd name="connsiteX7" fmla="*/ 1362283 w 1949473"/>
              <a:gd name="connsiteY7" fmla="*/ 159775 h 4207262"/>
              <a:gd name="connsiteX8" fmla="*/ 1420218 w 1949473"/>
              <a:gd name="connsiteY8" fmla="*/ 155076 h 4207262"/>
              <a:gd name="connsiteX9" fmla="*/ 1498511 w 1949473"/>
              <a:gd name="connsiteY9" fmla="*/ 57958 h 4207262"/>
              <a:gd name="connsiteX10" fmla="*/ 1501642 w 1949473"/>
              <a:gd name="connsiteY10" fmla="*/ 29763 h 4207262"/>
              <a:gd name="connsiteX11" fmla="*/ 1528261 w 1949473"/>
              <a:gd name="connsiteY11" fmla="*/ 0 h 4207262"/>
              <a:gd name="connsiteX12" fmla="*/ 1532959 w 1949473"/>
              <a:gd name="connsiteY12" fmla="*/ 0 h 4207262"/>
              <a:gd name="connsiteX13" fmla="*/ 1725558 w 1949473"/>
              <a:gd name="connsiteY13" fmla="*/ 4700 h 4207262"/>
              <a:gd name="connsiteX14" fmla="*/ 1844563 w 1949473"/>
              <a:gd name="connsiteY14" fmla="*/ 40727 h 4207262"/>
              <a:gd name="connsiteX15" fmla="*/ 1940080 w 1949473"/>
              <a:gd name="connsiteY15" fmla="*/ 184837 h 4207262"/>
              <a:gd name="connsiteX16" fmla="*/ 1949473 w 1949473"/>
              <a:gd name="connsiteY16" fmla="*/ 283523 h 4207262"/>
              <a:gd name="connsiteX17" fmla="*/ 1949473 w 1949473"/>
              <a:gd name="connsiteY17" fmla="*/ 692357 h 4207262"/>
              <a:gd name="connsiteX18" fmla="*/ 1949473 w 1949473"/>
              <a:gd name="connsiteY18" fmla="*/ 3884719 h 4207262"/>
              <a:gd name="connsiteX19" fmla="*/ 1946341 w 1949473"/>
              <a:gd name="connsiteY19" fmla="*/ 3992802 h 4207262"/>
              <a:gd name="connsiteX20" fmla="*/ 1897800 w 1949473"/>
              <a:gd name="connsiteY20" fmla="*/ 4125948 h 4207262"/>
              <a:gd name="connsiteX21" fmla="*/ 1834971 w 1949473"/>
              <a:gd name="connsiteY21" fmla="*/ 4180772 h 4207262"/>
              <a:gd name="connsiteX22" fmla="*/ 1757282 w 1949473"/>
              <a:gd name="connsiteY22" fmla="*/ 4207262 h 4207262"/>
              <a:gd name="connsiteX23" fmla="*/ 195315 w 1949473"/>
              <a:gd name="connsiteY23" fmla="*/ 4207262 h 4207262"/>
              <a:gd name="connsiteX24" fmla="*/ 116264 w 1949473"/>
              <a:gd name="connsiteY24" fmla="*/ 4180772 h 4207262"/>
              <a:gd name="connsiteX25" fmla="*/ 53239 w 1949473"/>
              <a:gd name="connsiteY25" fmla="*/ 4125948 h 4207262"/>
              <a:gd name="connsiteX26" fmla="*/ 6263 w 1949473"/>
              <a:gd name="connsiteY26" fmla="*/ 4013166 h 4207262"/>
              <a:gd name="connsiteX27" fmla="*/ 1566 w 1949473"/>
              <a:gd name="connsiteY27" fmla="*/ 3908216 h 4207262"/>
              <a:gd name="connsiteX28" fmla="*/ 0 w 1949473"/>
              <a:gd name="connsiteY28" fmla="*/ 2952700 h 4207262"/>
              <a:gd name="connsiteX29" fmla="*/ 0 w 1949473"/>
              <a:gd name="connsiteY29" fmla="*/ 2106834 h 4207262"/>
              <a:gd name="connsiteX30" fmla="*/ 0 w 1949473"/>
              <a:gd name="connsiteY30" fmla="*/ 330514 h 4207262"/>
              <a:gd name="connsiteX31" fmla="*/ 4698 w 1949473"/>
              <a:gd name="connsiteY31" fmla="*/ 222432 h 4207262"/>
              <a:gd name="connsiteX32" fmla="*/ 40712 w 1949473"/>
              <a:gd name="connsiteY32" fmla="*/ 104951 h 4207262"/>
              <a:gd name="connsiteX33" fmla="*/ 186335 w 1949473"/>
              <a:gd name="connsiteY33" fmla="*/ 9399 h 4207262"/>
              <a:gd name="connsiteX34" fmla="*/ 275588 w 1949473"/>
              <a:gd name="connsiteY34" fmla="*/ 0 h 420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49473" h="4207262">
                <a:moveTo>
                  <a:pt x="275588" y="0"/>
                </a:moveTo>
                <a:lnTo>
                  <a:pt x="408686" y="0"/>
                </a:lnTo>
                <a:cubicBezTo>
                  <a:pt x="413382" y="0"/>
                  <a:pt x="418081" y="0"/>
                  <a:pt x="422778" y="1567"/>
                </a:cubicBezTo>
                <a:cubicBezTo>
                  <a:pt x="438436" y="3133"/>
                  <a:pt x="447832" y="12532"/>
                  <a:pt x="449397" y="29763"/>
                </a:cubicBezTo>
                <a:cubicBezTo>
                  <a:pt x="449397" y="37594"/>
                  <a:pt x="450963" y="45427"/>
                  <a:pt x="450963" y="53259"/>
                </a:cubicBezTo>
                <a:cubicBezTo>
                  <a:pt x="454094" y="112783"/>
                  <a:pt x="497937" y="156642"/>
                  <a:pt x="562137" y="159775"/>
                </a:cubicBezTo>
                <a:cubicBezTo>
                  <a:pt x="569967" y="159775"/>
                  <a:pt x="579362" y="159775"/>
                  <a:pt x="588756" y="159775"/>
                </a:cubicBezTo>
                <a:cubicBezTo>
                  <a:pt x="847122" y="159775"/>
                  <a:pt x="1105484" y="159775"/>
                  <a:pt x="1362283" y="159775"/>
                </a:cubicBezTo>
                <a:cubicBezTo>
                  <a:pt x="1381073" y="159775"/>
                  <a:pt x="1401429" y="159775"/>
                  <a:pt x="1420218" y="155076"/>
                </a:cubicBezTo>
                <a:cubicBezTo>
                  <a:pt x="1462497" y="142544"/>
                  <a:pt x="1495379" y="104951"/>
                  <a:pt x="1498511" y="57958"/>
                </a:cubicBezTo>
                <a:cubicBezTo>
                  <a:pt x="1500077" y="48559"/>
                  <a:pt x="1500077" y="39160"/>
                  <a:pt x="1501642" y="29763"/>
                </a:cubicBezTo>
                <a:cubicBezTo>
                  <a:pt x="1503207" y="12532"/>
                  <a:pt x="1512605" y="3133"/>
                  <a:pt x="1528261" y="0"/>
                </a:cubicBezTo>
                <a:lnTo>
                  <a:pt x="1532959" y="0"/>
                </a:lnTo>
                <a:cubicBezTo>
                  <a:pt x="1597158" y="1567"/>
                  <a:pt x="1661359" y="1567"/>
                  <a:pt x="1725558" y="4700"/>
                </a:cubicBezTo>
                <a:cubicBezTo>
                  <a:pt x="1767836" y="6266"/>
                  <a:pt x="1808547" y="17231"/>
                  <a:pt x="1844563" y="40727"/>
                </a:cubicBezTo>
                <a:cubicBezTo>
                  <a:pt x="1897800" y="75189"/>
                  <a:pt x="1927551" y="123747"/>
                  <a:pt x="1940080" y="184837"/>
                </a:cubicBezTo>
                <a:cubicBezTo>
                  <a:pt x="1946341" y="217732"/>
                  <a:pt x="1949473" y="250628"/>
                  <a:pt x="1949473" y="283523"/>
                </a:cubicBezTo>
                <a:cubicBezTo>
                  <a:pt x="1949473" y="419801"/>
                  <a:pt x="1949473" y="556079"/>
                  <a:pt x="1949473" y="692357"/>
                </a:cubicBezTo>
                <a:cubicBezTo>
                  <a:pt x="1949473" y="1755956"/>
                  <a:pt x="1949473" y="2821122"/>
                  <a:pt x="1949473" y="3884719"/>
                </a:cubicBezTo>
                <a:cubicBezTo>
                  <a:pt x="1949473" y="3920748"/>
                  <a:pt x="1947908" y="3956775"/>
                  <a:pt x="1946341" y="3992802"/>
                </a:cubicBezTo>
                <a:cubicBezTo>
                  <a:pt x="1941644" y="4041361"/>
                  <a:pt x="1929117" y="4086787"/>
                  <a:pt x="1897800" y="4125948"/>
                </a:cubicBezTo>
                <a:cubicBezTo>
                  <a:pt x="1879793" y="4149444"/>
                  <a:pt x="1858654" y="4167458"/>
                  <a:pt x="1834971" y="4180772"/>
                </a:cubicBezTo>
                <a:lnTo>
                  <a:pt x="1757282" y="4207262"/>
                </a:lnTo>
                <a:lnTo>
                  <a:pt x="195315" y="4207262"/>
                </a:lnTo>
                <a:lnTo>
                  <a:pt x="116264" y="4180772"/>
                </a:lnTo>
                <a:cubicBezTo>
                  <a:pt x="92385" y="4167458"/>
                  <a:pt x="71246" y="4149444"/>
                  <a:pt x="53239" y="4125948"/>
                </a:cubicBezTo>
                <a:cubicBezTo>
                  <a:pt x="26619" y="4093053"/>
                  <a:pt x="12527" y="4055459"/>
                  <a:pt x="6263" y="4013166"/>
                </a:cubicBezTo>
                <a:cubicBezTo>
                  <a:pt x="1566" y="3978704"/>
                  <a:pt x="1566" y="3944243"/>
                  <a:pt x="1566" y="3908216"/>
                </a:cubicBezTo>
                <a:cubicBezTo>
                  <a:pt x="1566" y="3590233"/>
                  <a:pt x="0" y="3270683"/>
                  <a:pt x="0" y="2952700"/>
                </a:cubicBezTo>
                <a:cubicBezTo>
                  <a:pt x="0" y="2670745"/>
                  <a:pt x="0" y="2388789"/>
                  <a:pt x="0" y="2106834"/>
                </a:cubicBezTo>
                <a:cubicBezTo>
                  <a:pt x="0" y="1514728"/>
                  <a:pt x="0" y="922621"/>
                  <a:pt x="0" y="330514"/>
                </a:cubicBezTo>
                <a:cubicBezTo>
                  <a:pt x="0" y="294488"/>
                  <a:pt x="1566" y="258459"/>
                  <a:pt x="4698" y="222432"/>
                </a:cubicBezTo>
                <a:cubicBezTo>
                  <a:pt x="7830" y="181705"/>
                  <a:pt x="18790" y="140978"/>
                  <a:pt x="40712" y="104951"/>
                </a:cubicBezTo>
                <a:cubicBezTo>
                  <a:pt x="75160" y="51692"/>
                  <a:pt x="125267" y="21931"/>
                  <a:pt x="186335" y="9399"/>
                </a:cubicBezTo>
                <a:cubicBezTo>
                  <a:pt x="216087" y="4700"/>
                  <a:pt x="245837" y="1567"/>
                  <a:pt x="275588" y="0"/>
                </a:cubicBezTo>
                <a:close/>
              </a:path>
            </a:pathLst>
          </a:custGeom>
          <a:noFill/>
        </p:spPr>
        <p:txBody>
          <a:bodyPr wrap="square">
            <a:noAutofit/>
          </a:bodyPr>
          <a:lstStyle>
            <a:lvl1pPr>
              <a:defRPr sz="1400">
                <a:solidFill>
                  <a:schemeClr val="accent2"/>
                </a:solidFill>
              </a:defRPr>
            </a:lvl1pPr>
          </a:lstStyle>
          <a:p>
            <a:endParaRPr lang="en-US"/>
          </a:p>
        </p:txBody>
      </p:sp>
      <p:sp>
        <p:nvSpPr>
          <p:cNvPr id="6" name="Picture Placeholder 5">
            <a:extLst>
              <a:ext uri="{FF2B5EF4-FFF2-40B4-BE49-F238E27FC236}">
                <a16:creationId xmlns:a16="http://schemas.microsoft.com/office/drawing/2014/main" id="{C76AA3FB-15FE-F84F-8ED5-63E0AD725C7B}"/>
              </a:ext>
            </a:extLst>
          </p:cNvPr>
          <p:cNvSpPr>
            <a:spLocks noGrp="1"/>
          </p:cNvSpPr>
          <p:nvPr>
            <p:ph type="pic" sz="quarter" idx="12"/>
          </p:nvPr>
        </p:nvSpPr>
        <p:spPr>
          <a:xfrm>
            <a:off x="6368072" y="1925786"/>
            <a:ext cx="1949473" cy="4207262"/>
          </a:xfrm>
          <a:custGeom>
            <a:avLst/>
            <a:gdLst>
              <a:gd name="connsiteX0" fmla="*/ 275588 w 1949473"/>
              <a:gd name="connsiteY0" fmla="*/ 0 h 4207262"/>
              <a:gd name="connsiteX1" fmla="*/ 408686 w 1949473"/>
              <a:gd name="connsiteY1" fmla="*/ 0 h 4207262"/>
              <a:gd name="connsiteX2" fmla="*/ 422778 w 1949473"/>
              <a:gd name="connsiteY2" fmla="*/ 1567 h 4207262"/>
              <a:gd name="connsiteX3" fmla="*/ 449397 w 1949473"/>
              <a:gd name="connsiteY3" fmla="*/ 29763 h 4207262"/>
              <a:gd name="connsiteX4" fmla="*/ 450963 w 1949473"/>
              <a:gd name="connsiteY4" fmla="*/ 53259 h 4207262"/>
              <a:gd name="connsiteX5" fmla="*/ 562137 w 1949473"/>
              <a:gd name="connsiteY5" fmla="*/ 159775 h 4207262"/>
              <a:gd name="connsiteX6" fmla="*/ 588756 w 1949473"/>
              <a:gd name="connsiteY6" fmla="*/ 159775 h 4207262"/>
              <a:gd name="connsiteX7" fmla="*/ 1362283 w 1949473"/>
              <a:gd name="connsiteY7" fmla="*/ 159775 h 4207262"/>
              <a:gd name="connsiteX8" fmla="*/ 1420218 w 1949473"/>
              <a:gd name="connsiteY8" fmla="*/ 155076 h 4207262"/>
              <a:gd name="connsiteX9" fmla="*/ 1498511 w 1949473"/>
              <a:gd name="connsiteY9" fmla="*/ 57958 h 4207262"/>
              <a:gd name="connsiteX10" fmla="*/ 1501642 w 1949473"/>
              <a:gd name="connsiteY10" fmla="*/ 29763 h 4207262"/>
              <a:gd name="connsiteX11" fmla="*/ 1528261 w 1949473"/>
              <a:gd name="connsiteY11" fmla="*/ 0 h 4207262"/>
              <a:gd name="connsiteX12" fmla="*/ 1532959 w 1949473"/>
              <a:gd name="connsiteY12" fmla="*/ 0 h 4207262"/>
              <a:gd name="connsiteX13" fmla="*/ 1725558 w 1949473"/>
              <a:gd name="connsiteY13" fmla="*/ 4700 h 4207262"/>
              <a:gd name="connsiteX14" fmla="*/ 1844563 w 1949473"/>
              <a:gd name="connsiteY14" fmla="*/ 40727 h 4207262"/>
              <a:gd name="connsiteX15" fmla="*/ 1940080 w 1949473"/>
              <a:gd name="connsiteY15" fmla="*/ 184837 h 4207262"/>
              <a:gd name="connsiteX16" fmla="*/ 1949473 w 1949473"/>
              <a:gd name="connsiteY16" fmla="*/ 283523 h 4207262"/>
              <a:gd name="connsiteX17" fmla="*/ 1949473 w 1949473"/>
              <a:gd name="connsiteY17" fmla="*/ 692357 h 4207262"/>
              <a:gd name="connsiteX18" fmla="*/ 1949473 w 1949473"/>
              <a:gd name="connsiteY18" fmla="*/ 3884719 h 4207262"/>
              <a:gd name="connsiteX19" fmla="*/ 1946341 w 1949473"/>
              <a:gd name="connsiteY19" fmla="*/ 3992802 h 4207262"/>
              <a:gd name="connsiteX20" fmla="*/ 1897800 w 1949473"/>
              <a:gd name="connsiteY20" fmla="*/ 4125948 h 4207262"/>
              <a:gd name="connsiteX21" fmla="*/ 1834971 w 1949473"/>
              <a:gd name="connsiteY21" fmla="*/ 4180772 h 4207262"/>
              <a:gd name="connsiteX22" fmla="*/ 1757282 w 1949473"/>
              <a:gd name="connsiteY22" fmla="*/ 4207262 h 4207262"/>
              <a:gd name="connsiteX23" fmla="*/ 195315 w 1949473"/>
              <a:gd name="connsiteY23" fmla="*/ 4207262 h 4207262"/>
              <a:gd name="connsiteX24" fmla="*/ 116264 w 1949473"/>
              <a:gd name="connsiteY24" fmla="*/ 4180772 h 4207262"/>
              <a:gd name="connsiteX25" fmla="*/ 53239 w 1949473"/>
              <a:gd name="connsiteY25" fmla="*/ 4125948 h 4207262"/>
              <a:gd name="connsiteX26" fmla="*/ 6263 w 1949473"/>
              <a:gd name="connsiteY26" fmla="*/ 4013166 h 4207262"/>
              <a:gd name="connsiteX27" fmla="*/ 1566 w 1949473"/>
              <a:gd name="connsiteY27" fmla="*/ 3908216 h 4207262"/>
              <a:gd name="connsiteX28" fmla="*/ 0 w 1949473"/>
              <a:gd name="connsiteY28" fmla="*/ 2952700 h 4207262"/>
              <a:gd name="connsiteX29" fmla="*/ 0 w 1949473"/>
              <a:gd name="connsiteY29" fmla="*/ 2106834 h 4207262"/>
              <a:gd name="connsiteX30" fmla="*/ 0 w 1949473"/>
              <a:gd name="connsiteY30" fmla="*/ 330514 h 4207262"/>
              <a:gd name="connsiteX31" fmla="*/ 4698 w 1949473"/>
              <a:gd name="connsiteY31" fmla="*/ 222432 h 4207262"/>
              <a:gd name="connsiteX32" fmla="*/ 40712 w 1949473"/>
              <a:gd name="connsiteY32" fmla="*/ 104951 h 4207262"/>
              <a:gd name="connsiteX33" fmla="*/ 186335 w 1949473"/>
              <a:gd name="connsiteY33" fmla="*/ 9399 h 4207262"/>
              <a:gd name="connsiteX34" fmla="*/ 275588 w 1949473"/>
              <a:gd name="connsiteY34" fmla="*/ 0 h 420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49473" h="4207262">
                <a:moveTo>
                  <a:pt x="275588" y="0"/>
                </a:moveTo>
                <a:lnTo>
                  <a:pt x="408686" y="0"/>
                </a:lnTo>
                <a:cubicBezTo>
                  <a:pt x="413382" y="0"/>
                  <a:pt x="418081" y="0"/>
                  <a:pt x="422778" y="1567"/>
                </a:cubicBezTo>
                <a:cubicBezTo>
                  <a:pt x="438436" y="3133"/>
                  <a:pt x="447832" y="12532"/>
                  <a:pt x="449397" y="29763"/>
                </a:cubicBezTo>
                <a:cubicBezTo>
                  <a:pt x="449397" y="37594"/>
                  <a:pt x="450963" y="45427"/>
                  <a:pt x="450963" y="53259"/>
                </a:cubicBezTo>
                <a:cubicBezTo>
                  <a:pt x="454094" y="112783"/>
                  <a:pt x="497937" y="156642"/>
                  <a:pt x="562137" y="159775"/>
                </a:cubicBezTo>
                <a:cubicBezTo>
                  <a:pt x="569967" y="159775"/>
                  <a:pt x="579362" y="159775"/>
                  <a:pt x="588756" y="159775"/>
                </a:cubicBezTo>
                <a:cubicBezTo>
                  <a:pt x="847122" y="159775"/>
                  <a:pt x="1105484" y="159775"/>
                  <a:pt x="1362283" y="159775"/>
                </a:cubicBezTo>
                <a:cubicBezTo>
                  <a:pt x="1381073" y="159775"/>
                  <a:pt x="1401429" y="159775"/>
                  <a:pt x="1420218" y="155076"/>
                </a:cubicBezTo>
                <a:cubicBezTo>
                  <a:pt x="1462497" y="142544"/>
                  <a:pt x="1495379" y="104951"/>
                  <a:pt x="1498511" y="57958"/>
                </a:cubicBezTo>
                <a:cubicBezTo>
                  <a:pt x="1500077" y="48559"/>
                  <a:pt x="1500077" y="39160"/>
                  <a:pt x="1501642" y="29763"/>
                </a:cubicBezTo>
                <a:cubicBezTo>
                  <a:pt x="1503207" y="12532"/>
                  <a:pt x="1512605" y="3133"/>
                  <a:pt x="1528261" y="0"/>
                </a:cubicBezTo>
                <a:lnTo>
                  <a:pt x="1532959" y="0"/>
                </a:lnTo>
                <a:cubicBezTo>
                  <a:pt x="1597158" y="1567"/>
                  <a:pt x="1661359" y="1567"/>
                  <a:pt x="1725558" y="4700"/>
                </a:cubicBezTo>
                <a:cubicBezTo>
                  <a:pt x="1767836" y="6266"/>
                  <a:pt x="1808547" y="17231"/>
                  <a:pt x="1844563" y="40727"/>
                </a:cubicBezTo>
                <a:cubicBezTo>
                  <a:pt x="1897800" y="75189"/>
                  <a:pt x="1927551" y="123747"/>
                  <a:pt x="1940080" y="184837"/>
                </a:cubicBezTo>
                <a:cubicBezTo>
                  <a:pt x="1946341" y="217732"/>
                  <a:pt x="1949473" y="250628"/>
                  <a:pt x="1949473" y="283523"/>
                </a:cubicBezTo>
                <a:cubicBezTo>
                  <a:pt x="1949473" y="419801"/>
                  <a:pt x="1949473" y="556079"/>
                  <a:pt x="1949473" y="692357"/>
                </a:cubicBezTo>
                <a:cubicBezTo>
                  <a:pt x="1949473" y="1755956"/>
                  <a:pt x="1949473" y="2821122"/>
                  <a:pt x="1949473" y="3884719"/>
                </a:cubicBezTo>
                <a:cubicBezTo>
                  <a:pt x="1949473" y="3920748"/>
                  <a:pt x="1947908" y="3956775"/>
                  <a:pt x="1946341" y="3992802"/>
                </a:cubicBezTo>
                <a:cubicBezTo>
                  <a:pt x="1941644" y="4041361"/>
                  <a:pt x="1929117" y="4086787"/>
                  <a:pt x="1897800" y="4125948"/>
                </a:cubicBezTo>
                <a:cubicBezTo>
                  <a:pt x="1879793" y="4149444"/>
                  <a:pt x="1858654" y="4167458"/>
                  <a:pt x="1834971" y="4180772"/>
                </a:cubicBezTo>
                <a:lnTo>
                  <a:pt x="1757282" y="4207262"/>
                </a:lnTo>
                <a:lnTo>
                  <a:pt x="195315" y="4207262"/>
                </a:lnTo>
                <a:lnTo>
                  <a:pt x="116264" y="4180772"/>
                </a:lnTo>
                <a:cubicBezTo>
                  <a:pt x="92385" y="4167458"/>
                  <a:pt x="71246" y="4149444"/>
                  <a:pt x="53239" y="4125948"/>
                </a:cubicBezTo>
                <a:cubicBezTo>
                  <a:pt x="26619" y="4093053"/>
                  <a:pt x="12527" y="4055459"/>
                  <a:pt x="6263" y="4013166"/>
                </a:cubicBezTo>
                <a:cubicBezTo>
                  <a:pt x="1566" y="3978704"/>
                  <a:pt x="1566" y="3944243"/>
                  <a:pt x="1566" y="3908216"/>
                </a:cubicBezTo>
                <a:cubicBezTo>
                  <a:pt x="1566" y="3590233"/>
                  <a:pt x="0" y="3270683"/>
                  <a:pt x="0" y="2952700"/>
                </a:cubicBezTo>
                <a:cubicBezTo>
                  <a:pt x="0" y="2670745"/>
                  <a:pt x="0" y="2388789"/>
                  <a:pt x="0" y="2106834"/>
                </a:cubicBezTo>
                <a:cubicBezTo>
                  <a:pt x="0" y="1514728"/>
                  <a:pt x="0" y="922621"/>
                  <a:pt x="0" y="330514"/>
                </a:cubicBezTo>
                <a:cubicBezTo>
                  <a:pt x="0" y="294488"/>
                  <a:pt x="1566" y="258459"/>
                  <a:pt x="4698" y="222432"/>
                </a:cubicBezTo>
                <a:cubicBezTo>
                  <a:pt x="7830" y="181705"/>
                  <a:pt x="18790" y="140978"/>
                  <a:pt x="40712" y="104951"/>
                </a:cubicBezTo>
                <a:cubicBezTo>
                  <a:pt x="75160" y="51692"/>
                  <a:pt x="125267" y="21931"/>
                  <a:pt x="186335" y="9399"/>
                </a:cubicBezTo>
                <a:cubicBezTo>
                  <a:pt x="216087" y="4700"/>
                  <a:pt x="245837" y="1567"/>
                  <a:pt x="275588"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1CC46094-53A1-D752-8356-5817EA8349C2}"/>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179154CF-CDFC-3E46-6139-6B2B010D73D3}"/>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49522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AFD799-03EE-84A7-C7A7-329135934259}"/>
              </a:ext>
            </a:extLst>
          </p:cNvPr>
          <p:cNvSpPr>
            <a:spLocks noGrp="1"/>
          </p:cNvSpPr>
          <p:nvPr>
            <p:ph type="pic" sz="quarter" idx="11"/>
          </p:nvPr>
        </p:nvSpPr>
        <p:spPr>
          <a:xfrm>
            <a:off x="4915696" y="2232081"/>
            <a:ext cx="1924656" cy="2391314"/>
          </a:xfrm>
          <a:custGeom>
            <a:avLst/>
            <a:gdLst>
              <a:gd name="connsiteX0" fmla="*/ 0 w 1924656"/>
              <a:gd name="connsiteY0" fmla="*/ 0 h 2391314"/>
              <a:gd name="connsiteX1" fmla="*/ 1924656 w 1924656"/>
              <a:gd name="connsiteY1" fmla="*/ 0 h 2391314"/>
              <a:gd name="connsiteX2" fmla="*/ 1924656 w 1924656"/>
              <a:gd name="connsiteY2" fmla="*/ 2391314 h 2391314"/>
              <a:gd name="connsiteX3" fmla="*/ 0 w 1924656"/>
              <a:gd name="connsiteY3" fmla="*/ 2391314 h 2391314"/>
            </a:gdLst>
            <a:ahLst/>
            <a:cxnLst>
              <a:cxn ang="0">
                <a:pos x="connsiteX0" y="connsiteY0"/>
              </a:cxn>
              <a:cxn ang="0">
                <a:pos x="connsiteX1" y="connsiteY1"/>
              </a:cxn>
              <a:cxn ang="0">
                <a:pos x="connsiteX2" y="connsiteY2"/>
              </a:cxn>
              <a:cxn ang="0">
                <a:pos x="connsiteX3" y="connsiteY3"/>
              </a:cxn>
            </a:cxnLst>
            <a:rect l="l" t="t" r="r" b="b"/>
            <a:pathLst>
              <a:path w="1924656" h="2391314">
                <a:moveTo>
                  <a:pt x="0" y="0"/>
                </a:moveTo>
                <a:lnTo>
                  <a:pt x="1924656" y="0"/>
                </a:lnTo>
                <a:lnTo>
                  <a:pt x="1924656" y="2391314"/>
                </a:lnTo>
                <a:lnTo>
                  <a:pt x="0" y="2391314"/>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6F2F601A-1CAB-C2A6-59DE-C0CD76BFC0D3}"/>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7A94873A-67FE-A23B-4EE4-01CE53A232BA}"/>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40281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5554DFA-9D42-3D7E-DEDA-C310BA3006BE}"/>
              </a:ext>
            </a:extLst>
          </p:cNvPr>
          <p:cNvSpPr>
            <a:spLocks noGrp="1"/>
          </p:cNvSpPr>
          <p:nvPr>
            <p:ph type="pic" sz="quarter" idx="11"/>
          </p:nvPr>
        </p:nvSpPr>
        <p:spPr>
          <a:xfrm>
            <a:off x="920718" y="1985939"/>
            <a:ext cx="5773715" cy="3679681"/>
          </a:xfrm>
          <a:custGeom>
            <a:avLst/>
            <a:gdLst>
              <a:gd name="connsiteX0" fmla="*/ 149802 w 5773715"/>
              <a:gd name="connsiteY0" fmla="*/ 0 h 3679681"/>
              <a:gd name="connsiteX1" fmla="*/ 2551001 w 5773715"/>
              <a:gd name="connsiteY1" fmla="*/ 0 h 3679681"/>
              <a:gd name="connsiteX2" fmla="*/ 2581280 w 5773715"/>
              <a:gd name="connsiteY2" fmla="*/ 30275 h 3679681"/>
              <a:gd name="connsiteX3" fmla="*/ 2581280 w 5773715"/>
              <a:gd name="connsiteY3" fmla="*/ 78080 h 3679681"/>
              <a:gd name="connsiteX4" fmla="*/ 2608770 w 5773715"/>
              <a:gd name="connsiteY4" fmla="*/ 105168 h 3679681"/>
              <a:gd name="connsiteX5" fmla="*/ 2833471 w 5773715"/>
              <a:gd name="connsiteY5" fmla="*/ 104770 h 3679681"/>
              <a:gd name="connsiteX6" fmla="*/ 3166539 w 5773715"/>
              <a:gd name="connsiteY6" fmla="*/ 105168 h 3679681"/>
              <a:gd name="connsiteX7" fmla="*/ 3172515 w 5773715"/>
              <a:gd name="connsiteY7" fmla="*/ 105168 h 3679681"/>
              <a:gd name="connsiteX8" fmla="*/ 3193631 w 5773715"/>
              <a:gd name="connsiteY8" fmla="*/ 82860 h 3679681"/>
              <a:gd name="connsiteX9" fmla="*/ 3193631 w 5773715"/>
              <a:gd name="connsiteY9" fmla="*/ 23902 h 3679681"/>
              <a:gd name="connsiteX10" fmla="*/ 3217536 w 5773715"/>
              <a:gd name="connsiteY10" fmla="*/ 0 h 3679681"/>
              <a:gd name="connsiteX11" fmla="*/ 3244628 w 5773715"/>
              <a:gd name="connsiteY11" fmla="*/ 0 h 3679681"/>
              <a:gd name="connsiteX12" fmla="*/ 5623515 w 5773715"/>
              <a:gd name="connsiteY12" fmla="*/ 0 h 3679681"/>
              <a:gd name="connsiteX13" fmla="*/ 5685668 w 5773715"/>
              <a:gd name="connsiteY13" fmla="*/ 797 h 3679681"/>
              <a:gd name="connsiteX14" fmla="*/ 5707580 w 5773715"/>
              <a:gd name="connsiteY14" fmla="*/ 3984 h 3679681"/>
              <a:gd name="connsiteX15" fmla="*/ 5752600 w 5773715"/>
              <a:gd name="connsiteY15" fmla="*/ 51389 h 3679681"/>
              <a:gd name="connsiteX16" fmla="*/ 5755788 w 5773715"/>
              <a:gd name="connsiteY16" fmla="*/ 101982 h 3679681"/>
              <a:gd name="connsiteX17" fmla="*/ 5758975 w 5773715"/>
              <a:gd name="connsiteY17" fmla="*/ 717054 h 3679681"/>
              <a:gd name="connsiteX18" fmla="*/ 5770927 w 5773715"/>
              <a:gd name="connsiteY18" fmla="*/ 3097274 h 3679681"/>
              <a:gd name="connsiteX19" fmla="*/ 5773715 w 5773715"/>
              <a:gd name="connsiteY19" fmla="*/ 3658170 h 3679681"/>
              <a:gd name="connsiteX20" fmla="*/ 5773715 w 5773715"/>
              <a:gd name="connsiteY20" fmla="*/ 3679681 h 3679681"/>
              <a:gd name="connsiteX21" fmla="*/ 0 w 5773715"/>
              <a:gd name="connsiteY21" fmla="*/ 3679681 h 3679681"/>
              <a:gd name="connsiteX22" fmla="*/ 0 w 5773715"/>
              <a:gd name="connsiteY22" fmla="*/ 3658170 h 3679681"/>
              <a:gd name="connsiteX23" fmla="*/ 9165 w 5773715"/>
              <a:gd name="connsiteY23" fmla="*/ 1752798 h 3679681"/>
              <a:gd name="connsiteX24" fmla="*/ 17132 w 5773715"/>
              <a:gd name="connsiteY24" fmla="*/ 121103 h 3679681"/>
              <a:gd name="connsiteX25" fmla="*/ 19125 w 5773715"/>
              <a:gd name="connsiteY25" fmla="*/ 62145 h 3679681"/>
              <a:gd name="connsiteX26" fmla="*/ 78089 w 5773715"/>
              <a:gd name="connsiteY26" fmla="*/ 1594 h 3679681"/>
              <a:gd name="connsiteX27" fmla="*/ 97212 w 5773715"/>
              <a:gd name="connsiteY27" fmla="*/ 398 h 3679681"/>
              <a:gd name="connsiteX28" fmla="*/ 149802 w 5773715"/>
              <a:gd name="connsiteY28" fmla="*/ 0 h 3679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73715" h="3679681">
                <a:moveTo>
                  <a:pt x="149802" y="0"/>
                </a:moveTo>
                <a:lnTo>
                  <a:pt x="2551001" y="0"/>
                </a:lnTo>
                <a:cubicBezTo>
                  <a:pt x="2578091" y="0"/>
                  <a:pt x="2581280" y="3187"/>
                  <a:pt x="2581280" y="30275"/>
                </a:cubicBezTo>
                <a:cubicBezTo>
                  <a:pt x="2581280" y="46210"/>
                  <a:pt x="2581280" y="62145"/>
                  <a:pt x="2581280" y="78080"/>
                </a:cubicBezTo>
                <a:cubicBezTo>
                  <a:pt x="2581280" y="99192"/>
                  <a:pt x="2586858" y="105168"/>
                  <a:pt x="2608770" y="105168"/>
                </a:cubicBezTo>
                <a:cubicBezTo>
                  <a:pt x="2683671" y="105168"/>
                  <a:pt x="2758570" y="104770"/>
                  <a:pt x="2833471" y="104770"/>
                </a:cubicBezTo>
                <a:cubicBezTo>
                  <a:pt x="2944228" y="104770"/>
                  <a:pt x="3055384" y="105168"/>
                  <a:pt x="3166539" y="105168"/>
                </a:cubicBezTo>
                <a:cubicBezTo>
                  <a:pt x="3168532" y="105168"/>
                  <a:pt x="3170524" y="105168"/>
                  <a:pt x="3172515" y="105168"/>
                </a:cubicBezTo>
                <a:cubicBezTo>
                  <a:pt x="3187655" y="103574"/>
                  <a:pt x="3193631" y="97998"/>
                  <a:pt x="3193631" y="82860"/>
                </a:cubicBezTo>
                <a:cubicBezTo>
                  <a:pt x="3194029" y="62942"/>
                  <a:pt x="3193631" y="43422"/>
                  <a:pt x="3193631" y="23902"/>
                </a:cubicBezTo>
                <a:cubicBezTo>
                  <a:pt x="3194029" y="5179"/>
                  <a:pt x="3198810" y="398"/>
                  <a:pt x="3217536" y="0"/>
                </a:cubicBezTo>
                <a:lnTo>
                  <a:pt x="3244628" y="0"/>
                </a:lnTo>
                <a:lnTo>
                  <a:pt x="5623515" y="0"/>
                </a:lnTo>
                <a:cubicBezTo>
                  <a:pt x="5644234" y="0"/>
                  <a:pt x="5664951" y="398"/>
                  <a:pt x="5685668" y="797"/>
                </a:cubicBezTo>
                <a:cubicBezTo>
                  <a:pt x="5693237" y="1196"/>
                  <a:pt x="5700409" y="2390"/>
                  <a:pt x="5707580" y="3984"/>
                </a:cubicBezTo>
                <a:cubicBezTo>
                  <a:pt x="5733078" y="9163"/>
                  <a:pt x="5749015" y="25495"/>
                  <a:pt x="5752600" y="51389"/>
                </a:cubicBezTo>
                <a:cubicBezTo>
                  <a:pt x="5754991" y="68120"/>
                  <a:pt x="5755788" y="85250"/>
                  <a:pt x="5755788" y="101982"/>
                </a:cubicBezTo>
                <a:cubicBezTo>
                  <a:pt x="5756982" y="307137"/>
                  <a:pt x="5757779" y="511896"/>
                  <a:pt x="5758975" y="717054"/>
                </a:cubicBezTo>
                <a:cubicBezTo>
                  <a:pt x="5762958" y="1510593"/>
                  <a:pt x="5766942" y="2303734"/>
                  <a:pt x="5770927" y="3097274"/>
                </a:cubicBezTo>
                <a:cubicBezTo>
                  <a:pt x="5771724" y="3284107"/>
                  <a:pt x="5772918" y="3471337"/>
                  <a:pt x="5773715" y="3658170"/>
                </a:cubicBezTo>
                <a:cubicBezTo>
                  <a:pt x="5773715" y="3664942"/>
                  <a:pt x="5773715" y="3671714"/>
                  <a:pt x="5773715" y="3679681"/>
                </a:cubicBezTo>
                <a:cubicBezTo>
                  <a:pt x="3849010" y="3679681"/>
                  <a:pt x="1925502" y="3679681"/>
                  <a:pt x="0" y="3679681"/>
                </a:cubicBezTo>
                <a:cubicBezTo>
                  <a:pt x="0" y="3671714"/>
                  <a:pt x="0" y="3664942"/>
                  <a:pt x="0" y="3658170"/>
                </a:cubicBezTo>
                <a:cubicBezTo>
                  <a:pt x="3188" y="3022781"/>
                  <a:pt x="6375" y="2387789"/>
                  <a:pt x="9165" y="1752798"/>
                </a:cubicBezTo>
                <a:cubicBezTo>
                  <a:pt x="11953" y="1208633"/>
                  <a:pt x="14344" y="664869"/>
                  <a:pt x="17132" y="121103"/>
                </a:cubicBezTo>
                <a:cubicBezTo>
                  <a:pt x="17132" y="101583"/>
                  <a:pt x="17929" y="82063"/>
                  <a:pt x="19125" y="62145"/>
                </a:cubicBezTo>
                <a:cubicBezTo>
                  <a:pt x="21913" y="25098"/>
                  <a:pt x="41037" y="5578"/>
                  <a:pt x="78089" y="1594"/>
                </a:cubicBezTo>
                <a:cubicBezTo>
                  <a:pt x="84462" y="797"/>
                  <a:pt x="90837" y="797"/>
                  <a:pt x="97212" y="398"/>
                </a:cubicBezTo>
                <a:cubicBezTo>
                  <a:pt x="114742" y="398"/>
                  <a:pt x="132271" y="0"/>
                  <a:pt x="149802"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823D13BC-3A8E-28C4-E4C6-5F6DDBCCF70B}"/>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03329C4-1F9A-C34C-9F2B-BB2F39E41261}"/>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09963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A9CA6D7-0B70-9DEB-C969-FFF5C85AFD9C}"/>
              </a:ext>
            </a:extLst>
          </p:cNvPr>
          <p:cNvSpPr>
            <a:spLocks noGrp="1"/>
          </p:cNvSpPr>
          <p:nvPr>
            <p:ph type="pic" sz="quarter" idx="11"/>
          </p:nvPr>
        </p:nvSpPr>
        <p:spPr>
          <a:xfrm>
            <a:off x="5419219" y="2110584"/>
            <a:ext cx="2636832" cy="2636832"/>
          </a:xfrm>
          <a:custGeom>
            <a:avLst/>
            <a:gdLst>
              <a:gd name="connsiteX0" fmla="*/ 1318416 w 2636832"/>
              <a:gd name="connsiteY0" fmla="*/ 0 h 2636832"/>
              <a:gd name="connsiteX1" fmla="*/ 2636832 w 2636832"/>
              <a:gd name="connsiteY1" fmla="*/ 1318416 h 2636832"/>
              <a:gd name="connsiteX2" fmla="*/ 1318416 w 2636832"/>
              <a:gd name="connsiteY2" fmla="*/ 2636832 h 2636832"/>
              <a:gd name="connsiteX3" fmla="*/ 0 w 2636832"/>
              <a:gd name="connsiteY3" fmla="*/ 1318416 h 2636832"/>
            </a:gdLst>
            <a:ahLst/>
            <a:cxnLst>
              <a:cxn ang="0">
                <a:pos x="connsiteX0" y="connsiteY0"/>
              </a:cxn>
              <a:cxn ang="0">
                <a:pos x="connsiteX1" y="connsiteY1"/>
              </a:cxn>
              <a:cxn ang="0">
                <a:pos x="connsiteX2" y="connsiteY2"/>
              </a:cxn>
              <a:cxn ang="0">
                <a:pos x="connsiteX3" y="connsiteY3"/>
              </a:cxn>
            </a:cxnLst>
            <a:rect l="l" t="t" r="r" b="b"/>
            <a:pathLst>
              <a:path w="2636832" h="2636832">
                <a:moveTo>
                  <a:pt x="1318416" y="0"/>
                </a:moveTo>
                <a:lnTo>
                  <a:pt x="2636832" y="1318416"/>
                </a:lnTo>
                <a:lnTo>
                  <a:pt x="1318416" y="2636832"/>
                </a:lnTo>
                <a:lnTo>
                  <a:pt x="0" y="1318416"/>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E816BC42-1FDC-BC8C-522A-F41AC598A618}"/>
              </a:ext>
            </a:extLst>
          </p:cNvPr>
          <p:cNvSpPr>
            <a:spLocks noGrp="1"/>
          </p:cNvSpPr>
          <p:nvPr>
            <p:ph type="pic" sz="quarter" idx="12"/>
          </p:nvPr>
        </p:nvSpPr>
        <p:spPr>
          <a:xfrm>
            <a:off x="6858000" y="713790"/>
            <a:ext cx="2636832" cy="2636832"/>
          </a:xfrm>
          <a:custGeom>
            <a:avLst/>
            <a:gdLst>
              <a:gd name="connsiteX0" fmla="*/ 1318416 w 2636832"/>
              <a:gd name="connsiteY0" fmla="*/ 0 h 2636832"/>
              <a:gd name="connsiteX1" fmla="*/ 2636832 w 2636832"/>
              <a:gd name="connsiteY1" fmla="*/ 1318416 h 2636832"/>
              <a:gd name="connsiteX2" fmla="*/ 1318416 w 2636832"/>
              <a:gd name="connsiteY2" fmla="*/ 2636832 h 2636832"/>
              <a:gd name="connsiteX3" fmla="*/ 0 w 2636832"/>
              <a:gd name="connsiteY3" fmla="*/ 1318416 h 2636832"/>
            </a:gdLst>
            <a:ahLst/>
            <a:cxnLst>
              <a:cxn ang="0">
                <a:pos x="connsiteX0" y="connsiteY0"/>
              </a:cxn>
              <a:cxn ang="0">
                <a:pos x="connsiteX1" y="connsiteY1"/>
              </a:cxn>
              <a:cxn ang="0">
                <a:pos x="connsiteX2" y="connsiteY2"/>
              </a:cxn>
              <a:cxn ang="0">
                <a:pos x="connsiteX3" y="connsiteY3"/>
              </a:cxn>
            </a:cxnLst>
            <a:rect l="l" t="t" r="r" b="b"/>
            <a:pathLst>
              <a:path w="2636832" h="2636832">
                <a:moveTo>
                  <a:pt x="1318416" y="0"/>
                </a:moveTo>
                <a:lnTo>
                  <a:pt x="2636832" y="1318416"/>
                </a:lnTo>
                <a:lnTo>
                  <a:pt x="1318416" y="2636832"/>
                </a:lnTo>
                <a:lnTo>
                  <a:pt x="0" y="1318416"/>
                </a:lnTo>
                <a:close/>
              </a:path>
            </a:pathLst>
          </a:custGeom>
          <a:noFill/>
        </p:spPr>
        <p:txBody>
          <a:bodyPr wrap="square">
            <a:noAutofit/>
          </a:bodyPr>
          <a:lstStyle>
            <a:lvl1pPr>
              <a:defRPr sz="1400">
                <a:solidFill>
                  <a:schemeClr val="accent2"/>
                </a:solidFill>
              </a:defRPr>
            </a:lvl1pPr>
          </a:lstStyle>
          <a:p>
            <a:endParaRPr lang="en-US"/>
          </a:p>
        </p:txBody>
      </p:sp>
      <p:sp>
        <p:nvSpPr>
          <p:cNvPr id="11" name="Picture Placeholder 10">
            <a:extLst>
              <a:ext uri="{FF2B5EF4-FFF2-40B4-BE49-F238E27FC236}">
                <a16:creationId xmlns:a16="http://schemas.microsoft.com/office/drawing/2014/main" id="{D02F1A8F-A9EE-B98B-DCAA-0A901AF4002A}"/>
              </a:ext>
            </a:extLst>
          </p:cNvPr>
          <p:cNvSpPr>
            <a:spLocks noGrp="1"/>
          </p:cNvSpPr>
          <p:nvPr>
            <p:ph type="pic" sz="quarter" idx="13"/>
          </p:nvPr>
        </p:nvSpPr>
        <p:spPr>
          <a:xfrm>
            <a:off x="6858000" y="3535368"/>
            <a:ext cx="2636832" cy="2636832"/>
          </a:xfrm>
          <a:custGeom>
            <a:avLst/>
            <a:gdLst>
              <a:gd name="connsiteX0" fmla="*/ 1318416 w 2636832"/>
              <a:gd name="connsiteY0" fmla="*/ 0 h 2636832"/>
              <a:gd name="connsiteX1" fmla="*/ 2636832 w 2636832"/>
              <a:gd name="connsiteY1" fmla="*/ 1318416 h 2636832"/>
              <a:gd name="connsiteX2" fmla="*/ 1318416 w 2636832"/>
              <a:gd name="connsiteY2" fmla="*/ 2636832 h 2636832"/>
              <a:gd name="connsiteX3" fmla="*/ 0 w 2636832"/>
              <a:gd name="connsiteY3" fmla="*/ 1318416 h 2636832"/>
            </a:gdLst>
            <a:ahLst/>
            <a:cxnLst>
              <a:cxn ang="0">
                <a:pos x="connsiteX0" y="connsiteY0"/>
              </a:cxn>
              <a:cxn ang="0">
                <a:pos x="connsiteX1" y="connsiteY1"/>
              </a:cxn>
              <a:cxn ang="0">
                <a:pos x="connsiteX2" y="connsiteY2"/>
              </a:cxn>
              <a:cxn ang="0">
                <a:pos x="connsiteX3" y="connsiteY3"/>
              </a:cxn>
            </a:cxnLst>
            <a:rect l="l" t="t" r="r" b="b"/>
            <a:pathLst>
              <a:path w="2636832" h="2636832">
                <a:moveTo>
                  <a:pt x="1318416" y="0"/>
                </a:moveTo>
                <a:lnTo>
                  <a:pt x="2636832" y="1318416"/>
                </a:lnTo>
                <a:lnTo>
                  <a:pt x="1318416" y="2636832"/>
                </a:lnTo>
                <a:lnTo>
                  <a:pt x="0" y="1318416"/>
                </a:lnTo>
                <a:close/>
              </a:path>
            </a:pathLst>
          </a:custGeom>
          <a:noFill/>
        </p:spPr>
        <p:txBody>
          <a:bodyPr wrap="square">
            <a:noAutofit/>
          </a:bodyPr>
          <a:lstStyle>
            <a:lvl1pPr>
              <a:defRPr sz="1400">
                <a:solidFill>
                  <a:schemeClr val="accent2"/>
                </a:solidFill>
              </a:defRPr>
            </a:lvl1pPr>
          </a:lstStyle>
          <a:p>
            <a:endParaRPr lang="en-US"/>
          </a:p>
        </p:txBody>
      </p:sp>
      <p:sp>
        <p:nvSpPr>
          <p:cNvPr id="13" name="Picture Placeholder 12">
            <a:extLst>
              <a:ext uri="{FF2B5EF4-FFF2-40B4-BE49-F238E27FC236}">
                <a16:creationId xmlns:a16="http://schemas.microsoft.com/office/drawing/2014/main" id="{47269F70-6C68-9CF9-39AF-1B7D1BCCF0E6}"/>
              </a:ext>
            </a:extLst>
          </p:cNvPr>
          <p:cNvSpPr>
            <a:spLocks noGrp="1"/>
          </p:cNvSpPr>
          <p:nvPr>
            <p:ph type="pic" sz="quarter" idx="14"/>
          </p:nvPr>
        </p:nvSpPr>
        <p:spPr>
          <a:xfrm>
            <a:off x="8296782" y="685800"/>
            <a:ext cx="5486401" cy="5486401"/>
          </a:xfrm>
          <a:custGeom>
            <a:avLst/>
            <a:gdLst>
              <a:gd name="connsiteX0" fmla="*/ 2743201 w 5486401"/>
              <a:gd name="connsiteY0" fmla="*/ 0 h 5486401"/>
              <a:gd name="connsiteX1" fmla="*/ 5486401 w 5486401"/>
              <a:gd name="connsiteY1" fmla="*/ 2743201 h 5486401"/>
              <a:gd name="connsiteX2" fmla="*/ 2743201 w 5486401"/>
              <a:gd name="connsiteY2" fmla="*/ 5486401 h 5486401"/>
              <a:gd name="connsiteX3" fmla="*/ 0 w 5486401"/>
              <a:gd name="connsiteY3" fmla="*/ 2743201 h 5486401"/>
            </a:gdLst>
            <a:ahLst/>
            <a:cxnLst>
              <a:cxn ang="0">
                <a:pos x="connsiteX0" y="connsiteY0"/>
              </a:cxn>
              <a:cxn ang="0">
                <a:pos x="connsiteX1" y="connsiteY1"/>
              </a:cxn>
              <a:cxn ang="0">
                <a:pos x="connsiteX2" y="connsiteY2"/>
              </a:cxn>
              <a:cxn ang="0">
                <a:pos x="connsiteX3" y="connsiteY3"/>
              </a:cxn>
            </a:cxnLst>
            <a:rect l="l" t="t" r="r" b="b"/>
            <a:pathLst>
              <a:path w="5486401" h="5486401">
                <a:moveTo>
                  <a:pt x="2743201" y="0"/>
                </a:moveTo>
                <a:lnTo>
                  <a:pt x="5486401" y="2743201"/>
                </a:lnTo>
                <a:lnTo>
                  <a:pt x="2743201" y="5486401"/>
                </a:lnTo>
                <a:lnTo>
                  <a:pt x="0" y="2743201"/>
                </a:lnTo>
                <a:close/>
              </a:path>
            </a:pathLst>
          </a:custGeom>
          <a:noFill/>
        </p:spPr>
        <p:txBody>
          <a:bodyPr wrap="square">
            <a:noAutofit/>
          </a:bodyPr>
          <a:lstStyle>
            <a:lvl1pPr>
              <a:defRPr sz="1400">
                <a:solidFill>
                  <a:schemeClr val="accent2"/>
                </a:solidFill>
              </a:defRPr>
            </a:lvl1pPr>
          </a:lstStyle>
          <a:p>
            <a:endParaRPr lang="en-US"/>
          </a:p>
        </p:txBody>
      </p:sp>
      <p:sp>
        <p:nvSpPr>
          <p:cNvPr id="4" name="Footer Placeholder 4">
            <a:extLst>
              <a:ext uri="{FF2B5EF4-FFF2-40B4-BE49-F238E27FC236}">
                <a16:creationId xmlns:a16="http://schemas.microsoft.com/office/drawing/2014/main" id="{D8DD527E-324B-D0D1-3768-20E246340AC2}"/>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5" name="Slide Number Placeholder 1">
            <a:extLst>
              <a:ext uri="{FF2B5EF4-FFF2-40B4-BE49-F238E27FC236}">
                <a16:creationId xmlns:a16="http://schemas.microsoft.com/office/drawing/2014/main" id="{B7254DF3-398D-AEEF-A78E-55924536F1D5}"/>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b="0" i="0">
                <a:solidFill>
                  <a:schemeClr val="tx1">
                    <a:lumMod val="50000"/>
                  </a:schemeClr>
                </a:solidFill>
                <a:latin typeface="Roboto" panose="02000000000000000000" pitchFamily="2" charset="0"/>
                <a:ea typeface="Roboto" panose="02000000000000000000" pitchFamily="2" charset="0"/>
                <a:cs typeface="Roboto" panose="02000000000000000000" pitchFamily="2" charset="0"/>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13260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10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20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nodePh="1">
                                  <p:stCondLst>
                                    <p:cond delay="300"/>
                                  </p:stCondLst>
                                  <p:endCondLst>
                                    <p:cond evt="begin" delay="0">
                                      <p:tn val="17"/>
                                    </p:cond>
                                  </p:end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750" fill="hold"/>
                                        <p:tgtEl>
                                          <p:spTgt spid="13"/>
                                        </p:tgtEl>
                                        <p:attrNameLst>
                                          <p:attrName>ppt_x</p:attrName>
                                        </p:attrNameLst>
                                      </p:cBhvr>
                                      <p:tavLst>
                                        <p:tav tm="0">
                                          <p:val>
                                            <p:strVal val="1+#ppt_w/2"/>
                                          </p:val>
                                        </p:tav>
                                        <p:tav tm="100000">
                                          <p:val>
                                            <p:strVal val="#ppt_x"/>
                                          </p:val>
                                        </p:tav>
                                      </p:tavLst>
                                    </p:anim>
                                    <p:anim calcmode="lin" valueType="num">
                                      <p:cBhvr additive="base">
                                        <p:cTn id="20"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E8885ED-2828-8BB6-7EDA-008C7555266E}"/>
              </a:ext>
            </a:extLst>
          </p:cNvPr>
          <p:cNvSpPr>
            <a:spLocks noGrp="1"/>
          </p:cNvSpPr>
          <p:nvPr>
            <p:ph type="pic" sz="quarter" idx="11"/>
          </p:nvPr>
        </p:nvSpPr>
        <p:spPr>
          <a:xfrm>
            <a:off x="837976" y="1392827"/>
            <a:ext cx="5948241" cy="3345885"/>
          </a:xfrm>
          <a:custGeom>
            <a:avLst/>
            <a:gdLst>
              <a:gd name="connsiteX0" fmla="*/ 0 w 5948241"/>
              <a:gd name="connsiteY0" fmla="*/ 0 h 3345885"/>
              <a:gd name="connsiteX1" fmla="*/ 5948241 w 5948241"/>
              <a:gd name="connsiteY1" fmla="*/ 0 h 3345885"/>
              <a:gd name="connsiteX2" fmla="*/ 5948241 w 5948241"/>
              <a:gd name="connsiteY2" fmla="*/ 3345885 h 3345885"/>
              <a:gd name="connsiteX3" fmla="*/ 0 w 5948241"/>
              <a:gd name="connsiteY3" fmla="*/ 3345885 h 3345885"/>
            </a:gdLst>
            <a:ahLst/>
            <a:cxnLst>
              <a:cxn ang="0">
                <a:pos x="connsiteX0" y="connsiteY0"/>
              </a:cxn>
              <a:cxn ang="0">
                <a:pos x="connsiteX1" y="connsiteY1"/>
              </a:cxn>
              <a:cxn ang="0">
                <a:pos x="connsiteX2" y="connsiteY2"/>
              </a:cxn>
              <a:cxn ang="0">
                <a:pos x="connsiteX3" y="connsiteY3"/>
              </a:cxn>
            </a:cxnLst>
            <a:rect l="l" t="t" r="r" b="b"/>
            <a:pathLst>
              <a:path w="5948241" h="3345885">
                <a:moveTo>
                  <a:pt x="0" y="0"/>
                </a:moveTo>
                <a:lnTo>
                  <a:pt x="5948241" y="0"/>
                </a:lnTo>
                <a:lnTo>
                  <a:pt x="5948241" y="3345885"/>
                </a:lnTo>
                <a:lnTo>
                  <a:pt x="0" y="3345885"/>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682FFEB1-3B1F-2754-9C70-E4CEAFBD3DC1}"/>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EC1D3B6-507C-155F-89C4-6AA059AE9D4F}"/>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60543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C5A354E-C1B1-DDA4-5AA4-5C8461F6AD03}"/>
              </a:ext>
            </a:extLst>
          </p:cNvPr>
          <p:cNvSpPr>
            <a:spLocks noGrp="1"/>
          </p:cNvSpPr>
          <p:nvPr>
            <p:ph type="pic" sz="quarter" idx="11"/>
          </p:nvPr>
        </p:nvSpPr>
        <p:spPr>
          <a:xfrm>
            <a:off x="2064307" y="878157"/>
            <a:ext cx="3598236" cy="4797651"/>
          </a:xfrm>
          <a:custGeom>
            <a:avLst/>
            <a:gdLst>
              <a:gd name="connsiteX0" fmla="*/ 62033 w 3598236"/>
              <a:gd name="connsiteY0" fmla="*/ 0 h 4797651"/>
              <a:gd name="connsiteX1" fmla="*/ 3536202 w 3598236"/>
              <a:gd name="connsiteY1" fmla="*/ 0 h 4797651"/>
              <a:gd name="connsiteX2" fmla="*/ 3598236 w 3598236"/>
              <a:gd name="connsiteY2" fmla="*/ 62034 h 4797651"/>
              <a:gd name="connsiteX3" fmla="*/ 3598236 w 3598236"/>
              <a:gd name="connsiteY3" fmla="*/ 4735618 h 4797651"/>
              <a:gd name="connsiteX4" fmla="*/ 3536202 w 3598236"/>
              <a:gd name="connsiteY4" fmla="*/ 4797651 h 4797651"/>
              <a:gd name="connsiteX5" fmla="*/ 62033 w 3598236"/>
              <a:gd name="connsiteY5" fmla="*/ 4797651 h 4797651"/>
              <a:gd name="connsiteX6" fmla="*/ 0 w 3598236"/>
              <a:gd name="connsiteY6" fmla="*/ 4735618 h 4797651"/>
              <a:gd name="connsiteX7" fmla="*/ 0 w 3598236"/>
              <a:gd name="connsiteY7" fmla="*/ 62034 h 4797651"/>
              <a:gd name="connsiteX8" fmla="*/ 62033 w 3598236"/>
              <a:gd name="connsiteY8" fmla="*/ 0 h 47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8236" h="4797651">
                <a:moveTo>
                  <a:pt x="62033" y="0"/>
                </a:moveTo>
                <a:lnTo>
                  <a:pt x="3536202" y="0"/>
                </a:lnTo>
                <a:cubicBezTo>
                  <a:pt x="3570464" y="0"/>
                  <a:pt x="3598236" y="27773"/>
                  <a:pt x="3598236" y="62034"/>
                </a:cubicBezTo>
                <a:lnTo>
                  <a:pt x="3598236" y="4735618"/>
                </a:lnTo>
                <a:cubicBezTo>
                  <a:pt x="3598236" y="4769879"/>
                  <a:pt x="3570464" y="4797651"/>
                  <a:pt x="3536202" y="4797651"/>
                </a:cubicBezTo>
                <a:lnTo>
                  <a:pt x="62033" y="4797651"/>
                </a:lnTo>
                <a:cubicBezTo>
                  <a:pt x="27773" y="4797651"/>
                  <a:pt x="0" y="4769879"/>
                  <a:pt x="0" y="4735618"/>
                </a:cubicBezTo>
                <a:lnTo>
                  <a:pt x="0" y="62034"/>
                </a:lnTo>
                <a:cubicBezTo>
                  <a:pt x="0" y="27773"/>
                  <a:pt x="27773" y="0"/>
                  <a:pt x="62033"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0957922E-3BBC-023C-2DCB-7B6971A20688}"/>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F51A506D-BC91-0AE6-77D4-63472B1B4CC6}"/>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72279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063378C-F8F0-A5A5-396A-E4EE1E3931AF}"/>
              </a:ext>
            </a:extLst>
          </p:cNvPr>
          <p:cNvSpPr>
            <a:spLocks noGrp="1"/>
          </p:cNvSpPr>
          <p:nvPr>
            <p:ph type="pic" sz="quarter" idx="11"/>
          </p:nvPr>
        </p:nvSpPr>
        <p:spPr>
          <a:xfrm>
            <a:off x="3836528" y="804885"/>
            <a:ext cx="2261983" cy="4789657"/>
          </a:xfrm>
          <a:custGeom>
            <a:avLst/>
            <a:gdLst>
              <a:gd name="connsiteX0" fmla="*/ 466382 w 2261983"/>
              <a:gd name="connsiteY0" fmla="*/ 0 h 4789657"/>
              <a:gd name="connsiteX1" fmla="*/ 502741 w 2261983"/>
              <a:gd name="connsiteY1" fmla="*/ 33455 h 4789657"/>
              <a:gd name="connsiteX2" fmla="*/ 505537 w 2261983"/>
              <a:gd name="connsiteY2" fmla="*/ 55758 h 4789657"/>
              <a:gd name="connsiteX3" fmla="*/ 620210 w 2261983"/>
              <a:gd name="connsiteY3" fmla="*/ 167276 h 4789657"/>
              <a:gd name="connsiteX4" fmla="*/ 687335 w 2261983"/>
              <a:gd name="connsiteY4" fmla="*/ 170063 h 4789657"/>
              <a:gd name="connsiteX5" fmla="*/ 1534793 w 2261983"/>
              <a:gd name="connsiteY5" fmla="*/ 170063 h 4789657"/>
              <a:gd name="connsiteX6" fmla="*/ 1601918 w 2261983"/>
              <a:gd name="connsiteY6" fmla="*/ 167276 h 4789657"/>
              <a:gd name="connsiteX7" fmla="*/ 1716591 w 2261983"/>
              <a:gd name="connsiteY7" fmla="*/ 64123 h 4789657"/>
              <a:gd name="connsiteX8" fmla="*/ 1719387 w 2261983"/>
              <a:gd name="connsiteY8" fmla="*/ 30668 h 4789657"/>
              <a:gd name="connsiteX9" fmla="*/ 1755747 w 2261983"/>
              <a:gd name="connsiteY9" fmla="*/ 0 h 4789657"/>
              <a:gd name="connsiteX10" fmla="*/ 1775325 w 2261983"/>
              <a:gd name="connsiteY10" fmla="*/ 0 h 4789657"/>
              <a:gd name="connsiteX11" fmla="*/ 1959919 w 2261983"/>
              <a:gd name="connsiteY11" fmla="*/ 2789 h 4789657"/>
              <a:gd name="connsiteX12" fmla="*/ 2038233 w 2261983"/>
              <a:gd name="connsiteY12" fmla="*/ 11152 h 4789657"/>
              <a:gd name="connsiteX13" fmla="*/ 2203248 w 2261983"/>
              <a:gd name="connsiteY13" fmla="*/ 200731 h 4789657"/>
              <a:gd name="connsiteX14" fmla="*/ 2211640 w 2261983"/>
              <a:gd name="connsiteY14" fmla="*/ 390310 h 4789657"/>
              <a:gd name="connsiteX15" fmla="*/ 2225624 w 2261983"/>
              <a:gd name="connsiteY15" fmla="*/ 1656028 h 4789657"/>
              <a:gd name="connsiteX16" fmla="*/ 2236811 w 2261983"/>
              <a:gd name="connsiteY16" fmla="*/ 2386465 h 4789657"/>
              <a:gd name="connsiteX17" fmla="*/ 2250796 w 2261983"/>
              <a:gd name="connsiteY17" fmla="*/ 3760912 h 4789657"/>
              <a:gd name="connsiteX18" fmla="*/ 2261983 w 2261983"/>
              <a:gd name="connsiteY18" fmla="*/ 4474621 h 4789657"/>
              <a:gd name="connsiteX19" fmla="*/ 2256389 w 2261983"/>
              <a:gd name="connsiteY19" fmla="*/ 4586139 h 4789657"/>
              <a:gd name="connsiteX20" fmla="*/ 2052217 w 2261983"/>
              <a:gd name="connsiteY20" fmla="*/ 4784081 h 4789657"/>
              <a:gd name="connsiteX21" fmla="*/ 1962717 w 2261983"/>
              <a:gd name="connsiteY21" fmla="*/ 4789657 h 4789657"/>
              <a:gd name="connsiteX22" fmla="*/ 278990 w 2261983"/>
              <a:gd name="connsiteY22" fmla="*/ 4781294 h 4789657"/>
              <a:gd name="connsiteX23" fmla="*/ 183895 w 2261983"/>
              <a:gd name="connsiteY23" fmla="*/ 4772930 h 4789657"/>
              <a:gd name="connsiteX24" fmla="*/ 2097 w 2261983"/>
              <a:gd name="connsiteY24" fmla="*/ 4549896 h 4789657"/>
              <a:gd name="connsiteX25" fmla="*/ 2097 w 2261983"/>
              <a:gd name="connsiteY25" fmla="*/ 4262740 h 4789657"/>
              <a:gd name="connsiteX26" fmla="*/ 10488 w 2261983"/>
              <a:gd name="connsiteY26" fmla="*/ 2247069 h 4789657"/>
              <a:gd name="connsiteX27" fmla="*/ 18879 w 2261983"/>
              <a:gd name="connsiteY27" fmla="*/ 284368 h 4789657"/>
              <a:gd name="connsiteX28" fmla="*/ 30067 w 2261983"/>
              <a:gd name="connsiteY28" fmla="*/ 170063 h 4789657"/>
              <a:gd name="connsiteX29" fmla="*/ 211864 w 2261983"/>
              <a:gd name="connsiteY29" fmla="*/ 5576 h 4789657"/>
              <a:gd name="connsiteX30" fmla="*/ 466382 w 2261983"/>
              <a:gd name="connsiteY30" fmla="*/ 0 h 478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61983" h="4789657">
                <a:moveTo>
                  <a:pt x="466382" y="0"/>
                </a:moveTo>
                <a:cubicBezTo>
                  <a:pt x="491554" y="0"/>
                  <a:pt x="499944" y="8364"/>
                  <a:pt x="502741" y="33455"/>
                </a:cubicBezTo>
                <a:cubicBezTo>
                  <a:pt x="505537" y="39031"/>
                  <a:pt x="505537" y="47395"/>
                  <a:pt x="505537" y="55758"/>
                </a:cubicBezTo>
                <a:cubicBezTo>
                  <a:pt x="513928" y="119881"/>
                  <a:pt x="555881" y="161700"/>
                  <a:pt x="620210" y="167276"/>
                </a:cubicBezTo>
                <a:cubicBezTo>
                  <a:pt x="642586" y="167276"/>
                  <a:pt x="664960" y="170063"/>
                  <a:pt x="687335" y="170063"/>
                </a:cubicBezTo>
                <a:cubicBezTo>
                  <a:pt x="969822" y="170063"/>
                  <a:pt x="1252307" y="170063"/>
                  <a:pt x="1534793" y="170063"/>
                </a:cubicBezTo>
                <a:cubicBezTo>
                  <a:pt x="1557167" y="170063"/>
                  <a:pt x="1579543" y="167276"/>
                  <a:pt x="1601918" y="167276"/>
                </a:cubicBezTo>
                <a:cubicBezTo>
                  <a:pt x="1663449" y="161700"/>
                  <a:pt x="1705404" y="125457"/>
                  <a:pt x="1716591" y="64123"/>
                </a:cubicBezTo>
                <a:cubicBezTo>
                  <a:pt x="1716591" y="52971"/>
                  <a:pt x="1719387" y="41819"/>
                  <a:pt x="1719387" y="30668"/>
                </a:cubicBezTo>
                <a:cubicBezTo>
                  <a:pt x="1724981" y="8364"/>
                  <a:pt x="1733371" y="2789"/>
                  <a:pt x="1755747" y="0"/>
                </a:cubicBezTo>
                <a:lnTo>
                  <a:pt x="1775325" y="0"/>
                </a:lnTo>
                <a:cubicBezTo>
                  <a:pt x="1836858" y="0"/>
                  <a:pt x="1898388" y="0"/>
                  <a:pt x="1959919" y="2789"/>
                </a:cubicBezTo>
                <a:cubicBezTo>
                  <a:pt x="1985091" y="2789"/>
                  <a:pt x="2013062" y="2789"/>
                  <a:pt x="2038233" y="11152"/>
                </a:cubicBezTo>
                <a:cubicBezTo>
                  <a:pt x="2130529" y="30668"/>
                  <a:pt x="2197654" y="108729"/>
                  <a:pt x="2203248" y="200731"/>
                </a:cubicBezTo>
                <a:cubicBezTo>
                  <a:pt x="2208843" y="264854"/>
                  <a:pt x="2208843" y="328976"/>
                  <a:pt x="2211640" y="390310"/>
                </a:cubicBezTo>
                <a:cubicBezTo>
                  <a:pt x="2214436" y="814075"/>
                  <a:pt x="2220030" y="1235052"/>
                  <a:pt x="2225624" y="1656028"/>
                </a:cubicBezTo>
                <a:cubicBezTo>
                  <a:pt x="2228420" y="1901366"/>
                  <a:pt x="2231217" y="2143916"/>
                  <a:pt x="2236811" y="2386465"/>
                </a:cubicBezTo>
                <a:cubicBezTo>
                  <a:pt x="2242405" y="2843685"/>
                  <a:pt x="2247998" y="3303692"/>
                  <a:pt x="2250796" y="3760912"/>
                </a:cubicBezTo>
                <a:cubicBezTo>
                  <a:pt x="2256389" y="3997886"/>
                  <a:pt x="2259187" y="4234860"/>
                  <a:pt x="2261983" y="4474621"/>
                </a:cubicBezTo>
                <a:cubicBezTo>
                  <a:pt x="2261983" y="4510865"/>
                  <a:pt x="2259187" y="4549896"/>
                  <a:pt x="2256389" y="4586139"/>
                </a:cubicBezTo>
                <a:cubicBezTo>
                  <a:pt x="2245203" y="4697656"/>
                  <a:pt x="2161295" y="4775718"/>
                  <a:pt x="2052217" y="4784081"/>
                </a:cubicBezTo>
                <a:cubicBezTo>
                  <a:pt x="2021451" y="4786870"/>
                  <a:pt x="1993482" y="4789657"/>
                  <a:pt x="1962717" y="4789657"/>
                </a:cubicBezTo>
                <a:cubicBezTo>
                  <a:pt x="1400542" y="4786870"/>
                  <a:pt x="841164" y="4784081"/>
                  <a:pt x="278990" y="4781294"/>
                </a:cubicBezTo>
                <a:cubicBezTo>
                  <a:pt x="248224" y="4781294"/>
                  <a:pt x="214662" y="4781294"/>
                  <a:pt x="183895" y="4772930"/>
                </a:cubicBezTo>
                <a:cubicBezTo>
                  <a:pt x="74817" y="4750626"/>
                  <a:pt x="2097" y="4661413"/>
                  <a:pt x="2097" y="4549896"/>
                </a:cubicBezTo>
                <a:cubicBezTo>
                  <a:pt x="-699" y="4452318"/>
                  <a:pt x="-699" y="4357529"/>
                  <a:pt x="2097" y="4262740"/>
                </a:cubicBezTo>
                <a:cubicBezTo>
                  <a:pt x="4895" y="3590849"/>
                  <a:pt x="7691" y="2918959"/>
                  <a:pt x="10488" y="2247069"/>
                </a:cubicBezTo>
                <a:cubicBezTo>
                  <a:pt x="13286" y="1591906"/>
                  <a:pt x="16082" y="939532"/>
                  <a:pt x="18879" y="284368"/>
                </a:cubicBezTo>
                <a:cubicBezTo>
                  <a:pt x="18879" y="245338"/>
                  <a:pt x="21676" y="206307"/>
                  <a:pt x="30067" y="170063"/>
                </a:cubicBezTo>
                <a:cubicBezTo>
                  <a:pt x="46848" y="80850"/>
                  <a:pt x="119567" y="11152"/>
                  <a:pt x="211864" y="5576"/>
                </a:cubicBezTo>
                <a:cubicBezTo>
                  <a:pt x="295771" y="0"/>
                  <a:pt x="379677" y="0"/>
                  <a:pt x="466382"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20DA81AC-920D-89C4-BD9C-54B8C0251A58}"/>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3516E5F1-BCE6-EA90-CFE8-33487A9A256D}"/>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2029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2765449-1807-3A60-683C-2A50B05F9C96}"/>
              </a:ext>
            </a:extLst>
          </p:cNvPr>
          <p:cNvSpPr>
            <a:spLocks noGrp="1"/>
          </p:cNvSpPr>
          <p:nvPr>
            <p:ph type="pic" sz="quarter" idx="11"/>
          </p:nvPr>
        </p:nvSpPr>
        <p:spPr>
          <a:xfrm>
            <a:off x="-1457103" y="0"/>
            <a:ext cx="8095813" cy="6858000"/>
          </a:xfrm>
          <a:custGeom>
            <a:avLst/>
            <a:gdLst>
              <a:gd name="connsiteX0" fmla="*/ 4047904 w 8095813"/>
              <a:gd name="connsiteY0" fmla="*/ 5607617 h 6858000"/>
              <a:gd name="connsiteX1" fmla="*/ 4977607 w 8095813"/>
              <a:gd name="connsiteY1" fmla="*/ 6858000 h 6858000"/>
              <a:gd name="connsiteX2" fmla="*/ 3118200 w 8095813"/>
              <a:gd name="connsiteY2" fmla="*/ 6858000 h 6858000"/>
              <a:gd name="connsiteX3" fmla="*/ 3119784 w 8095813"/>
              <a:gd name="connsiteY3" fmla="*/ 0 h 6858000"/>
              <a:gd name="connsiteX4" fmla="*/ 4976023 w 8095813"/>
              <a:gd name="connsiteY4" fmla="*/ 0 h 6858000"/>
              <a:gd name="connsiteX5" fmla="*/ 4047904 w 8095813"/>
              <a:gd name="connsiteY5" fmla="*/ 1248253 h 6858000"/>
              <a:gd name="connsiteX6" fmla="*/ 3166 w 8095813"/>
              <a:gd name="connsiteY6" fmla="*/ 0 h 6858000"/>
              <a:gd name="connsiteX7" fmla="*/ 2966624 w 8095813"/>
              <a:gd name="connsiteY7" fmla="*/ 0 h 6858000"/>
              <a:gd name="connsiteX8" fmla="*/ 4047904 w 8095813"/>
              <a:gd name="connsiteY8" fmla="*/ 1454243 h 6858000"/>
              <a:gd name="connsiteX9" fmla="*/ 5129186 w 8095813"/>
              <a:gd name="connsiteY9" fmla="*/ 0 h 6858000"/>
              <a:gd name="connsiteX10" fmla="*/ 8092641 w 8095813"/>
              <a:gd name="connsiteY10" fmla="*/ 0 h 6858000"/>
              <a:gd name="connsiteX11" fmla="*/ 5544647 w 8095813"/>
              <a:gd name="connsiteY11" fmla="*/ 3426867 h 6858000"/>
              <a:gd name="connsiteX12" fmla="*/ 8095813 w 8095813"/>
              <a:gd name="connsiteY12" fmla="*/ 6858000 h 6858000"/>
              <a:gd name="connsiteX13" fmla="*/ 5132352 w 8095813"/>
              <a:gd name="connsiteY13" fmla="*/ 6858000 h 6858000"/>
              <a:gd name="connsiteX14" fmla="*/ 4047903 w 8095813"/>
              <a:gd name="connsiteY14" fmla="*/ 5399494 h 6858000"/>
              <a:gd name="connsiteX15" fmla="*/ 2963455 w 8095813"/>
              <a:gd name="connsiteY15" fmla="*/ 6858000 h 6858000"/>
              <a:gd name="connsiteX16" fmla="*/ 0 w 8095813"/>
              <a:gd name="connsiteY16" fmla="*/ 6858000 h 6858000"/>
              <a:gd name="connsiteX17" fmla="*/ 2551163 w 8095813"/>
              <a:gd name="connsiteY17" fmla="*/ 34268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5813" h="6858000">
                <a:moveTo>
                  <a:pt x="4047904" y="5607617"/>
                </a:moveTo>
                <a:lnTo>
                  <a:pt x="4977607" y="6858000"/>
                </a:lnTo>
                <a:lnTo>
                  <a:pt x="3118200" y="6858000"/>
                </a:lnTo>
                <a:close/>
                <a:moveTo>
                  <a:pt x="3119784" y="0"/>
                </a:moveTo>
                <a:lnTo>
                  <a:pt x="4976023" y="0"/>
                </a:lnTo>
                <a:lnTo>
                  <a:pt x="4047904" y="1248253"/>
                </a:lnTo>
                <a:close/>
                <a:moveTo>
                  <a:pt x="3166" y="0"/>
                </a:moveTo>
                <a:lnTo>
                  <a:pt x="2966624" y="0"/>
                </a:lnTo>
                <a:lnTo>
                  <a:pt x="4047904" y="1454243"/>
                </a:lnTo>
                <a:lnTo>
                  <a:pt x="5129186" y="0"/>
                </a:lnTo>
                <a:lnTo>
                  <a:pt x="8092641" y="0"/>
                </a:lnTo>
                <a:lnTo>
                  <a:pt x="5544647" y="3426867"/>
                </a:lnTo>
                <a:lnTo>
                  <a:pt x="8095813" y="6858000"/>
                </a:lnTo>
                <a:lnTo>
                  <a:pt x="5132352" y="6858000"/>
                </a:lnTo>
                <a:lnTo>
                  <a:pt x="4047903" y="5399494"/>
                </a:lnTo>
                <a:lnTo>
                  <a:pt x="2963455" y="6858000"/>
                </a:lnTo>
                <a:lnTo>
                  <a:pt x="0" y="6858000"/>
                </a:lnTo>
                <a:lnTo>
                  <a:pt x="2551163" y="3426871"/>
                </a:lnTo>
                <a:close/>
              </a:path>
            </a:pathLst>
          </a:custGeom>
          <a:noFill/>
        </p:spPr>
        <p:txBody>
          <a:bodyPr wrap="square">
            <a:noAutofit/>
          </a:bodyPr>
          <a:lstStyle>
            <a:lvl1pPr algn="ct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FCCA998D-2B50-B095-2905-15A01197261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21443649-6B0F-36B1-0A36-E412ED1388CE}"/>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13775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5CA3DEA-737B-5999-403B-28A24F838BCE}"/>
              </a:ext>
            </a:extLst>
          </p:cNvPr>
          <p:cNvSpPr>
            <a:spLocks noGrp="1"/>
          </p:cNvSpPr>
          <p:nvPr>
            <p:ph type="pic" sz="quarter" idx="11"/>
          </p:nvPr>
        </p:nvSpPr>
        <p:spPr>
          <a:xfrm>
            <a:off x="5943598" y="0"/>
            <a:ext cx="6248401"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249479F4-F50B-A720-01CC-E683499EF142}"/>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4" name="Slide Number Placeholder 1">
            <a:extLst>
              <a:ext uri="{FF2B5EF4-FFF2-40B4-BE49-F238E27FC236}">
                <a16:creationId xmlns:a16="http://schemas.microsoft.com/office/drawing/2014/main" id="{48DDDA95-6516-80E5-0F69-6B9E7EEF485D}"/>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73060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36F4AC-9E19-ED24-D08F-5ABD1147BC84}"/>
              </a:ext>
            </a:extLst>
          </p:cNvPr>
          <p:cNvSpPr>
            <a:spLocks noGrp="1"/>
          </p:cNvSpPr>
          <p:nvPr>
            <p:ph type="pic" sz="quarter" idx="11"/>
          </p:nvPr>
        </p:nvSpPr>
        <p:spPr>
          <a:xfrm>
            <a:off x="0" y="1"/>
            <a:ext cx="12192000" cy="3842657"/>
          </a:xfrm>
          <a:custGeom>
            <a:avLst/>
            <a:gdLst>
              <a:gd name="connsiteX0" fmla="*/ 0 w 12192000"/>
              <a:gd name="connsiteY0" fmla="*/ 0 h 3842657"/>
              <a:gd name="connsiteX1" fmla="*/ 12192000 w 12192000"/>
              <a:gd name="connsiteY1" fmla="*/ 0 h 3842657"/>
              <a:gd name="connsiteX2" fmla="*/ 12192000 w 12192000"/>
              <a:gd name="connsiteY2" fmla="*/ 3842657 h 3842657"/>
              <a:gd name="connsiteX3" fmla="*/ 1723969 w 12192000"/>
              <a:gd name="connsiteY3" fmla="*/ 3842657 h 3842657"/>
              <a:gd name="connsiteX4" fmla="*/ 0 w 12192000"/>
              <a:gd name="connsiteY4" fmla="*/ 1197396 h 384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842657">
                <a:moveTo>
                  <a:pt x="0" y="0"/>
                </a:moveTo>
                <a:lnTo>
                  <a:pt x="12192000" y="0"/>
                </a:lnTo>
                <a:lnTo>
                  <a:pt x="12192000" y="3842657"/>
                </a:lnTo>
                <a:lnTo>
                  <a:pt x="1723969" y="3842657"/>
                </a:lnTo>
                <a:lnTo>
                  <a:pt x="0" y="1197396"/>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8EA9E1E1-2BCB-CAFF-CA40-6C65CCD9D1A5}"/>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278BBE9-85A4-C91E-6D5F-2A8C1A691324}"/>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04952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5CA3DEA-737B-5999-403B-28A24F838BCE}"/>
              </a:ext>
            </a:extLst>
          </p:cNvPr>
          <p:cNvSpPr>
            <a:spLocks noGrp="1"/>
          </p:cNvSpPr>
          <p:nvPr>
            <p:ph type="pic" sz="quarter" idx="11"/>
          </p:nvPr>
        </p:nvSpPr>
        <p:spPr>
          <a:xfrm>
            <a:off x="0" y="0"/>
            <a:ext cx="7162799"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F1520DEC-96EA-9EC1-6098-D7ABEBD3D668}"/>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4" name="Slide Number Placeholder 1">
            <a:extLst>
              <a:ext uri="{FF2B5EF4-FFF2-40B4-BE49-F238E27FC236}">
                <a16:creationId xmlns:a16="http://schemas.microsoft.com/office/drawing/2014/main" id="{0E088D43-98F2-CC04-BA3B-7ECDC8F11E0A}"/>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1757497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5207397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6"/>
        <p:cNvGrpSpPr/>
        <p:nvPr/>
      </p:nvGrpSpPr>
      <p:grpSpPr>
        <a:xfrm>
          <a:off x="0" y="0"/>
          <a:ext cx="0" cy="0"/>
          <a:chOff x="0" y="0"/>
          <a:chExt cx="0" cy="0"/>
        </a:xfrm>
      </p:grpSpPr>
      <p:sp>
        <p:nvSpPr>
          <p:cNvPr id="17" name="Google Shape;17;p10"/>
          <p:cNvSpPr>
            <a:spLocks noGrp="1"/>
          </p:cNvSpPr>
          <p:nvPr>
            <p:ph type="pic" idx="2"/>
          </p:nvPr>
        </p:nvSpPr>
        <p:spPr>
          <a:xfrm>
            <a:off x="0" y="0"/>
            <a:ext cx="12192000" cy="6858000"/>
          </a:xfrm>
          <a:prstGeom prst="rect">
            <a:avLst/>
          </a:prstGeom>
          <a:noFill/>
          <a:ln>
            <a:noFill/>
          </a:ln>
        </p:spPr>
      </p:sp>
      <p:sp>
        <p:nvSpPr>
          <p:cNvPr id="18" name="Google Shape;18;p10"/>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632769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
        <p:cNvGrpSpPr/>
        <p:nvPr/>
      </p:nvGrpSpPr>
      <p:grpSpPr>
        <a:xfrm>
          <a:off x="0" y="0"/>
          <a:ext cx="0" cy="0"/>
          <a:chOff x="0" y="0"/>
          <a:chExt cx="0" cy="0"/>
        </a:xfrm>
      </p:grpSpPr>
      <p:sp>
        <p:nvSpPr>
          <p:cNvPr id="20" name="Google Shape;20;p11"/>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11"/>
          <p:cNvSpPr>
            <a:spLocks noGrp="1"/>
          </p:cNvSpPr>
          <p:nvPr>
            <p:ph type="pic" idx="2"/>
          </p:nvPr>
        </p:nvSpPr>
        <p:spPr>
          <a:xfrm>
            <a:off x="4167781" y="1652954"/>
            <a:ext cx="3856440" cy="5205046"/>
          </a:xfrm>
          <a:prstGeom prst="rect">
            <a:avLst/>
          </a:prstGeom>
          <a:noFill/>
          <a:ln>
            <a:noFill/>
          </a:ln>
        </p:spPr>
      </p:sp>
    </p:spTree>
    <p:extLst>
      <p:ext uri="{BB962C8B-B14F-4D97-AF65-F5344CB8AC3E}">
        <p14:creationId xmlns:p14="http://schemas.microsoft.com/office/powerpoint/2010/main" val="1716092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748C08-1600-83B8-2939-7240ABEDE0E6}"/>
              </a:ext>
            </a:extLst>
          </p:cNvPr>
          <p:cNvSpPr>
            <a:spLocks noGrp="1"/>
          </p:cNvSpPr>
          <p:nvPr>
            <p:ph type="pic" sz="quarter" idx="11"/>
          </p:nvPr>
        </p:nvSpPr>
        <p:spPr>
          <a:xfrm>
            <a:off x="5867432" y="685802"/>
            <a:ext cx="5486479" cy="5486398"/>
          </a:xfrm>
          <a:custGeom>
            <a:avLst/>
            <a:gdLst>
              <a:gd name="connsiteX0" fmla="*/ 4425616 w 5486479"/>
              <a:gd name="connsiteY0" fmla="*/ 584435 h 5486398"/>
              <a:gd name="connsiteX1" fmla="*/ 5486479 w 5486479"/>
              <a:gd name="connsiteY1" fmla="*/ 584435 h 5486398"/>
              <a:gd name="connsiteX2" fmla="*/ 5486479 w 5486479"/>
              <a:gd name="connsiteY2" fmla="*/ 5486398 h 5486398"/>
              <a:gd name="connsiteX3" fmla="*/ 4425616 w 5486479"/>
              <a:gd name="connsiteY3" fmla="*/ 5486398 h 5486398"/>
              <a:gd name="connsiteX4" fmla="*/ 2212808 w 5486479"/>
              <a:gd name="connsiteY4" fmla="*/ 432766 h 5486398"/>
              <a:gd name="connsiteX5" fmla="*/ 3273671 w 5486479"/>
              <a:gd name="connsiteY5" fmla="*/ 432766 h 5486398"/>
              <a:gd name="connsiteX6" fmla="*/ 3273671 w 5486479"/>
              <a:gd name="connsiteY6" fmla="*/ 5452021 h 5486398"/>
              <a:gd name="connsiteX7" fmla="*/ 2212808 w 5486479"/>
              <a:gd name="connsiteY7" fmla="*/ 5452021 h 5486398"/>
              <a:gd name="connsiteX8" fmla="*/ 0 w 5486479"/>
              <a:gd name="connsiteY8" fmla="*/ 266433 h 5486398"/>
              <a:gd name="connsiteX9" fmla="*/ 1060863 w 5486479"/>
              <a:gd name="connsiteY9" fmla="*/ 266433 h 5486398"/>
              <a:gd name="connsiteX10" fmla="*/ 1060863 w 5486479"/>
              <a:gd name="connsiteY10" fmla="*/ 5105034 h 5486398"/>
              <a:gd name="connsiteX11" fmla="*/ 0 w 5486479"/>
              <a:gd name="connsiteY11" fmla="*/ 5105034 h 5486398"/>
              <a:gd name="connsiteX12" fmla="*/ 3319212 w 5486479"/>
              <a:gd name="connsiteY12" fmla="*/ 140548 h 5486398"/>
              <a:gd name="connsiteX13" fmla="*/ 4380075 w 5486479"/>
              <a:gd name="connsiteY13" fmla="*/ 140548 h 5486398"/>
              <a:gd name="connsiteX14" fmla="*/ 4380075 w 5486479"/>
              <a:gd name="connsiteY14" fmla="*/ 5070654 h 5486398"/>
              <a:gd name="connsiteX15" fmla="*/ 3319212 w 5486479"/>
              <a:gd name="connsiteY15" fmla="*/ 5070654 h 5486398"/>
              <a:gd name="connsiteX16" fmla="*/ 1106404 w 5486479"/>
              <a:gd name="connsiteY16" fmla="*/ 0 h 5486398"/>
              <a:gd name="connsiteX17" fmla="*/ 2167267 w 5486479"/>
              <a:gd name="connsiteY17" fmla="*/ 0 h 5486398"/>
              <a:gd name="connsiteX18" fmla="*/ 2167267 w 5486479"/>
              <a:gd name="connsiteY18" fmla="*/ 5357479 h 5486398"/>
              <a:gd name="connsiteX19" fmla="*/ 1106404 w 5486479"/>
              <a:gd name="connsiteY19" fmla="*/ 5357479 h 548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86479" h="5486398">
                <a:moveTo>
                  <a:pt x="4425616" y="584435"/>
                </a:moveTo>
                <a:lnTo>
                  <a:pt x="5486479" y="584435"/>
                </a:lnTo>
                <a:lnTo>
                  <a:pt x="5486479" y="5486398"/>
                </a:lnTo>
                <a:lnTo>
                  <a:pt x="4425616" y="5486398"/>
                </a:lnTo>
                <a:close/>
                <a:moveTo>
                  <a:pt x="2212808" y="432766"/>
                </a:moveTo>
                <a:lnTo>
                  <a:pt x="3273671" y="432766"/>
                </a:lnTo>
                <a:lnTo>
                  <a:pt x="3273671" y="5452021"/>
                </a:lnTo>
                <a:lnTo>
                  <a:pt x="2212808" y="5452021"/>
                </a:lnTo>
                <a:close/>
                <a:moveTo>
                  <a:pt x="0" y="266433"/>
                </a:moveTo>
                <a:lnTo>
                  <a:pt x="1060863" y="266433"/>
                </a:lnTo>
                <a:lnTo>
                  <a:pt x="1060863" y="5105034"/>
                </a:lnTo>
                <a:lnTo>
                  <a:pt x="0" y="5105034"/>
                </a:lnTo>
                <a:close/>
                <a:moveTo>
                  <a:pt x="3319212" y="140548"/>
                </a:moveTo>
                <a:lnTo>
                  <a:pt x="4380075" y="140548"/>
                </a:lnTo>
                <a:lnTo>
                  <a:pt x="4380075" y="5070654"/>
                </a:lnTo>
                <a:lnTo>
                  <a:pt x="3319212" y="5070654"/>
                </a:lnTo>
                <a:close/>
                <a:moveTo>
                  <a:pt x="1106404" y="0"/>
                </a:moveTo>
                <a:lnTo>
                  <a:pt x="2167267" y="0"/>
                </a:lnTo>
                <a:lnTo>
                  <a:pt x="2167267" y="5357479"/>
                </a:lnTo>
                <a:lnTo>
                  <a:pt x="1106404" y="5357479"/>
                </a:lnTo>
                <a:close/>
              </a:path>
            </a:pathLst>
          </a:custGeom>
          <a:noFill/>
        </p:spPr>
        <p:txBody>
          <a:bodyPr wrap="square">
            <a:noAutofit/>
          </a:bodyPr>
          <a:lstStyle>
            <a:lvl1pPr>
              <a:defRPr sz="1400">
                <a:solidFill>
                  <a:schemeClr val="accent2"/>
                </a:solidFill>
              </a:defRPr>
            </a:lvl1pPr>
          </a:lstStyle>
          <a:p>
            <a:endParaRPr lang="en-US"/>
          </a:p>
        </p:txBody>
      </p:sp>
      <p:sp>
        <p:nvSpPr>
          <p:cNvPr id="5" name="Footer Placeholder 4">
            <a:extLst>
              <a:ext uri="{FF2B5EF4-FFF2-40B4-BE49-F238E27FC236}">
                <a16:creationId xmlns:a16="http://schemas.microsoft.com/office/drawing/2014/main" id="{22113AD0-7137-A2D7-D3D8-92FAA1F6AF3B}"/>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6" name="Slide Number Placeholder 1">
            <a:extLst>
              <a:ext uri="{FF2B5EF4-FFF2-40B4-BE49-F238E27FC236}">
                <a16:creationId xmlns:a16="http://schemas.microsoft.com/office/drawing/2014/main" id="{B913C5B3-388F-0DDE-7DA3-3EF6E410B691}"/>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5810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2"/>
        <p:cNvGrpSpPr/>
        <p:nvPr/>
      </p:nvGrpSpPr>
      <p:grpSpPr>
        <a:xfrm>
          <a:off x="0" y="0"/>
          <a:ext cx="0" cy="0"/>
          <a:chOff x="0" y="0"/>
          <a:chExt cx="0" cy="0"/>
        </a:xfrm>
      </p:grpSpPr>
      <p:sp>
        <p:nvSpPr>
          <p:cNvPr id="23" name="Google Shape;23;p12"/>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2"/>
          <p:cNvSpPr>
            <a:spLocks noGrp="1"/>
          </p:cNvSpPr>
          <p:nvPr>
            <p:ph type="pic" idx="2"/>
          </p:nvPr>
        </p:nvSpPr>
        <p:spPr>
          <a:xfrm>
            <a:off x="5098474" y="1551709"/>
            <a:ext cx="1208952" cy="4267199"/>
          </a:xfrm>
          <a:prstGeom prst="rect">
            <a:avLst/>
          </a:prstGeom>
          <a:noFill/>
          <a:ln>
            <a:noFill/>
          </a:ln>
        </p:spPr>
      </p:sp>
    </p:spTree>
    <p:extLst>
      <p:ext uri="{BB962C8B-B14F-4D97-AF65-F5344CB8AC3E}">
        <p14:creationId xmlns:p14="http://schemas.microsoft.com/office/powerpoint/2010/main" val="35591742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5"/>
        <p:cNvGrpSpPr/>
        <p:nvPr/>
      </p:nvGrpSpPr>
      <p:grpSpPr>
        <a:xfrm>
          <a:off x="0" y="0"/>
          <a:ext cx="0" cy="0"/>
          <a:chOff x="0" y="0"/>
          <a:chExt cx="0" cy="0"/>
        </a:xfrm>
      </p:grpSpPr>
      <p:sp>
        <p:nvSpPr>
          <p:cNvPr id="26" name="Google Shape;26;p13"/>
          <p:cNvSpPr>
            <a:spLocks noGrp="1"/>
          </p:cNvSpPr>
          <p:nvPr>
            <p:ph type="pic" idx="2"/>
          </p:nvPr>
        </p:nvSpPr>
        <p:spPr>
          <a:xfrm>
            <a:off x="1119554" y="1776046"/>
            <a:ext cx="9952892" cy="2127739"/>
          </a:xfrm>
          <a:prstGeom prst="rect">
            <a:avLst/>
          </a:prstGeom>
          <a:noFill/>
          <a:ln>
            <a:noFill/>
          </a:ln>
        </p:spPr>
      </p:sp>
      <p:sp>
        <p:nvSpPr>
          <p:cNvPr id="27" name="Google Shape;27;p13"/>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733557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8"/>
        <p:cNvGrpSpPr/>
        <p:nvPr/>
      </p:nvGrpSpPr>
      <p:grpSpPr>
        <a:xfrm>
          <a:off x="0" y="0"/>
          <a:ext cx="0" cy="0"/>
          <a:chOff x="0" y="0"/>
          <a:chExt cx="0" cy="0"/>
        </a:xfrm>
      </p:grpSpPr>
      <p:sp>
        <p:nvSpPr>
          <p:cNvPr id="29" name="Google Shape;29;p14"/>
          <p:cNvSpPr>
            <a:spLocks noGrp="1"/>
          </p:cNvSpPr>
          <p:nvPr>
            <p:ph type="pic" idx="2"/>
          </p:nvPr>
        </p:nvSpPr>
        <p:spPr>
          <a:xfrm>
            <a:off x="0" y="5183187"/>
            <a:ext cx="12188825" cy="1674813"/>
          </a:xfrm>
          <a:prstGeom prst="rect">
            <a:avLst/>
          </a:prstGeom>
          <a:noFill/>
          <a:ln>
            <a:noFill/>
          </a:ln>
        </p:spPr>
      </p:sp>
      <p:sp>
        <p:nvSpPr>
          <p:cNvPr id="30" name="Google Shape;30;p14"/>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308695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31"/>
        <p:cNvGrpSpPr/>
        <p:nvPr/>
      </p:nvGrpSpPr>
      <p:grpSpPr>
        <a:xfrm>
          <a:off x="0" y="0"/>
          <a:ext cx="0" cy="0"/>
          <a:chOff x="0" y="0"/>
          <a:chExt cx="0" cy="0"/>
        </a:xfrm>
      </p:grpSpPr>
      <p:sp>
        <p:nvSpPr>
          <p:cNvPr id="32" name="Google Shape;32;p15"/>
          <p:cNvSpPr>
            <a:spLocks noGrp="1"/>
          </p:cNvSpPr>
          <p:nvPr>
            <p:ph type="pic" idx="2"/>
          </p:nvPr>
        </p:nvSpPr>
        <p:spPr>
          <a:xfrm>
            <a:off x="689725" y="1927410"/>
            <a:ext cx="2882656" cy="1877535"/>
          </a:xfrm>
          <a:prstGeom prst="rect">
            <a:avLst/>
          </a:prstGeom>
          <a:noFill/>
          <a:ln>
            <a:noFill/>
          </a:ln>
        </p:spPr>
      </p:sp>
      <p:sp>
        <p:nvSpPr>
          <p:cNvPr id="33" name="Google Shape;33;p15"/>
          <p:cNvSpPr>
            <a:spLocks noGrp="1"/>
          </p:cNvSpPr>
          <p:nvPr>
            <p:ph type="pic" idx="3"/>
          </p:nvPr>
        </p:nvSpPr>
        <p:spPr>
          <a:xfrm>
            <a:off x="3333023" y="1927410"/>
            <a:ext cx="2882656" cy="1877535"/>
          </a:xfrm>
          <a:prstGeom prst="rect">
            <a:avLst/>
          </a:prstGeom>
          <a:noFill/>
          <a:ln>
            <a:noFill/>
          </a:ln>
        </p:spPr>
      </p:sp>
      <p:sp>
        <p:nvSpPr>
          <p:cNvPr id="34" name="Google Shape;34;p15"/>
          <p:cNvSpPr>
            <a:spLocks noGrp="1"/>
          </p:cNvSpPr>
          <p:nvPr>
            <p:ph type="pic" idx="4"/>
          </p:nvPr>
        </p:nvSpPr>
        <p:spPr>
          <a:xfrm>
            <a:off x="5976321" y="1927410"/>
            <a:ext cx="2882656" cy="1877535"/>
          </a:xfrm>
          <a:prstGeom prst="rect">
            <a:avLst/>
          </a:prstGeom>
          <a:noFill/>
          <a:ln>
            <a:noFill/>
          </a:ln>
        </p:spPr>
      </p:sp>
      <p:sp>
        <p:nvSpPr>
          <p:cNvPr id="35" name="Google Shape;35;p15"/>
          <p:cNvSpPr>
            <a:spLocks noGrp="1"/>
          </p:cNvSpPr>
          <p:nvPr>
            <p:ph type="pic" idx="5"/>
          </p:nvPr>
        </p:nvSpPr>
        <p:spPr>
          <a:xfrm>
            <a:off x="8619619" y="1927410"/>
            <a:ext cx="2882656" cy="1877535"/>
          </a:xfrm>
          <a:prstGeom prst="rect">
            <a:avLst/>
          </a:prstGeom>
          <a:noFill/>
          <a:ln>
            <a:noFill/>
          </a:ln>
        </p:spPr>
      </p:sp>
      <p:sp>
        <p:nvSpPr>
          <p:cNvPr id="36" name="Google Shape;36;p15"/>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742587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37"/>
        <p:cNvGrpSpPr/>
        <p:nvPr/>
      </p:nvGrpSpPr>
      <p:grpSpPr>
        <a:xfrm>
          <a:off x="0" y="0"/>
          <a:ext cx="0" cy="0"/>
          <a:chOff x="0" y="0"/>
          <a:chExt cx="0" cy="0"/>
        </a:xfrm>
      </p:grpSpPr>
      <p:sp>
        <p:nvSpPr>
          <p:cNvPr id="38" name="Google Shape;38;p16"/>
          <p:cNvSpPr>
            <a:spLocks noGrp="1"/>
          </p:cNvSpPr>
          <p:nvPr>
            <p:ph type="pic" idx="2"/>
          </p:nvPr>
        </p:nvSpPr>
        <p:spPr>
          <a:xfrm>
            <a:off x="8211312" y="822960"/>
            <a:ext cx="3108960" cy="5248655"/>
          </a:xfrm>
          <a:prstGeom prst="rect">
            <a:avLst/>
          </a:prstGeom>
          <a:noFill/>
          <a:ln>
            <a:noFill/>
          </a:ln>
        </p:spPr>
      </p:sp>
      <p:sp>
        <p:nvSpPr>
          <p:cNvPr id="39" name="Google Shape;39;p16"/>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a:spLocks noGrp="1"/>
          </p:cNvSpPr>
          <p:nvPr>
            <p:ph type="pic" idx="3"/>
          </p:nvPr>
        </p:nvSpPr>
        <p:spPr>
          <a:xfrm>
            <a:off x="1142460" y="5047488"/>
            <a:ext cx="7562627" cy="1240712"/>
          </a:xfrm>
          <a:prstGeom prst="rect">
            <a:avLst/>
          </a:prstGeom>
          <a:noFill/>
          <a:ln>
            <a:noFill/>
          </a:ln>
        </p:spPr>
      </p:sp>
    </p:spTree>
    <p:extLst>
      <p:ext uri="{BB962C8B-B14F-4D97-AF65-F5344CB8AC3E}">
        <p14:creationId xmlns:p14="http://schemas.microsoft.com/office/powerpoint/2010/main" val="35635727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41"/>
        <p:cNvGrpSpPr/>
        <p:nvPr/>
      </p:nvGrpSpPr>
      <p:grpSpPr>
        <a:xfrm>
          <a:off x="0" y="0"/>
          <a:ext cx="0" cy="0"/>
          <a:chOff x="0" y="0"/>
          <a:chExt cx="0" cy="0"/>
        </a:xfrm>
      </p:grpSpPr>
      <p:sp>
        <p:nvSpPr>
          <p:cNvPr id="42" name="Google Shape;42;p17"/>
          <p:cNvSpPr>
            <a:spLocks noGrp="1"/>
          </p:cNvSpPr>
          <p:nvPr>
            <p:ph type="pic" idx="2"/>
          </p:nvPr>
        </p:nvSpPr>
        <p:spPr>
          <a:xfrm>
            <a:off x="5456726" y="3182112"/>
            <a:ext cx="6735274" cy="3675888"/>
          </a:xfrm>
          <a:prstGeom prst="rect">
            <a:avLst/>
          </a:prstGeom>
          <a:noFill/>
          <a:ln>
            <a:noFill/>
          </a:ln>
        </p:spPr>
      </p:sp>
      <p:sp>
        <p:nvSpPr>
          <p:cNvPr id="43" name="Google Shape;43;p17"/>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926200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44"/>
        <p:cNvGrpSpPr/>
        <p:nvPr/>
      </p:nvGrpSpPr>
      <p:grpSpPr>
        <a:xfrm>
          <a:off x="0" y="0"/>
          <a:ext cx="0" cy="0"/>
          <a:chOff x="0" y="0"/>
          <a:chExt cx="0" cy="0"/>
        </a:xfrm>
      </p:grpSpPr>
      <p:sp>
        <p:nvSpPr>
          <p:cNvPr id="45" name="Google Shape;45;p18"/>
          <p:cNvSpPr>
            <a:spLocks noGrp="1"/>
          </p:cNvSpPr>
          <p:nvPr>
            <p:ph type="pic" idx="2"/>
          </p:nvPr>
        </p:nvSpPr>
        <p:spPr>
          <a:xfrm>
            <a:off x="0" y="5248656"/>
            <a:ext cx="2438400" cy="1609343"/>
          </a:xfrm>
          <a:prstGeom prst="rect">
            <a:avLst/>
          </a:prstGeom>
          <a:noFill/>
          <a:ln>
            <a:noFill/>
          </a:ln>
        </p:spPr>
      </p:sp>
      <p:sp>
        <p:nvSpPr>
          <p:cNvPr id="46" name="Google Shape;46;p18"/>
          <p:cNvSpPr>
            <a:spLocks noGrp="1"/>
          </p:cNvSpPr>
          <p:nvPr>
            <p:ph type="pic" idx="3"/>
          </p:nvPr>
        </p:nvSpPr>
        <p:spPr>
          <a:xfrm>
            <a:off x="4876800" y="5248656"/>
            <a:ext cx="2438400" cy="1609343"/>
          </a:xfrm>
          <a:prstGeom prst="rect">
            <a:avLst/>
          </a:prstGeom>
          <a:noFill/>
          <a:ln>
            <a:noFill/>
          </a:ln>
        </p:spPr>
      </p:sp>
      <p:sp>
        <p:nvSpPr>
          <p:cNvPr id="47" name="Google Shape;47;p18"/>
          <p:cNvSpPr>
            <a:spLocks noGrp="1"/>
          </p:cNvSpPr>
          <p:nvPr>
            <p:ph type="pic" idx="4"/>
          </p:nvPr>
        </p:nvSpPr>
        <p:spPr>
          <a:xfrm>
            <a:off x="9753600" y="5248656"/>
            <a:ext cx="2438400" cy="1609343"/>
          </a:xfrm>
          <a:prstGeom prst="rect">
            <a:avLst/>
          </a:prstGeom>
          <a:noFill/>
          <a:ln>
            <a:noFill/>
          </a:ln>
        </p:spPr>
      </p:sp>
      <p:sp>
        <p:nvSpPr>
          <p:cNvPr id="48" name="Google Shape;48;p18"/>
          <p:cNvSpPr>
            <a:spLocks noGrp="1"/>
          </p:cNvSpPr>
          <p:nvPr>
            <p:ph type="pic" idx="5"/>
          </p:nvPr>
        </p:nvSpPr>
        <p:spPr>
          <a:xfrm>
            <a:off x="7315200" y="3639312"/>
            <a:ext cx="2438400" cy="1609343"/>
          </a:xfrm>
          <a:prstGeom prst="rect">
            <a:avLst/>
          </a:prstGeom>
          <a:noFill/>
          <a:ln>
            <a:noFill/>
          </a:ln>
        </p:spPr>
      </p:sp>
      <p:sp>
        <p:nvSpPr>
          <p:cNvPr id="49" name="Google Shape;49;p18"/>
          <p:cNvSpPr>
            <a:spLocks noGrp="1"/>
          </p:cNvSpPr>
          <p:nvPr>
            <p:ph type="pic" idx="6"/>
          </p:nvPr>
        </p:nvSpPr>
        <p:spPr>
          <a:xfrm>
            <a:off x="2438400" y="3621022"/>
            <a:ext cx="2438400" cy="1609343"/>
          </a:xfrm>
          <a:prstGeom prst="rect">
            <a:avLst/>
          </a:prstGeom>
          <a:noFill/>
          <a:ln>
            <a:noFill/>
          </a:ln>
        </p:spPr>
      </p:sp>
      <p:sp>
        <p:nvSpPr>
          <p:cNvPr id="50" name="Google Shape;50;p18"/>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45730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51"/>
        <p:cNvGrpSpPr/>
        <p:nvPr/>
      </p:nvGrpSpPr>
      <p:grpSpPr>
        <a:xfrm>
          <a:off x="0" y="0"/>
          <a:ext cx="0" cy="0"/>
          <a:chOff x="0" y="0"/>
          <a:chExt cx="0" cy="0"/>
        </a:xfrm>
      </p:grpSpPr>
      <p:sp>
        <p:nvSpPr>
          <p:cNvPr id="52" name="Google Shape;52;p19"/>
          <p:cNvSpPr>
            <a:spLocks noGrp="1"/>
          </p:cNvSpPr>
          <p:nvPr>
            <p:ph type="pic" idx="2"/>
          </p:nvPr>
        </p:nvSpPr>
        <p:spPr>
          <a:xfrm>
            <a:off x="0" y="0"/>
            <a:ext cx="3950208" cy="6858000"/>
          </a:xfrm>
          <a:prstGeom prst="rect">
            <a:avLst/>
          </a:prstGeom>
          <a:noFill/>
          <a:ln>
            <a:noFill/>
          </a:ln>
        </p:spPr>
      </p:sp>
      <p:sp>
        <p:nvSpPr>
          <p:cNvPr id="53" name="Google Shape;53;p19"/>
          <p:cNvSpPr>
            <a:spLocks noGrp="1"/>
          </p:cNvSpPr>
          <p:nvPr>
            <p:ph type="pic" idx="3"/>
          </p:nvPr>
        </p:nvSpPr>
        <p:spPr>
          <a:xfrm>
            <a:off x="3950208" y="0"/>
            <a:ext cx="3950208" cy="6858000"/>
          </a:xfrm>
          <a:prstGeom prst="rect">
            <a:avLst/>
          </a:prstGeom>
          <a:noFill/>
          <a:ln>
            <a:noFill/>
          </a:ln>
        </p:spPr>
      </p:sp>
      <p:sp>
        <p:nvSpPr>
          <p:cNvPr id="54" name="Google Shape;54;p19"/>
          <p:cNvSpPr>
            <a:spLocks noGrp="1"/>
          </p:cNvSpPr>
          <p:nvPr>
            <p:ph type="pic" idx="4"/>
          </p:nvPr>
        </p:nvSpPr>
        <p:spPr>
          <a:xfrm>
            <a:off x="7900416" y="0"/>
            <a:ext cx="4291584" cy="3429000"/>
          </a:xfrm>
          <a:prstGeom prst="rect">
            <a:avLst/>
          </a:prstGeom>
          <a:noFill/>
          <a:ln>
            <a:noFill/>
          </a:ln>
        </p:spPr>
      </p:sp>
      <p:sp>
        <p:nvSpPr>
          <p:cNvPr id="55" name="Google Shape;55;p19"/>
          <p:cNvSpPr>
            <a:spLocks noGrp="1"/>
          </p:cNvSpPr>
          <p:nvPr>
            <p:ph type="pic" idx="5"/>
          </p:nvPr>
        </p:nvSpPr>
        <p:spPr>
          <a:xfrm>
            <a:off x="7900416" y="3429000"/>
            <a:ext cx="4291584" cy="3429000"/>
          </a:xfrm>
          <a:prstGeom prst="rect">
            <a:avLst/>
          </a:prstGeom>
          <a:noFill/>
          <a:ln>
            <a:noFill/>
          </a:ln>
        </p:spPr>
      </p:sp>
      <p:sp>
        <p:nvSpPr>
          <p:cNvPr id="56" name="Google Shape;56;p19"/>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986908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57"/>
        <p:cNvGrpSpPr/>
        <p:nvPr/>
      </p:nvGrpSpPr>
      <p:grpSpPr>
        <a:xfrm>
          <a:off x="0" y="0"/>
          <a:ext cx="0" cy="0"/>
          <a:chOff x="0" y="0"/>
          <a:chExt cx="0" cy="0"/>
        </a:xfrm>
      </p:grpSpPr>
      <p:sp>
        <p:nvSpPr>
          <p:cNvPr id="58" name="Google Shape;58;p20"/>
          <p:cNvSpPr>
            <a:spLocks noGrp="1"/>
          </p:cNvSpPr>
          <p:nvPr>
            <p:ph type="pic" idx="2"/>
          </p:nvPr>
        </p:nvSpPr>
        <p:spPr>
          <a:xfrm>
            <a:off x="1423148" y="1788459"/>
            <a:ext cx="1882587" cy="2635623"/>
          </a:xfrm>
          <a:prstGeom prst="rect">
            <a:avLst/>
          </a:prstGeom>
          <a:noFill/>
          <a:ln>
            <a:noFill/>
          </a:ln>
        </p:spPr>
      </p:sp>
      <p:sp>
        <p:nvSpPr>
          <p:cNvPr id="59" name="Google Shape;59;p20"/>
          <p:cNvSpPr>
            <a:spLocks noGrp="1"/>
          </p:cNvSpPr>
          <p:nvPr>
            <p:ph type="pic" idx="3"/>
          </p:nvPr>
        </p:nvSpPr>
        <p:spPr>
          <a:xfrm>
            <a:off x="3910854" y="1788459"/>
            <a:ext cx="1882587" cy="2635623"/>
          </a:xfrm>
          <a:prstGeom prst="rect">
            <a:avLst/>
          </a:prstGeom>
          <a:noFill/>
          <a:ln>
            <a:noFill/>
          </a:ln>
        </p:spPr>
      </p:sp>
      <p:sp>
        <p:nvSpPr>
          <p:cNvPr id="60" name="Google Shape;60;p20"/>
          <p:cNvSpPr>
            <a:spLocks noGrp="1"/>
          </p:cNvSpPr>
          <p:nvPr>
            <p:ph type="pic" idx="4"/>
          </p:nvPr>
        </p:nvSpPr>
        <p:spPr>
          <a:xfrm>
            <a:off x="6398558" y="1788459"/>
            <a:ext cx="1882587" cy="2635623"/>
          </a:xfrm>
          <a:prstGeom prst="rect">
            <a:avLst/>
          </a:prstGeom>
          <a:noFill/>
          <a:ln>
            <a:noFill/>
          </a:ln>
        </p:spPr>
      </p:sp>
      <p:sp>
        <p:nvSpPr>
          <p:cNvPr id="61" name="Google Shape;61;p20"/>
          <p:cNvSpPr>
            <a:spLocks noGrp="1"/>
          </p:cNvSpPr>
          <p:nvPr>
            <p:ph type="pic" idx="5"/>
          </p:nvPr>
        </p:nvSpPr>
        <p:spPr>
          <a:xfrm>
            <a:off x="8886262" y="1788459"/>
            <a:ext cx="1882587" cy="2635623"/>
          </a:xfrm>
          <a:prstGeom prst="rect">
            <a:avLst/>
          </a:prstGeom>
          <a:noFill/>
          <a:ln>
            <a:noFill/>
          </a:ln>
        </p:spPr>
      </p:sp>
      <p:sp>
        <p:nvSpPr>
          <p:cNvPr id="62" name="Google Shape;62;p20"/>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13268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63"/>
        <p:cNvGrpSpPr/>
        <p:nvPr/>
      </p:nvGrpSpPr>
      <p:grpSpPr>
        <a:xfrm>
          <a:off x="0" y="0"/>
          <a:ext cx="0" cy="0"/>
          <a:chOff x="0" y="0"/>
          <a:chExt cx="0" cy="0"/>
        </a:xfrm>
      </p:grpSpPr>
      <p:sp>
        <p:nvSpPr>
          <p:cNvPr id="64" name="Google Shape;64;p21"/>
          <p:cNvSpPr>
            <a:spLocks noGrp="1"/>
          </p:cNvSpPr>
          <p:nvPr>
            <p:ph type="pic" idx="2"/>
          </p:nvPr>
        </p:nvSpPr>
        <p:spPr>
          <a:xfrm>
            <a:off x="0" y="1"/>
            <a:ext cx="7261412" cy="4424082"/>
          </a:xfrm>
          <a:prstGeom prst="rect">
            <a:avLst/>
          </a:prstGeom>
          <a:noFill/>
          <a:ln>
            <a:noFill/>
          </a:ln>
        </p:spPr>
      </p:sp>
    </p:spTree>
    <p:extLst>
      <p:ext uri="{BB962C8B-B14F-4D97-AF65-F5344CB8AC3E}">
        <p14:creationId xmlns:p14="http://schemas.microsoft.com/office/powerpoint/2010/main" val="3669299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94351A5-E183-0D82-6AAE-5C6AB9490F07}"/>
              </a:ext>
            </a:extLst>
          </p:cNvPr>
          <p:cNvSpPr>
            <a:spLocks noGrp="1"/>
          </p:cNvSpPr>
          <p:nvPr>
            <p:ph type="pic" sz="quarter" idx="11"/>
          </p:nvPr>
        </p:nvSpPr>
        <p:spPr>
          <a:xfrm>
            <a:off x="-805541" y="0"/>
            <a:ext cx="8877580" cy="6858000"/>
          </a:xfrm>
          <a:custGeom>
            <a:avLst/>
            <a:gdLst>
              <a:gd name="connsiteX0" fmla="*/ 0 w 8877580"/>
              <a:gd name="connsiteY0" fmla="*/ 0 h 6858000"/>
              <a:gd name="connsiteX1" fmla="*/ 3236756 w 8877580"/>
              <a:gd name="connsiteY1" fmla="*/ 0 h 6858000"/>
              <a:gd name="connsiteX2" fmla="*/ 4438790 w 8877580"/>
              <a:gd name="connsiteY2" fmla="*/ 1469955 h 6858000"/>
              <a:gd name="connsiteX3" fmla="*/ 5640825 w 8877580"/>
              <a:gd name="connsiteY3" fmla="*/ 0 h 6858000"/>
              <a:gd name="connsiteX4" fmla="*/ 8877577 w 8877580"/>
              <a:gd name="connsiteY4" fmla="*/ 0 h 6858000"/>
              <a:gd name="connsiteX5" fmla="*/ 6073565 w 8877580"/>
              <a:gd name="connsiteY5" fmla="*/ 3428998 h 6858000"/>
              <a:gd name="connsiteX6" fmla="*/ 8877580 w 8877580"/>
              <a:gd name="connsiteY6" fmla="*/ 6858000 h 6858000"/>
              <a:gd name="connsiteX7" fmla="*/ 5640822 w 8877580"/>
              <a:gd name="connsiteY7" fmla="*/ 6858000 h 6858000"/>
              <a:gd name="connsiteX8" fmla="*/ 4438788 w 8877580"/>
              <a:gd name="connsiteY8" fmla="*/ 5388044 h 6858000"/>
              <a:gd name="connsiteX9" fmla="*/ 3236756 w 8877580"/>
              <a:gd name="connsiteY9" fmla="*/ 6858000 h 6858000"/>
              <a:gd name="connsiteX10" fmla="*/ 3 w 8877580"/>
              <a:gd name="connsiteY10" fmla="*/ 6858000 h 6858000"/>
              <a:gd name="connsiteX11" fmla="*/ 2804015 w 8877580"/>
              <a:gd name="connsiteY11" fmla="*/ 34290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77580" h="6858000">
                <a:moveTo>
                  <a:pt x="0" y="0"/>
                </a:moveTo>
                <a:lnTo>
                  <a:pt x="3236756" y="0"/>
                </a:lnTo>
                <a:lnTo>
                  <a:pt x="4438790" y="1469955"/>
                </a:lnTo>
                <a:lnTo>
                  <a:pt x="5640825" y="0"/>
                </a:lnTo>
                <a:lnTo>
                  <a:pt x="8877577" y="0"/>
                </a:lnTo>
                <a:lnTo>
                  <a:pt x="6073565" y="3428998"/>
                </a:lnTo>
                <a:lnTo>
                  <a:pt x="8877580" y="6858000"/>
                </a:lnTo>
                <a:lnTo>
                  <a:pt x="5640822" y="6858000"/>
                </a:lnTo>
                <a:lnTo>
                  <a:pt x="4438788" y="5388044"/>
                </a:lnTo>
                <a:lnTo>
                  <a:pt x="3236756" y="6858000"/>
                </a:lnTo>
                <a:lnTo>
                  <a:pt x="3" y="6858000"/>
                </a:lnTo>
                <a:lnTo>
                  <a:pt x="2804015" y="3429002"/>
                </a:lnTo>
                <a:close/>
              </a:path>
            </a:pathLst>
          </a:custGeom>
          <a:noFill/>
        </p:spPr>
        <p:txBody>
          <a:bodyPr wrap="square">
            <a:noAutofit/>
          </a:bodyPr>
          <a:lstStyle>
            <a:lvl1pPr>
              <a:defRPr sz="1400">
                <a:solidFill>
                  <a:schemeClr val="accent2"/>
                </a:solidFill>
              </a:defRPr>
            </a:lvl1pPr>
          </a:lstStyle>
          <a:p>
            <a:endParaRPr lang="en-US"/>
          </a:p>
        </p:txBody>
      </p:sp>
      <p:sp>
        <p:nvSpPr>
          <p:cNvPr id="5" name="Footer Placeholder 4">
            <a:extLst>
              <a:ext uri="{FF2B5EF4-FFF2-40B4-BE49-F238E27FC236}">
                <a16:creationId xmlns:a16="http://schemas.microsoft.com/office/drawing/2014/main" id="{1E5E1223-8B34-D4E9-0C87-1764BACDBFD3}"/>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6" name="Slide Number Placeholder 1">
            <a:extLst>
              <a:ext uri="{FF2B5EF4-FFF2-40B4-BE49-F238E27FC236}">
                <a16:creationId xmlns:a16="http://schemas.microsoft.com/office/drawing/2014/main" id="{EFC67F1E-5681-B612-554C-560CD68050CF}"/>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65150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65"/>
        <p:cNvGrpSpPr/>
        <p:nvPr/>
      </p:nvGrpSpPr>
      <p:grpSpPr>
        <a:xfrm>
          <a:off x="0" y="0"/>
          <a:ext cx="0" cy="0"/>
          <a:chOff x="0" y="0"/>
          <a:chExt cx="0" cy="0"/>
        </a:xfrm>
      </p:grpSpPr>
      <p:sp>
        <p:nvSpPr>
          <p:cNvPr id="66" name="Google Shape;66;p22"/>
          <p:cNvSpPr>
            <a:spLocks noGrp="1"/>
          </p:cNvSpPr>
          <p:nvPr>
            <p:ph type="pic" idx="2"/>
          </p:nvPr>
        </p:nvSpPr>
        <p:spPr>
          <a:xfrm>
            <a:off x="6182751" y="2233613"/>
            <a:ext cx="4864662" cy="2908300"/>
          </a:xfrm>
          <a:prstGeom prst="rect">
            <a:avLst/>
          </a:prstGeom>
          <a:noFill/>
          <a:ln>
            <a:noFill/>
          </a:ln>
        </p:spPr>
      </p:sp>
      <p:sp>
        <p:nvSpPr>
          <p:cNvPr id="67" name="Google Shape;67;p22"/>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049179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68"/>
        <p:cNvGrpSpPr/>
        <p:nvPr/>
      </p:nvGrpSpPr>
      <p:grpSpPr>
        <a:xfrm>
          <a:off x="0" y="0"/>
          <a:ext cx="0" cy="0"/>
          <a:chOff x="0" y="0"/>
          <a:chExt cx="0" cy="0"/>
        </a:xfrm>
      </p:grpSpPr>
      <p:sp>
        <p:nvSpPr>
          <p:cNvPr id="69" name="Google Shape;69;p23"/>
          <p:cNvSpPr>
            <a:spLocks noGrp="1"/>
          </p:cNvSpPr>
          <p:nvPr>
            <p:ph type="pic" idx="2"/>
          </p:nvPr>
        </p:nvSpPr>
        <p:spPr>
          <a:xfrm>
            <a:off x="6729047" y="0"/>
            <a:ext cx="4900612" cy="6858000"/>
          </a:xfrm>
          <a:prstGeom prst="rect">
            <a:avLst/>
          </a:prstGeom>
          <a:noFill/>
          <a:ln>
            <a:noFill/>
          </a:ln>
        </p:spPr>
      </p:sp>
      <p:sp>
        <p:nvSpPr>
          <p:cNvPr id="70" name="Google Shape;70;p23"/>
          <p:cNvSpPr txBox="1">
            <a:spLocks noGrp="1"/>
          </p:cNvSpPr>
          <p:nvPr>
            <p:ph type="body" idx="1"/>
          </p:nvPr>
        </p:nvSpPr>
        <p:spPr>
          <a:xfrm>
            <a:off x="562341" y="471390"/>
            <a:ext cx="6735274" cy="82671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000"/>
              <a:buNone/>
              <a:defRPr sz="4000">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426231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F14D7D-FB65-D5B5-E6CF-37186DBBB404}"/>
              </a:ext>
            </a:extLst>
          </p:cNvPr>
          <p:cNvSpPr>
            <a:spLocks noGrp="1"/>
          </p:cNvSpPr>
          <p:nvPr>
            <p:ph type="dt" sz="half" idx="10"/>
          </p:nvPr>
        </p:nvSpPr>
        <p:spPr/>
        <p:txBody>
          <a:bodyPr/>
          <a:lstStyle/>
          <a:p>
            <a:fld id="{C8A811EB-ED3A-E14C-B495-9E6EDF36F557}" type="datetimeFigureOut">
              <a:rPr lang="en-US" smtClean="0"/>
              <a:t>1/27/25</a:t>
            </a:fld>
            <a:endParaRPr lang="en-US"/>
          </a:p>
        </p:txBody>
      </p:sp>
      <p:sp>
        <p:nvSpPr>
          <p:cNvPr id="3" name="Footer Placeholder 2">
            <a:extLst>
              <a:ext uri="{FF2B5EF4-FFF2-40B4-BE49-F238E27FC236}">
                <a16:creationId xmlns:a16="http://schemas.microsoft.com/office/drawing/2014/main" id="{481CC6E1-EEDE-64CF-044F-4FA38D4402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7354D4-9A77-48DB-BF19-20BE1A75588C}"/>
              </a:ext>
            </a:extLst>
          </p:cNvPr>
          <p:cNvSpPr>
            <a:spLocks noGrp="1"/>
          </p:cNvSpPr>
          <p:nvPr>
            <p:ph type="sldNum" sz="quarter" idx="12"/>
          </p:nvPr>
        </p:nvSpPr>
        <p:spPr/>
        <p:txBody>
          <a:bodyPr/>
          <a:lstStyle/>
          <a:p>
            <a:fld id="{2CF00D23-A748-D64A-B787-A58902562E7C}" type="slidenum">
              <a:rPr lang="en-US" smtClean="0"/>
              <a:t>‹#›</a:t>
            </a:fld>
            <a:endParaRPr lang="en-US"/>
          </a:p>
        </p:txBody>
      </p:sp>
    </p:spTree>
    <p:extLst>
      <p:ext uri="{BB962C8B-B14F-4D97-AF65-F5344CB8AC3E}">
        <p14:creationId xmlns:p14="http://schemas.microsoft.com/office/powerpoint/2010/main" val="7843096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60408-DAB3-0340-8ED5-03CC8A7B980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5F26128-BEE5-5B44-ADF6-81C5232E46B6}"/>
              </a:ext>
            </a:extLst>
          </p:cNvPr>
          <p:cNvSpPr>
            <a:spLocks noGrp="1"/>
          </p:cNvSpPr>
          <p:nvPr>
            <p:ph type="sldNum" idx="10"/>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749284820"/>
      </p:ext>
    </p:extLst>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3AFF2-2C05-4D35-8416-A623D989DA86}" type="datetimeFigureOut">
              <a:rPr lang="en-US" smtClean="0"/>
              <a:t>1/27/25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DE71C6-40A7-4CA7-A1E0-07F60192F7D6}" type="slidenum">
              <a:rPr lang="en-US" smtClean="0"/>
              <a:t>‹#›</a:t>
            </a:fld>
            <a:endParaRPr lang="en-US"/>
          </a:p>
        </p:txBody>
      </p:sp>
    </p:spTree>
    <p:extLst>
      <p:ext uri="{BB962C8B-B14F-4D97-AF65-F5344CB8AC3E}">
        <p14:creationId xmlns:p14="http://schemas.microsoft.com/office/powerpoint/2010/main" val="8823821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spTree>
      <p:nvGrpSpPr>
        <p:cNvPr id="1" name="Shape 16"/>
        <p:cNvGrpSpPr/>
        <p:nvPr/>
      </p:nvGrpSpPr>
      <p:grpSpPr>
        <a:xfrm>
          <a:off x="0" y="0"/>
          <a:ext cx="0" cy="0"/>
          <a:chOff x="0" y="0"/>
          <a:chExt cx="0" cy="0"/>
        </a:xfrm>
      </p:grpSpPr>
      <p:sp>
        <p:nvSpPr>
          <p:cNvPr id="17" name="Google Shape;17;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70091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6 All purpose">
  <p:cSld name="6 All purpose">
    <p:spTree>
      <p:nvGrpSpPr>
        <p:cNvPr id="1" name="Shape 328"/>
        <p:cNvGrpSpPr/>
        <p:nvPr/>
      </p:nvGrpSpPr>
      <p:grpSpPr>
        <a:xfrm>
          <a:off x="0" y="0"/>
          <a:ext cx="0" cy="0"/>
          <a:chOff x="0" y="0"/>
          <a:chExt cx="0" cy="0"/>
        </a:xfrm>
      </p:grpSpPr>
      <p:sp>
        <p:nvSpPr>
          <p:cNvPr id="329" name="Google Shape;329;p162"/>
          <p:cNvSpPr txBox="1">
            <a:spLocks noGrp="1"/>
          </p:cNvSpPr>
          <p:nvPr>
            <p:ph type="body" idx="1"/>
          </p:nvPr>
        </p:nvSpPr>
        <p:spPr>
          <a:xfrm>
            <a:off x="684213" y="1188720"/>
            <a:ext cx="7559675"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2400"/>
              <a:buNone/>
              <a:defRPr sz="2400">
                <a:solidFill>
                  <a:schemeClr val="dk1"/>
                </a:solidFill>
                <a:latin typeface="Trebuchet MS"/>
                <a:ea typeface="Trebuchet MS"/>
                <a:cs typeface="Trebuchet MS"/>
                <a:sym typeface="Trebuchet MS"/>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20039" algn="l">
              <a:lnSpc>
                <a:spcPct val="100000"/>
              </a:lnSpc>
              <a:spcBef>
                <a:spcPts val="1000"/>
              </a:spcBef>
              <a:spcAft>
                <a:spcPts val="0"/>
              </a:spcAft>
              <a:buSzPts val="1440"/>
              <a:buChar char="o"/>
              <a:defRPr/>
            </a:lvl4pPr>
            <a:lvl5pPr marL="2286000" lvl="4" indent="-342900" algn="l">
              <a:lnSpc>
                <a:spcPct val="10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0" name="Google Shape;330;p162"/>
          <p:cNvSpPr txBox="1">
            <a:spLocks noGrp="1"/>
          </p:cNvSpPr>
          <p:nvPr>
            <p:ph type="title"/>
          </p:nvPr>
        </p:nvSpPr>
        <p:spPr>
          <a:xfrm>
            <a:off x="684000" y="640080"/>
            <a:ext cx="7560000" cy="370166"/>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3200"/>
              <a:buFont typeface="Trebuchet MS"/>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1" name="Google Shape;331;p162"/>
          <p:cNvSpPr txBox="1">
            <a:spLocks noGrp="1"/>
          </p:cNvSpPr>
          <p:nvPr>
            <p:ph type="body" idx="2"/>
          </p:nvPr>
        </p:nvSpPr>
        <p:spPr>
          <a:xfrm>
            <a:off x="684000" y="1612900"/>
            <a:ext cx="10800000" cy="4532725"/>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0"/>
              </a:spcBef>
              <a:spcAft>
                <a:spcPts val="0"/>
              </a:spcAft>
              <a:buSzPts val="2400"/>
              <a:buChar char="●"/>
              <a:defRPr sz="2400">
                <a:solidFill>
                  <a:schemeClr val="dk1"/>
                </a:solidFill>
              </a:defRPr>
            </a:lvl1pPr>
            <a:lvl2pPr marL="914400" lvl="1" indent="-355600" algn="l">
              <a:lnSpc>
                <a:spcPct val="100000"/>
              </a:lnSpc>
              <a:spcBef>
                <a:spcPts val="1000"/>
              </a:spcBef>
              <a:spcAft>
                <a:spcPts val="0"/>
              </a:spcAft>
              <a:buSzPts val="2000"/>
              <a:buFont typeface="Trebuchet MS"/>
              <a:buChar char="–"/>
              <a:defRPr sz="2000">
                <a:solidFill>
                  <a:schemeClr val="dk1"/>
                </a:solidFill>
              </a:defRPr>
            </a:lvl2pPr>
            <a:lvl3pPr marL="1371600" lvl="2" indent="-342900" algn="l">
              <a:lnSpc>
                <a:spcPct val="100000"/>
              </a:lnSpc>
              <a:spcBef>
                <a:spcPts val="1000"/>
              </a:spcBef>
              <a:spcAft>
                <a:spcPts val="0"/>
              </a:spcAft>
              <a:buSzPts val="1800"/>
              <a:buChar char="•"/>
              <a:defRPr sz="1800">
                <a:solidFill>
                  <a:schemeClr val="dk1"/>
                </a:solidFill>
              </a:defRPr>
            </a:lvl3pPr>
            <a:lvl4pPr marL="1828800" lvl="3" indent="-299719" algn="l">
              <a:lnSpc>
                <a:spcPct val="100000"/>
              </a:lnSpc>
              <a:spcBef>
                <a:spcPts val="1000"/>
              </a:spcBef>
              <a:spcAft>
                <a:spcPts val="0"/>
              </a:spcAft>
              <a:buSzPts val="1120"/>
              <a:buChar char="o"/>
              <a:defRPr sz="1400">
                <a:solidFill>
                  <a:schemeClr val="dk1"/>
                </a:solidFill>
              </a:defRPr>
            </a:lvl4pPr>
            <a:lvl5pPr marL="2286000" lvl="4" indent="-342900" algn="l">
              <a:lnSpc>
                <a:spcPct val="10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2" name="Google Shape;332;p16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7163" y="1039610"/>
            <a:ext cx="12601575" cy="378230"/>
          </a:xfrm>
          <a:prstGeom prst="rect">
            <a:avLst/>
          </a:prstGeom>
          <a:noFill/>
          <a:ln>
            <a:noFill/>
          </a:ln>
        </p:spPr>
      </p:pic>
      <p:pic>
        <p:nvPicPr>
          <p:cNvPr id="334" name="Google Shape;334;p16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437083" y="6434667"/>
            <a:ext cx="1987945" cy="212740"/>
          </a:xfrm>
          <a:prstGeom prst="rect">
            <a:avLst/>
          </a:prstGeom>
          <a:noFill/>
          <a:ln>
            <a:noFill/>
          </a:ln>
        </p:spPr>
      </p:pic>
      <p:sp>
        <p:nvSpPr>
          <p:cNvPr id="335" name="Google Shape;335;p162"/>
          <p:cNvSpPr>
            <a:spLocks noGrp="1"/>
          </p:cNvSpPr>
          <p:nvPr>
            <p:ph type="sldNum" idx="12"/>
          </p:nvPr>
        </p:nvSpPr>
        <p:spPr>
          <a:xfrm>
            <a:off x="11379200" y="6333067"/>
            <a:ext cx="812799" cy="423336"/>
          </a:xfrm>
          <a:prstGeom prst="ellipse">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9271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ustom Layout">
  <p:cSld name="15_Custom Layout">
    <p:spTree>
      <p:nvGrpSpPr>
        <p:cNvPr id="1" name="Shape 478"/>
        <p:cNvGrpSpPr/>
        <p:nvPr/>
      </p:nvGrpSpPr>
      <p:grpSpPr>
        <a:xfrm>
          <a:off x="0" y="0"/>
          <a:ext cx="0" cy="0"/>
          <a:chOff x="0" y="0"/>
          <a:chExt cx="0" cy="0"/>
        </a:xfrm>
      </p:grpSpPr>
      <p:sp>
        <p:nvSpPr>
          <p:cNvPr id="479" name="Google Shape;479;p150"/>
          <p:cNvSpPr txBox="1">
            <a:spLocks noGrp="1"/>
          </p:cNvSpPr>
          <p:nvPr>
            <p:ph type="title"/>
          </p:nvPr>
        </p:nvSpPr>
        <p:spPr>
          <a:xfrm>
            <a:off x="1272152" y="757010"/>
            <a:ext cx="10515600" cy="132556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0" name="Google Shape;480;p15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08375573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8A5E48B4-CC39-9894-AEBD-6C6C78B04FD7}"/>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6" name="Slide Number Placeholder 1">
            <a:extLst>
              <a:ext uri="{FF2B5EF4-FFF2-40B4-BE49-F238E27FC236}">
                <a16:creationId xmlns:a16="http://schemas.microsoft.com/office/drawing/2014/main" id="{7659920E-8F8C-F3E4-90BC-D21FD8799E0D}"/>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b="0" i="0">
                <a:solidFill>
                  <a:schemeClr val="tx1">
                    <a:lumMod val="50000"/>
                  </a:schemeClr>
                </a:solidFill>
                <a:latin typeface="Roboto" panose="02000000000000000000" pitchFamily="2" charset="0"/>
                <a:ea typeface="Roboto" panose="02000000000000000000" pitchFamily="2" charset="0"/>
                <a:cs typeface="Roboto" panose="02000000000000000000" pitchFamily="2" charset="0"/>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242569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813" r:id="rId20"/>
    <p:sldLayoutId id="2147483668" r:id="rId21"/>
    <p:sldLayoutId id="2147483669" r:id="rId22"/>
    <p:sldLayoutId id="2147483670" r:id="rId23"/>
    <p:sldLayoutId id="2147483671" r:id="rId24"/>
    <p:sldLayoutId id="2147483673" r:id="rId25"/>
    <p:sldLayoutId id="2147483674" r:id="rId26"/>
    <p:sldLayoutId id="2147483675" r:id="rId27"/>
    <p:sldLayoutId id="2147483676" r:id="rId28"/>
    <p:sldLayoutId id="2147483677" r:id="rId29"/>
    <p:sldLayoutId id="2147483814" r:id="rId30"/>
    <p:sldLayoutId id="2147483815" r:id="rId31"/>
    <p:sldLayoutId id="2147483816" r:id="rId32"/>
    <p:sldLayoutId id="2147483817" r:id="rId33"/>
    <p:sldLayoutId id="2147483818" r:id="rId34"/>
    <p:sldLayoutId id="2147483819" r:id="rId35"/>
    <p:sldLayoutId id="2147483820" r:id="rId36"/>
    <p:sldLayoutId id="2147483821" r:id="rId37"/>
    <p:sldLayoutId id="2147483822" r:id="rId38"/>
    <p:sldLayoutId id="2147483823" r:id="rId39"/>
    <p:sldLayoutId id="2147483824" r:id="rId40"/>
    <p:sldLayoutId id="2147483825" r:id="rId41"/>
    <p:sldLayoutId id="2147483826" r:id="rId42"/>
    <p:sldLayoutId id="2147483827" r:id="rId43"/>
    <p:sldLayoutId id="2147483828" r:id="rId44"/>
    <p:sldLayoutId id="2147483959" r:id="rId45"/>
    <p:sldLayoutId id="2147483829" r:id="rId46"/>
    <p:sldLayoutId id="2147483830" r:id="rId47"/>
    <p:sldLayoutId id="2147483831" r:id="rId48"/>
    <p:sldLayoutId id="2147483832" r:id="rId49"/>
    <p:sldLayoutId id="2147483833" r:id="rId50"/>
    <p:sldLayoutId id="2147483834" r:id="rId51"/>
    <p:sldLayoutId id="2147483835" r:id="rId52"/>
    <p:sldLayoutId id="2147483836" r:id="rId53"/>
    <p:sldLayoutId id="2147483837" r:id="rId54"/>
    <p:sldLayoutId id="2147483838" r:id="rId55"/>
    <p:sldLayoutId id="2147483839" r:id="rId56"/>
    <p:sldLayoutId id="2147483840" r:id="rId57"/>
    <p:sldLayoutId id="2147483841" r:id="rId58"/>
    <p:sldLayoutId id="2147483842" r:id="rId59"/>
    <p:sldLayoutId id="2147483843" r:id="rId60"/>
    <p:sldLayoutId id="2147483846" r:id="rId61"/>
    <p:sldLayoutId id="2147483847" r:id="rId62"/>
    <p:sldLayoutId id="2147483848" r:id="rId63"/>
    <p:sldLayoutId id="2147483849" r:id="rId64"/>
    <p:sldLayoutId id="2147483850" r:id="rId65"/>
    <p:sldLayoutId id="2147483851" r:id="rId66"/>
    <p:sldLayoutId id="2147483852" r:id="rId67"/>
    <p:sldLayoutId id="2147483853" r:id="rId68"/>
    <p:sldLayoutId id="2147483854" r:id="rId69"/>
    <p:sldLayoutId id="2147483855" r:id="rId70"/>
    <p:sldLayoutId id="2147483856" r:id="rId71"/>
    <p:sldLayoutId id="2147483857" r:id="rId72"/>
    <p:sldLayoutId id="2147483858" r:id="rId73"/>
    <p:sldLayoutId id="2147483859" r:id="rId74"/>
    <p:sldLayoutId id="2147483860" r:id="rId75"/>
    <p:sldLayoutId id="2147483861" r:id="rId7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Roboto"/>
              <a:buNone/>
              <a:defRPr sz="4400" b="0" i="0" u="none" strike="noStrike" cap="non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boto"/>
                <a:ea typeface="Roboto"/>
                <a:cs typeface="Roboto"/>
                <a:sym typeface="Robo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909090"/>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Roboto"/>
                <a:ea typeface="Roboto"/>
                <a:cs typeface="Roboto"/>
                <a:sym typeface="Roboto"/>
              </a:defRPr>
            </a:lvl2pPr>
            <a:lvl3pPr marR="0" lvl="2" algn="l" rtl="0">
              <a:spcBef>
                <a:spcPts val="0"/>
              </a:spcBef>
              <a:spcAft>
                <a:spcPts val="0"/>
              </a:spcAft>
              <a:buSzPts val="1400"/>
              <a:buNone/>
              <a:defRPr sz="1800" b="0" i="0" u="none" strike="noStrike" cap="none">
                <a:solidFill>
                  <a:schemeClr val="dk1"/>
                </a:solidFill>
                <a:latin typeface="Roboto"/>
                <a:ea typeface="Roboto"/>
                <a:cs typeface="Roboto"/>
                <a:sym typeface="Roboto"/>
              </a:defRPr>
            </a:lvl3pPr>
            <a:lvl4pPr marR="0" lvl="3" algn="l" rtl="0">
              <a:spcBef>
                <a:spcPts val="0"/>
              </a:spcBef>
              <a:spcAft>
                <a:spcPts val="0"/>
              </a:spcAft>
              <a:buSzPts val="1400"/>
              <a:buNone/>
              <a:defRPr sz="1800" b="0" i="0" u="none" strike="noStrike" cap="none">
                <a:solidFill>
                  <a:schemeClr val="dk1"/>
                </a:solidFill>
                <a:latin typeface="Roboto"/>
                <a:ea typeface="Roboto"/>
                <a:cs typeface="Roboto"/>
                <a:sym typeface="Roboto"/>
              </a:defRPr>
            </a:lvl4pPr>
            <a:lvl5pPr marR="0" lvl="4" algn="l" rtl="0">
              <a:spcBef>
                <a:spcPts val="0"/>
              </a:spcBef>
              <a:spcAft>
                <a:spcPts val="0"/>
              </a:spcAft>
              <a:buSzPts val="1400"/>
              <a:buNone/>
              <a:defRPr sz="1800" b="0" i="0" u="none" strike="noStrike" cap="none">
                <a:solidFill>
                  <a:schemeClr val="dk1"/>
                </a:solidFill>
                <a:latin typeface="Roboto"/>
                <a:ea typeface="Roboto"/>
                <a:cs typeface="Roboto"/>
                <a:sym typeface="Roboto"/>
              </a:defRPr>
            </a:lvl5pPr>
            <a:lvl6pPr marR="0" lvl="5" algn="l" rtl="0">
              <a:spcBef>
                <a:spcPts val="0"/>
              </a:spcBef>
              <a:spcAft>
                <a:spcPts val="0"/>
              </a:spcAft>
              <a:buSzPts val="1400"/>
              <a:buNone/>
              <a:defRPr sz="1800" b="0" i="0" u="none" strike="noStrike" cap="none">
                <a:solidFill>
                  <a:schemeClr val="dk1"/>
                </a:solidFill>
                <a:latin typeface="Roboto"/>
                <a:ea typeface="Roboto"/>
                <a:cs typeface="Roboto"/>
                <a:sym typeface="Roboto"/>
              </a:defRPr>
            </a:lvl6pPr>
            <a:lvl7pPr marR="0" lvl="6" algn="l" rtl="0">
              <a:spcBef>
                <a:spcPts val="0"/>
              </a:spcBef>
              <a:spcAft>
                <a:spcPts val="0"/>
              </a:spcAft>
              <a:buSzPts val="1400"/>
              <a:buNone/>
              <a:defRPr sz="1800" b="0" i="0" u="none" strike="noStrike" cap="none">
                <a:solidFill>
                  <a:schemeClr val="dk1"/>
                </a:solidFill>
                <a:latin typeface="Roboto"/>
                <a:ea typeface="Roboto"/>
                <a:cs typeface="Roboto"/>
                <a:sym typeface="Roboto"/>
              </a:defRPr>
            </a:lvl7pPr>
            <a:lvl8pPr marR="0" lvl="7" algn="l" rtl="0">
              <a:spcBef>
                <a:spcPts val="0"/>
              </a:spcBef>
              <a:spcAft>
                <a:spcPts val="0"/>
              </a:spcAft>
              <a:buSzPts val="1400"/>
              <a:buNone/>
              <a:defRPr sz="1800" b="0" i="0" u="none" strike="noStrike" cap="none">
                <a:solidFill>
                  <a:schemeClr val="dk1"/>
                </a:solidFill>
                <a:latin typeface="Roboto"/>
                <a:ea typeface="Roboto"/>
                <a:cs typeface="Roboto"/>
                <a:sym typeface="Roboto"/>
              </a:defRPr>
            </a:lvl8pPr>
            <a:lvl9pPr marR="0" lvl="8" algn="l" rtl="0">
              <a:spcBef>
                <a:spcPts val="0"/>
              </a:spcBef>
              <a:spcAft>
                <a:spcPts val="0"/>
              </a:spcAft>
              <a:buSzPts val="1400"/>
              <a:buNone/>
              <a:defRPr sz="1800" b="0" i="0" u="none" strike="noStrike" cap="none">
                <a:solidFill>
                  <a:schemeClr val="dk1"/>
                </a:solidFill>
                <a:latin typeface="Roboto"/>
                <a:ea typeface="Roboto"/>
                <a:cs typeface="Roboto"/>
                <a:sym typeface="Roboto"/>
              </a:defRPr>
            </a:lvl9pPr>
          </a:lstStyle>
          <a:p>
            <a:endParaRPr/>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909090"/>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Roboto"/>
                <a:ea typeface="Roboto"/>
                <a:cs typeface="Roboto"/>
                <a:sym typeface="Roboto"/>
              </a:defRPr>
            </a:lvl2pPr>
            <a:lvl3pPr marR="0" lvl="2" algn="l" rtl="0">
              <a:spcBef>
                <a:spcPts val="0"/>
              </a:spcBef>
              <a:spcAft>
                <a:spcPts val="0"/>
              </a:spcAft>
              <a:buSzPts val="1400"/>
              <a:buNone/>
              <a:defRPr sz="1800" b="0" i="0" u="none" strike="noStrike" cap="none">
                <a:solidFill>
                  <a:schemeClr val="dk1"/>
                </a:solidFill>
                <a:latin typeface="Roboto"/>
                <a:ea typeface="Roboto"/>
                <a:cs typeface="Roboto"/>
                <a:sym typeface="Roboto"/>
              </a:defRPr>
            </a:lvl3pPr>
            <a:lvl4pPr marR="0" lvl="3" algn="l" rtl="0">
              <a:spcBef>
                <a:spcPts val="0"/>
              </a:spcBef>
              <a:spcAft>
                <a:spcPts val="0"/>
              </a:spcAft>
              <a:buSzPts val="1400"/>
              <a:buNone/>
              <a:defRPr sz="1800" b="0" i="0" u="none" strike="noStrike" cap="none">
                <a:solidFill>
                  <a:schemeClr val="dk1"/>
                </a:solidFill>
                <a:latin typeface="Roboto"/>
                <a:ea typeface="Roboto"/>
                <a:cs typeface="Roboto"/>
                <a:sym typeface="Roboto"/>
              </a:defRPr>
            </a:lvl4pPr>
            <a:lvl5pPr marR="0" lvl="4" algn="l" rtl="0">
              <a:spcBef>
                <a:spcPts val="0"/>
              </a:spcBef>
              <a:spcAft>
                <a:spcPts val="0"/>
              </a:spcAft>
              <a:buSzPts val="1400"/>
              <a:buNone/>
              <a:defRPr sz="1800" b="0" i="0" u="none" strike="noStrike" cap="none">
                <a:solidFill>
                  <a:schemeClr val="dk1"/>
                </a:solidFill>
                <a:latin typeface="Roboto"/>
                <a:ea typeface="Roboto"/>
                <a:cs typeface="Roboto"/>
                <a:sym typeface="Roboto"/>
              </a:defRPr>
            </a:lvl5pPr>
            <a:lvl6pPr marR="0" lvl="5" algn="l" rtl="0">
              <a:spcBef>
                <a:spcPts val="0"/>
              </a:spcBef>
              <a:spcAft>
                <a:spcPts val="0"/>
              </a:spcAft>
              <a:buSzPts val="1400"/>
              <a:buNone/>
              <a:defRPr sz="1800" b="0" i="0" u="none" strike="noStrike" cap="none">
                <a:solidFill>
                  <a:schemeClr val="dk1"/>
                </a:solidFill>
                <a:latin typeface="Roboto"/>
                <a:ea typeface="Roboto"/>
                <a:cs typeface="Roboto"/>
                <a:sym typeface="Roboto"/>
              </a:defRPr>
            </a:lvl6pPr>
            <a:lvl7pPr marR="0" lvl="6" algn="l" rtl="0">
              <a:spcBef>
                <a:spcPts val="0"/>
              </a:spcBef>
              <a:spcAft>
                <a:spcPts val="0"/>
              </a:spcAft>
              <a:buSzPts val="1400"/>
              <a:buNone/>
              <a:defRPr sz="1800" b="0" i="0" u="none" strike="noStrike" cap="none">
                <a:solidFill>
                  <a:schemeClr val="dk1"/>
                </a:solidFill>
                <a:latin typeface="Roboto"/>
                <a:ea typeface="Roboto"/>
                <a:cs typeface="Roboto"/>
                <a:sym typeface="Roboto"/>
              </a:defRPr>
            </a:lvl7pPr>
            <a:lvl8pPr marR="0" lvl="7" algn="l" rtl="0">
              <a:spcBef>
                <a:spcPts val="0"/>
              </a:spcBef>
              <a:spcAft>
                <a:spcPts val="0"/>
              </a:spcAft>
              <a:buSzPts val="1400"/>
              <a:buNone/>
              <a:defRPr sz="1800" b="0" i="0" u="none" strike="noStrike" cap="none">
                <a:solidFill>
                  <a:schemeClr val="dk1"/>
                </a:solidFill>
                <a:latin typeface="Roboto"/>
                <a:ea typeface="Roboto"/>
                <a:cs typeface="Roboto"/>
                <a:sym typeface="Roboto"/>
              </a:defRPr>
            </a:lvl8pPr>
            <a:lvl9pPr marR="0" lvl="8" algn="l" rtl="0">
              <a:spcBef>
                <a:spcPts val="0"/>
              </a:spcBef>
              <a:spcAft>
                <a:spcPts val="0"/>
              </a:spcAft>
              <a:buSzPts val="1400"/>
              <a:buNone/>
              <a:defRPr sz="1800" b="0" i="0" u="none" strike="noStrike" cap="none">
                <a:solidFill>
                  <a:schemeClr val="dk1"/>
                </a:solidFill>
                <a:latin typeface="Roboto"/>
                <a:ea typeface="Roboto"/>
                <a:cs typeface="Roboto"/>
                <a:sym typeface="Roboto"/>
              </a:defRPr>
            </a:lvl9pPr>
          </a:lstStyle>
          <a:p>
            <a:endParaRPr/>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909090"/>
                </a:solidFill>
                <a:latin typeface="Roboto"/>
                <a:ea typeface="Roboto"/>
                <a:cs typeface="Roboto"/>
                <a:sym typeface="Roboto"/>
              </a:defRPr>
            </a:lvl1pPr>
            <a:lvl2pPr marL="0" marR="0" lvl="1" indent="0" algn="r" rtl="0">
              <a:spcBef>
                <a:spcPts val="0"/>
              </a:spcBef>
              <a:buNone/>
              <a:defRPr sz="1200" b="0" i="0" u="none" strike="noStrike" cap="none">
                <a:solidFill>
                  <a:srgbClr val="909090"/>
                </a:solidFill>
                <a:latin typeface="Roboto"/>
                <a:ea typeface="Roboto"/>
                <a:cs typeface="Roboto"/>
                <a:sym typeface="Roboto"/>
              </a:defRPr>
            </a:lvl2pPr>
            <a:lvl3pPr marL="0" marR="0" lvl="2" indent="0" algn="r" rtl="0">
              <a:spcBef>
                <a:spcPts val="0"/>
              </a:spcBef>
              <a:buNone/>
              <a:defRPr sz="1200" b="0" i="0" u="none" strike="noStrike" cap="none">
                <a:solidFill>
                  <a:srgbClr val="909090"/>
                </a:solidFill>
                <a:latin typeface="Roboto"/>
                <a:ea typeface="Roboto"/>
                <a:cs typeface="Roboto"/>
                <a:sym typeface="Roboto"/>
              </a:defRPr>
            </a:lvl3pPr>
            <a:lvl4pPr marL="0" marR="0" lvl="3" indent="0" algn="r" rtl="0">
              <a:spcBef>
                <a:spcPts val="0"/>
              </a:spcBef>
              <a:buNone/>
              <a:defRPr sz="1200" b="0" i="0" u="none" strike="noStrike" cap="none">
                <a:solidFill>
                  <a:srgbClr val="909090"/>
                </a:solidFill>
                <a:latin typeface="Roboto"/>
                <a:ea typeface="Roboto"/>
                <a:cs typeface="Roboto"/>
                <a:sym typeface="Roboto"/>
              </a:defRPr>
            </a:lvl4pPr>
            <a:lvl5pPr marL="0" marR="0" lvl="4" indent="0" algn="r" rtl="0">
              <a:spcBef>
                <a:spcPts val="0"/>
              </a:spcBef>
              <a:buNone/>
              <a:defRPr sz="1200" b="0" i="0" u="none" strike="noStrike" cap="none">
                <a:solidFill>
                  <a:srgbClr val="909090"/>
                </a:solidFill>
                <a:latin typeface="Roboto"/>
                <a:ea typeface="Roboto"/>
                <a:cs typeface="Roboto"/>
                <a:sym typeface="Roboto"/>
              </a:defRPr>
            </a:lvl5pPr>
            <a:lvl6pPr marL="0" marR="0" lvl="5" indent="0" algn="r" rtl="0">
              <a:spcBef>
                <a:spcPts val="0"/>
              </a:spcBef>
              <a:buNone/>
              <a:defRPr sz="1200" b="0" i="0" u="none" strike="noStrike" cap="none">
                <a:solidFill>
                  <a:srgbClr val="909090"/>
                </a:solidFill>
                <a:latin typeface="Roboto"/>
                <a:ea typeface="Roboto"/>
                <a:cs typeface="Roboto"/>
                <a:sym typeface="Roboto"/>
              </a:defRPr>
            </a:lvl6pPr>
            <a:lvl7pPr marL="0" marR="0" lvl="6" indent="0" algn="r" rtl="0">
              <a:spcBef>
                <a:spcPts val="0"/>
              </a:spcBef>
              <a:buNone/>
              <a:defRPr sz="1200" b="0" i="0" u="none" strike="noStrike" cap="none">
                <a:solidFill>
                  <a:srgbClr val="909090"/>
                </a:solidFill>
                <a:latin typeface="Roboto"/>
                <a:ea typeface="Roboto"/>
                <a:cs typeface="Roboto"/>
                <a:sym typeface="Roboto"/>
              </a:defRPr>
            </a:lvl7pPr>
            <a:lvl8pPr marL="0" marR="0" lvl="7" indent="0" algn="r" rtl="0">
              <a:spcBef>
                <a:spcPts val="0"/>
              </a:spcBef>
              <a:buNone/>
              <a:defRPr sz="1200" b="0" i="0" u="none" strike="noStrike" cap="none">
                <a:solidFill>
                  <a:srgbClr val="909090"/>
                </a:solidFill>
                <a:latin typeface="Roboto"/>
                <a:ea typeface="Roboto"/>
                <a:cs typeface="Roboto"/>
                <a:sym typeface="Roboto"/>
              </a:defRPr>
            </a:lvl8pPr>
            <a:lvl9pPr marL="0" marR="0" lvl="8" indent="0" algn="r" rtl="0">
              <a:spcBef>
                <a:spcPts val="0"/>
              </a:spcBef>
              <a:buNone/>
              <a:defRPr sz="1200" b="0" i="0" u="none" strike="noStrike" cap="none">
                <a:solidFill>
                  <a:srgbClr val="909090"/>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58610663"/>
      </p:ext>
    </p:extLst>
  </p:cSld>
  <p:clrMap bg1="lt1" tx1="dk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95.xml"/><Relationship Id="rId5" Type="http://schemas.microsoft.com/office/2007/relationships/hdphoto" Target="../media/hdphoto1.wdp"/><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95.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95.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3.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92.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92.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5.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9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9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5.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95.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95.xml"/></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9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5.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9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5.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9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5.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9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5.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92.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5.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92.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1.xml"/><Relationship Id="rId1" Type="http://schemas.openxmlformats.org/officeDocument/2006/relationships/slideLayout" Target="../slideLayouts/slideLayout92.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92.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95.xml"/><Relationship Id="rId4" Type="http://schemas.openxmlformats.org/officeDocument/2006/relationships/image" Target="../media/image46.svg"/></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4.xml"/><Relationship Id="rId1" Type="http://schemas.openxmlformats.org/officeDocument/2006/relationships/slideLayout" Target="../slideLayouts/slideLayout92.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2.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5.xml"/><Relationship Id="rId1" Type="http://schemas.openxmlformats.org/officeDocument/2006/relationships/slideLayout" Target="../slideLayouts/slideLayout92.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6.xml"/><Relationship Id="rId1" Type="http://schemas.openxmlformats.org/officeDocument/2006/relationships/slideLayout" Target="../slideLayouts/slideLayout92.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2.xm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7.xml"/><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5.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5.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92.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1.xml"/><Relationship Id="rId1" Type="http://schemas.openxmlformats.org/officeDocument/2006/relationships/slideLayout" Target="../slideLayouts/slideLayout9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5.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3.xml"/><Relationship Id="rId1" Type="http://schemas.openxmlformats.org/officeDocument/2006/relationships/slideLayout" Target="../slideLayouts/slideLayout95.xml"/></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4.xml"/><Relationship Id="rId1" Type="http://schemas.openxmlformats.org/officeDocument/2006/relationships/slideLayout" Target="../slideLayouts/slideLayout95.xml"/><Relationship Id="rId4" Type="http://schemas.openxmlformats.org/officeDocument/2006/relationships/image" Target="../media/image54.png"/></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5.xml"/><Relationship Id="rId1" Type="http://schemas.openxmlformats.org/officeDocument/2006/relationships/slideLayout" Target="../slideLayouts/slideLayout95.xml"/><Relationship Id="rId4" Type="http://schemas.openxmlformats.org/officeDocument/2006/relationships/image" Target="../media/image56.png"/></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95.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7.xml"/><Relationship Id="rId1" Type="http://schemas.openxmlformats.org/officeDocument/2006/relationships/slideLayout" Target="../slideLayouts/slideLayout95.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5.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5.xml"/></Relationships>
</file>

<file path=ppt/slides/_rels/slide8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0.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95.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road with palm trees and mountains in the background with Zion National Park in the background&#10;&#10;Description automatically generated">
            <a:extLst>
              <a:ext uri="{FF2B5EF4-FFF2-40B4-BE49-F238E27FC236}">
                <a16:creationId xmlns:a16="http://schemas.microsoft.com/office/drawing/2014/main" id="{64854062-0EA3-F5B0-3C41-FCC89351ECF5}"/>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42898" t="3757" r="-5533" b="-3757"/>
          <a:stretch/>
        </p:blipFill>
        <p:spPr>
          <a:xfrm>
            <a:off x="6298040" y="-123602"/>
            <a:ext cx="6858781" cy="7301017"/>
          </a:xfrm>
        </p:spPr>
      </p:pic>
      <p:sp>
        <p:nvSpPr>
          <p:cNvPr id="55" name="TextBox 54">
            <a:extLst>
              <a:ext uri="{FF2B5EF4-FFF2-40B4-BE49-F238E27FC236}">
                <a16:creationId xmlns:a16="http://schemas.microsoft.com/office/drawing/2014/main" id="{D01AEAFD-F8BE-2D9A-B6FD-246463F04D1C}"/>
              </a:ext>
            </a:extLst>
          </p:cNvPr>
          <p:cNvSpPr txBox="1"/>
          <p:nvPr/>
        </p:nvSpPr>
        <p:spPr>
          <a:xfrm>
            <a:off x="733200" y="385584"/>
            <a:ext cx="5549266" cy="2123658"/>
          </a:xfrm>
          <a:prstGeom prst="rect">
            <a:avLst/>
          </a:prstGeom>
          <a:noFill/>
        </p:spPr>
        <p:txBody>
          <a:bodyPr wrap="square" lIns="0" rIns="0" rtlCol="0">
            <a:spAutoFit/>
          </a:bodyPr>
          <a:lstStyle/>
          <a:p>
            <a:r>
              <a:rPr lang="en-US" sz="4400" b="1" spc="-150" dirty="0">
                <a:solidFill>
                  <a:srgbClr val="002665"/>
                </a:solidFill>
                <a:latin typeface="Roboto" panose="02000000000000000000" pitchFamily="2" charset="0"/>
                <a:ea typeface="Roboto" panose="02000000000000000000" pitchFamily="2" charset="0"/>
                <a:cs typeface="Roboto" panose="02000000000000000000" pitchFamily="2" charset="0"/>
              </a:rPr>
              <a:t>Making Sense of Heat Pump Performance for Home Energy Ratings</a:t>
            </a:r>
          </a:p>
        </p:txBody>
      </p:sp>
      <p:sp>
        <p:nvSpPr>
          <p:cNvPr id="57" name="TextBox 56">
            <a:extLst>
              <a:ext uri="{FF2B5EF4-FFF2-40B4-BE49-F238E27FC236}">
                <a16:creationId xmlns:a16="http://schemas.microsoft.com/office/drawing/2014/main" id="{3CF1F221-B0DB-4810-C7A8-D3CF25E99A2D}"/>
              </a:ext>
            </a:extLst>
          </p:cNvPr>
          <p:cNvSpPr txBox="1"/>
          <p:nvPr/>
        </p:nvSpPr>
        <p:spPr>
          <a:xfrm>
            <a:off x="762000" y="4150790"/>
            <a:ext cx="5334000" cy="1072088"/>
          </a:xfrm>
          <a:prstGeom prst="rect">
            <a:avLst/>
          </a:prstGeom>
          <a:noFill/>
        </p:spPr>
        <p:txBody>
          <a:bodyPr wrap="square" lIns="0" rIns="0" rtlCol="0">
            <a:spAutoFit/>
          </a:bodyPr>
          <a:lstStyle/>
          <a:p>
            <a:pPr>
              <a:lnSpc>
                <a:spcPct val="150000"/>
              </a:lnSpc>
            </a:pPr>
            <a:r>
              <a:rPr lang="en-US" sz="1600" dirty="0">
                <a:solidFill>
                  <a:schemeClr val="tx2">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rPr>
              <a:t>Neal Kruis, PhD</a:t>
            </a:r>
            <a:br>
              <a:rPr lang="en-US" sz="1400" dirty="0">
                <a:solidFill>
                  <a:schemeClr val="tx2">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rPr>
            </a:br>
            <a:r>
              <a:rPr lang="en-US" sz="1400" i="1" dirty="0">
                <a:solidFill>
                  <a:schemeClr val="tx2">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rPr>
              <a:t>Big Ladder Software, Vice President</a:t>
            </a:r>
          </a:p>
          <a:p>
            <a:pPr>
              <a:lnSpc>
                <a:spcPct val="150000"/>
              </a:lnSpc>
            </a:pPr>
            <a:r>
              <a:rPr lang="en-US" sz="1400" i="1" dirty="0">
                <a:solidFill>
                  <a:schemeClr val="tx2">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rPr>
              <a:t>RESNET, Energy Modeling Director</a:t>
            </a:r>
          </a:p>
        </p:txBody>
      </p:sp>
      <p:cxnSp>
        <p:nvCxnSpPr>
          <p:cNvPr id="58" name="Straight Connector 57">
            <a:extLst>
              <a:ext uri="{FF2B5EF4-FFF2-40B4-BE49-F238E27FC236}">
                <a16:creationId xmlns:a16="http://schemas.microsoft.com/office/drawing/2014/main" id="{1A7A1D2C-44E8-04CF-4903-70F08B62EFC6}"/>
              </a:ext>
            </a:extLst>
          </p:cNvPr>
          <p:cNvCxnSpPr>
            <a:cxnSpLocks/>
          </p:cNvCxnSpPr>
          <p:nvPr/>
        </p:nvCxnSpPr>
        <p:spPr>
          <a:xfrm>
            <a:off x="762000" y="3749599"/>
            <a:ext cx="761999" cy="0"/>
          </a:xfrm>
          <a:prstGeom prst="line">
            <a:avLst/>
          </a:prstGeom>
          <a:ln w="53975">
            <a:solidFill>
              <a:srgbClr val="002665"/>
            </a:solidFill>
          </a:ln>
        </p:spPr>
        <p:style>
          <a:lnRef idx="1">
            <a:schemeClr val="accent1"/>
          </a:lnRef>
          <a:fillRef idx="0">
            <a:schemeClr val="accent1"/>
          </a:fillRef>
          <a:effectRef idx="0">
            <a:schemeClr val="accent1"/>
          </a:effectRef>
          <a:fontRef idx="minor">
            <a:schemeClr val="tx1"/>
          </a:fontRef>
        </p:style>
      </p:cxnSp>
      <p:sp>
        <p:nvSpPr>
          <p:cNvPr id="15" name="Diamond 14">
            <a:extLst>
              <a:ext uri="{FF2B5EF4-FFF2-40B4-BE49-F238E27FC236}">
                <a16:creationId xmlns:a16="http://schemas.microsoft.com/office/drawing/2014/main" id="{38072F95-0316-556D-759C-69B0B6343DB5}"/>
              </a:ext>
            </a:extLst>
          </p:cNvPr>
          <p:cNvSpPr/>
          <p:nvPr/>
        </p:nvSpPr>
        <p:spPr>
          <a:xfrm>
            <a:off x="-1061088" y="0"/>
            <a:ext cx="1690176" cy="1656000"/>
          </a:xfrm>
          <a:prstGeom prst="diamond">
            <a:avLst/>
          </a:prstGeom>
          <a:gradFill>
            <a:gsLst>
              <a:gs pos="0">
                <a:srgbClr val="5EB3E4"/>
              </a:gs>
              <a:gs pos="83000">
                <a:srgbClr val="002665"/>
              </a:gs>
            </a:gsLst>
            <a:lin ang="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6600">
              <a:latin typeface="+mj-lt"/>
            </a:endParaRPr>
          </a:p>
        </p:txBody>
      </p:sp>
      <p:pic>
        <p:nvPicPr>
          <p:cNvPr id="17" name="Picture 16">
            <a:extLst>
              <a:ext uri="{FF2B5EF4-FFF2-40B4-BE49-F238E27FC236}">
                <a16:creationId xmlns:a16="http://schemas.microsoft.com/office/drawing/2014/main" id="{F6570A91-4997-9CD5-0E23-23AAB195CBF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5001" y="5245343"/>
            <a:ext cx="4202597" cy="1200742"/>
          </a:xfrm>
          <a:prstGeom prst="rect">
            <a:avLst/>
          </a:prstGeom>
        </p:spPr>
      </p:pic>
      <p:sp>
        <p:nvSpPr>
          <p:cNvPr id="18" name="TextBox 17">
            <a:extLst>
              <a:ext uri="{FF2B5EF4-FFF2-40B4-BE49-F238E27FC236}">
                <a16:creationId xmlns:a16="http://schemas.microsoft.com/office/drawing/2014/main" id="{1F6E6319-E5F2-B21C-9390-3BDBC7CE12F9}"/>
              </a:ext>
            </a:extLst>
          </p:cNvPr>
          <p:cNvSpPr txBox="1"/>
          <p:nvPr/>
        </p:nvSpPr>
        <p:spPr>
          <a:xfrm>
            <a:off x="715001" y="2738424"/>
            <a:ext cx="5334000" cy="830997"/>
          </a:xfrm>
          <a:prstGeom prst="rect">
            <a:avLst/>
          </a:prstGeom>
          <a:noFill/>
        </p:spPr>
        <p:txBody>
          <a:bodyPr wrap="square" lIns="0" rIns="0" rtlCol="0">
            <a:spAutoFit/>
          </a:bodyPr>
          <a:lstStyle/>
          <a:p>
            <a:r>
              <a:rPr lang="en-US" sz="2400" b="1" spc="-150" dirty="0">
                <a:solidFill>
                  <a:srgbClr val="002665"/>
                </a:solidFill>
                <a:latin typeface="Roboto" panose="02000000000000000000" pitchFamily="2" charset="0"/>
                <a:ea typeface="Roboto" panose="02000000000000000000" pitchFamily="2" charset="0"/>
                <a:cs typeface="Roboto" panose="02000000000000000000" pitchFamily="2" charset="0"/>
              </a:rPr>
              <a:t>MINHERS PDS-01 Addendum 82, DX AC/HP Modeling</a:t>
            </a:r>
          </a:p>
        </p:txBody>
      </p:sp>
    </p:spTree>
    <p:extLst>
      <p:ext uri="{BB962C8B-B14F-4D97-AF65-F5344CB8AC3E}">
        <p14:creationId xmlns:p14="http://schemas.microsoft.com/office/powerpoint/2010/main" val="2173358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DB16CFDB-44D4-5ED6-FC69-565297F84542}"/>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78B36EA8-3C34-EAA1-8D08-4C58CC335DF5}"/>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Net vs. Gross Performance</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pic>
        <p:nvPicPr>
          <p:cNvPr id="1026" name="Picture 2" descr="Centrifugal fan Icon - Free PNG &amp; SVG 3367969 - Noun Project">
            <a:extLst>
              <a:ext uri="{FF2B5EF4-FFF2-40B4-BE49-F238E27FC236}">
                <a16:creationId xmlns:a16="http://schemas.microsoft.com/office/drawing/2014/main" id="{92912CF2-F4E8-67DF-99E9-B0AF71F71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854603" y="3903405"/>
            <a:ext cx="25400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vaporator Coils - Alpine Home Air Products">
            <a:extLst>
              <a:ext uri="{FF2B5EF4-FFF2-40B4-BE49-F238E27FC236}">
                <a16:creationId xmlns:a16="http://schemas.microsoft.com/office/drawing/2014/main" id="{670A0608-8C6F-5C5B-5D17-5E115192B27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0"/>
                    </a14:imgEffect>
                  </a14:imgLayer>
                </a14:imgProps>
              </a:ext>
              <a:ext uri="{28A0092B-C50C-407E-A947-70E740481C1C}">
                <a14:useLocalDpi xmlns:a14="http://schemas.microsoft.com/office/drawing/2010/main" val="0"/>
              </a:ext>
            </a:extLst>
          </a:blip>
          <a:srcRect r="25914" b="33398"/>
          <a:stretch/>
        </p:blipFill>
        <p:spPr bwMode="auto">
          <a:xfrm>
            <a:off x="1066098" y="1716755"/>
            <a:ext cx="2117008" cy="190315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5E7A64F-86B0-D98B-4D9E-79F070777154}"/>
              </a:ext>
            </a:extLst>
          </p:cNvPr>
          <p:cNvCxnSpPr>
            <a:cxnSpLocks/>
          </p:cNvCxnSpPr>
          <p:nvPr/>
        </p:nvCxnSpPr>
        <p:spPr>
          <a:xfrm>
            <a:off x="902257" y="1554569"/>
            <a:ext cx="0" cy="4697669"/>
          </a:xfrm>
          <a:prstGeom prst="line">
            <a:avLst/>
          </a:prstGeom>
          <a:ln w="571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9617225-2623-E54D-BB2D-D5CC9E9B333B}"/>
              </a:ext>
            </a:extLst>
          </p:cNvPr>
          <p:cNvCxnSpPr>
            <a:cxnSpLocks/>
          </p:cNvCxnSpPr>
          <p:nvPr/>
        </p:nvCxnSpPr>
        <p:spPr>
          <a:xfrm>
            <a:off x="3343132" y="1554568"/>
            <a:ext cx="0" cy="4697669"/>
          </a:xfrm>
          <a:prstGeom prst="line">
            <a:avLst/>
          </a:prstGeom>
          <a:ln w="571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ight Brace 9">
            <a:extLst>
              <a:ext uri="{FF2B5EF4-FFF2-40B4-BE49-F238E27FC236}">
                <a16:creationId xmlns:a16="http://schemas.microsoft.com/office/drawing/2014/main" id="{73D7AA7B-EF11-9FCC-65DE-5E8E44A08B6F}"/>
              </a:ext>
            </a:extLst>
          </p:cNvPr>
          <p:cNvSpPr/>
          <p:nvPr/>
        </p:nvSpPr>
        <p:spPr>
          <a:xfrm>
            <a:off x="4785868" y="1716755"/>
            <a:ext cx="589935" cy="4535482"/>
          </a:xfrm>
          <a:prstGeom prst="rightBrace">
            <a:avLst>
              <a:gd name="adj1" fmla="val 70833"/>
              <a:gd name="adj2" fmla="val 50000"/>
            </a:avLst>
          </a:prstGeom>
          <a:ln w="57150">
            <a:solidFill>
              <a:srgbClr val="0026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14A13AD4-81A8-87B5-4D07-DC36FF2BCBDB}"/>
              </a:ext>
            </a:extLst>
          </p:cNvPr>
          <p:cNvSpPr txBox="1"/>
          <p:nvPr/>
        </p:nvSpPr>
        <p:spPr>
          <a:xfrm rot="5400000">
            <a:off x="5236149" y="3580965"/>
            <a:ext cx="1011816" cy="707886"/>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2665"/>
                </a:solidFill>
                <a:effectLst/>
                <a:uLnTx/>
                <a:uFillTx/>
                <a:latin typeface="Arial"/>
                <a:ea typeface="Roboto Condensed Light"/>
                <a:cs typeface="Arial"/>
                <a:sym typeface="Arial"/>
              </a:rPr>
              <a:t>Net</a:t>
            </a:r>
          </a:p>
        </p:txBody>
      </p:sp>
      <p:sp>
        <p:nvSpPr>
          <p:cNvPr id="12" name="Right Brace 11">
            <a:extLst>
              <a:ext uri="{FF2B5EF4-FFF2-40B4-BE49-F238E27FC236}">
                <a16:creationId xmlns:a16="http://schemas.microsoft.com/office/drawing/2014/main" id="{71E3B888-0196-A514-19C0-6A68FF2DEE73}"/>
              </a:ext>
            </a:extLst>
          </p:cNvPr>
          <p:cNvSpPr/>
          <p:nvPr/>
        </p:nvSpPr>
        <p:spPr>
          <a:xfrm>
            <a:off x="3769533" y="1667167"/>
            <a:ext cx="589935" cy="1952742"/>
          </a:xfrm>
          <a:prstGeom prst="rightBrace">
            <a:avLst>
              <a:gd name="adj1" fmla="val 70833"/>
              <a:gd name="adj2" fmla="val 50000"/>
            </a:avLst>
          </a:prstGeom>
          <a:ln w="57150">
            <a:solidFill>
              <a:srgbClr val="0026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B6A5E957-408C-856D-195E-07DAC891F222}"/>
              </a:ext>
            </a:extLst>
          </p:cNvPr>
          <p:cNvSpPr txBox="1"/>
          <p:nvPr/>
        </p:nvSpPr>
        <p:spPr>
          <a:xfrm rot="5400000">
            <a:off x="3792120" y="2289595"/>
            <a:ext cx="1667444" cy="707886"/>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2665"/>
                </a:solidFill>
                <a:effectLst/>
                <a:uLnTx/>
                <a:uFillTx/>
                <a:latin typeface="Arial"/>
                <a:ea typeface="Roboto Condensed Light"/>
                <a:cs typeface="Arial"/>
                <a:sym typeface="Arial"/>
              </a:rPr>
              <a:t>Gross</a:t>
            </a:r>
          </a:p>
        </p:txBody>
      </p:sp>
      <p:sp>
        <p:nvSpPr>
          <p:cNvPr id="14" name="TextBox 13">
            <a:extLst>
              <a:ext uri="{FF2B5EF4-FFF2-40B4-BE49-F238E27FC236}">
                <a16:creationId xmlns:a16="http://schemas.microsoft.com/office/drawing/2014/main" id="{CA625C2A-EA00-AD81-1717-A9498C7A2F48}"/>
              </a:ext>
            </a:extLst>
          </p:cNvPr>
          <p:cNvSpPr txBox="1"/>
          <p:nvPr/>
        </p:nvSpPr>
        <p:spPr>
          <a:xfrm>
            <a:off x="6371050" y="2207681"/>
            <a:ext cx="5048939" cy="2539157"/>
          </a:xfrm>
          <a:prstGeom prst="rect">
            <a:avLst/>
          </a:prstGeom>
          <a:noFill/>
        </p:spPr>
        <p:txBody>
          <a:bodyPr wrap="square" rtlCol="0">
            <a:spAutoFit/>
          </a:bodyPr>
          <a:lstStyle/>
          <a:p>
            <a:pPr marL="0" marR="0">
              <a:spcBef>
                <a:spcPts val="0"/>
              </a:spcBef>
              <a:spcAft>
                <a:spcPts val="600"/>
              </a:spcAft>
            </a:pPr>
            <a:r>
              <a:rPr lang="en-US" sz="3600" dirty="0" err="1">
                <a:effectLst/>
                <a:latin typeface="Times New Roman" panose="02020603050405020304" pitchFamily="18" charset="0"/>
                <a:ea typeface="Times New Roman" panose="02020603050405020304" pitchFamily="18" charset="0"/>
              </a:rPr>
              <a:t>Q</a:t>
            </a:r>
            <a:r>
              <a:rPr lang="en-US" sz="3600" baseline="-25000" dirty="0" err="1">
                <a:effectLst/>
                <a:latin typeface="Times New Roman" panose="02020603050405020304" pitchFamily="18" charset="0"/>
                <a:ea typeface="Times New Roman" panose="02020603050405020304" pitchFamily="18" charset="0"/>
              </a:rPr>
              <a:t>net,clg</a:t>
            </a:r>
            <a:r>
              <a:rPr lang="en-US" sz="3600" dirty="0">
                <a:effectLst/>
                <a:latin typeface="Times New Roman" panose="02020603050405020304" pitchFamily="18" charset="0"/>
                <a:ea typeface="Times New Roman" panose="02020603050405020304" pitchFamily="18" charset="0"/>
              </a:rPr>
              <a:t> = </a:t>
            </a:r>
            <a:r>
              <a:rPr lang="en-US" sz="3600" dirty="0" err="1">
                <a:effectLst/>
                <a:latin typeface="Times New Roman" panose="02020603050405020304" pitchFamily="18" charset="0"/>
                <a:ea typeface="Times New Roman" panose="02020603050405020304" pitchFamily="18" charset="0"/>
              </a:rPr>
              <a:t>Q</a:t>
            </a:r>
            <a:r>
              <a:rPr lang="en-US" sz="3600" baseline="-25000" dirty="0" err="1">
                <a:effectLst/>
                <a:latin typeface="Times New Roman" panose="02020603050405020304" pitchFamily="18" charset="0"/>
                <a:ea typeface="Times New Roman" panose="02020603050405020304" pitchFamily="18" charset="0"/>
              </a:rPr>
              <a:t>gross,clg</a:t>
            </a:r>
            <a:r>
              <a:rPr lang="en-US" sz="3600" dirty="0">
                <a:effectLst/>
                <a:latin typeface="Times New Roman" panose="02020603050405020304" pitchFamily="18" charset="0"/>
                <a:ea typeface="Times New Roman" panose="02020603050405020304" pitchFamily="18" charset="0"/>
              </a:rPr>
              <a:t> - </a:t>
            </a:r>
            <a:r>
              <a:rPr lang="en-US" sz="3600" dirty="0" err="1">
                <a:effectLst/>
                <a:latin typeface="Times New Roman" panose="02020603050405020304" pitchFamily="18" charset="0"/>
                <a:ea typeface="Times New Roman" panose="02020603050405020304" pitchFamily="18" charset="0"/>
              </a:rPr>
              <a:t>Q</a:t>
            </a:r>
            <a:r>
              <a:rPr lang="en-US" sz="3600" baseline="-25000" dirty="0" err="1">
                <a:effectLst/>
                <a:latin typeface="Times New Roman" panose="02020603050405020304" pitchFamily="18" charset="0"/>
                <a:ea typeface="Times New Roman" panose="02020603050405020304" pitchFamily="18" charset="0"/>
              </a:rPr>
              <a:t>fan,clg</a:t>
            </a:r>
            <a:endParaRPr lang="en-US" sz="3600" dirty="0">
              <a:effectLst/>
              <a:latin typeface="Times New Roman" panose="02020603050405020304" pitchFamily="18" charset="0"/>
              <a:ea typeface="Times New Roman" panose="02020603050405020304" pitchFamily="18" charset="0"/>
            </a:endParaRPr>
          </a:p>
          <a:p>
            <a:pPr marL="0" marR="0">
              <a:spcBef>
                <a:spcPts val="0"/>
              </a:spcBef>
              <a:spcAft>
                <a:spcPts val="600"/>
              </a:spcAft>
            </a:pPr>
            <a:r>
              <a:rPr lang="en-US" sz="3600" dirty="0" err="1">
                <a:effectLst/>
                <a:latin typeface="Times New Roman" panose="02020603050405020304" pitchFamily="18" charset="0"/>
                <a:ea typeface="Times New Roman" panose="02020603050405020304" pitchFamily="18" charset="0"/>
              </a:rPr>
              <a:t>P</a:t>
            </a:r>
            <a:r>
              <a:rPr lang="en-US" sz="3600" baseline="-25000" dirty="0" err="1">
                <a:effectLst/>
                <a:latin typeface="Times New Roman" panose="02020603050405020304" pitchFamily="18" charset="0"/>
                <a:ea typeface="Times New Roman" panose="02020603050405020304" pitchFamily="18" charset="0"/>
              </a:rPr>
              <a:t>net,clg</a:t>
            </a:r>
            <a:r>
              <a:rPr lang="en-US" sz="3600" baseline="-25000" dirty="0">
                <a:effectLst/>
                <a:latin typeface="Times New Roman" panose="02020603050405020304" pitchFamily="18" charset="0"/>
                <a:ea typeface="Times New Roman" panose="02020603050405020304" pitchFamily="18" charset="0"/>
              </a:rPr>
              <a:t> </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P</a:t>
            </a:r>
            <a:r>
              <a:rPr lang="en-US" sz="3600" baseline="-25000" dirty="0" err="1">
                <a:effectLst/>
                <a:latin typeface="Times New Roman" panose="02020603050405020304" pitchFamily="18" charset="0"/>
                <a:ea typeface="Times New Roman" panose="02020603050405020304" pitchFamily="18" charset="0"/>
              </a:rPr>
              <a:t>gross,clg</a:t>
            </a:r>
            <a:r>
              <a:rPr lang="en-US" sz="3600" baseline="-25000" dirty="0">
                <a:effectLst/>
                <a:latin typeface="Times New Roman" panose="02020603050405020304" pitchFamily="18" charset="0"/>
                <a:ea typeface="Times New Roman" panose="02020603050405020304" pitchFamily="18" charset="0"/>
              </a:rPr>
              <a:t> </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P</a:t>
            </a:r>
            <a:r>
              <a:rPr lang="en-US" sz="3600" baseline="-25000" dirty="0" err="1">
                <a:effectLst/>
                <a:latin typeface="Times New Roman" panose="02020603050405020304" pitchFamily="18" charset="0"/>
                <a:ea typeface="Times New Roman" panose="02020603050405020304" pitchFamily="18" charset="0"/>
              </a:rPr>
              <a:t>fan,clg</a:t>
            </a:r>
            <a:endParaRPr lang="en-US" sz="3600" dirty="0">
              <a:effectLst/>
              <a:latin typeface="Times New Roman" panose="02020603050405020304" pitchFamily="18" charset="0"/>
              <a:ea typeface="Times New Roman" panose="02020603050405020304" pitchFamily="18" charset="0"/>
            </a:endParaRPr>
          </a:p>
          <a:p>
            <a:pPr marL="0" marR="0">
              <a:spcBef>
                <a:spcPts val="0"/>
              </a:spcBef>
              <a:spcAft>
                <a:spcPts val="600"/>
              </a:spcAft>
            </a:pPr>
            <a:r>
              <a:rPr lang="en-US" sz="3600" dirty="0" err="1">
                <a:effectLst/>
                <a:latin typeface="Times New Roman" panose="02020603050405020304" pitchFamily="18" charset="0"/>
                <a:ea typeface="Times New Roman" panose="02020603050405020304" pitchFamily="18" charset="0"/>
              </a:rPr>
              <a:t>Q</a:t>
            </a:r>
            <a:r>
              <a:rPr lang="en-US" sz="3600" baseline="-25000" dirty="0" err="1">
                <a:effectLst/>
                <a:latin typeface="Times New Roman" panose="02020603050405020304" pitchFamily="18" charset="0"/>
                <a:ea typeface="Times New Roman" panose="02020603050405020304" pitchFamily="18" charset="0"/>
              </a:rPr>
              <a:t>net,htg</a:t>
            </a:r>
            <a:r>
              <a:rPr lang="en-US" sz="3600" baseline="-25000" dirty="0">
                <a:effectLst/>
                <a:latin typeface="Times New Roman" panose="02020603050405020304" pitchFamily="18" charset="0"/>
                <a:ea typeface="Times New Roman" panose="02020603050405020304" pitchFamily="18" charset="0"/>
              </a:rPr>
              <a:t> </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Q</a:t>
            </a:r>
            <a:r>
              <a:rPr lang="en-US" sz="3600" baseline="-25000" dirty="0" err="1">
                <a:effectLst/>
                <a:latin typeface="Times New Roman" panose="02020603050405020304" pitchFamily="18" charset="0"/>
                <a:ea typeface="Times New Roman" panose="02020603050405020304" pitchFamily="18" charset="0"/>
              </a:rPr>
              <a:t>gross,htg</a:t>
            </a:r>
            <a:r>
              <a:rPr lang="en-US" sz="3600" baseline="-25000" dirty="0">
                <a:effectLst/>
                <a:latin typeface="Times New Roman" panose="02020603050405020304" pitchFamily="18" charset="0"/>
                <a:ea typeface="Times New Roman" panose="02020603050405020304" pitchFamily="18" charset="0"/>
              </a:rPr>
              <a:t> </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Q</a:t>
            </a:r>
            <a:r>
              <a:rPr lang="en-US" sz="3600" baseline="-25000" dirty="0" err="1">
                <a:effectLst/>
                <a:latin typeface="Times New Roman" panose="02020603050405020304" pitchFamily="18" charset="0"/>
                <a:ea typeface="Times New Roman" panose="02020603050405020304" pitchFamily="18" charset="0"/>
              </a:rPr>
              <a:t>fan,htg</a:t>
            </a:r>
            <a:endParaRPr lang="en-US" sz="3600" dirty="0">
              <a:effectLst/>
              <a:latin typeface="Times New Roman" panose="02020603050405020304" pitchFamily="18" charset="0"/>
              <a:ea typeface="Times New Roman" panose="02020603050405020304" pitchFamily="18" charset="0"/>
            </a:endParaRPr>
          </a:p>
          <a:p>
            <a:pPr marL="0" marR="0">
              <a:spcBef>
                <a:spcPts val="0"/>
              </a:spcBef>
              <a:spcAft>
                <a:spcPts val="600"/>
              </a:spcAft>
            </a:pPr>
            <a:r>
              <a:rPr lang="en-US" sz="3600" dirty="0" err="1">
                <a:effectLst/>
                <a:latin typeface="Times New Roman" panose="02020603050405020304" pitchFamily="18" charset="0"/>
                <a:ea typeface="Times New Roman" panose="02020603050405020304" pitchFamily="18" charset="0"/>
              </a:rPr>
              <a:t>P</a:t>
            </a:r>
            <a:r>
              <a:rPr lang="en-US" sz="3600" baseline="-25000" dirty="0" err="1">
                <a:effectLst/>
                <a:latin typeface="Times New Roman" panose="02020603050405020304" pitchFamily="18" charset="0"/>
                <a:ea typeface="Times New Roman" panose="02020603050405020304" pitchFamily="18" charset="0"/>
              </a:rPr>
              <a:t>net,htg</a:t>
            </a:r>
            <a:r>
              <a:rPr lang="en-US" sz="3600" baseline="-25000" dirty="0">
                <a:effectLst/>
                <a:latin typeface="Times New Roman" panose="02020603050405020304" pitchFamily="18" charset="0"/>
                <a:ea typeface="Times New Roman" panose="02020603050405020304" pitchFamily="18" charset="0"/>
              </a:rPr>
              <a:t> </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P</a:t>
            </a:r>
            <a:r>
              <a:rPr lang="en-US" sz="3600" baseline="-25000" dirty="0" err="1">
                <a:effectLst/>
                <a:latin typeface="Times New Roman" panose="02020603050405020304" pitchFamily="18" charset="0"/>
                <a:ea typeface="Times New Roman" panose="02020603050405020304" pitchFamily="18" charset="0"/>
              </a:rPr>
              <a:t>gross,htg</a:t>
            </a:r>
            <a:r>
              <a:rPr lang="en-US" sz="3600" baseline="-25000" dirty="0">
                <a:effectLst/>
                <a:latin typeface="Times New Roman" panose="02020603050405020304" pitchFamily="18" charset="0"/>
                <a:ea typeface="Times New Roman" panose="02020603050405020304" pitchFamily="18" charset="0"/>
              </a:rPr>
              <a:t> </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P</a:t>
            </a:r>
            <a:r>
              <a:rPr lang="en-US" sz="3600" baseline="-25000" dirty="0" err="1">
                <a:effectLst/>
                <a:latin typeface="Times New Roman" panose="02020603050405020304" pitchFamily="18" charset="0"/>
                <a:ea typeface="Times New Roman" panose="02020603050405020304" pitchFamily="18" charset="0"/>
              </a:rPr>
              <a:t>fan,htg</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14240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1B631347-BE9B-E8BB-CECB-40D8B35B7852}"/>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E96D7B32-3400-1C30-E762-07EC14F9F22C}"/>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Standard 301-2025 (Preliminary Draft 01)</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pic>
        <p:nvPicPr>
          <p:cNvPr id="6" name="Picture 5" descr="A close up of a text&#10;&#10;Description automatically generated">
            <a:extLst>
              <a:ext uri="{FF2B5EF4-FFF2-40B4-BE49-F238E27FC236}">
                <a16:creationId xmlns:a16="http://schemas.microsoft.com/office/drawing/2014/main" id="{09E3AD51-CB99-4906-BDAB-6AAC03C1C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25965"/>
            <a:ext cx="12135215" cy="2421758"/>
          </a:xfrm>
          <a:prstGeom prst="rect">
            <a:avLst/>
          </a:prstGeom>
        </p:spPr>
      </p:pic>
      <p:sp>
        <p:nvSpPr>
          <p:cNvPr id="9" name="Rectangle 8">
            <a:extLst>
              <a:ext uri="{FF2B5EF4-FFF2-40B4-BE49-F238E27FC236}">
                <a16:creationId xmlns:a16="http://schemas.microsoft.com/office/drawing/2014/main" id="{E3A06D7D-DEBF-EB91-3B7C-9551ABEA542C}"/>
              </a:ext>
            </a:extLst>
          </p:cNvPr>
          <p:cNvSpPr/>
          <p:nvPr/>
        </p:nvSpPr>
        <p:spPr>
          <a:xfrm>
            <a:off x="344774" y="2592401"/>
            <a:ext cx="11781019" cy="83659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8B35FD-AD17-00DB-FD61-6ED398BDBA71}"/>
              </a:ext>
            </a:extLst>
          </p:cNvPr>
          <p:cNvSpPr/>
          <p:nvPr/>
        </p:nvSpPr>
        <p:spPr>
          <a:xfrm>
            <a:off x="4931766" y="2871517"/>
            <a:ext cx="238591" cy="2455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0CFFFAF-82C7-A93B-AA30-94D2183A6AD6}"/>
              </a:ext>
            </a:extLst>
          </p:cNvPr>
          <p:cNvSpPr/>
          <p:nvPr/>
        </p:nvSpPr>
        <p:spPr>
          <a:xfrm>
            <a:off x="354196" y="3335312"/>
            <a:ext cx="9839115" cy="33817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DAD693-0B98-D152-4779-FDAB3C8200F2}"/>
              </a:ext>
            </a:extLst>
          </p:cNvPr>
          <p:cNvSpPr/>
          <p:nvPr/>
        </p:nvSpPr>
        <p:spPr>
          <a:xfrm>
            <a:off x="5388964" y="3971236"/>
            <a:ext cx="6590675" cy="33817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657D42-6CCA-1E89-FFE8-3E33C8340B5B}"/>
              </a:ext>
            </a:extLst>
          </p:cNvPr>
          <p:cNvSpPr/>
          <p:nvPr/>
        </p:nvSpPr>
        <p:spPr>
          <a:xfrm>
            <a:off x="415953" y="4189329"/>
            <a:ext cx="7746191" cy="33817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8498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3F5EE7D6-0CF2-1E49-D5E0-DAAA94EADFA2}"/>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192626BB-7FE0-B006-C403-E66A1980B169}"/>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Standard 301-2025 (Preliminary Draft 01)</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pic>
        <p:nvPicPr>
          <p:cNvPr id="6" name="Picture 5" descr="A close up of a text&#10;&#10;Description automatically generated">
            <a:extLst>
              <a:ext uri="{FF2B5EF4-FFF2-40B4-BE49-F238E27FC236}">
                <a16:creationId xmlns:a16="http://schemas.microsoft.com/office/drawing/2014/main" id="{8DE57F8A-6096-5784-C42C-FF07CBB74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25965"/>
            <a:ext cx="12135215" cy="2421758"/>
          </a:xfrm>
          <a:prstGeom prst="rect">
            <a:avLst/>
          </a:prstGeom>
        </p:spPr>
      </p:pic>
      <p:sp>
        <p:nvSpPr>
          <p:cNvPr id="9" name="Rectangle 8">
            <a:extLst>
              <a:ext uri="{FF2B5EF4-FFF2-40B4-BE49-F238E27FC236}">
                <a16:creationId xmlns:a16="http://schemas.microsoft.com/office/drawing/2014/main" id="{3F95B34C-CB5F-EAB6-646D-E5F7E1C6066C}"/>
              </a:ext>
            </a:extLst>
          </p:cNvPr>
          <p:cNvSpPr/>
          <p:nvPr/>
        </p:nvSpPr>
        <p:spPr>
          <a:xfrm>
            <a:off x="344774" y="2592401"/>
            <a:ext cx="11781019" cy="132889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44AF59-2018-7F92-1D86-25A0D338428A}"/>
              </a:ext>
            </a:extLst>
          </p:cNvPr>
          <p:cNvSpPr/>
          <p:nvPr/>
        </p:nvSpPr>
        <p:spPr>
          <a:xfrm>
            <a:off x="4931766" y="2871517"/>
            <a:ext cx="238591" cy="2455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53DDB5-D678-BC07-23A0-6E98229A6AE5}"/>
              </a:ext>
            </a:extLst>
          </p:cNvPr>
          <p:cNvSpPr/>
          <p:nvPr/>
        </p:nvSpPr>
        <p:spPr>
          <a:xfrm>
            <a:off x="415953" y="3921299"/>
            <a:ext cx="4958021" cy="33817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3617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FAC11C11-A47D-33BF-4C6E-EB1FF6519911}"/>
            </a:ext>
          </a:extLst>
        </p:cNvPr>
        <p:cNvGrpSpPr/>
        <p:nvPr/>
      </p:nvGrpSpPr>
      <p:grpSpPr>
        <a:xfrm>
          <a:off x="0" y="0"/>
          <a:ext cx="0" cy="0"/>
          <a:chOff x="0" y="0"/>
          <a:chExt cx="0" cy="0"/>
        </a:xfrm>
      </p:grpSpPr>
      <p:pic>
        <p:nvPicPr>
          <p:cNvPr id="4" name="Picture 3" descr="A close-up of a book&#10;&#10;Description automatically generated">
            <a:extLst>
              <a:ext uri="{FF2B5EF4-FFF2-40B4-BE49-F238E27FC236}">
                <a16:creationId xmlns:a16="http://schemas.microsoft.com/office/drawing/2014/main" id="{E3A0C509-F2FE-4AEB-178E-C2FDB80AA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29" y="0"/>
            <a:ext cx="5331410" cy="6858000"/>
          </a:xfrm>
          <a:prstGeom prst="rect">
            <a:avLst/>
          </a:prstGeom>
          <a:ln>
            <a:solidFill>
              <a:schemeClr val="tx1">
                <a:lumMod val="50000"/>
              </a:schemeClr>
            </a:solidFill>
          </a:ln>
        </p:spPr>
      </p:pic>
      <p:pic>
        <p:nvPicPr>
          <p:cNvPr id="9" name="Picture 8" descr="A graph of different colored lines&#10;&#10;Description automatically generated">
            <a:extLst>
              <a:ext uri="{FF2B5EF4-FFF2-40B4-BE49-F238E27FC236}">
                <a16:creationId xmlns:a16="http://schemas.microsoft.com/office/drawing/2014/main" id="{3E05E2E8-4260-DEBE-3C49-0E4278339F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221163"/>
            <a:ext cx="5409353" cy="3636837"/>
          </a:xfrm>
          <a:prstGeom prst="rect">
            <a:avLst/>
          </a:prstGeom>
        </p:spPr>
      </p:pic>
      <p:pic>
        <p:nvPicPr>
          <p:cNvPr id="10" name="Picture 9" descr="A table with numbers and symbols&#10;&#10;Description automatically generated with medium confidence">
            <a:extLst>
              <a:ext uri="{FF2B5EF4-FFF2-40B4-BE49-F238E27FC236}">
                <a16:creationId xmlns:a16="http://schemas.microsoft.com/office/drawing/2014/main" id="{8BC62BC6-52B7-FC08-CA58-39C7EBA12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5536" y="0"/>
            <a:ext cx="3973372" cy="3366549"/>
          </a:xfrm>
          <a:prstGeom prst="rect">
            <a:avLst/>
          </a:prstGeom>
        </p:spPr>
      </p:pic>
    </p:spTree>
    <p:extLst>
      <p:ext uri="{BB962C8B-B14F-4D97-AF65-F5344CB8AC3E}">
        <p14:creationId xmlns:p14="http://schemas.microsoft.com/office/powerpoint/2010/main" val="1816443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0A29DD54-DED5-F6DE-2D86-61D2687EE7D8}"/>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5B4C4DBA-26FE-DE86-C31B-76847728619E}"/>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Standard 301-2025 (Preliminary Draft 01)</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pic>
        <p:nvPicPr>
          <p:cNvPr id="6" name="Picture 5" descr="A close up of a text&#10;&#10;Description automatically generated">
            <a:extLst>
              <a:ext uri="{FF2B5EF4-FFF2-40B4-BE49-F238E27FC236}">
                <a16:creationId xmlns:a16="http://schemas.microsoft.com/office/drawing/2014/main" id="{D03840BC-3C76-803F-5A4F-C80AA093D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25965"/>
            <a:ext cx="12135215" cy="2421758"/>
          </a:xfrm>
          <a:prstGeom prst="rect">
            <a:avLst/>
          </a:prstGeom>
        </p:spPr>
      </p:pic>
      <p:pic>
        <p:nvPicPr>
          <p:cNvPr id="8" name="Picture 7">
            <a:extLst>
              <a:ext uri="{FF2B5EF4-FFF2-40B4-BE49-F238E27FC236}">
                <a16:creationId xmlns:a16="http://schemas.microsoft.com/office/drawing/2014/main" id="{DB6EDFD3-73DC-68CF-6505-1A8605A7174A}"/>
              </a:ext>
            </a:extLst>
          </p:cNvPr>
          <p:cNvPicPr>
            <a:picLocks noChangeAspect="1"/>
          </p:cNvPicPr>
          <p:nvPr/>
        </p:nvPicPr>
        <p:blipFill>
          <a:blip r:embed="rId4">
            <a:extLst>
              <a:ext uri="{28A0092B-C50C-407E-A947-70E740481C1C}">
                <a14:useLocalDpi xmlns:a14="http://schemas.microsoft.com/office/drawing/2010/main" val="0"/>
              </a:ext>
            </a:extLst>
          </a:blip>
          <a:srcRect t="62029"/>
          <a:stretch/>
        </p:blipFill>
        <p:spPr>
          <a:xfrm>
            <a:off x="248297" y="5104150"/>
            <a:ext cx="11943703" cy="191581"/>
          </a:xfrm>
          <a:prstGeom prst="rect">
            <a:avLst/>
          </a:prstGeom>
        </p:spPr>
      </p:pic>
      <p:sp>
        <p:nvSpPr>
          <p:cNvPr id="9" name="Rectangle 8">
            <a:extLst>
              <a:ext uri="{FF2B5EF4-FFF2-40B4-BE49-F238E27FC236}">
                <a16:creationId xmlns:a16="http://schemas.microsoft.com/office/drawing/2014/main" id="{B1E70EAB-98FC-819E-566C-CB5DBC7D0F98}"/>
              </a:ext>
            </a:extLst>
          </p:cNvPr>
          <p:cNvSpPr/>
          <p:nvPr/>
        </p:nvSpPr>
        <p:spPr>
          <a:xfrm>
            <a:off x="11722309" y="3117955"/>
            <a:ext cx="164892" cy="16489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1616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E47A4B-534E-3446-8546-B30CCFE6C7C4}"/>
              </a:ext>
            </a:extLst>
          </p:cNvPr>
          <p:cNvSpPr txBox="1"/>
          <p:nvPr/>
        </p:nvSpPr>
        <p:spPr>
          <a:xfrm>
            <a:off x="415953" y="428178"/>
            <a:ext cx="11360094" cy="6001643"/>
          </a:xfrm>
          <a:prstGeom prst="rect">
            <a:avLst/>
          </a:prstGeom>
          <a:noFill/>
          <a:ln>
            <a:noFill/>
          </a:ln>
        </p:spPr>
        <p:txBody>
          <a:bodyPr wrap="squar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dirty="0">
                <a:ln>
                  <a:noFill/>
                </a:ln>
                <a:solidFill>
                  <a:srgbClr val="002664"/>
                </a:solidFill>
                <a:effectLst/>
                <a:uLnTx/>
                <a:uFillTx/>
                <a:latin typeface="Arial"/>
                <a:ea typeface="Roboto Condensed Light"/>
                <a:cs typeface="Arial"/>
                <a:sym typeface="Arial"/>
              </a:rPr>
              <a:t>RESNET</a:t>
            </a:r>
            <a:br>
              <a:rPr kumimoji="0" lang="en-US" sz="9600" b="1" i="0" u="none" strike="noStrike" kern="0" cap="none" spc="0" normalizeH="0" baseline="0" noProof="0" dirty="0">
                <a:ln>
                  <a:noFill/>
                </a:ln>
                <a:solidFill>
                  <a:srgbClr val="002664"/>
                </a:solidFill>
                <a:effectLst/>
                <a:uLnTx/>
                <a:uFillTx/>
                <a:latin typeface="Arial"/>
                <a:ea typeface="Roboto Condensed Light"/>
                <a:cs typeface="Arial"/>
                <a:sym typeface="Arial"/>
              </a:rPr>
            </a:br>
            <a:r>
              <a:rPr kumimoji="0" lang="en-US" sz="9600" b="1" i="0" u="none" strike="noStrike" kern="0" cap="none" spc="0" normalizeH="0" baseline="0" noProof="0" dirty="0">
                <a:ln>
                  <a:noFill/>
                </a:ln>
                <a:solidFill>
                  <a:srgbClr val="002664"/>
                </a:solidFill>
                <a:effectLst/>
                <a:uLnTx/>
                <a:uFillTx/>
                <a:latin typeface="Arial"/>
                <a:ea typeface="Roboto Condensed Light"/>
                <a:cs typeface="Arial"/>
                <a:sym typeface="Arial"/>
              </a:rPr>
              <a:t>Heat Pump Modeling</a:t>
            </a:r>
            <a:br>
              <a:rPr kumimoji="0" lang="en-US" sz="9600" b="1" i="0" u="none" strike="noStrike" kern="0" cap="none" spc="0" normalizeH="0" baseline="0" noProof="0" dirty="0">
                <a:ln>
                  <a:noFill/>
                </a:ln>
                <a:solidFill>
                  <a:srgbClr val="002664"/>
                </a:solidFill>
                <a:effectLst/>
                <a:uLnTx/>
                <a:uFillTx/>
                <a:latin typeface="Arial"/>
                <a:ea typeface="Roboto Condensed Light"/>
                <a:cs typeface="Arial"/>
                <a:sym typeface="Arial"/>
              </a:rPr>
            </a:br>
            <a:r>
              <a:rPr kumimoji="0" lang="en-US" sz="9600" b="1" i="0" u="none" strike="noStrike" kern="0" cap="none" spc="0" normalizeH="0" baseline="0" noProof="0" dirty="0">
                <a:ln>
                  <a:noFill/>
                </a:ln>
                <a:solidFill>
                  <a:srgbClr val="002664"/>
                </a:solidFill>
                <a:effectLst/>
                <a:uLnTx/>
                <a:uFillTx/>
                <a:latin typeface="Arial"/>
                <a:ea typeface="Roboto Condensed Light"/>
                <a:cs typeface="Arial"/>
                <a:sym typeface="Arial"/>
              </a:rPr>
              <a:t>Working Group</a:t>
            </a:r>
          </a:p>
        </p:txBody>
      </p:sp>
    </p:spTree>
    <p:extLst>
      <p:ext uri="{BB962C8B-B14F-4D97-AF65-F5344CB8AC3E}">
        <p14:creationId xmlns:p14="http://schemas.microsoft.com/office/powerpoint/2010/main" val="1348585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9E1C27C-162C-E23B-0D7C-BB8435839332}"/>
              </a:ext>
            </a:extLst>
          </p:cNvPr>
          <p:cNvGrpSpPr/>
          <p:nvPr/>
        </p:nvGrpSpPr>
        <p:grpSpPr>
          <a:xfrm>
            <a:off x="710824" y="118347"/>
            <a:ext cx="5385176" cy="2941291"/>
            <a:chOff x="96942" y="70974"/>
            <a:chExt cx="5385176" cy="2941291"/>
          </a:xfrm>
        </p:grpSpPr>
        <p:pic>
          <p:nvPicPr>
            <p:cNvPr id="2064" name="Picture 16" descr="Business Development Representative — Ekotrope">
              <a:extLst>
                <a:ext uri="{FF2B5EF4-FFF2-40B4-BE49-F238E27FC236}">
                  <a16:creationId xmlns:a16="http://schemas.microsoft.com/office/drawing/2014/main" id="{63A6B6C5-4521-9B3C-BDF3-98B7D99CFF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499" y="1876193"/>
              <a:ext cx="3546062" cy="94838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ome - EnergyGauge">
              <a:extLst>
                <a:ext uri="{FF2B5EF4-FFF2-40B4-BE49-F238E27FC236}">
                  <a16:creationId xmlns:a16="http://schemas.microsoft.com/office/drawing/2014/main" id="{F27C0214-8DA6-59B1-04F8-A3FB812C692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97753" y="911511"/>
              <a:ext cx="2983554" cy="9646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DBDF1AC-E885-3067-DC9A-70E933F86DD4}"/>
                </a:ext>
              </a:extLst>
            </p:cNvPr>
            <p:cNvSpPr txBox="1"/>
            <p:nvPr/>
          </p:nvSpPr>
          <p:spPr>
            <a:xfrm>
              <a:off x="273457" y="70974"/>
              <a:ext cx="5032147" cy="707886"/>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0000"/>
                  </a:solidFill>
                  <a:effectLst/>
                  <a:uLnTx/>
                  <a:uFillTx/>
                  <a:latin typeface="Arial"/>
                  <a:ea typeface="Roboto Condensed Light"/>
                  <a:cs typeface="Arial"/>
                  <a:sym typeface="Arial"/>
                </a:rPr>
                <a:t>Software Providers:</a:t>
              </a:r>
            </a:p>
          </p:txBody>
        </p:sp>
        <p:sp>
          <p:nvSpPr>
            <p:cNvPr id="7" name="Rounded Rectangle 6">
              <a:extLst>
                <a:ext uri="{FF2B5EF4-FFF2-40B4-BE49-F238E27FC236}">
                  <a16:creationId xmlns:a16="http://schemas.microsoft.com/office/drawing/2014/main" id="{0E07D67C-70E5-4A48-92C2-801016B36F4A}"/>
                </a:ext>
              </a:extLst>
            </p:cNvPr>
            <p:cNvSpPr/>
            <p:nvPr/>
          </p:nvSpPr>
          <p:spPr>
            <a:xfrm>
              <a:off x="96942" y="70974"/>
              <a:ext cx="5385176" cy="2941291"/>
            </a:xfrm>
            <a:prstGeom prst="roundRect">
              <a:avLst>
                <a:gd name="adj" fmla="val 7105"/>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 name="Group 11">
            <a:extLst>
              <a:ext uri="{FF2B5EF4-FFF2-40B4-BE49-F238E27FC236}">
                <a16:creationId xmlns:a16="http://schemas.microsoft.com/office/drawing/2014/main" id="{A38D7476-EABC-79C7-2998-5DB745922D41}"/>
              </a:ext>
            </a:extLst>
          </p:cNvPr>
          <p:cNvGrpSpPr/>
          <p:nvPr/>
        </p:nvGrpSpPr>
        <p:grpSpPr>
          <a:xfrm>
            <a:off x="6804420" y="134293"/>
            <a:ext cx="4902897" cy="2924503"/>
            <a:chOff x="6804420" y="134293"/>
            <a:chExt cx="4902897" cy="2924503"/>
          </a:xfrm>
        </p:grpSpPr>
        <p:pic>
          <p:nvPicPr>
            <p:cNvPr id="2060" name="Picture 12" descr="NEEA (@nwalliance) / X">
              <a:extLst>
                <a:ext uri="{FF2B5EF4-FFF2-40B4-BE49-F238E27FC236}">
                  <a16:creationId xmlns:a16="http://schemas.microsoft.com/office/drawing/2014/main" id="{5A126FE0-D0A9-101D-5EAB-7FC4A283F14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718670" y="1620241"/>
              <a:ext cx="1685898" cy="115656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Northeast Energy Efficiency Partnerships (NEEP) | LinkedIn">
              <a:extLst>
                <a:ext uri="{FF2B5EF4-FFF2-40B4-BE49-F238E27FC236}">
                  <a16:creationId xmlns:a16="http://schemas.microsoft.com/office/drawing/2014/main" id="{4C268558-ECCF-AEB8-C69B-A9A024E91D5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664747" y="1572111"/>
              <a:ext cx="1831047" cy="13103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377CEE-DF7B-8BE2-57F1-594F61B2F0BF}"/>
                </a:ext>
              </a:extLst>
            </p:cNvPr>
            <p:cNvSpPr txBox="1"/>
            <p:nvPr/>
          </p:nvSpPr>
          <p:spPr>
            <a:xfrm>
              <a:off x="7510436" y="134293"/>
              <a:ext cx="3951757" cy="1323439"/>
            </a:xfrm>
            <a:prstGeom prst="rect">
              <a:avLst/>
            </a:prstGeom>
            <a:noFill/>
            <a:ln>
              <a:noFill/>
            </a:ln>
          </p:spPr>
          <p:txBody>
            <a:bodyPr wrap="squar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0000"/>
                  </a:solidFill>
                  <a:effectLst/>
                  <a:uLnTx/>
                  <a:uFillTx/>
                  <a:latin typeface="Arial"/>
                  <a:ea typeface="Roboto Condensed Light"/>
                  <a:cs typeface="Arial"/>
                  <a:sym typeface="Arial"/>
                </a:rPr>
                <a:t>Collaboration</a:t>
              </a:r>
              <a:br>
                <a:rPr kumimoji="0" lang="en-US" sz="4000" b="1" i="0" u="none" strike="noStrike" kern="0" cap="none" spc="0" normalizeH="0" baseline="0" noProof="0" dirty="0">
                  <a:ln>
                    <a:noFill/>
                  </a:ln>
                  <a:solidFill>
                    <a:srgbClr val="000000"/>
                  </a:solidFill>
                  <a:effectLst/>
                  <a:uLnTx/>
                  <a:uFillTx/>
                  <a:latin typeface="Arial"/>
                  <a:ea typeface="Roboto Condensed Light"/>
                  <a:cs typeface="Arial"/>
                  <a:sym typeface="Arial"/>
                </a:rPr>
              </a:br>
              <a:r>
                <a:rPr kumimoji="0" lang="en-US" sz="4000" b="1" i="0" u="none" strike="noStrike" kern="0" cap="none" spc="0" normalizeH="0" baseline="0" noProof="0" dirty="0">
                  <a:ln>
                    <a:noFill/>
                  </a:ln>
                  <a:solidFill>
                    <a:srgbClr val="000000"/>
                  </a:solidFill>
                  <a:effectLst/>
                  <a:uLnTx/>
                  <a:uFillTx/>
                  <a:latin typeface="Arial"/>
                  <a:ea typeface="Roboto Condensed Light"/>
                  <a:cs typeface="Arial"/>
                  <a:sym typeface="Arial"/>
                </a:rPr>
                <a:t>Organizations:</a:t>
              </a:r>
            </a:p>
          </p:txBody>
        </p:sp>
        <p:sp>
          <p:nvSpPr>
            <p:cNvPr id="8" name="Rounded Rectangle 7">
              <a:extLst>
                <a:ext uri="{FF2B5EF4-FFF2-40B4-BE49-F238E27FC236}">
                  <a16:creationId xmlns:a16="http://schemas.microsoft.com/office/drawing/2014/main" id="{47AAB4C1-63A5-69F5-6567-461A3ABC2114}"/>
                </a:ext>
              </a:extLst>
            </p:cNvPr>
            <p:cNvSpPr/>
            <p:nvPr/>
          </p:nvSpPr>
          <p:spPr>
            <a:xfrm>
              <a:off x="6804420" y="134293"/>
              <a:ext cx="4902897" cy="2924503"/>
            </a:xfrm>
            <a:prstGeom prst="roundRect">
              <a:avLst>
                <a:gd name="adj" fmla="val 7105"/>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4" name="Group 13">
            <a:extLst>
              <a:ext uri="{FF2B5EF4-FFF2-40B4-BE49-F238E27FC236}">
                <a16:creationId xmlns:a16="http://schemas.microsoft.com/office/drawing/2014/main" id="{7D325C30-35CD-803E-8545-7786E87F36A7}"/>
              </a:ext>
            </a:extLst>
          </p:cNvPr>
          <p:cNvGrpSpPr/>
          <p:nvPr/>
        </p:nvGrpSpPr>
        <p:grpSpPr>
          <a:xfrm>
            <a:off x="6804420" y="3264835"/>
            <a:ext cx="4902896" cy="3458872"/>
            <a:chOff x="7375161" y="3879413"/>
            <a:chExt cx="4902896" cy="3458872"/>
          </a:xfrm>
        </p:grpSpPr>
        <p:pic>
          <p:nvPicPr>
            <p:cNvPr id="2072" name="Picture 24" descr="NREL - National Renewable Energy Laboratory - Database of DER and Smart  Grid Research Infrastructure">
              <a:extLst>
                <a:ext uri="{FF2B5EF4-FFF2-40B4-BE49-F238E27FC236}">
                  <a16:creationId xmlns:a16="http://schemas.microsoft.com/office/drawing/2014/main" id="{192469B5-FE6A-D7D9-D32F-A88C4FBD791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445437" y="6196755"/>
              <a:ext cx="2762345" cy="789858"/>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Pacific Northwest National Laboratory - Wikipedia">
              <a:extLst>
                <a:ext uri="{FF2B5EF4-FFF2-40B4-BE49-F238E27FC236}">
                  <a16:creationId xmlns:a16="http://schemas.microsoft.com/office/drawing/2014/main" id="{D68F25F0-2D79-3F4C-F490-4CBE8746E01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627722" y="4797061"/>
              <a:ext cx="2397774" cy="10271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C012478-CA3B-5AE6-72AC-94F406D1EF17}"/>
                </a:ext>
              </a:extLst>
            </p:cNvPr>
            <p:cNvSpPr txBox="1"/>
            <p:nvPr/>
          </p:nvSpPr>
          <p:spPr>
            <a:xfrm>
              <a:off x="7967767" y="4020704"/>
              <a:ext cx="3717684" cy="707886"/>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0000"/>
                  </a:solidFill>
                  <a:effectLst/>
                  <a:uLnTx/>
                  <a:uFillTx/>
                  <a:latin typeface="Arial"/>
                  <a:ea typeface="Roboto Condensed Light"/>
                  <a:cs typeface="Arial"/>
                  <a:sym typeface="Arial"/>
                </a:rPr>
                <a:t>National Labs:</a:t>
              </a:r>
            </a:p>
          </p:txBody>
        </p:sp>
        <p:sp>
          <p:nvSpPr>
            <p:cNvPr id="9" name="Rounded Rectangle 8">
              <a:extLst>
                <a:ext uri="{FF2B5EF4-FFF2-40B4-BE49-F238E27FC236}">
                  <a16:creationId xmlns:a16="http://schemas.microsoft.com/office/drawing/2014/main" id="{8F584BE1-8F85-2D04-8666-8E4DAA012DE1}"/>
                </a:ext>
              </a:extLst>
            </p:cNvPr>
            <p:cNvSpPr/>
            <p:nvPr/>
          </p:nvSpPr>
          <p:spPr>
            <a:xfrm>
              <a:off x="7375161" y="3879413"/>
              <a:ext cx="4902896" cy="3458872"/>
            </a:xfrm>
            <a:prstGeom prst="roundRect">
              <a:avLst>
                <a:gd name="adj" fmla="val 7105"/>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3" name="Group 12">
            <a:extLst>
              <a:ext uri="{FF2B5EF4-FFF2-40B4-BE49-F238E27FC236}">
                <a16:creationId xmlns:a16="http://schemas.microsoft.com/office/drawing/2014/main" id="{7AC2BB1A-7E8D-40D6-B0F2-B1849FE6C2AB}"/>
              </a:ext>
            </a:extLst>
          </p:cNvPr>
          <p:cNvGrpSpPr/>
          <p:nvPr/>
        </p:nvGrpSpPr>
        <p:grpSpPr>
          <a:xfrm>
            <a:off x="710824" y="3264834"/>
            <a:ext cx="5385175" cy="3502433"/>
            <a:chOff x="-623257" y="3217480"/>
            <a:chExt cx="5385175" cy="3502433"/>
          </a:xfrm>
        </p:grpSpPr>
        <p:pic>
          <p:nvPicPr>
            <p:cNvPr id="2052" name="Picture 4" descr="Daikin Logo">
              <a:extLst>
                <a:ext uri="{FF2B5EF4-FFF2-40B4-BE49-F238E27FC236}">
                  <a16:creationId xmlns:a16="http://schemas.microsoft.com/office/drawing/2014/main" id="{C4C749D2-3A03-70B6-DF6B-4E19EBFB7EA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83480" y="5967468"/>
              <a:ext cx="21717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Lennox Announces Key Leadership and Portfolio Changes | ACHR News">
              <a:extLst>
                <a:ext uri="{FF2B5EF4-FFF2-40B4-BE49-F238E27FC236}">
                  <a16:creationId xmlns:a16="http://schemas.microsoft.com/office/drawing/2014/main" id="{C38429BA-2845-F895-639F-0B078F086B99}"/>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964430" y="4078324"/>
              <a:ext cx="2209800" cy="76378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Heating and Air Conditioning | Trane Commercial HVAC">
              <a:extLst>
                <a:ext uri="{FF2B5EF4-FFF2-40B4-BE49-F238E27FC236}">
                  <a16:creationId xmlns:a16="http://schemas.microsoft.com/office/drawing/2014/main" id="{FBFCFA97-C416-FA45-3E0B-47949FA0D0AA}"/>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20113" y="4955047"/>
              <a:ext cx="2698435" cy="8994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EF3646C-498E-18A4-F0F7-3F4EC2E5D4BE}"/>
                </a:ext>
              </a:extLst>
            </p:cNvPr>
            <p:cNvSpPr txBox="1"/>
            <p:nvPr/>
          </p:nvSpPr>
          <p:spPr>
            <a:xfrm>
              <a:off x="123124" y="3298774"/>
              <a:ext cx="3892412" cy="707886"/>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0000"/>
                  </a:solidFill>
                  <a:effectLst/>
                  <a:uLnTx/>
                  <a:uFillTx/>
                  <a:latin typeface="Arial"/>
                  <a:ea typeface="Roboto Condensed Light"/>
                  <a:cs typeface="Arial"/>
                  <a:sym typeface="Arial"/>
                </a:rPr>
                <a:t>Manufacturers:</a:t>
              </a:r>
            </a:p>
          </p:txBody>
        </p:sp>
        <p:sp>
          <p:nvSpPr>
            <p:cNvPr id="10" name="Rounded Rectangle 9">
              <a:extLst>
                <a:ext uri="{FF2B5EF4-FFF2-40B4-BE49-F238E27FC236}">
                  <a16:creationId xmlns:a16="http://schemas.microsoft.com/office/drawing/2014/main" id="{F30B727F-C269-8755-1780-D42F2BD55419}"/>
                </a:ext>
              </a:extLst>
            </p:cNvPr>
            <p:cNvSpPr/>
            <p:nvPr/>
          </p:nvSpPr>
          <p:spPr>
            <a:xfrm>
              <a:off x="-623257" y="3217480"/>
              <a:ext cx="5385175" cy="3502433"/>
            </a:xfrm>
            <a:prstGeom prst="roundRect">
              <a:avLst>
                <a:gd name="adj" fmla="val 7105"/>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1168204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alifornia Public Utilities Commission">
            <a:extLst>
              <a:ext uri="{FF2B5EF4-FFF2-40B4-BE49-F238E27FC236}">
                <a16:creationId xmlns:a16="http://schemas.microsoft.com/office/drawing/2014/main" id="{428D9051-E1BE-8835-610F-C9613049976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72842" y="3508507"/>
            <a:ext cx="2188705" cy="21887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lifornia Energy Commission - Wikipedia">
            <a:extLst>
              <a:ext uri="{FF2B5EF4-FFF2-40B4-BE49-F238E27FC236}">
                <a16:creationId xmlns:a16="http://schemas.microsoft.com/office/drawing/2014/main" id="{9D9FD9DB-D82C-DC2D-FD38-785D19575DD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230306" y="1525478"/>
            <a:ext cx="1770196" cy="159035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ome Page - RESNET">
            <a:extLst>
              <a:ext uri="{FF2B5EF4-FFF2-40B4-BE49-F238E27FC236}">
                <a16:creationId xmlns:a16="http://schemas.microsoft.com/office/drawing/2014/main" id="{52F938D2-84CD-1A6F-A35D-52592E3AAC2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08192" y="1586427"/>
            <a:ext cx="3718007" cy="1468456"/>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R&amp;D Partnerships - NYSERDA">
            <a:extLst>
              <a:ext uri="{FF2B5EF4-FFF2-40B4-BE49-F238E27FC236}">
                <a16:creationId xmlns:a16="http://schemas.microsoft.com/office/drawing/2014/main" id="{E74E46F7-32CA-BBDC-495B-06E9F6BBD15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18527" b="11866"/>
          <a:stretch/>
        </p:blipFill>
        <p:spPr bwMode="auto">
          <a:xfrm>
            <a:off x="5427463" y="3807682"/>
            <a:ext cx="5375881" cy="15903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C2EAB17-178E-E332-409E-7B745505A7C9}"/>
              </a:ext>
            </a:extLst>
          </p:cNvPr>
          <p:cNvSpPr txBox="1"/>
          <p:nvPr/>
        </p:nvSpPr>
        <p:spPr>
          <a:xfrm>
            <a:off x="846945" y="424917"/>
            <a:ext cx="10528636" cy="707886"/>
          </a:xfrm>
          <a:prstGeom prst="rect">
            <a:avLst/>
          </a:prstGeom>
          <a:noFill/>
          <a:ln>
            <a:noFill/>
          </a:ln>
        </p:spPr>
        <p:txBody>
          <a:bodyPr wrap="squar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0000"/>
                </a:solidFill>
                <a:effectLst/>
                <a:uLnTx/>
                <a:uFillTx/>
                <a:latin typeface="Arial"/>
                <a:ea typeface="Roboto Condensed Light"/>
                <a:cs typeface="Arial"/>
                <a:sym typeface="Arial"/>
              </a:rPr>
              <a:t>Ratings, Codes, and Incentives:</a:t>
            </a:r>
          </a:p>
        </p:txBody>
      </p:sp>
    </p:spTree>
    <p:extLst>
      <p:ext uri="{BB962C8B-B14F-4D97-AF65-F5344CB8AC3E}">
        <p14:creationId xmlns:p14="http://schemas.microsoft.com/office/powerpoint/2010/main" val="1501917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9E9B5-59E3-539D-6824-399D2EFAC49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9478FE5-C499-16CB-76D8-2825393BC952}"/>
              </a:ext>
            </a:extLst>
          </p:cNvPr>
          <p:cNvSpPr txBox="1"/>
          <p:nvPr/>
        </p:nvSpPr>
        <p:spPr>
          <a:xfrm>
            <a:off x="415953" y="1905506"/>
            <a:ext cx="11360094" cy="3046988"/>
          </a:xfrm>
          <a:prstGeom prst="rect">
            <a:avLst/>
          </a:prstGeom>
          <a:noFill/>
          <a:ln>
            <a:noFill/>
          </a:ln>
        </p:spPr>
        <p:txBody>
          <a:bodyPr wrap="squar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dirty="0">
                <a:ln>
                  <a:noFill/>
                </a:ln>
                <a:solidFill>
                  <a:srgbClr val="002664"/>
                </a:solidFill>
                <a:effectLst/>
                <a:uLnTx/>
                <a:uFillTx/>
                <a:latin typeface="Arial"/>
                <a:ea typeface="Roboto Condensed Light"/>
                <a:cs typeface="Arial"/>
                <a:sym typeface="Arial"/>
              </a:rPr>
              <a:t>MINHERS</a:t>
            </a:r>
            <a:br>
              <a:rPr kumimoji="0" lang="en-US" sz="9600" b="1" i="0" u="none" strike="noStrike" kern="0" cap="none" spc="0" normalizeH="0" baseline="0" noProof="0" dirty="0">
                <a:ln>
                  <a:noFill/>
                </a:ln>
                <a:solidFill>
                  <a:srgbClr val="002664"/>
                </a:solidFill>
                <a:effectLst/>
                <a:uLnTx/>
                <a:uFillTx/>
                <a:latin typeface="Arial"/>
                <a:ea typeface="Roboto Condensed Light"/>
                <a:cs typeface="Arial"/>
                <a:sym typeface="Arial"/>
              </a:rPr>
            </a:br>
            <a:r>
              <a:rPr kumimoji="0" lang="en-US" sz="9600" b="1" i="0" u="none" strike="noStrike" kern="0" cap="none" spc="0" normalizeH="0" baseline="0" noProof="0" dirty="0">
                <a:ln>
                  <a:noFill/>
                </a:ln>
                <a:solidFill>
                  <a:srgbClr val="002664"/>
                </a:solidFill>
                <a:effectLst/>
                <a:uLnTx/>
                <a:uFillTx/>
                <a:latin typeface="Arial"/>
                <a:ea typeface="Roboto Condensed Light"/>
                <a:cs typeface="Arial"/>
                <a:sym typeface="Arial"/>
              </a:rPr>
              <a:t>Addendum 82</a:t>
            </a:r>
          </a:p>
        </p:txBody>
      </p:sp>
    </p:spTree>
    <p:extLst>
      <p:ext uri="{BB962C8B-B14F-4D97-AF65-F5344CB8AC3E}">
        <p14:creationId xmlns:p14="http://schemas.microsoft.com/office/powerpoint/2010/main" val="3535846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710860A7-5650-A5D3-B4CB-DE7AE05F341F}"/>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3ADE5602-C720-AECE-AF64-4A508996AF84}"/>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Minimum Rated Features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2" name="Google Shape;431;p31">
            <a:extLst>
              <a:ext uri="{FF2B5EF4-FFF2-40B4-BE49-F238E27FC236}">
                <a16:creationId xmlns:a16="http://schemas.microsoft.com/office/drawing/2014/main" id="{1E3B19D3-F8A4-99BA-9E9A-543B70F1F6C1}"/>
              </a:ext>
            </a:extLst>
          </p:cNvPr>
          <p:cNvSpPr txBox="1"/>
          <p:nvPr/>
        </p:nvSpPr>
        <p:spPr>
          <a:xfrm>
            <a:off x="500743" y="1433259"/>
            <a:ext cx="10871067" cy="5135276"/>
          </a:xfrm>
          <a:prstGeom prst="rect">
            <a:avLst/>
          </a:prstGeom>
          <a:noFill/>
          <a:ln>
            <a:noFill/>
          </a:ln>
        </p:spPr>
        <p:txBody>
          <a:bodyPr spcFirstLastPara="1" wrap="square" lIns="91425" tIns="91425" rIns="91425" bIns="91425" anchor="t" anchorCtr="0">
            <a:noAutofit/>
          </a:bodyPr>
          <a:lstStyle/>
          <a:p>
            <a:pPr marL="457200" marR="0" lvl="0" indent="-381000" algn="l" defTabSz="914400" rtl="0" eaLnBrk="1" fontAlgn="auto" latinLnBrk="0" hangingPunct="1">
              <a:lnSpc>
                <a:spcPct val="100000"/>
              </a:lnSpc>
              <a:spcBef>
                <a:spcPts val="600"/>
              </a:spcBef>
              <a:spcAft>
                <a:spcPts val="0"/>
              </a:spcAft>
              <a:buClr>
                <a:srgbClr val="C7D3E6"/>
              </a:buClr>
              <a:buSzPts val="2400"/>
              <a:buFont typeface="Roboto Light"/>
              <a:buChar char="▰"/>
              <a:tabLst/>
              <a:defRPr/>
            </a:pPr>
            <a:r>
              <a:rPr kumimoji="0" lang="en-US" sz="28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AHRI Certificate/Directory:</a:t>
            </a:r>
          </a:p>
          <a:p>
            <a:pPr marL="914400" lvl="1" indent="-381000">
              <a:spcBef>
                <a:spcPts val="600"/>
              </a:spcBef>
              <a:buClr>
                <a:srgbClr val="C7D3E6"/>
              </a:buClr>
              <a:buSzPts val="2400"/>
              <a:buFont typeface="Roboto Light"/>
              <a:buChar char="▰"/>
            </a:pPr>
            <a:r>
              <a:rPr lang="en-US" sz="2800" kern="0" dirty="0">
                <a:solidFill>
                  <a:srgbClr val="3F3F3F">
                    <a:lumMod val="50000"/>
                  </a:srgbClr>
                </a:solidFill>
                <a:latin typeface="Roboto" panose="02000000000000000000" pitchFamily="2" charset="0"/>
                <a:ea typeface="Roboto" panose="02000000000000000000" pitchFamily="2" charset="0"/>
                <a:cs typeface="Roboto" panose="02000000000000000000" pitchFamily="2" charset="0"/>
                <a:sym typeface="Roboto Light"/>
              </a:rPr>
              <a:t>Cooling:</a:t>
            </a:r>
          </a:p>
          <a:p>
            <a:pPr marL="1371600" lvl="2" indent="-381000">
              <a:spcBef>
                <a:spcPts val="600"/>
              </a:spcBef>
              <a:buClr>
                <a:srgbClr val="C7D3E6"/>
              </a:buClr>
              <a:buSzPts val="2400"/>
              <a:buFont typeface="Roboto Light"/>
              <a:buChar char="▰"/>
            </a:pPr>
            <a:r>
              <a:rPr kumimoji="0" lang="en-US" sz="28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Capacity @ 95F</a:t>
            </a:r>
          </a:p>
          <a:p>
            <a:pPr marL="1371600" lvl="2" indent="-381000">
              <a:spcBef>
                <a:spcPts val="600"/>
              </a:spcBef>
              <a:buClr>
                <a:srgbClr val="C7D3E6"/>
              </a:buClr>
              <a:buSzPts val="2400"/>
              <a:buFont typeface="Roboto Light"/>
              <a:buChar char="▰"/>
            </a:pPr>
            <a:r>
              <a:rPr lang="en-US" sz="2800" kern="0" dirty="0">
                <a:solidFill>
                  <a:srgbClr val="3F3F3F">
                    <a:lumMod val="50000"/>
                  </a:srgbClr>
                </a:solidFill>
                <a:latin typeface="Roboto" panose="02000000000000000000" pitchFamily="2" charset="0"/>
                <a:ea typeface="Roboto" panose="02000000000000000000" pitchFamily="2" charset="0"/>
                <a:cs typeface="Roboto" panose="02000000000000000000" pitchFamily="2" charset="0"/>
                <a:sym typeface="Roboto Light"/>
              </a:rPr>
              <a:t>SEER2</a:t>
            </a:r>
          </a:p>
          <a:p>
            <a:pPr marL="1371600" lvl="2" indent="-381000">
              <a:spcBef>
                <a:spcPts val="600"/>
              </a:spcBef>
              <a:buClr>
                <a:srgbClr val="C7D3E6"/>
              </a:buClr>
              <a:buSzPts val="2400"/>
              <a:buFont typeface="Roboto Light"/>
              <a:buChar char="▰"/>
            </a:pPr>
            <a:r>
              <a:rPr kumimoji="0" lang="en-US" sz="28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*EER2</a:t>
            </a:r>
          </a:p>
          <a:p>
            <a:pPr marL="914400" lvl="1" indent="-381000">
              <a:spcBef>
                <a:spcPts val="600"/>
              </a:spcBef>
              <a:buClr>
                <a:srgbClr val="C7D3E6"/>
              </a:buClr>
              <a:buSzPts val="2400"/>
              <a:buFont typeface="Roboto Light"/>
              <a:buChar char="▰"/>
            </a:pPr>
            <a:r>
              <a:rPr lang="en-US" sz="2800" kern="0" dirty="0">
                <a:solidFill>
                  <a:srgbClr val="3F3F3F">
                    <a:lumMod val="50000"/>
                  </a:srgbClr>
                </a:solidFill>
                <a:latin typeface="Roboto" panose="02000000000000000000" pitchFamily="2" charset="0"/>
                <a:ea typeface="Roboto" panose="02000000000000000000" pitchFamily="2" charset="0"/>
                <a:cs typeface="Roboto" panose="02000000000000000000" pitchFamily="2" charset="0"/>
                <a:sym typeface="Roboto Light"/>
              </a:rPr>
              <a:t>Heating:</a:t>
            </a:r>
          </a:p>
          <a:p>
            <a:pPr marL="1371600" lvl="2" indent="-381000">
              <a:spcBef>
                <a:spcPts val="600"/>
              </a:spcBef>
              <a:buClr>
                <a:srgbClr val="C7D3E6"/>
              </a:buClr>
              <a:buSzPts val="2400"/>
              <a:buFont typeface="Roboto Light"/>
              <a:buChar char="▰"/>
            </a:pPr>
            <a:r>
              <a:rPr kumimoji="0" lang="en-US" sz="28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Capacity @ 47F</a:t>
            </a:r>
          </a:p>
          <a:p>
            <a:pPr marL="1371600" lvl="2" indent="-381000">
              <a:spcBef>
                <a:spcPts val="600"/>
              </a:spcBef>
              <a:buClr>
                <a:srgbClr val="C7D3E6"/>
              </a:buClr>
              <a:buSzPts val="2400"/>
              <a:buFont typeface="Roboto Light"/>
              <a:buChar char="▰"/>
            </a:pPr>
            <a:r>
              <a:rPr lang="en-US" sz="2800" kern="0" dirty="0">
                <a:solidFill>
                  <a:srgbClr val="3F3F3F">
                    <a:lumMod val="50000"/>
                  </a:srgbClr>
                </a:solidFill>
                <a:latin typeface="Roboto" panose="02000000000000000000" pitchFamily="2" charset="0"/>
                <a:ea typeface="Roboto" panose="02000000000000000000" pitchFamily="2" charset="0"/>
                <a:cs typeface="Roboto" panose="02000000000000000000" pitchFamily="2" charset="0"/>
                <a:sym typeface="Roboto Light"/>
              </a:rPr>
              <a:t>*Capacity @ 17F</a:t>
            </a:r>
          </a:p>
          <a:p>
            <a:pPr marL="1371600" lvl="2" indent="-381000">
              <a:spcBef>
                <a:spcPts val="600"/>
              </a:spcBef>
              <a:buClr>
                <a:srgbClr val="C7D3E6"/>
              </a:buClr>
              <a:buSzPts val="2400"/>
              <a:buFont typeface="Roboto Light"/>
              <a:buChar char="▰"/>
            </a:pPr>
            <a:r>
              <a:rPr kumimoji="0" lang="en-US" sz="28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HSPF2</a:t>
            </a:r>
          </a:p>
          <a:p>
            <a:pPr marL="457200" marR="0" lvl="0" indent="-381000" algn="l" defTabSz="914400" rtl="0" eaLnBrk="1" fontAlgn="auto" latinLnBrk="0" hangingPunct="1">
              <a:lnSpc>
                <a:spcPct val="100000"/>
              </a:lnSpc>
              <a:spcBef>
                <a:spcPts val="600"/>
              </a:spcBef>
              <a:spcAft>
                <a:spcPts val="0"/>
              </a:spcAft>
              <a:buClr>
                <a:srgbClr val="C7D3E6"/>
              </a:buClr>
              <a:buSzPts val="2400"/>
              <a:buFont typeface="Roboto Light"/>
              <a:buChar char="▰"/>
              <a:tabLst/>
              <a:defRPr/>
            </a:pPr>
            <a:endParaRPr kumimoji="0" lang="en-US" sz="28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endParaRPr>
          </a:p>
        </p:txBody>
      </p:sp>
    </p:spTree>
    <p:extLst>
      <p:ext uri="{BB962C8B-B14F-4D97-AF65-F5344CB8AC3E}">
        <p14:creationId xmlns:p14="http://schemas.microsoft.com/office/powerpoint/2010/main" val="2144752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art: Here's how the US could get heat pumps in every… | Canary Media">
            <a:extLst>
              <a:ext uri="{FF2B5EF4-FFF2-40B4-BE49-F238E27FC236}">
                <a16:creationId xmlns:a16="http://schemas.microsoft.com/office/drawing/2014/main" id="{1E24B3AE-7709-76F3-5FEE-4FDE94E9F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29" y="0"/>
            <a:ext cx="1306285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78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A18A0F52-5E14-7DE9-9C08-EC1427ACFDEF}"/>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00B4646D-F219-FC6D-7AE5-18BED67C12E4}"/>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Minimum Rated Features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2" name="Google Shape;431;p31">
            <a:extLst>
              <a:ext uri="{FF2B5EF4-FFF2-40B4-BE49-F238E27FC236}">
                <a16:creationId xmlns:a16="http://schemas.microsoft.com/office/drawing/2014/main" id="{81BDAC3F-F0C8-80DF-1CAA-1C1D4A61D35D}"/>
              </a:ext>
            </a:extLst>
          </p:cNvPr>
          <p:cNvSpPr txBox="1"/>
          <p:nvPr/>
        </p:nvSpPr>
        <p:spPr>
          <a:xfrm>
            <a:off x="500743" y="1433259"/>
            <a:ext cx="10871067" cy="5135276"/>
          </a:xfrm>
          <a:prstGeom prst="rect">
            <a:avLst/>
          </a:prstGeom>
          <a:noFill/>
          <a:ln>
            <a:noFill/>
          </a:ln>
        </p:spPr>
        <p:txBody>
          <a:bodyPr spcFirstLastPara="1" wrap="square" lIns="91425" tIns="91425" rIns="91425" bIns="91425" anchor="t" anchorCtr="0">
            <a:noAutofit/>
          </a:bodyPr>
          <a:lstStyle/>
          <a:p>
            <a:pPr marL="457200" marR="0" lvl="0" indent="-381000" algn="l" defTabSz="914400" rtl="0" eaLnBrk="1" fontAlgn="auto" latinLnBrk="0" hangingPunct="1">
              <a:lnSpc>
                <a:spcPct val="100000"/>
              </a:lnSpc>
              <a:spcBef>
                <a:spcPts val="600"/>
              </a:spcBef>
              <a:spcAft>
                <a:spcPts val="0"/>
              </a:spcAft>
              <a:buClr>
                <a:srgbClr val="C7D3E6"/>
              </a:buClr>
              <a:buSzPts val="2400"/>
              <a:buFont typeface="Roboto Light"/>
              <a:buChar char="▰"/>
              <a:tabLst/>
              <a:defRPr/>
            </a:pPr>
            <a:r>
              <a:rPr kumimoji="0" lang="en-US" sz="32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Product Literature:</a:t>
            </a:r>
          </a:p>
          <a:p>
            <a:pPr marL="914400" lvl="1" indent="-381000">
              <a:spcBef>
                <a:spcPts val="600"/>
              </a:spcBef>
              <a:buClr>
                <a:srgbClr val="C7D3E6"/>
              </a:buClr>
              <a:buSzPts val="2400"/>
              <a:buFont typeface="Roboto Light"/>
              <a:buChar char="▰"/>
            </a:pPr>
            <a:r>
              <a:rPr lang="en-US" sz="3200" kern="0" dirty="0">
                <a:solidFill>
                  <a:srgbClr val="3F3F3F">
                    <a:lumMod val="50000"/>
                  </a:srgbClr>
                </a:solidFill>
                <a:latin typeface="Roboto" panose="02000000000000000000" pitchFamily="2" charset="0"/>
                <a:ea typeface="Roboto" panose="02000000000000000000" pitchFamily="2" charset="0"/>
                <a:cs typeface="Roboto" panose="02000000000000000000" pitchFamily="2" charset="0"/>
                <a:sym typeface="Roboto Light"/>
              </a:rPr>
              <a:t>Number of Speeds/Stages</a:t>
            </a:r>
          </a:p>
          <a:p>
            <a:pPr marL="914400" lvl="1" indent="-381000">
              <a:spcBef>
                <a:spcPts val="600"/>
              </a:spcBef>
              <a:buClr>
                <a:srgbClr val="C7D3E6"/>
              </a:buClr>
              <a:buSzPts val="2400"/>
              <a:buFont typeface="Roboto Light"/>
              <a:buChar char="▰"/>
            </a:pPr>
            <a:r>
              <a:rPr kumimoji="0" lang="en-US" sz="32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Fan Motor Type</a:t>
            </a:r>
          </a:p>
          <a:p>
            <a:pPr marL="914400" lvl="1" indent="-381000">
              <a:spcBef>
                <a:spcPts val="600"/>
              </a:spcBef>
              <a:buClr>
                <a:srgbClr val="C7D3E6"/>
              </a:buClr>
              <a:buSzPts val="2400"/>
              <a:buFont typeface="Roboto Light"/>
              <a:buChar char="▰"/>
            </a:pPr>
            <a:r>
              <a:rPr lang="en-US" sz="3200" kern="0" dirty="0">
                <a:solidFill>
                  <a:srgbClr val="3F3F3F">
                    <a:lumMod val="50000"/>
                  </a:srgbClr>
                </a:solidFill>
                <a:latin typeface="Roboto" panose="02000000000000000000" pitchFamily="2" charset="0"/>
                <a:ea typeface="Roboto" panose="02000000000000000000" pitchFamily="2" charset="0"/>
                <a:cs typeface="Roboto" panose="02000000000000000000" pitchFamily="2" charset="0"/>
                <a:sym typeface="Roboto Light"/>
              </a:rPr>
              <a:t>Type of Supplemental Heating</a:t>
            </a:r>
          </a:p>
          <a:p>
            <a:pPr marL="914400" lvl="1" indent="-381000">
              <a:spcBef>
                <a:spcPts val="600"/>
              </a:spcBef>
              <a:buClr>
                <a:srgbClr val="C7D3E6"/>
              </a:buClr>
              <a:buSzPts val="2400"/>
              <a:buFont typeface="Roboto Light"/>
              <a:buChar char="▰"/>
            </a:pPr>
            <a:r>
              <a:rPr kumimoji="0" lang="en-US" sz="32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Minimum Compressor Operating Temperature</a:t>
            </a:r>
          </a:p>
        </p:txBody>
      </p:sp>
    </p:spTree>
    <p:extLst>
      <p:ext uri="{BB962C8B-B14F-4D97-AF65-F5344CB8AC3E}">
        <p14:creationId xmlns:p14="http://schemas.microsoft.com/office/powerpoint/2010/main" val="2881351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146B5BF4-A517-4EC3-85CB-B15291F277F1}"/>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93724ECE-7350-1A97-CC75-968AC0E06E33}"/>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Terminology</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2" name="Google Shape;431;p31">
            <a:extLst>
              <a:ext uri="{FF2B5EF4-FFF2-40B4-BE49-F238E27FC236}">
                <a16:creationId xmlns:a16="http://schemas.microsoft.com/office/drawing/2014/main" id="{BA72A25B-05FB-B5FB-608C-50FA49956346}"/>
              </a:ext>
            </a:extLst>
          </p:cNvPr>
          <p:cNvSpPr txBox="1"/>
          <p:nvPr/>
        </p:nvSpPr>
        <p:spPr>
          <a:xfrm>
            <a:off x="500743" y="1433259"/>
            <a:ext cx="10871067" cy="5135276"/>
          </a:xfrm>
          <a:prstGeom prst="rect">
            <a:avLst/>
          </a:prstGeom>
          <a:noFill/>
          <a:ln>
            <a:noFill/>
          </a:ln>
        </p:spPr>
        <p:txBody>
          <a:bodyPr spcFirstLastPara="1" wrap="square" lIns="91425" tIns="91425" rIns="91425" bIns="91425" anchor="t" anchorCtr="0">
            <a:noAutofit/>
          </a:bodyPr>
          <a:lstStyle/>
          <a:p>
            <a:pPr marL="457200" marR="0" lvl="0" indent="-381000" algn="l" defTabSz="914400" rtl="0" eaLnBrk="1" fontAlgn="auto" latinLnBrk="0" hangingPunct="1">
              <a:lnSpc>
                <a:spcPct val="100000"/>
              </a:lnSpc>
              <a:spcBef>
                <a:spcPts val="600"/>
              </a:spcBef>
              <a:spcAft>
                <a:spcPts val="0"/>
              </a:spcAft>
              <a:buClr>
                <a:srgbClr val="C7D3E6"/>
              </a:buClr>
              <a:buSzPts val="2400"/>
              <a:buFont typeface="Roboto Light"/>
              <a:buChar char="▰"/>
              <a:tabLst/>
              <a:defRPr/>
            </a:pPr>
            <a:r>
              <a:rPr kumimoji="0" lang="en-US" sz="32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Metrics</a:t>
            </a:r>
          </a:p>
          <a:p>
            <a:pPr marL="914400" lvl="1" indent="-381000">
              <a:spcBef>
                <a:spcPts val="600"/>
              </a:spcBef>
              <a:buClr>
                <a:srgbClr val="C7D3E6"/>
              </a:buClr>
              <a:buSzPts val="2400"/>
              <a:buFont typeface="Roboto Light"/>
              <a:buChar char="▰"/>
            </a:pPr>
            <a:r>
              <a:rPr lang="en-US" sz="3200" kern="0" dirty="0">
                <a:solidFill>
                  <a:srgbClr val="3F3F3F">
                    <a:lumMod val="50000"/>
                  </a:srgbClr>
                </a:solidFill>
                <a:latin typeface="Roboto" panose="02000000000000000000" pitchFamily="2" charset="0"/>
                <a:ea typeface="Roboto" panose="02000000000000000000" pitchFamily="2" charset="0"/>
                <a:cs typeface="Roboto" panose="02000000000000000000" pitchFamily="2" charset="0"/>
                <a:sym typeface="Roboto Light"/>
              </a:rPr>
              <a:t>Q = Capacity</a:t>
            </a:r>
          </a:p>
          <a:p>
            <a:pPr marL="914400" lvl="1" indent="-381000">
              <a:spcBef>
                <a:spcPts val="600"/>
              </a:spcBef>
              <a:buClr>
                <a:srgbClr val="C7D3E6"/>
              </a:buClr>
              <a:buSzPts val="2400"/>
              <a:buFont typeface="Roboto Light"/>
              <a:buChar char="▰"/>
            </a:pPr>
            <a:r>
              <a:rPr kumimoji="0" lang="en-US" sz="32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P = Power</a:t>
            </a:r>
          </a:p>
          <a:p>
            <a:pPr marL="914400" lvl="1" indent="-381000">
              <a:spcBef>
                <a:spcPts val="600"/>
              </a:spcBef>
              <a:buClr>
                <a:srgbClr val="C7D3E6"/>
              </a:buClr>
              <a:buSzPts val="2400"/>
              <a:buFont typeface="Roboto Light"/>
              <a:buChar char="▰"/>
            </a:pPr>
            <a:r>
              <a:rPr lang="en-US" sz="3200" kern="0" dirty="0">
                <a:solidFill>
                  <a:srgbClr val="3F3F3F">
                    <a:lumMod val="50000"/>
                  </a:srgbClr>
                </a:solidFill>
                <a:latin typeface="Roboto" panose="02000000000000000000" pitchFamily="2" charset="0"/>
                <a:ea typeface="Roboto" panose="02000000000000000000" pitchFamily="2" charset="0"/>
                <a:cs typeface="Roboto" panose="02000000000000000000" pitchFamily="2" charset="0"/>
                <a:sym typeface="Roboto Light"/>
              </a:rPr>
              <a:t>EIR = Energy Input Ratio (= P/Q)</a:t>
            </a:r>
          </a:p>
          <a:p>
            <a:pPr marL="914400" lvl="1" indent="-381000">
              <a:spcBef>
                <a:spcPts val="600"/>
              </a:spcBef>
              <a:buClr>
                <a:srgbClr val="C7D3E6"/>
              </a:buClr>
              <a:buSzPts val="2400"/>
              <a:buFont typeface="Roboto Light"/>
              <a:buChar char="▰"/>
            </a:pPr>
            <a:r>
              <a:rPr kumimoji="0" lang="en-US" sz="32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COP = Coefficient of Performance (= Q/P)</a:t>
            </a:r>
          </a:p>
        </p:txBody>
      </p:sp>
    </p:spTree>
    <p:extLst>
      <p:ext uri="{BB962C8B-B14F-4D97-AF65-F5344CB8AC3E}">
        <p14:creationId xmlns:p14="http://schemas.microsoft.com/office/powerpoint/2010/main" val="840241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B300AD15-E8F7-7B3F-731B-096BDA325F70}"/>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5FE2148E-2488-145B-78E4-D0C73982770C}"/>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Terminology</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2" name="Google Shape;431;p31">
            <a:extLst>
              <a:ext uri="{FF2B5EF4-FFF2-40B4-BE49-F238E27FC236}">
                <a16:creationId xmlns:a16="http://schemas.microsoft.com/office/drawing/2014/main" id="{6AC77040-57FA-8499-9161-E2BE9272D171}"/>
              </a:ext>
            </a:extLst>
          </p:cNvPr>
          <p:cNvSpPr txBox="1"/>
          <p:nvPr/>
        </p:nvSpPr>
        <p:spPr>
          <a:xfrm>
            <a:off x="500743" y="1433259"/>
            <a:ext cx="10871067" cy="5135276"/>
          </a:xfrm>
          <a:prstGeom prst="rect">
            <a:avLst/>
          </a:prstGeom>
          <a:noFill/>
          <a:ln>
            <a:noFill/>
          </a:ln>
        </p:spPr>
        <p:txBody>
          <a:bodyPr spcFirstLastPara="1" wrap="square" lIns="91425" tIns="91425" rIns="91425" bIns="91425" anchor="t" anchorCtr="0">
            <a:noAutofit/>
          </a:bodyPr>
          <a:lstStyle/>
          <a:p>
            <a:pPr marL="457200" marR="0" lvl="0" indent="-381000" algn="l" defTabSz="914400" rtl="0" eaLnBrk="1" fontAlgn="auto" latinLnBrk="0" hangingPunct="1">
              <a:lnSpc>
                <a:spcPct val="100000"/>
              </a:lnSpc>
              <a:spcBef>
                <a:spcPts val="600"/>
              </a:spcBef>
              <a:spcAft>
                <a:spcPts val="0"/>
              </a:spcAft>
              <a:buClr>
                <a:srgbClr val="C7D3E6"/>
              </a:buClr>
              <a:buSzPts val="2400"/>
              <a:buFont typeface="Roboto Light"/>
              <a:buChar char="▰"/>
              <a:tabLst/>
              <a:defRPr/>
            </a:pPr>
            <a:r>
              <a:rPr kumimoji="0" lang="en-US" sz="32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Compressor Speeds:</a:t>
            </a:r>
          </a:p>
          <a:p>
            <a:pPr marL="914400" lvl="1" indent="-381000">
              <a:spcBef>
                <a:spcPts val="600"/>
              </a:spcBef>
              <a:buClr>
                <a:srgbClr val="C7D3E6"/>
              </a:buClr>
              <a:buSzPts val="2400"/>
              <a:buFont typeface="Roboto Light"/>
              <a:buChar char="▰"/>
            </a:pPr>
            <a:r>
              <a:rPr lang="en-US" sz="3200" kern="0" dirty="0">
                <a:solidFill>
                  <a:srgbClr val="3F3F3F">
                    <a:lumMod val="50000"/>
                  </a:srgbClr>
                </a:solidFill>
                <a:latin typeface="Roboto" panose="02000000000000000000" pitchFamily="2" charset="0"/>
                <a:ea typeface="Roboto" panose="02000000000000000000" pitchFamily="2" charset="0"/>
                <a:cs typeface="Roboto" panose="02000000000000000000" pitchFamily="2" charset="0"/>
                <a:sym typeface="Roboto Light"/>
              </a:rPr>
              <a:t>min = Minimum capacity compressor speed</a:t>
            </a:r>
          </a:p>
          <a:p>
            <a:pPr marL="914400" lvl="1" indent="-381000">
              <a:spcBef>
                <a:spcPts val="600"/>
              </a:spcBef>
              <a:buClr>
                <a:srgbClr val="C7D3E6"/>
              </a:buClr>
              <a:buSzPts val="2400"/>
              <a:buFont typeface="Roboto Light"/>
              <a:buChar char="▰"/>
            </a:pPr>
            <a:r>
              <a:rPr kumimoji="0" lang="en-US" sz="32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full = Full load capacity compressor speed</a:t>
            </a:r>
          </a:p>
          <a:p>
            <a:pPr marL="914400" lvl="1" indent="-381000">
              <a:spcBef>
                <a:spcPts val="600"/>
              </a:spcBef>
              <a:buClr>
                <a:srgbClr val="C7D3E6"/>
              </a:buClr>
              <a:buSzPts val="2400"/>
              <a:buFont typeface="Roboto Light"/>
              <a:buChar char="▰"/>
            </a:pPr>
            <a:r>
              <a:rPr lang="en-US" sz="3200" kern="0" dirty="0">
                <a:solidFill>
                  <a:srgbClr val="3F3F3F">
                    <a:lumMod val="50000"/>
                  </a:srgbClr>
                </a:solidFill>
                <a:latin typeface="Roboto" panose="02000000000000000000" pitchFamily="2" charset="0"/>
                <a:ea typeface="Roboto" panose="02000000000000000000" pitchFamily="2" charset="0"/>
                <a:cs typeface="Roboto" panose="02000000000000000000" pitchFamily="2" charset="0"/>
                <a:sym typeface="Roboto Light"/>
              </a:rPr>
              <a:t>max = Maximum capacity compressor speed</a:t>
            </a:r>
          </a:p>
          <a:p>
            <a:pPr marL="914400" lvl="1" indent="-381000">
              <a:spcBef>
                <a:spcPts val="600"/>
              </a:spcBef>
              <a:buClr>
                <a:srgbClr val="C7D3E6"/>
              </a:buClr>
              <a:buSzPts val="2400"/>
              <a:buFont typeface="Roboto Light"/>
              <a:buChar char="▰"/>
            </a:pPr>
            <a:endParaRPr lang="en-US" sz="3200" kern="0" dirty="0">
              <a:solidFill>
                <a:srgbClr val="3F3F3F">
                  <a:lumMod val="50000"/>
                </a:srgbClr>
              </a:solidFill>
              <a:latin typeface="Roboto" panose="02000000000000000000" pitchFamily="2" charset="0"/>
              <a:ea typeface="Roboto" panose="02000000000000000000" pitchFamily="2" charset="0"/>
              <a:cs typeface="Roboto" panose="02000000000000000000" pitchFamily="2" charset="0"/>
              <a:sym typeface="Roboto Light"/>
            </a:endParaRPr>
          </a:p>
          <a:p>
            <a:pPr marL="457200" indent="-381000">
              <a:spcBef>
                <a:spcPts val="600"/>
              </a:spcBef>
              <a:buClr>
                <a:srgbClr val="C7D3E6"/>
              </a:buClr>
              <a:buSzPts val="2400"/>
              <a:buFont typeface="Roboto Light"/>
              <a:buChar char="▰"/>
            </a:pPr>
            <a:r>
              <a:rPr lang="en-US" sz="3200" kern="0" dirty="0">
                <a:solidFill>
                  <a:srgbClr val="3F3F3F">
                    <a:lumMod val="50000"/>
                  </a:srgbClr>
                </a:solidFill>
                <a:latin typeface="Roboto" panose="02000000000000000000" pitchFamily="2" charset="0"/>
                <a:ea typeface="Roboto" panose="02000000000000000000" pitchFamily="2" charset="0"/>
                <a:cs typeface="Roboto" panose="02000000000000000000" pitchFamily="2" charset="0"/>
                <a:sym typeface="Roboto Light"/>
              </a:rPr>
              <a:t>Single Stage Systems: Full</a:t>
            </a:r>
          </a:p>
          <a:p>
            <a:pPr marL="457200" indent="-381000">
              <a:spcBef>
                <a:spcPts val="600"/>
              </a:spcBef>
              <a:buClr>
                <a:srgbClr val="C7D3E6"/>
              </a:buClr>
              <a:buSzPts val="2400"/>
              <a:buFont typeface="Roboto Light"/>
              <a:buChar char="▰"/>
            </a:pPr>
            <a:r>
              <a:rPr lang="en-US" sz="3200" kern="0" dirty="0">
                <a:solidFill>
                  <a:srgbClr val="3F3F3F">
                    <a:lumMod val="50000"/>
                  </a:srgbClr>
                </a:solidFill>
                <a:latin typeface="Roboto" panose="02000000000000000000" pitchFamily="2" charset="0"/>
                <a:ea typeface="Roboto" panose="02000000000000000000" pitchFamily="2" charset="0"/>
                <a:cs typeface="Roboto" panose="02000000000000000000" pitchFamily="2" charset="0"/>
                <a:sym typeface="Roboto Light"/>
              </a:rPr>
              <a:t>Two Stage Systems: Min, Full</a:t>
            </a:r>
          </a:p>
          <a:p>
            <a:pPr marL="457200" indent="-381000">
              <a:spcBef>
                <a:spcPts val="600"/>
              </a:spcBef>
              <a:buClr>
                <a:srgbClr val="C7D3E6"/>
              </a:buClr>
              <a:buSzPts val="2400"/>
              <a:buFont typeface="Roboto Light"/>
              <a:buChar char="▰"/>
            </a:pPr>
            <a:r>
              <a:rPr lang="en-US" sz="3200" kern="0" dirty="0">
                <a:solidFill>
                  <a:srgbClr val="3F3F3F">
                    <a:lumMod val="50000"/>
                  </a:srgbClr>
                </a:solidFill>
                <a:latin typeface="Roboto" panose="02000000000000000000" pitchFamily="2" charset="0"/>
                <a:ea typeface="Roboto" panose="02000000000000000000" pitchFamily="2" charset="0"/>
                <a:cs typeface="Roboto" panose="02000000000000000000" pitchFamily="2" charset="0"/>
                <a:sym typeface="Roboto Light"/>
              </a:rPr>
              <a:t>Variable Speed Systems: Min, Full, Max</a:t>
            </a:r>
          </a:p>
        </p:txBody>
      </p:sp>
    </p:spTree>
    <p:extLst>
      <p:ext uri="{BB962C8B-B14F-4D97-AF65-F5344CB8AC3E}">
        <p14:creationId xmlns:p14="http://schemas.microsoft.com/office/powerpoint/2010/main" val="3859375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C3FB7D3F-D3E5-1D7C-6E32-96413018F58A}"/>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BBC9E61B-B1CA-B65A-FAE2-489CB257A027}"/>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Terminology</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2" name="Google Shape;431;p31">
            <a:extLst>
              <a:ext uri="{FF2B5EF4-FFF2-40B4-BE49-F238E27FC236}">
                <a16:creationId xmlns:a16="http://schemas.microsoft.com/office/drawing/2014/main" id="{8E59B08E-A3D8-B9B6-6BD2-2E0F1D9A92E3}"/>
              </a:ext>
            </a:extLst>
          </p:cNvPr>
          <p:cNvSpPr txBox="1"/>
          <p:nvPr/>
        </p:nvSpPr>
        <p:spPr>
          <a:xfrm>
            <a:off x="500743" y="1433259"/>
            <a:ext cx="10871067" cy="5135276"/>
          </a:xfrm>
          <a:prstGeom prst="rect">
            <a:avLst/>
          </a:prstGeom>
          <a:noFill/>
          <a:ln>
            <a:noFill/>
          </a:ln>
        </p:spPr>
        <p:txBody>
          <a:bodyPr spcFirstLastPara="1" wrap="square" lIns="91425" tIns="91425" rIns="91425" bIns="91425" anchor="t" anchorCtr="0">
            <a:noAutofit/>
          </a:bodyPr>
          <a:lstStyle/>
          <a:p>
            <a:pPr marL="457200" marR="0" lvl="0" indent="-381000" algn="l" defTabSz="914400" rtl="0" eaLnBrk="1" fontAlgn="auto" latinLnBrk="0" hangingPunct="1">
              <a:lnSpc>
                <a:spcPct val="100000"/>
              </a:lnSpc>
              <a:spcBef>
                <a:spcPts val="600"/>
              </a:spcBef>
              <a:spcAft>
                <a:spcPts val="0"/>
              </a:spcAft>
              <a:buClr>
                <a:srgbClr val="C7D3E6"/>
              </a:buClr>
              <a:buSzPts val="2400"/>
              <a:buFont typeface="Roboto Light"/>
              <a:buChar char="▰"/>
              <a:tabLst/>
              <a:defRPr/>
            </a:pPr>
            <a:r>
              <a:rPr kumimoji="0" lang="en-US" sz="32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Normalizations</a:t>
            </a:r>
          </a:p>
          <a:p>
            <a:pPr marL="914400" lvl="1" indent="-381000">
              <a:spcBef>
                <a:spcPts val="600"/>
              </a:spcBef>
              <a:buClr>
                <a:srgbClr val="C7D3E6"/>
              </a:buClr>
              <a:buSzPts val="2400"/>
              <a:buFont typeface="Roboto Light"/>
              <a:buChar char="▰"/>
            </a:pPr>
            <a:r>
              <a:rPr lang="en-US" sz="3200" kern="0" dirty="0">
                <a:solidFill>
                  <a:srgbClr val="3F3F3F">
                    <a:lumMod val="50000"/>
                  </a:srgbClr>
                </a:solidFill>
                <a:latin typeface="Roboto" panose="02000000000000000000" pitchFamily="2" charset="0"/>
                <a:ea typeface="Roboto" panose="02000000000000000000" pitchFamily="2" charset="0"/>
                <a:cs typeface="Roboto" panose="02000000000000000000" pitchFamily="2" charset="0"/>
                <a:sym typeface="Roboto Light"/>
              </a:rPr>
              <a:t>Ratio: performance relative to maximum compressor speed (at a fixed temperature)</a:t>
            </a:r>
          </a:p>
          <a:p>
            <a:pPr marL="914400" lvl="1" indent="-381000">
              <a:spcBef>
                <a:spcPts val="600"/>
              </a:spcBef>
              <a:buClr>
                <a:srgbClr val="C7D3E6"/>
              </a:buClr>
              <a:buSzPts val="2400"/>
              <a:buFont typeface="Roboto Light"/>
              <a:buChar char="▰"/>
            </a:pPr>
            <a:r>
              <a:rPr kumimoji="0" lang="en-US" sz="32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Maintenance: performance relative to a less extreme outdoor temperature (at a fixed speed)</a:t>
            </a:r>
          </a:p>
        </p:txBody>
      </p:sp>
    </p:spTree>
    <p:extLst>
      <p:ext uri="{BB962C8B-B14F-4D97-AF65-F5344CB8AC3E}">
        <p14:creationId xmlns:p14="http://schemas.microsoft.com/office/powerpoint/2010/main" val="1424562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DD10843B-E7C2-1FE7-1A2A-87593A565831}"/>
            </a:ext>
          </a:extLst>
        </p:cNvPr>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49841B7D-2167-F231-46CA-1C8A0D0CA4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26438" y="811765"/>
            <a:ext cx="9689319" cy="6156960"/>
          </a:xfrm>
          <a:prstGeom prst="rect">
            <a:avLst/>
          </a:prstGeom>
          <a:ln>
            <a:noFill/>
          </a:ln>
        </p:spPr>
      </p:pic>
      <p:sp>
        <p:nvSpPr>
          <p:cNvPr id="4" name="Rectangle 3">
            <a:extLst>
              <a:ext uri="{FF2B5EF4-FFF2-40B4-BE49-F238E27FC236}">
                <a16:creationId xmlns:a16="http://schemas.microsoft.com/office/drawing/2014/main" id="{CD43B4FD-741C-BFFE-ACD9-F6BF8055A5AB}"/>
              </a:ext>
            </a:extLst>
          </p:cNvPr>
          <p:cNvSpPr/>
          <p:nvPr/>
        </p:nvSpPr>
        <p:spPr>
          <a:xfrm>
            <a:off x="10505930" y="737279"/>
            <a:ext cx="568635" cy="52200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8" name="Straight Connector 7">
            <a:extLst>
              <a:ext uri="{FF2B5EF4-FFF2-40B4-BE49-F238E27FC236}">
                <a16:creationId xmlns:a16="http://schemas.microsoft.com/office/drawing/2014/main" id="{7316F081-521E-E91E-76F0-2DE1CB2E8459}"/>
              </a:ext>
            </a:extLst>
          </p:cNvPr>
          <p:cNvCxnSpPr>
            <a:cxnSpLocks/>
          </p:cNvCxnSpPr>
          <p:nvPr/>
        </p:nvCxnSpPr>
        <p:spPr>
          <a:xfrm flipH="1">
            <a:off x="2368040" y="1310910"/>
            <a:ext cx="51370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64029AC-1F85-7E38-BDDF-A2552CF162EE}"/>
              </a:ext>
            </a:extLst>
          </p:cNvPr>
          <p:cNvCxnSpPr>
            <a:cxnSpLocks/>
          </p:cNvCxnSpPr>
          <p:nvPr/>
        </p:nvCxnSpPr>
        <p:spPr>
          <a:xfrm flipH="1">
            <a:off x="2368040" y="5120911"/>
            <a:ext cx="51290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A856757-82F9-EF43-960B-B9540C563BFD}"/>
              </a:ext>
            </a:extLst>
          </p:cNvPr>
          <p:cNvCxnSpPr>
            <a:cxnSpLocks/>
          </p:cNvCxnSpPr>
          <p:nvPr/>
        </p:nvCxnSpPr>
        <p:spPr>
          <a:xfrm flipV="1">
            <a:off x="7497041" y="1262358"/>
            <a:ext cx="0" cy="4879497"/>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5B930DC-EAE5-5E88-ADDE-0C27FB27ECB6}"/>
              </a:ext>
            </a:extLst>
          </p:cNvPr>
          <p:cNvSpPr txBox="1"/>
          <p:nvPr/>
        </p:nvSpPr>
        <p:spPr>
          <a:xfrm>
            <a:off x="2326848" y="1310910"/>
            <a:ext cx="3895926"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FF0000"/>
                </a:solidFill>
                <a:effectLst/>
                <a:uLnTx/>
                <a:uFillTx/>
                <a:latin typeface="Arial"/>
                <a:cs typeface="Arial"/>
                <a:sym typeface="Arial"/>
              </a:rPr>
              <a:t>47F Capacity @ Max = 65 </a:t>
            </a:r>
            <a:r>
              <a:rPr kumimoji="0" lang="en-US" b="1" i="0" u="none" strike="noStrike" kern="0" cap="none" spc="0" normalizeH="0" baseline="0" noProof="0" dirty="0" err="1">
                <a:ln>
                  <a:noFill/>
                </a:ln>
                <a:solidFill>
                  <a:srgbClr val="FF0000"/>
                </a:solidFill>
                <a:effectLst/>
                <a:uLnTx/>
                <a:uFillTx/>
                <a:latin typeface="Arial"/>
                <a:cs typeface="Arial"/>
                <a:sym typeface="Arial"/>
              </a:rPr>
              <a:t>kBtu</a:t>
            </a:r>
            <a:r>
              <a:rPr kumimoji="0" lang="en-US" b="1" i="0" u="none" strike="noStrike" kern="0" cap="none" spc="0" normalizeH="0" baseline="0" noProof="0" dirty="0">
                <a:ln>
                  <a:noFill/>
                </a:ln>
                <a:solidFill>
                  <a:srgbClr val="FF0000"/>
                </a:solidFill>
                <a:effectLst/>
                <a:uLnTx/>
                <a:uFillTx/>
                <a:latin typeface="Arial"/>
                <a:cs typeface="Arial"/>
                <a:sym typeface="Arial"/>
              </a:rPr>
              <a:t>/h </a:t>
            </a:r>
          </a:p>
        </p:txBody>
      </p:sp>
      <p:sp>
        <p:nvSpPr>
          <p:cNvPr id="19" name="TextBox 18">
            <a:extLst>
              <a:ext uri="{FF2B5EF4-FFF2-40B4-BE49-F238E27FC236}">
                <a16:creationId xmlns:a16="http://schemas.microsoft.com/office/drawing/2014/main" id="{F22E5687-83C0-6442-9B45-456FF3D09C7A}"/>
              </a:ext>
            </a:extLst>
          </p:cNvPr>
          <p:cNvSpPr txBox="1"/>
          <p:nvPr/>
        </p:nvSpPr>
        <p:spPr>
          <a:xfrm>
            <a:off x="2395778" y="4700616"/>
            <a:ext cx="3758065" cy="369332"/>
          </a:xfrm>
          <a:prstGeom prst="rect">
            <a:avLst/>
          </a:prstGeom>
          <a:solidFill>
            <a:srgbClr val="FFFFFF">
              <a:alpha val="54118"/>
            </a:srgbClr>
          </a:solid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FF0000"/>
                </a:solidFill>
                <a:effectLst/>
                <a:uLnTx/>
                <a:uFillTx/>
                <a:latin typeface="Arial"/>
                <a:cs typeface="Arial"/>
                <a:sym typeface="Arial"/>
              </a:rPr>
              <a:t>47F</a:t>
            </a:r>
            <a:r>
              <a:rPr kumimoji="0" lang="en-US" b="1" i="0" u="none" strike="noStrike" kern="0" cap="none" spc="0" normalizeH="0" noProof="0" dirty="0">
                <a:ln>
                  <a:noFill/>
                </a:ln>
                <a:solidFill>
                  <a:srgbClr val="FF0000"/>
                </a:solidFill>
                <a:effectLst/>
                <a:uLnTx/>
                <a:uFillTx/>
                <a:latin typeface="Arial"/>
                <a:cs typeface="Arial"/>
                <a:sym typeface="Arial"/>
              </a:rPr>
              <a:t> </a:t>
            </a:r>
            <a:r>
              <a:rPr kumimoji="0" lang="en-US" b="1" i="0" u="none" strike="noStrike" kern="0" cap="none" spc="0" normalizeH="0" baseline="0" noProof="0" dirty="0">
                <a:ln>
                  <a:noFill/>
                </a:ln>
                <a:solidFill>
                  <a:srgbClr val="FF0000"/>
                </a:solidFill>
                <a:effectLst/>
                <a:uLnTx/>
                <a:uFillTx/>
                <a:latin typeface="Arial"/>
                <a:cs typeface="Arial"/>
                <a:sym typeface="Arial"/>
              </a:rPr>
              <a:t>Capacity @ Min = 14 </a:t>
            </a:r>
            <a:r>
              <a:rPr kumimoji="0" lang="en-US" b="1" i="0" u="none" strike="noStrike" kern="0" cap="none" spc="0" normalizeH="0" baseline="0" noProof="0" dirty="0" err="1">
                <a:ln>
                  <a:noFill/>
                </a:ln>
                <a:solidFill>
                  <a:srgbClr val="FF0000"/>
                </a:solidFill>
                <a:effectLst/>
                <a:uLnTx/>
                <a:uFillTx/>
                <a:latin typeface="Arial"/>
                <a:cs typeface="Arial"/>
                <a:sym typeface="Arial"/>
              </a:rPr>
              <a:t>kBtu</a:t>
            </a:r>
            <a:r>
              <a:rPr kumimoji="0" lang="en-US" b="1" i="0" u="none" strike="noStrike" kern="0" cap="none" spc="0" normalizeH="0" baseline="0" noProof="0" dirty="0">
                <a:ln>
                  <a:noFill/>
                </a:ln>
                <a:solidFill>
                  <a:srgbClr val="FF0000"/>
                </a:solidFill>
                <a:effectLst/>
                <a:uLnTx/>
                <a:uFillTx/>
                <a:latin typeface="Arial"/>
                <a:cs typeface="Arial"/>
                <a:sym typeface="Arial"/>
              </a:rPr>
              <a:t>/h </a:t>
            </a:r>
          </a:p>
        </p:txBody>
      </p:sp>
      <p:sp>
        <p:nvSpPr>
          <p:cNvPr id="20" name="TextBox 19">
            <a:extLst>
              <a:ext uri="{FF2B5EF4-FFF2-40B4-BE49-F238E27FC236}">
                <a16:creationId xmlns:a16="http://schemas.microsoft.com/office/drawing/2014/main" id="{57E1E19A-81D9-974C-964B-5478F7FA98E2}"/>
              </a:ext>
            </a:extLst>
          </p:cNvPr>
          <p:cNvSpPr txBox="1"/>
          <p:nvPr/>
        </p:nvSpPr>
        <p:spPr>
          <a:xfrm>
            <a:off x="124080" y="72605"/>
            <a:ext cx="119438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0000"/>
                </a:solidFill>
                <a:effectLst/>
                <a:uLnTx/>
                <a:uFillTx/>
                <a:latin typeface="Arial"/>
                <a:cs typeface="Arial"/>
                <a:sym typeface="Arial"/>
              </a:rPr>
              <a:t>47F Capacity Ratio @ Min</a:t>
            </a:r>
          </a:p>
        </p:txBody>
      </p:sp>
      <p:sp>
        <p:nvSpPr>
          <p:cNvPr id="22" name="TextBox 21">
            <a:extLst>
              <a:ext uri="{FF2B5EF4-FFF2-40B4-BE49-F238E27FC236}">
                <a16:creationId xmlns:a16="http://schemas.microsoft.com/office/drawing/2014/main" id="{75E5FDA3-4645-0B43-9FF3-7BC94B356CAD}"/>
              </a:ext>
            </a:extLst>
          </p:cNvPr>
          <p:cNvSpPr txBox="1"/>
          <p:nvPr/>
        </p:nvSpPr>
        <p:spPr>
          <a:xfrm>
            <a:off x="7218319" y="6185958"/>
            <a:ext cx="5574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FF0000"/>
                </a:solidFill>
                <a:effectLst/>
                <a:uLnTx/>
                <a:uFillTx/>
                <a:latin typeface="Arial"/>
                <a:cs typeface="Arial"/>
                <a:sym typeface="Arial"/>
              </a:rPr>
              <a:t>47</a:t>
            </a:r>
          </a:p>
        </p:txBody>
      </p:sp>
      <p:cxnSp>
        <p:nvCxnSpPr>
          <p:cNvPr id="5" name="Straight Connector 4">
            <a:extLst>
              <a:ext uri="{FF2B5EF4-FFF2-40B4-BE49-F238E27FC236}">
                <a16:creationId xmlns:a16="http://schemas.microsoft.com/office/drawing/2014/main" id="{C1196B02-EA4D-A2C0-09B4-0677257830A9}"/>
              </a:ext>
            </a:extLst>
          </p:cNvPr>
          <p:cNvCxnSpPr>
            <a:cxnSpLocks/>
          </p:cNvCxnSpPr>
          <p:nvPr/>
        </p:nvCxnSpPr>
        <p:spPr>
          <a:xfrm flipV="1">
            <a:off x="7497041" y="5120911"/>
            <a:ext cx="8092" cy="1020944"/>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B73B28F-562A-EC8D-6426-03125E51DD7A}"/>
              </a:ext>
            </a:extLst>
          </p:cNvPr>
          <p:cNvSpPr txBox="1"/>
          <p:nvPr/>
        </p:nvSpPr>
        <p:spPr>
          <a:xfrm>
            <a:off x="124080" y="466889"/>
            <a:ext cx="119195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0000"/>
                </a:solidFill>
                <a:effectLst/>
                <a:uLnTx/>
                <a:uFillTx/>
                <a:latin typeface="Arial"/>
                <a:cs typeface="Arial"/>
                <a:sym typeface="Arial"/>
              </a:rPr>
              <a:t>= 14 / 65 = 22% </a:t>
            </a:r>
          </a:p>
        </p:txBody>
      </p:sp>
    </p:spTree>
    <p:extLst>
      <p:ext uri="{BB962C8B-B14F-4D97-AF65-F5344CB8AC3E}">
        <p14:creationId xmlns:p14="http://schemas.microsoft.com/office/powerpoint/2010/main" val="425528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500"/>
                            </p:stCondLst>
                            <p:childTnLst>
                              <p:par>
                                <p:cTn id="13" presetID="2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par>
                          <p:cTn id="24" fill="hold">
                            <p:stCondLst>
                              <p:cond delay="500"/>
                            </p:stCondLst>
                            <p:childTnLst>
                              <p:par>
                                <p:cTn id="25" presetID="22" presetClass="entr" presetSubtype="2"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right)">
                                      <p:cBhvr>
                                        <p:cTn id="27" dur="500"/>
                                        <p:tgtEl>
                                          <p:spTgt spid="8"/>
                                        </p:tgtEl>
                                      </p:cBhvr>
                                    </p:animEffect>
                                  </p:child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2"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39DE23E2-B1E0-6D99-ADBB-FD9372269B4A}"/>
            </a:ext>
          </a:extLst>
        </p:cNvPr>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0D13C1C2-89A8-86C5-FBEE-DE7A50620E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26438" y="811765"/>
            <a:ext cx="9689319" cy="6156960"/>
          </a:xfrm>
          <a:prstGeom prst="rect">
            <a:avLst/>
          </a:prstGeom>
          <a:ln>
            <a:noFill/>
          </a:ln>
        </p:spPr>
      </p:pic>
      <p:sp>
        <p:nvSpPr>
          <p:cNvPr id="4" name="Rectangle 3">
            <a:extLst>
              <a:ext uri="{FF2B5EF4-FFF2-40B4-BE49-F238E27FC236}">
                <a16:creationId xmlns:a16="http://schemas.microsoft.com/office/drawing/2014/main" id="{D19D203E-17F9-C95D-81F5-12714EBD4BE1}"/>
              </a:ext>
            </a:extLst>
          </p:cNvPr>
          <p:cNvSpPr/>
          <p:nvPr/>
        </p:nvSpPr>
        <p:spPr>
          <a:xfrm>
            <a:off x="10505930" y="737279"/>
            <a:ext cx="568635" cy="52200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8" name="Straight Connector 7">
            <a:extLst>
              <a:ext uri="{FF2B5EF4-FFF2-40B4-BE49-F238E27FC236}">
                <a16:creationId xmlns:a16="http://schemas.microsoft.com/office/drawing/2014/main" id="{62457FE7-55B5-816F-DE9B-0672DE8C95E8}"/>
              </a:ext>
            </a:extLst>
          </p:cNvPr>
          <p:cNvCxnSpPr>
            <a:cxnSpLocks/>
          </p:cNvCxnSpPr>
          <p:nvPr/>
        </p:nvCxnSpPr>
        <p:spPr>
          <a:xfrm flipH="1">
            <a:off x="2368040" y="1310910"/>
            <a:ext cx="51370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601E4DA-469D-B100-861C-D3684C4D584A}"/>
              </a:ext>
            </a:extLst>
          </p:cNvPr>
          <p:cNvCxnSpPr>
            <a:cxnSpLocks/>
          </p:cNvCxnSpPr>
          <p:nvPr/>
        </p:nvCxnSpPr>
        <p:spPr>
          <a:xfrm flipH="1">
            <a:off x="2368040" y="3284019"/>
            <a:ext cx="239524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00E71D5-DB7B-0D18-02C9-183CFA14D564}"/>
              </a:ext>
            </a:extLst>
          </p:cNvPr>
          <p:cNvCxnSpPr>
            <a:cxnSpLocks/>
          </p:cNvCxnSpPr>
          <p:nvPr/>
        </p:nvCxnSpPr>
        <p:spPr>
          <a:xfrm flipV="1">
            <a:off x="4763282" y="3284019"/>
            <a:ext cx="0" cy="2857836"/>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F3EF5E6-9607-3330-B565-06EDCFB81E6D}"/>
              </a:ext>
            </a:extLst>
          </p:cNvPr>
          <p:cNvCxnSpPr>
            <a:cxnSpLocks/>
          </p:cNvCxnSpPr>
          <p:nvPr/>
        </p:nvCxnSpPr>
        <p:spPr>
          <a:xfrm flipV="1">
            <a:off x="7497041" y="1262358"/>
            <a:ext cx="0" cy="4879497"/>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D225FD6-0D07-2E81-6177-90769F8710A4}"/>
              </a:ext>
            </a:extLst>
          </p:cNvPr>
          <p:cNvSpPr txBox="1"/>
          <p:nvPr/>
        </p:nvSpPr>
        <p:spPr>
          <a:xfrm>
            <a:off x="2326848" y="1310910"/>
            <a:ext cx="3895926"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FF0000"/>
                </a:solidFill>
                <a:effectLst/>
                <a:uLnTx/>
                <a:uFillTx/>
                <a:latin typeface="Arial"/>
                <a:cs typeface="Arial"/>
                <a:sym typeface="Arial"/>
              </a:rPr>
              <a:t>Max Capacity @ 47F = 65 </a:t>
            </a:r>
            <a:r>
              <a:rPr kumimoji="0" lang="en-US" b="1" i="0" u="none" strike="noStrike" kern="0" cap="none" spc="0" normalizeH="0" baseline="0" noProof="0" dirty="0" err="1">
                <a:ln>
                  <a:noFill/>
                </a:ln>
                <a:solidFill>
                  <a:srgbClr val="FF0000"/>
                </a:solidFill>
                <a:effectLst/>
                <a:uLnTx/>
                <a:uFillTx/>
                <a:latin typeface="Arial"/>
                <a:cs typeface="Arial"/>
                <a:sym typeface="Arial"/>
              </a:rPr>
              <a:t>kBtu</a:t>
            </a:r>
            <a:r>
              <a:rPr kumimoji="0" lang="en-US" b="1" i="0" u="none" strike="noStrike" kern="0" cap="none" spc="0" normalizeH="0" baseline="0" noProof="0" dirty="0">
                <a:ln>
                  <a:noFill/>
                </a:ln>
                <a:solidFill>
                  <a:srgbClr val="FF0000"/>
                </a:solidFill>
                <a:effectLst/>
                <a:uLnTx/>
                <a:uFillTx/>
                <a:latin typeface="Arial"/>
                <a:cs typeface="Arial"/>
                <a:sym typeface="Arial"/>
              </a:rPr>
              <a:t>/h </a:t>
            </a:r>
          </a:p>
        </p:txBody>
      </p:sp>
      <p:sp>
        <p:nvSpPr>
          <p:cNvPr id="19" name="TextBox 18">
            <a:extLst>
              <a:ext uri="{FF2B5EF4-FFF2-40B4-BE49-F238E27FC236}">
                <a16:creationId xmlns:a16="http://schemas.microsoft.com/office/drawing/2014/main" id="{9440DB39-857A-84AB-791D-CA91E35F99BF}"/>
              </a:ext>
            </a:extLst>
          </p:cNvPr>
          <p:cNvSpPr txBox="1"/>
          <p:nvPr/>
        </p:nvSpPr>
        <p:spPr>
          <a:xfrm>
            <a:off x="2464709" y="2846683"/>
            <a:ext cx="3758065" cy="369332"/>
          </a:xfrm>
          <a:prstGeom prst="rect">
            <a:avLst/>
          </a:prstGeom>
          <a:solidFill>
            <a:srgbClr val="FFFFFF">
              <a:alpha val="54118"/>
            </a:srgbClr>
          </a:solid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FF0000"/>
                </a:solidFill>
                <a:effectLst/>
                <a:uLnTx/>
                <a:uFillTx/>
                <a:latin typeface="Arial"/>
                <a:cs typeface="Arial"/>
                <a:sym typeface="Arial"/>
              </a:rPr>
              <a:t>Max Capacity @ 17F = 39 </a:t>
            </a:r>
            <a:r>
              <a:rPr kumimoji="0" lang="en-US" b="1" i="0" u="none" strike="noStrike" kern="0" cap="none" spc="0" normalizeH="0" baseline="0" noProof="0" dirty="0" err="1">
                <a:ln>
                  <a:noFill/>
                </a:ln>
                <a:solidFill>
                  <a:srgbClr val="FF0000"/>
                </a:solidFill>
                <a:effectLst/>
                <a:uLnTx/>
                <a:uFillTx/>
                <a:latin typeface="Arial"/>
                <a:cs typeface="Arial"/>
                <a:sym typeface="Arial"/>
              </a:rPr>
              <a:t>kBtu</a:t>
            </a:r>
            <a:r>
              <a:rPr kumimoji="0" lang="en-US" b="1" i="0" u="none" strike="noStrike" kern="0" cap="none" spc="0" normalizeH="0" baseline="0" noProof="0" dirty="0">
                <a:ln>
                  <a:noFill/>
                </a:ln>
                <a:solidFill>
                  <a:srgbClr val="FF0000"/>
                </a:solidFill>
                <a:effectLst/>
                <a:uLnTx/>
                <a:uFillTx/>
                <a:latin typeface="Arial"/>
                <a:cs typeface="Arial"/>
                <a:sym typeface="Arial"/>
              </a:rPr>
              <a:t>/h </a:t>
            </a:r>
          </a:p>
        </p:txBody>
      </p:sp>
      <p:sp>
        <p:nvSpPr>
          <p:cNvPr id="21" name="TextBox 20">
            <a:extLst>
              <a:ext uri="{FF2B5EF4-FFF2-40B4-BE49-F238E27FC236}">
                <a16:creationId xmlns:a16="http://schemas.microsoft.com/office/drawing/2014/main" id="{E439EF61-BED5-75CD-319D-C54A5939894D}"/>
              </a:ext>
            </a:extLst>
          </p:cNvPr>
          <p:cNvSpPr txBox="1"/>
          <p:nvPr/>
        </p:nvSpPr>
        <p:spPr>
          <a:xfrm>
            <a:off x="4484560" y="6179098"/>
            <a:ext cx="5574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FF0000"/>
                </a:solidFill>
                <a:effectLst/>
                <a:uLnTx/>
                <a:uFillTx/>
                <a:latin typeface="Arial"/>
                <a:cs typeface="Arial"/>
                <a:sym typeface="Arial"/>
              </a:rPr>
              <a:t>17</a:t>
            </a:r>
          </a:p>
        </p:txBody>
      </p:sp>
      <p:sp>
        <p:nvSpPr>
          <p:cNvPr id="22" name="TextBox 21">
            <a:extLst>
              <a:ext uri="{FF2B5EF4-FFF2-40B4-BE49-F238E27FC236}">
                <a16:creationId xmlns:a16="http://schemas.microsoft.com/office/drawing/2014/main" id="{11DB8E4B-EB0B-B907-8C60-C9E4A6B656D7}"/>
              </a:ext>
            </a:extLst>
          </p:cNvPr>
          <p:cNvSpPr txBox="1"/>
          <p:nvPr/>
        </p:nvSpPr>
        <p:spPr>
          <a:xfrm>
            <a:off x="7218319" y="6185958"/>
            <a:ext cx="5574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FF0000"/>
                </a:solidFill>
                <a:effectLst/>
                <a:uLnTx/>
                <a:uFillTx/>
                <a:latin typeface="Arial"/>
                <a:cs typeface="Arial"/>
                <a:sym typeface="Arial"/>
              </a:rPr>
              <a:t>47</a:t>
            </a:r>
          </a:p>
        </p:txBody>
      </p:sp>
      <p:sp>
        <p:nvSpPr>
          <p:cNvPr id="2" name="TextBox 1">
            <a:extLst>
              <a:ext uri="{FF2B5EF4-FFF2-40B4-BE49-F238E27FC236}">
                <a16:creationId xmlns:a16="http://schemas.microsoft.com/office/drawing/2014/main" id="{CA4972B7-AD3F-37F6-1C2F-0E74D4284C71}"/>
              </a:ext>
            </a:extLst>
          </p:cNvPr>
          <p:cNvSpPr txBox="1"/>
          <p:nvPr/>
        </p:nvSpPr>
        <p:spPr>
          <a:xfrm>
            <a:off x="124080" y="72605"/>
            <a:ext cx="119438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0000"/>
                </a:solidFill>
                <a:effectLst/>
                <a:uLnTx/>
                <a:uFillTx/>
                <a:latin typeface="Arial"/>
                <a:cs typeface="Arial"/>
                <a:sym typeface="Arial"/>
              </a:rPr>
              <a:t>Max Capacity Maintenance @ 17F</a:t>
            </a:r>
          </a:p>
        </p:txBody>
      </p:sp>
      <p:sp>
        <p:nvSpPr>
          <p:cNvPr id="5" name="TextBox 4">
            <a:extLst>
              <a:ext uri="{FF2B5EF4-FFF2-40B4-BE49-F238E27FC236}">
                <a16:creationId xmlns:a16="http://schemas.microsoft.com/office/drawing/2014/main" id="{4D899AC5-0334-8D96-2BB4-CE1ECA83EF16}"/>
              </a:ext>
            </a:extLst>
          </p:cNvPr>
          <p:cNvSpPr txBox="1"/>
          <p:nvPr/>
        </p:nvSpPr>
        <p:spPr>
          <a:xfrm>
            <a:off x="124080" y="466889"/>
            <a:ext cx="11919561" cy="461665"/>
          </a:xfrm>
          <a:prstGeom prst="rect">
            <a:avLst/>
          </a:prstGeom>
          <a:noFill/>
        </p:spPr>
        <p:txBody>
          <a:bodyPr wrap="square" rtlCol="0">
            <a:spAutoFit/>
          </a:bodyPr>
          <a:lstStyle/>
          <a:p>
            <a:pPr lvl="0" algn="ctr">
              <a:buClr>
                <a:srgbClr val="000000"/>
              </a:buClr>
            </a:pPr>
            <a:r>
              <a:rPr lang="en-US" sz="2400" b="1" kern="0" dirty="0">
                <a:solidFill>
                  <a:srgbClr val="FF0000"/>
                </a:solidFill>
                <a:cs typeface="Arial"/>
                <a:sym typeface="Arial"/>
              </a:rPr>
              <a:t>= 39 / 65 = 60% </a:t>
            </a:r>
            <a:endParaRPr kumimoji="0" lang="en-US" sz="2400" b="1" i="0" u="none" strike="noStrike" kern="0" cap="none" spc="0" normalizeH="0" baseline="0" noProof="0" dirty="0">
              <a:ln>
                <a:noFill/>
              </a:ln>
              <a:solidFill>
                <a:srgbClr val="FF0000"/>
              </a:solidFill>
              <a:effectLst/>
              <a:uLnTx/>
              <a:uFillTx/>
              <a:latin typeface="Arial"/>
              <a:cs typeface="Arial"/>
              <a:sym typeface="Arial"/>
            </a:endParaRPr>
          </a:p>
        </p:txBody>
      </p:sp>
    </p:spTree>
    <p:extLst>
      <p:ext uri="{BB962C8B-B14F-4D97-AF65-F5344CB8AC3E}">
        <p14:creationId xmlns:p14="http://schemas.microsoft.com/office/powerpoint/2010/main" val="225422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right)">
                                      <p:cBhvr>
                                        <p:cTn id="14" dur="500"/>
                                        <p:tgtEl>
                                          <p:spTgt spid="9"/>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par>
                          <p:cTn id="22" fill="hold">
                            <p:stCondLst>
                              <p:cond delay="0"/>
                            </p:stCondLst>
                            <p:childTnLst>
                              <p:par>
                                <p:cTn id="23" presetID="22" presetClass="entr" presetSubtype="4"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500"/>
                                        <p:tgtEl>
                                          <p:spTgt spid="8"/>
                                        </p:tgtEl>
                                      </p:cBhvr>
                                    </p:animEffect>
                                  </p:childTnLst>
                                </p:cTn>
                              </p:par>
                            </p:childTnLst>
                          </p:cTn>
                        </p:par>
                        <p:par>
                          <p:cTn id="30" fill="hold">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1" grpId="0"/>
      <p:bldP spid="2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F6096-D7D2-F484-B60D-CC6025F754A2}"/>
            </a:ext>
          </a:extLst>
        </p:cNvPr>
        <p:cNvGrpSpPr/>
        <p:nvPr/>
      </p:nvGrpSpPr>
      <p:grpSpPr>
        <a:xfrm>
          <a:off x="0" y="0"/>
          <a:ext cx="0" cy="0"/>
          <a:chOff x="0" y="0"/>
          <a:chExt cx="0" cy="0"/>
        </a:xfrm>
      </p:grpSpPr>
      <p:pic>
        <p:nvPicPr>
          <p:cNvPr id="16" name="Picture 15" descr="Chart, line chart&#10;&#10;Description automatically generated">
            <a:extLst>
              <a:ext uri="{FF2B5EF4-FFF2-40B4-BE49-F238E27FC236}">
                <a16:creationId xmlns:a16="http://schemas.microsoft.com/office/drawing/2014/main" id="{67023454-E4D1-FAB7-948C-856B190BCF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1340" y="350520"/>
            <a:ext cx="9689319" cy="6156960"/>
          </a:xfrm>
          <a:prstGeom prst="rect">
            <a:avLst/>
          </a:prstGeom>
          <a:ln>
            <a:noFill/>
          </a:ln>
        </p:spPr>
      </p:pic>
      <p:sp>
        <p:nvSpPr>
          <p:cNvPr id="3" name="Rectangle 2">
            <a:extLst>
              <a:ext uri="{FF2B5EF4-FFF2-40B4-BE49-F238E27FC236}">
                <a16:creationId xmlns:a16="http://schemas.microsoft.com/office/drawing/2014/main" id="{3DFA65D5-515B-5B1F-AD70-9CC58C0E6410}"/>
              </a:ext>
            </a:extLst>
          </p:cNvPr>
          <p:cNvSpPr/>
          <p:nvPr/>
        </p:nvSpPr>
        <p:spPr>
          <a:xfrm>
            <a:off x="10330832" y="559254"/>
            <a:ext cx="568635" cy="52200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EE762CB0-D6CE-7171-3631-F089680C951B}"/>
              </a:ext>
            </a:extLst>
          </p:cNvPr>
          <p:cNvSpPr/>
          <p:nvPr/>
        </p:nvSpPr>
        <p:spPr>
          <a:xfrm>
            <a:off x="2194560" y="550334"/>
            <a:ext cx="8073813" cy="5140960"/>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2" name="Picture 11" descr="A black square with white lines&#10;&#10;Description automatically generated">
            <a:extLst>
              <a:ext uri="{FF2B5EF4-FFF2-40B4-BE49-F238E27FC236}">
                <a16:creationId xmlns:a16="http://schemas.microsoft.com/office/drawing/2014/main" id="{A3DAA8D7-6056-A066-A5DD-0803343FA5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95057" y="736575"/>
            <a:ext cx="6292968" cy="4979451"/>
          </a:xfrm>
          <a:prstGeom prst="rect">
            <a:avLst/>
          </a:prstGeom>
        </p:spPr>
      </p:pic>
      <p:sp>
        <p:nvSpPr>
          <p:cNvPr id="23" name="Oval 22">
            <a:extLst>
              <a:ext uri="{FF2B5EF4-FFF2-40B4-BE49-F238E27FC236}">
                <a16:creationId xmlns:a16="http://schemas.microsoft.com/office/drawing/2014/main" id="{9BCD6C21-EC99-7486-944C-69C5E0142EAB}"/>
              </a:ext>
            </a:extLst>
          </p:cNvPr>
          <p:cNvSpPr/>
          <p:nvPr/>
        </p:nvSpPr>
        <p:spPr>
          <a:xfrm>
            <a:off x="7236850" y="1195938"/>
            <a:ext cx="144963" cy="1449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Oval 23">
            <a:extLst>
              <a:ext uri="{FF2B5EF4-FFF2-40B4-BE49-F238E27FC236}">
                <a16:creationId xmlns:a16="http://schemas.microsoft.com/office/drawing/2014/main" id="{49E6B769-6028-7B5F-3F63-631815E5C79C}"/>
              </a:ext>
            </a:extLst>
          </p:cNvPr>
          <p:cNvSpPr/>
          <p:nvPr/>
        </p:nvSpPr>
        <p:spPr>
          <a:xfrm>
            <a:off x="4523221" y="3164131"/>
            <a:ext cx="144963" cy="1449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294A4404-41C7-A850-5BF7-00FF587E6B00}"/>
              </a:ext>
            </a:extLst>
          </p:cNvPr>
          <p:cNvSpPr txBox="1"/>
          <p:nvPr/>
        </p:nvSpPr>
        <p:spPr>
          <a:xfrm>
            <a:off x="6915569" y="2967679"/>
            <a:ext cx="19155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0000"/>
                </a:solidFill>
                <a:effectLst/>
                <a:uLnTx/>
                <a:uFillTx/>
                <a:latin typeface="Arial"/>
                <a:cs typeface="Arial"/>
                <a:sym typeface="Arial"/>
              </a:rPr>
              <a:t>HSPF2</a:t>
            </a:r>
          </a:p>
        </p:txBody>
      </p:sp>
      <p:sp>
        <p:nvSpPr>
          <p:cNvPr id="6" name="Oval 5">
            <a:extLst>
              <a:ext uri="{FF2B5EF4-FFF2-40B4-BE49-F238E27FC236}">
                <a16:creationId xmlns:a16="http://schemas.microsoft.com/office/drawing/2014/main" id="{F6B3D6CA-4B5E-5BEE-D769-E7FF69046CAC}"/>
              </a:ext>
            </a:extLst>
          </p:cNvPr>
          <p:cNvSpPr/>
          <p:nvPr/>
        </p:nvSpPr>
        <p:spPr>
          <a:xfrm>
            <a:off x="2732827" y="4230931"/>
            <a:ext cx="144963" cy="144963"/>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Oval 6">
            <a:extLst>
              <a:ext uri="{FF2B5EF4-FFF2-40B4-BE49-F238E27FC236}">
                <a16:creationId xmlns:a16="http://schemas.microsoft.com/office/drawing/2014/main" id="{35CBFB1B-7180-B27D-7733-1E8432A781D8}"/>
              </a:ext>
            </a:extLst>
          </p:cNvPr>
          <p:cNvSpPr/>
          <p:nvPr/>
        </p:nvSpPr>
        <p:spPr>
          <a:xfrm>
            <a:off x="4523220" y="2726598"/>
            <a:ext cx="144963" cy="144963"/>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Oval 7">
            <a:extLst>
              <a:ext uri="{FF2B5EF4-FFF2-40B4-BE49-F238E27FC236}">
                <a16:creationId xmlns:a16="http://schemas.microsoft.com/office/drawing/2014/main" id="{D53B077F-1389-E033-88CF-5CEAC097CAFD}"/>
              </a:ext>
            </a:extLst>
          </p:cNvPr>
          <p:cNvSpPr/>
          <p:nvPr/>
        </p:nvSpPr>
        <p:spPr>
          <a:xfrm>
            <a:off x="2732827" y="4798554"/>
            <a:ext cx="144963" cy="144963"/>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Oval 8">
            <a:extLst>
              <a:ext uri="{FF2B5EF4-FFF2-40B4-BE49-F238E27FC236}">
                <a16:creationId xmlns:a16="http://schemas.microsoft.com/office/drawing/2014/main" id="{D67DFE82-4FEB-3C64-0F4F-DD52BDB2EF8B}"/>
              </a:ext>
            </a:extLst>
          </p:cNvPr>
          <p:cNvSpPr/>
          <p:nvPr/>
        </p:nvSpPr>
        <p:spPr>
          <a:xfrm>
            <a:off x="7236849" y="4587749"/>
            <a:ext cx="144963" cy="144963"/>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Oval 9">
            <a:extLst>
              <a:ext uri="{FF2B5EF4-FFF2-40B4-BE49-F238E27FC236}">
                <a16:creationId xmlns:a16="http://schemas.microsoft.com/office/drawing/2014/main" id="{A5AE539A-12D2-9722-81CD-77F2F2795EB7}"/>
              </a:ext>
            </a:extLst>
          </p:cNvPr>
          <p:cNvSpPr/>
          <p:nvPr/>
        </p:nvSpPr>
        <p:spPr>
          <a:xfrm>
            <a:off x="9041448" y="1633093"/>
            <a:ext cx="144963" cy="144963"/>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Oval 12">
            <a:extLst>
              <a:ext uri="{FF2B5EF4-FFF2-40B4-BE49-F238E27FC236}">
                <a16:creationId xmlns:a16="http://schemas.microsoft.com/office/drawing/2014/main" id="{DBF8359B-8072-ECAF-0761-951AAA134C4E}"/>
              </a:ext>
            </a:extLst>
          </p:cNvPr>
          <p:cNvSpPr/>
          <p:nvPr/>
        </p:nvSpPr>
        <p:spPr>
          <a:xfrm>
            <a:off x="9041448" y="4356257"/>
            <a:ext cx="144963" cy="144963"/>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Oval 13">
            <a:extLst>
              <a:ext uri="{FF2B5EF4-FFF2-40B4-BE49-F238E27FC236}">
                <a16:creationId xmlns:a16="http://schemas.microsoft.com/office/drawing/2014/main" id="{D30423AE-61F5-CB5F-E604-62F6C1C19468}"/>
              </a:ext>
            </a:extLst>
          </p:cNvPr>
          <p:cNvSpPr/>
          <p:nvPr/>
        </p:nvSpPr>
        <p:spPr>
          <a:xfrm>
            <a:off x="4523219" y="4560987"/>
            <a:ext cx="144963" cy="144963"/>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Oval 14">
            <a:extLst>
              <a:ext uri="{FF2B5EF4-FFF2-40B4-BE49-F238E27FC236}">
                <a16:creationId xmlns:a16="http://schemas.microsoft.com/office/drawing/2014/main" id="{BE3ADA50-969D-8701-9080-7F1A185291E0}"/>
              </a:ext>
            </a:extLst>
          </p:cNvPr>
          <p:cNvSpPr/>
          <p:nvPr/>
        </p:nvSpPr>
        <p:spPr>
          <a:xfrm>
            <a:off x="7236848" y="768958"/>
            <a:ext cx="144963" cy="144963"/>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Oval 16">
            <a:extLst>
              <a:ext uri="{FF2B5EF4-FFF2-40B4-BE49-F238E27FC236}">
                <a16:creationId xmlns:a16="http://schemas.microsoft.com/office/drawing/2014/main" id="{14050B96-0744-823D-CAF7-1C205ED82E17}"/>
              </a:ext>
            </a:extLst>
          </p:cNvPr>
          <p:cNvSpPr/>
          <p:nvPr/>
        </p:nvSpPr>
        <p:spPr>
          <a:xfrm>
            <a:off x="3463005" y="4045310"/>
            <a:ext cx="144963" cy="144963"/>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Oval 17">
            <a:extLst>
              <a:ext uri="{FF2B5EF4-FFF2-40B4-BE49-F238E27FC236}">
                <a16:creationId xmlns:a16="http://schemas.microsoft.com/office/drawing/2014/main" id="{8458E3B5-81DD-5F34-B083-68F1D301AF72}"/>
              </a:ext>
            </a:extLst>
          </p:cNvPr>
          <p:cNvSpPr/>
          <p:nvPr/>
        </p:nvSpPr>
        <p:spPr>
          <a:xfrm>
            <a:off x="3463005" y="4613969"/>
            <a:ext cx="144963" cy="144963"/>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Oval 18">
            <a:extLst>
              <a:ext uri="{FF2B5EF4-FFF2-40B4-BE49-F238E27FC236}">
                <a16:creationId xmlns:a16="http://schemas.microsoft.com/office/drawing/2014/main" id="{5B23BCD0-0600-274A-110A-DB877CE8F61B}"/>
              </a:ext>
            </a:extLst>
          </p:cNvPr>
          <p:cNvSpPr/>
          <p:nvPr/>
        </p:nvSpPr>
        <p:spPr>
          <a:xfrm>
            <a:off x="9030255" y="2012058"/>
            <a:ext cx="144963" cy="144963"/>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Oval 19">
            <a:extLst>
              <a:ext uri="{FF2B5EF4-FFF2-40B4-BE49-F238E27FC236}">
                <a16:creationId xmlns:a16="http://schemas.microsoft.com/office/drawing/2014/main" id="{E813CA87-CCF5-FB6C-DBE0-6AE491C48F41}"/>
              </a:ext>
            </a:extLst>
          </p:cNvPr>
          <p:cNvSpPr/>
          <p:nvPr/>
        </p:nvSpPr>
        <p:spPr>
          <a:xfrm>
            <a:off x="3463005" y="4264970"/>
            <a:ext cx="144963" cy="144963"/>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Oval 20">
            <a:extLst>
              <a:ext uri="{FF2B5EF4-FFF2-40B4-BE49-F238E27FC236}">
                <a16:creationId xmlns:a16="http://schemas.microsoft.com/office/drawing/2014/main" id="{9D0AF02C-6F48-8E09-57F2-948A0EA6A358}"/>
              </a:ext>
            </a:extLst>
          </p:cNvPr>
          <p:cNvSpPr/>
          <p:nvPr/>
        </p:nvSpPr>
        <p:spPr>
          <a:xfrm>
            <a:off x="2732827" y="4449555"/>
            <a:ext cx="144963" cy="144963"/>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75983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par>
                          <p:cTn id="45" fill="hold">
                            <p:stCondLst>
                              <p:cond delay="0"/>
                            </p:stCondLst>
                            <p:childTnLst>
                              <p:par>
                                <p:cTn id="46" presetID="10" presetClass="exit" presetSubtype="0" fill="hold" grpId="0" nodeType="afterEffect">
                                  <p:stCondLst>
                                    <p:cond delay="0"/>
                                  </p:stCondLst>
                                  <p:childTnLst>
                                    <p:animEffect transition="out" filter="fade">
                                      <p:cBhvr>
                                        <p:cTn id="47" dur="2000"/>
                                        <p:tgtEl>
                                          <p:spTgt spid="2"/>
                                        </p:tgtEl>
                                      </p:cBhvr>
                                    </p:animEffect>
                                    <p:set>
                                      <p:cBhvr>
                                        <p:cTn id="48"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24" grpId="0" animBg="1"/>
      <p:bldP spid="4" grpId="0"/>
      <p:bldP spid="6" grpId="0" animBg="1"/>
      <p:bldP spid="7" grpId="0" animBg="1"/>
      <p:bldP spid="8" grpId="0" animBg="1"/>
      <p:bldP spid="9" grpId="0" animBg="1"/>
      <p:bldP spid="10" grpId="0" animBg="1"/>
      <p:bldP spid="13" grpId="0" animBg="1"/>
      <p:bldP spid="14" grpId="0" animBg="1"/>
      <p:bldP spid="15" grpId="0" animBg="1"/>
      <p:bldP spid="17" grpId="0" animBg="1"/>
      <p:bldP spid="18" grpId="0" animBg="1"/>
      <p:bldP spid="19" grpId="0" animBg="1"/>
      <p:bldP spid="20"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397">
          <a:extLst>
            <a:ext uri="{FF2B5EF4-FFF2-40B4-BE49-F238E27FC236}">
              <a16:creationId xmlns:a16="http://schemas.microsoft.com/office/drawing/2014/main" id="{4D166B3B-C5D0-BB91-5344-AB3EB47827F6}"/>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150C084E-F7B2-4629-35A3-AD31D66B0D54}"/>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Single 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3" name="TextBox 2">
            <a:extLst>
              <a:ext uri="{FF2B5EF4-FFF2-40B4-BE49-F238E27FC236}">
                <a16:creationId xmlns:a16="http://schemas.microsoft.com/office/drawing/2014/main" id="{CAFEF357-5D8C-9EBF-8D6B-6953A681BD05}"/>
              </a:ext>
            </a:extLst>
          </p:cNvPr>
          <p:cNvSpPr txBox="1"/>
          <p:nvPr/>
        </p:nvSpPr>
        <p:spPr>
          <a:xfrm>
            <a:off x="1712849" y="5597955"/>
            <a:ext cx="8667757"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9 Temperatures x 2 Metrics x 1 Speed = 18 Values</a:t>
            </a:r>
          </a:p>
        </p:txBody>
      </p:sp>
      <p:sp>
        <p:nvSpPr>
          <p:cNvPr id="4" name="Rectangle 3">
            <a:extLst>
              <a:ext uri="{FF2B5EF4-FFF2-40B4-BE49-F238E27FC236}">
                <a16:creationId xmlns:a16="http://schemas.microsoft.com/office/drawing/2014/main" id="{585FE941-FE61-7949-2D28-DC72D66226F1}"/>
              </a:ext>
            </a:extLst>
          </p:cNvPr>
          <p:cNvSpPr/>
          <p:nvPr/>
        </p:nvSpPr>
        <p:spPr>
          <a:xfrm>
            <a:off x="1366455" y="1502817"/>
            <a:ext cx="9413823" cy="1757597"/>
          </a:xfrm>
          <a:prstGeom prst="rect">
            <a:avLst/>
          </a:prstGeom>
          <a:noFill/>
          <a:ln w="381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CB26854-9871-42E3-9B23-02809B481592}"/>
              </a:ext>
            </a:extLst>
          </p:cNvPr>
          <p:cNvSpPr/>
          <p:nvPr/>
        </p:nvSpPr>
        <p:spPr>
          <a:xfrm>
            <a:off x="1366456" y="3429000"/>
            <a:ext cx="9413823" cy="1757597"/>
          </a:xfrm>
          <a:prstGeom prst="rect">
            <a:avLst/>
          </a:prstGeom>
          <a:noFill/>
          <a:ln w="381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7D3CD4E-D7E6-1FBD-7288-C5DBDB8AB896}"/>
              </a:ext>
            </a:extLst>
          </p:cNvPr>
          <p:cNvSpPr txBox="1"/>
          <p:nvPr/>
        </p:nvSpPr>
        <p:spPr>
          <a:xfrm rot="16200000">
            <a:off x="502757" y="4046188"/>
            <a:ext cx="1204176"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i="0" u="none" strike="noStrike" kern="0" cap="none" spc="0" normalizeH="0" baseline="0" noProof="0" dirty="0">
                <a:ln>
                  <a:noFill/>
                </a:ln>
                <a:solidFill>
                  <a:srgbClr val="000000"/>
                </a:solidFill>
                <a:effectLst/>
                <a:uLnTx/>
                <a:uFillTx/>
                <a:latin typeface="Arial"/>
                <a:ea typeface="Roboto Condensed Light"/>
                <a:cs typeface="Arial"/>
                <a:sym typeface="Arial"/>
              </a:rPr>
              <a:t>Power</a:t>
            </a:r>
          </a:p>
        </p:txBody>
      </p:sp>
      <p:sp>
        <p:nvSpPr>
          <p:cNvPr id="7" name="TextBox 6">
            <a:extLst>
              <a:ext uri="{FF2B5EF4-FFF2-40B4-BE49-F238E27FC236}">
                <a16:creationId xmlns:a16="http://schemas.microsoft.com/office/drawing/2014/main" id="{DF8D65F5-EC88-D5DC-714F-FFDEC1981DF0}"/>
              </a:ext>
            </a:extLst>
          </p:cNvPr>
          <p:cNvSpPr txBox="1"/>
          <p:nvPr/>
        </p:nvSpPr>
        <p:spPr>
          <a:xfrm rot="16200000">
            <a:off x="312802" y="2120005"/>
            <a:ext cx="1584088"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i="0" u="none" strike="noStrike" kern="0" cap="none" spc="0" normalizeH="0" baseline="0" noProof="0" dirty="0">
                <a:ln>
                  <a:noFill/>
                </a:ln>
                <a:solidFill>
                  <a:srgbClr val="000000"/>
                </a:solidFill>
                <a:effectLst/>
                <a:uLnTx/>
                <a:uFillTx/>
                <a:latin typeface="Arial"/>
                <a:ea typeface="Roboto Condensed Light"/>
                <a:cs typeface="Arial"/>
                <a:sym typeface="Arial"/>
              </a:rPr>
              <a:t>Capacity</a:t>
            </a:r>
          </a:p>
        </p:txBody>
      </p:sp>
      <p:sp>
        <p:nvSpPr>
          <p:cNvPr id="8" name="TextBox 7">
            <a:extLst>
              <a:ext uri="{FF2B5EF4-FFF2-40B4-BE49-F238E27FC236}">
                <a16:creationId xmlns:a16="http://schemas.microsoft.com/office/drawing/2014/main" id="{EDC59726-55FF-328C-7389-6D35F9E2096C}"/>
              </a:ext>
            </a:extLst>
          </p:cNvPr>
          <p:cNvSpPr txBox="1"/>
          <p:nvPr/>
        </p:nvSpPr>
        <p:spPr>
          <a:xfrm>
            <a:off x="1186279" y="5198139"/>
            <a:ext cx="518091" cy="369332"/>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0" cap="none" spc="0" normalizeH="0" baseline="0" noProof="0" dirty="0">
                <a:ln>
                  <a:noFill/>
                </a:ln>
                <a:solidFill>
                  <a:schemeClr val="accent6"/>
                </a:solidFill>
                <a:effectLst/>
                <a:uLnTx/>
                <a:uFillTx/>
                <a:latin typeface="Arial"/>
                <a:ea typeface="Roboto Condensed Light"/>
                <a:cs typeface="Arial"/>
                <a:sym typeface="Arial"/>
              </a:rPr>
              <a:t>-20</a:t>
            </a:r>
          </a:p>
        </p:txBody>
      </p:sp>
      <p:sp>
        <p:nvSpPr>
          <p:cNvPr id="9" name="TextBox 8">
            <a:extLst>
              <a:ext uri="{FF2B5EF4-FFF2-40B4-BE49-F238E27FC236}">
                <a16:creationId xmlns:a16="http://schemas.microsoft.com/office/drawing/2014/main" id="{36ED7982-B8EA-69CD-A094-06A1882E7FB5}"/>
              </a:ext>
            </a:extLst>
          </p:cNvPr>
          <p:cNvSpPr txBox="1"/>
          <p:nvPr/>
        </p:nvSpPr>
        <p:spPr>
          <a:xfrm>
            <a:off x="10353096" y="5198139"/>
            <a:ext cx="569388" cy="369332"/>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0" cap="none" spc="0" normalizeH="0" baseline="0" noProof="0" dirty="0">
                <a:ln>
                  <a:noFill/>
                </a:ln>
                <a:solidFill>
                  <a:schemeClr val="accent2"/>
                </a:solidFill>
                <a:effectLst/>
                <a:uLnTx/>
                <a:uFillTx/>
                <a:latin typeface="Arial"/>
                <a:ea typeface="Roboto Condensed Light"/>
                <a:cs typeface="Arial"/>
                <a:sym typeface="Arial"/>
              </a:rPr>
              <a:t>125</a:t>
            </a:r>
          </a:p>
        </p:txBody>
      </p:sp>
      <p:sp>
        <p:nvSpPr>
          <p:cNvPr id="10" name="TextBox 9">
            <a:extLst>
              <a:ext uri="{FF2B5EF4-FFF2-40B4-BE49-F238E27FC236}">
                <a16:creationId xmlns:a16="http://schemas.microsoft.com/office/drawing/2014/main" id="{267768B9-B2BF-04ED-8FA8-93B56E3DAA04}"/>
              </a:ext>
            </a:extLst>
          </p:cNvPr>
          <p:cNvSpPr txBox="1"/>
          <p:nvPr/>
        </p:nvSpPr>
        <p:spPr>
          <a:xfrm>
            <a:off x="5423773" y="5198139"/>
            <a:ext cx="441147" cy="369332"/>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0" cap="none" spc="0" normalizeH="0" baseline="0" noProof="0" dirty="0">
                <a:ln>
                  <a:noFill/>
                </a:ln>
                <a:solidFill>
                  <a:schemeClr val="accent6"/>
                </a:solidFill>
                <a:effectLst/>
                <a:uLnTx/>
                <a:uFillTx/>
                <a:latin typeface="Arial"/>
                <a:ea typeface="Roboto Condensed Light"/>
                <a:cs typeface="Arial"/>
                <a:sym typeface="Arial"/>
              </a:rPr>
              <a:t>6</a:t>
            </a:r>
            <a:r>
              <a:rPr kumimoji="0" lang="en-US" sz="1800" i="0" u="none" strike="noStrike" kern="0" cap="none" spc="0" normalizeH="0" baseline="0" noProof="0" dirty="0">
                <a:ln>
                  <a:noFill/>
                </a:ln>
                <a:solidFill>
                  <a:schemeClr val="accent2"/>
                </a:solidFill>
                <a:effectLst/>
                <a:uLnTx/>
                <a:uFillTx/>
                <a:latin typeface="Arial"/>
                <a:ea typeface="Roboto Condensed Light"/>
                <a:cs typeface="Arial"/>
                <a:sym typeface="Arial"/>
              </a:rPr>
              <a:t>0</a:t>
            </a:r>
          </a:p>
        </p:txBody>
      </p:sp>
      <p:sp>
        <p:nvSpPr>
          <p:cNvPr id="11" name="TextBox 10">
            <a:extLst>
              <a:ext uri="{FF2B5EF4-FFF2-40B4-BE49-F238E27FC236}">
                <a16:creationId xmlns:a16="http://schemas.microsoft.com/office/drawing/2014/main" id="{1239C9B3-C6D3-E596-D562-4DCE95362F54}"/>
              </a:ext>
            </a:extLst>
          </p:cNvPr>
          <p:cNvSpPr txBox="1"/>
          <p:nvPr/>
        </p:nvSpPr>
        <p:spPr>
          <a:xfrm>
            <a:off x="4511866" y="5198139"/>
            <a:ext cx="441147" cy="369332"/>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kern="0" dirty="0">
                <a:solidFill>
                  <a:schemeClr val="accent6"/>
                </a:solidFill>
                <a:latin typeface="Arial"/>
                <a:cs typeface="Arial"/>
                <a:sym typeface="Arial"/>
              </a:rPr>
              <a:t>47</a:t>
            </a:r>
            <a:endParaRPr kumimoji="0" lang="en-US" sz="1800" i="0" u="none" strike="noStrike" kern="0" cap="none" spc="0" normalizeH="0" baseline="0" noProof="0" dirty="0">
              <a:ln>
                <a:noFill/>
              </a:ln>
              <a:solidFill>
                <a:schemeClr val="accent6"/>
              </a:solidFill>
              <a:effectLst/>
              <a:uLnTx/>
              <a:uFillTx/>
              <a:latin typeface="Arial"/>
              <a:ea typeface="Roboto Condensed Light"/>
              <a:cs typeface="Arial"/>
              <a:sym typeface="Arial"/>
            </a:endParaRPr>
          </a:p>
        </p:txBody>
      </p:sp>
      <p:sp>
        <p:nvSpPr>
          <p:cNvPr id="12" name="TextBox 11">
            <a:extLst>
              <a:ext uri="{FF2B5EF4-FFF2-40B4-BE49-F238E27FC236}">
                <a16:creationId xmlns:a16="http://schemas.microsoft.com/office/drawing/2014/main" id="{48089A16-D64E-89A0-01F1-A759CCFD74ED}"/>
              </a:ext>
            </a:extLst>
          </p:cNvPr>
          <p:cNvSpPr txBox="1"/>
          <p:nvPr/>
        </p:nvSpPr>
        <p:spPr>
          <a:xfrm>
            <a:off x="3129028" y="5198139"/>
            <a:ext cx="441147" cy="369332"/>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kern="0" dirty="0">
                <a:solidFill>
                  <a:schemeClr val="accent6"/>
                </a:solidFill>
                <a:latin typeface="Arial"/>
                <a:cs typeface="Arial"/>
                <a:sym typeface="Arial"/>
              </a:rPr>
              <a:t>17</a:t>
            </a:r>
            <a:endParaRPr kumimoji="0" lang="en-US" sz="1800" i="0" u="none" strike="noStrike" kern="0" cap="none" spc="0" normalizeH="0" baseline="0" noProof="0" dirty="0">
              <a:ln>
                <a:noFill/>
              </a:ln>
              <a:solidFill>
                <a:schemeClr val="accent6"/>
              </a:solidFill>
              <a:effectLst/>
              <a:uLnTx/>
              <a:uFillTx/>
              <a:latin typeface="Arial"/>
              <a:ea typeface="Roboto Condensed Light"/>
              <a:cs typeface="Arial"/>
              <a:sym typeface="Arial"/>
            </a:endParaRPr>
          </a:p>
        </p:txBody>
      </p:sp>
      <p:sp>
        <p:nvSpPr>
          <p:cNvPr id="13" name="TextBox 12">
            <a:extLst>
              <a:ext uri="{FF2B5EF4-FFF2-40B4-BE49-F238E27FC236}">
                <a16:creationId xmlns:a16="http://schemas.microsoft.com/office/drawing/2014/main" id="{EE02C6EA-BC5F-816C-394B-E0A7173C6389}"/>
              </a:ext>
            </a:extLst>
          </p:cNvPr>
          <p:cNvSpPr txBox="1"/>
          <p:nvPr/>
        </p:nvSpPr>
        <p:spPr>
          <a:xfrm>
            <a:off x="2361286" y="5198139"/>
            <a:ext cx="312906" cy="369332"/>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kern="0" dirty="0">
                <a:solidFill>
                  <a:schemeClr val="accent6"/>
                </a:solidFill>
                <a:latin typeface="Arial"/>
                <a:cs typeface="Arial"/>
                <a:sym typeface="Arial"/>
              </a:rPr>
              <a:t>0</a:t>
            </a:r>
            <a:endParaRPr kumimoji="0" lang="en-US" sz="1800" i="0" u="none" strike="noStrike" kern="0" cap="none" spc="0" normalizeH="0" baseline="0" noProof="0" dirty="0">
              <a:ln>
                <a:noFill/>
              </a:ln>
              <a:solidFill>
                <a:schemeClr val="accent6"/>
              </a:solidFill>
              <a:effectLst/>
              <a:uLnTx/>
              <a:uFillTx/>
              <a:latin typeface="Arial"/>
              <a:ea typeface="Roboto Condensed Light"/>
              <a:cs typeface="Arial"/>
              <a:sym typeface="Arial"/>
            </a:endParaRPr>
          </a:p>
        </p:txBody>
      </p:sp>
      <p:sp>
        <p:nvSpPr>
          <p:cNvPr id="14" name="TextBox 13">
            <a:extLst>
              <a:ext uri="{FF2B5EF4-FFF2-40B4-BE49-F238E27FC236}">
                <a16:creationId xmlns:a16="http://schemas.microsoft.com/office/drawing/2014/main" id="{77C323DF-C156-7B9F-664F-B67F4DB84D69}"/>
              </a:ext>
            </a:extLst>
          </p:cNvPr>
          <p:cNvSpPr txBox="1"/>
          <p:nvPr/>
        </p:nvSpPr>
        <p:spPr>
          <a:xfrm>
            <a:off x="6620876" y="5198139"/>
            <a:ext cx="441147" cy="369332"/>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kern="0" dirty="0">
                <a:solidFill>
                  <a:schemeClr val="accent2"/>
                </a:solidFill>
                <a:latin typeface="Arial"/>
                <a:cs typeface="Arial"/>
                <a:sym typeface="Arial"/>
              </a:rPr>
              <a:t>82</a:t>
            </a:r>
            <a:endParaRPr kumimoji="0" lang="en-US" sz="1800" i="0" u="none" strike="noStrike" kern="0" cap="none" spc="0" normalizeH="0" baseline="0" noProof="0" dirty="0">
              <a:ln>
                <a:noFill/>
              </a:ln>
              <a:solidFill>
                <a:schemeClr val="accent2"/>
              </a:solidFill>
              <a:effectLst/>
              <a:uLnTx/>
              <a:uFillTx/>
              <a:latin typeface="Arial"/>
              <a:ea typeface="Roboto Condensed Light"/>
              <a:cs typeface="Arial"/>
              <a:sym typeface="Arial"/>
            </a:endParaRPr>
          </a:p>
        </p:txBody>
      </p:sp>
      <p:sp>
        <p:nvSpPr>
          <p:cNvPr id="15" name="TextBox 14">
            <a:extLst>
              <a:ext uri="{FF2B5EF4-FFF2-40B4-BE49-F238E27FC236}">
                <a16:creationId xmlns:a16="http://schemas.microsoft.com/office/drawing/2014/main" id="{AA5671E3-B382-FF42-7D47-F6AE865AFB0F}"/>
              </a:ext>
            </a:extLst>
          </p:cNvPr>
          <p:cNvSpPr txBox="1"/>
          <p:nvPr/>
        </p:nvSpPr>
        <p:spPr>
          <a:xfrm>
            <a:off x="2658268" y="5198139"/>
            <a:ext cx="312906" cy="369332"/>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kern="0" dirty="0">
                <a:solidFill>
                  <a:schemeClr val="accent6"/>
                </a:solidFill>
                <a:latin typeface="Arial"/>
                <a:cs typeface="Arial"/>
                <a:sym typeface="Arial"/>
              </a:rPr>
              <a:t>5</a:t>
            </a:r>
            <a:endParaRPr kumimoji="0" lang="en-US" sz="1800" i="0" u="none" strike="noStrike" kern="0" cap="none" spc="0" normalizeH="0" baseline="0" noProof="0" dirty="0">
              <a:ln>
                <a:noFill/>
              </a:ln>
              <a:solidFill>
                <a:schemeClr val="accent6"/>
              </a:solidFill>
              <a:effectLst/>
              <a:uLnTx/>
              <a:uFillTx/>
              <a:latin typeface="Arial"/>
              <a:ea typeface="Roboto Condensed Light"/>
              <a:cs typeface="Arial"/>
              <a:sym typeface="Arial"/>
            </a:endParaRPr>
          </a:p>
        </p:txBody>
      </p:sp>
      <p:sp>
        <p:nvSpPr>
          <p:cNvPr id="16" name="TextBox 15">
            <a:extLst>
              <a:ext uri="{FF2B5EF4-FFF2-40B4-BE49-F238E27FC236}">
                <a16:creationId xmlns:a16="http://schemas.microsoft.com/office/drawing/2014/main" id="{AC6F0C68-F754-6BC3-531C-53B20BBB364D}"/>
              </a:ext>
            </a:extLst>
          </p:cNvPr>
          <p:cNvSpPr txBox="1"/>
          <p:nvPr/>
        </p:nvSpPr>
        <p:spPr>
          <a:xfrm>
            <a:off x="8486986" y="5198139"/>
            <a:ext cx="441147" cy="369332"/>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kern="0" dirty="0">
                <a:solidFill>
                  <a:schemeClr val="accent2"/>
                </a:solidFill>
                <a:latin typeface="Arial"/>
                <a:cs typeface="Arial"/>
                <a:sym typeface="Arial"/>
              </a:rPr>
              <a:t>95</a:t>
            </a:r>
            <a:endParaRPr kumimoji="0" lang="en-US" sz="1800" i="0" u="none" strike="noStrike" kern="0" cap="none" spc="0" normalizeH="0" baseline="0" noProof="0" dirty="0">
              <a:ln>
                <a:noFill/>
              </a:ln>
              <a:solidFill>
                <a:schemeClr val="accent2"/>
              </a:solidFill>
              <a:effectLst/>
              <a:uLnTx/>
              <a:uFillTx/>
              <a:latin typeface="Arial"/>
              <a:ea typeface="Roboto Condensed Light"/>
              <a:cs typeface="Arial"/>
              <a:sym typeface="Arial"/>
            </a:endParaRPr>
          </a:p>
        </p:txBody>
      </p:sp>
      <p:sp>
        <p:nvSpPr>
          <p:cNvPr id="17" name="Oval 16">
            <a:extLst>
              <a:ext uri="{FF2B5EF4-FFF2-40B4-BE49-F238E27FC236}">
                <a16:creationId xmlns:a16="http://schemas.microsoft.com/office/drawing/2014/main" id="{F5DB02B7-31B2-FC31-A621-C7CD93CD2185}"/>
              </a:ext>
            </a:extLst>
          </p:cNvPr>
          <p:cNvSpPr/>
          <p:nvPr/>
        </p:nvSpPr>
        <p:spPr>
          <a:xfrm>
            <a:off x="3277119" y="2309133"/>
            <a:ext cx="144963" cy="1449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Oval 17">
            <a:extLst>
              <a:ext uri="{FF2B5EF4-FFF2-40B4-BE49-F238E27FC236}">
                <a16:creationId xmlns:a16="http://schemas.microsoft.com/office/drawing/2014/main" id="{227B78A2-4C2E-D0B6-2ABA-C4D679F82C6A}"/>
              </a:ext>
            </a:extLst>
          </p:cNvPr>
          <p:cNvSpPr/>
          <p:nvPr/>
        </p:nvSpPr>
        <p:spPr>
          <a:xfrm>
            <a:off x="4659957" y="1996969"/>
            <a:ext cx="144963" cy="1449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Oval 18">
            <a:extLst>
              <a:ext uri="{FF2B5EF4-FFF2-40B4-BE49-F238E27FC236}">
                <a16:creationId xmlns:a16="http://schemas.microsoft.com/office/drawing/2014/main" id="{12329A47-6BD9-6636-FCAB-B40F8CEC2B39}"/>
              </a:ext>
            </a:extLst>
          </p:cNvPr>
          <p:cNvSpPr/>
          <p:nvPr/>
        </p:nvSpPr>
        <p:spPr>
          <a:xfrm>
            <a:off x="8562596" y="1996969"/>
            <a:ext cx="144963" cy="1449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Oval 19">
            <a:extLst>
              <a:ext uri="{FF2B5EF4-FFF2-40B4-BE49-F238E27FC236}">
                <a16:creationId xmlns:a16="http://schemas.microsoft.com/office/drawing/2014/main" id="{CEC0F438-3939-AA94-C4DC-507CFA06902A}"/>
              </a:ext>
            </a:extLst>
          </p:cNvPr>
          <p:cNvSpPr/>
          <p:nvPr/>
        </p:nvSpPr>
        <p:spPr>
          <a:xfrm>
            <a:off x="8562595" y="4084313"/>
            <a:ext cx="144963" cy="1449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91519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41FED9E8-0256-34B8-C7D7-402867EFD35F}"/>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BA847E93-A0D7-099D-D8C1-27F4ECB18210}"/>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Single 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aphicFrame>
        <p:nvGraphicFramePr>
          <p:cNvPr id="2" name="Table 1">
            <a:extLst>
              <a:ext uri="{FF2B5EF4-FFF2-40B4-BE49-F238E27FC236}">
                <a16:creationId xmlns:a16="http://schemas.microsoft.com/office/drawing/2014/main" id="{C514629A-5272-1FE7-0042-3FEBAF16863C}"/>
              </a:ext>
            </a:extLst>
          </p:cNvPr>
          <p:cNvGraphicFramePr>
            <a:graphicFrameLocks noGrp="1"/>
          </p:cNvGraphicFramePr>
          <p:nvPr>
            <p:extLst>
              <p:ext uri="{D42A27DB-BD31-4B8C-83A1-F6EECF244321}">
                <p14:modId xmlns:p14="http://schemas.microsoft.com/office/powerpoint/2010/main" val="3992345085"/>
              </p:ext>
            </p:extLst>
          </p:nvPr>
        </p:nvGraphicFramePr>
        <p:xfrm>
          <a:off x="2290762" y="2381250"/>
          <a:ext cx="7610475" cy="2095500"/>
        </p:xfrm>
        <a:graphic>
          <a:graphicData uri="http://schemas.openxmlformats.org/drawingml/2006/table">
            <a:tbl>
              <a:tblPr/>
              <a:tblGrid>
                <a:gridCol w="1524000">
                  <a:extLst>
                    <a:ext uri="{9D8B030D-6E8A-4147-A177-3AD203B41FA5}">
                      <a16:colId xmlns:a16="http://schemas.microsoft.com/office/drawing/2014/main" val="3454396860"/>
                    </a:ext>
                  </a:extLst>
                </a:gridCol>
                <a:gridCol w="676275">
                  <a:extLst>
                    <a:ext uri="{9D8B030D-6E8A-4147-A177-3AD203B41FA5}">
                      <a16:colId xmlns:a16="http://schemas.microsoft.com/office/drawing/2014/main" val="1054532278"/>
                    </a:ext>
                  </a:extLst>
                </a:gridCol>
                <a:gridCol w="676275">
                  <a:extLst>
                    <a:ext uri="{9D8B030D-6E8A-4147-A177-3AD203B41FA5}">
                      <a16:colId xmlns:a16="http://schemas.microsoft.com/office/drawing/2014/main" val="3904047278"/>
                    </a:ext>
                  </a:extLst>
                </a:gridCol>
                <a:gridCol w="676275">
                  <a:extLst>
                    <a:ext uri="{9D8B030D-6E8A-4147-A177-3AD203B41FA5}">
                      <a16:colId xmlns:a16="http://schemas.microsoft.com/office/drawing/2014/main" val="3798412669"/>
                    </a:ext>
                  </a:extLst>
                </a:gridCol>
                <a:gridCol w="676275">
                  <a:extLst>
                    <a:ext uri="{9D8B030D-6E8A-4147-A177-3AD203B41FA5}">
                      <a16:colId xmlns:a16="http://schemas.microsoft.com/office/drawing/2014/main" val="330007373"/>
                    </a:ext>
                  </a:extLst>
                </a:gridCol>
                <a:gridCol w="676275">
                  <a:extLst>
                    <a:ext uri="{9D8B030D-6E8A-4147-A177-3AD203B41FA5}">
                      <a16:colId xmlns:a16="http://schemas.microsoft.com/office/drawing/2014/main" val="1150399151"/>
                    </a:ext>
                  </a:extLst>
                </a:gridCol>
                <a:gridCol w="676275">
                  <a:extLst>
                    <a:ext uri="{9D8B030D-6E8A-4147-A177-3AD203B41FA5}">
                      <a16:colId xmlns:a16="http://schemas.microsoft.com/office/drawing/2014/main" val="2799977626"/>
                    </a:ext>
                  </a:extLst>
                </a:gridCol>
                <a:gridCol w="676275">
                  <a:extLst>
                    <a:ext uri="{9D8B030D-6E8A-4147-A177-3AD203B41FA5}">
                      <a16:colId xmlns:a16="http://schemas.microsoft.com/office/drawing/2014/main" val="3013854238"/>
                    </a:ext>
                  </a:extLst>
                </a:gridCol>
                <a:gridCol w="676275">
                  <a:extLst>
                    <a:ext uri="{9D8B030D-6E8A-4147-A177-3AD203B41FA5}">
                      <a16:colId xmlns:a16="http://schemas.microsoft.com/office/drawing/2014/main" val="1549407752"/>
                    </a:ext>
                  </a:extLst>
                </a:gridCol>
                <a:gridCol w="676275">
                  <a:extLst>
                    <a:ext uri="{9D8B030D-6E8A-4147-A177-3AD203B41FA5}">
                      <a16:colId xmlns:a16="http://schemas.microsoft.com/office/drawing/2014/main" val="3157224318"/>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711901"/>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4508240"/>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59340784"/>
                  </a:ext>
                </a:extLst>
              </a:tr>
              <a:tr h="200025">
                <a:tc>
                  <a:txBody>
                    <a:bodyPr/>
                    <a:lstStyle/>
                    <a:p>
                      <a:pPr algn="ctr" rtl="0" fontAlgn="ctr"/>
                      <a:r>
                        <a:rPr lang="en-US" sz="250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66285757"/>
                  </a:ext>
                </a:extLst>
              </a:tr>
              <a:tr h="200025">
                <a:tc>
                  <a:txBody>
                    <a:bodyPr/>
                    <a:lstStyle/>
                    <a:p>
                      <a:pPr algn="ctr" rtl="0" fontAlgn="ctr"/>
                      <a:r>
                        <a:rPr lang="en-US" sz="250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73202400"/>
                  </a:ext>
                </a:extLst>
              </a:tr>
            </a:tbl>
          </a:graphicData>
        </a:graphic>
      </p:graphicFrame>
      <p:sp>
        <p:nvSpPr>
          <p:cNvPr id="3" name="TextBox 2">
            <a:extLst>
              <a:ext uri="{FF2B5EF4-FFF2-40B4-BE49-F238E27FC236}">
                <a16:creationId xmlns:a16="http://schemas.microsoft.com/office/drawing/2014/main" id="{E0F98723-6A16-013D-7F75-ACA9263EB4B6}"/>
              </a:ext>
            </a:extLst>
          </p:cNvPr>
          <p:cNvSpPr txBox="1"/>
          <p:nvPr/>
        </p:nvSpPr>
        <p:spPr>
          <a:xfrm>
            <a:off x="1712849" y="5597955"/>
            <a:ext cx="8667757"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9 Temperatures x 2 Metrics x 1 Speed = 18 Values</a:t>
            </a:r>
          </a:p>
        </p:txBody>
      </p:sp>
    </p:spTree>
    <p:extLst>
      <p:ext uri="{BB962C8B-B14F-4D97-AF65-F5344CB8AC3E}">
        <p14:creationId xmlns:p14="http://schemas.microsoft.com/office/powerpoint/2010/main" val="1414026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22007226-F79B-9357-B6FE-C6B7055AAD51}"/>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B3943D98-DADB-4CBE-BE58-74E6537CA2F4}"/>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Single 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aphicFrame>
        <p:nvGraphicFramePr>
          <p:cNvPr id="2" name="Table 1">
            <a:extLst>
              <a:ext uri="{FF2B5EF4-FFF2-40B4-BE49-F238E27FC236}">
                <a16:creationId xmlns:a16="http://schemas.microsoft.com/office/drawing/2014/main" id="{5E92758C-9395-9B11-68E5-4B9B3184FE1F}"/>
              </a:ext>
            </a:extLst>
          </p:cNvPr>
          <p:cNvGraphicFramePr>
            <a:graphicFrameLocks noGrp="1"/>
          </p:cNvGraphicFramePr>
          <p:nvPr>
            <p:extLst>
              <p:ext uri="{D42A27DB-BD31-4B8C-83A1-F6EECF244321}">
                <p14:modId xmlns:p14="http://schemas.microsoft.com/office/powerpoint/2010/main" val="2381143097"/>
              </p:ext>
            </p:extLst>
          </p:nvPr>
        </p:nvGraphicFramePr>
        <p:xfrm>
          <a:off x="2290762" y="2381250"/>
          <a:ext cx="7610475" cy="2095500"/>
        </p:xfrm>
        <a:graphic>
          <a:graphicData uri="http://schemas.openxmlformats.org/drawingml/2006/table">
            <a:tbl>
              <a:tblPr/>
              <a:tblGrid>
                <a:gridCol w="1524000">
                  <a:extLst>
                    <a:ext uri="{9D8B030D-6E8A-4147-A177-3AD203B41FA5}">
                      <a16:colId xmlns:a16="http://schemas.microsoft.com/office/drawing/2014/main" val="3454396860"/>
                    </a:ext>
                  </a:extLst>
                </a:gridCol>
                <a:gridCol w="676275">
                  <a:extLst>
                    <a:ext uri="{9D8B030D-6E8A-4147-A177-3AD203B41FA5}">
                      <a16:colId xmlns:a16="http://schemas.microsoft.com/office/drawing/2014/main" val="1054532278"/>
                    </a:ext>
                  </a:extLst>
                </a:gridCol>
                <a:gridCol w="676275">
                  <a:extLst>
                    <a:ext uri="{9D8B030D-6E8A-4147-A177-3AD203B41FA5}">
                      <a16:colId xmlns:a16="http://schemas.microsoft.com/office/drawing/2014/main" val="3904047278"/>
                    </a:ext>
                  </a:extLst>
                </a:gridCol>
                <a:gridCol w="676275">
                  <a:extLst>
                    <a:ext uri="{9D8B030D-6E8A-4147-A177-3AD203B41FA5}">
                      <a16:colId xmlns:a16="http://schemas.microsoft.com/office/drawing/2014/main" val="3798412669"/>
                    </a:ext>
                  </a:extLst>
                </a:gridCol>
                <a:gridCol w="676275">
                  <a:extLst>
                    <a:ext uri="{9D8B030D-6E8A-4147-A177-3AD203B41FA5}">
                      <a16:colId xmlns:a16="http://schemas.microsoft.com/office/drawing/2014/main" val="330007373"/>
                    </a:ext>
                  </a:extLst>
                </a:gridCol>
                <a:gridCol w="676275">
                  <a:extLst>
                    <a:ext uri="{9D8B030D-6E8A-4147-A177-3AD203B41FA5}">
                      <a16:colId xmlns:a16="http://schemas.microsoft.com/office/drawing/2014/main" val="1150399151"/>
                    </a:ext>
                  </a:extLst>
                </a:gridCol>
                <a:gridCol w="676275">
                  <a:extLst>
                    <a:ext uri="{9D8B030D-6E8A-4147-A177-3AD203B41FA5}">
                      <a16:colId xmlns:a16="http://schemas.microsoft.com/office/drawing/2014/main" val="2799977626"/>
                    </a:ext>
                  </a:extLst>
                </a:gridCol>
                <a:gridCol w="676275">
                  <a:extLst>
                    <a:ext uri="{9D8B030D-6E8A-4147-A177-3AD203B41FA5}">
                      <a16:colId xmlns:a16="http://schemas.microsoft.com/office/drawing/2014/main" val="3013854238"/>
                    </a:ext>
                  </a:extLst>
                </a:gridCol>
                <a:gridCol w="676275">
                  <a:extLst>
                    <a:ext uri="{9D8B030D-6E8A-4147-A177-3AD203B41FA5}">
                      <a16:colId xmlns:a16="http://schemas.microsoft.com/office/drawing/2014/main" val="1549407752"/>
                    </a:ext>
                  </a:extLst>
                </a:gridCol>
                <a:gridCol w="676275">
                  <a:extLst>
                    <a:ext uri="{9D8B030D-6E8A-4147-A177-3AD203B41FA5}">
                      <a16:colId xmlns:a16="http://schemas.microsoft.com/office/drawing/2014/main" val="3157224318"/>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711901"/>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4508240"/>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59340784"/>
                  </a:ext>
                </a:extLst>
              </a:tr>
              <a:tr h="200025">
                <a:tc>
                  <a:txBody>
                    <a:bodyPr/>
                    <a:lstStyle/>
                    <a:p>
                      <a:pPr algn="ctr" rtl="0" fontAlgn="ctr"/>
                      <a:r>
                        <a:rPr lang="en-US" sz="250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66285757"/>
                  </a:ext>
                </a:extLst>
              </a:tr>
              <a:tr h="200025">
                <a:tc>
                  <a:txBody>
                    <a:bodyPr/>
                    <a:lstStyle/>
                    <a:p>
                      <a:pPr algn="ctr" rtl="0" fontAlgn="ctr"/>
                      <a:r>
                        <a:rPr lang="en-US" sz="250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73202400"/>
                  </a:ext>
                </a:extLst>
              </a:tr>
            </a:tbl>
          </a:graphicData>
        </a:graphic>
      </p:graphicFrame>
      <p:sp>
        <p:nvSpPr>
          <p:cNvPr id="3" name="TextBox 2">
            <a:extLst>
              <a:ext uri="{FF2B5EF4-FFF2-40B4-BE49-F238E27FC236}">
                <a16:creationId xmlns:a16="http://schemas.microsoft.com/office/drawing/2014/main" id="{DC5EB2BC-D163-FA17-DF03-DCEB30C7D800}"/>
              </a:ext>
            </a:extLst>
          </p:cNvPr>
          <p:cNvSpPr txBox="1"/>
          <p:nvPr/>
        </p:nvSpPr>
        <p:spPr>
          <a:xfrm>
            <a:off x="4755349" y="5597955"/>
            <a:ext cx="2582759"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4 of 18 Values</a:t>
            </a:r>
          </a:p>
        </p:txBody>
      </p:sp>
      <p:sp>
        <p:nvSpPr>
          <p:cNvPr id="4" name="TextBox 3">
            <a:extLst>
              <a:ext uri="{FF2B5EF4-FFF2-40B4-BE49-F238E27FC236}">
                <a16:creationId xmlns:a16="http://schemas.microsoft.com/office/drawing/2014/main" id="{4C154027-2362-35B9-B34C-4FC121FD5303}"/>
              </a:ext>
            </a:extLst>
          </p:cNvPr>
          <p:cNvSpPr txBox="1"/>
          <p:nvPr/>
        </p:nvSpPr>
        <p:spPr>
          <a:xfrm>
            <a:off x="7467855" y="4846469"/>
            <a:ext cx="4389343"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i="0" u="none" strike="noStrike" kern="0" cap="none" spc="0" normalizeH="0" baseline="0" noProof="0" dirty="0">
                <a:ln>
                  <a:noFill/>
                </a:ln>
                <a:solidFill>
                  <a:srgbClr val="00B050"/>
                </a:solidFill>
                <a:effectLst/>
                <a:uLnTx/>
                <a:uFillTx/>
                <a:latin typeface="Arial"/>
                <a:ea typeface="Roboto Condensed Light"/>
                <a:cs typeface="Arial"/>
                <a:sym typeface="Arial"/>
              </a:rPr>
              <a:t>P95 = Q95 / (EER2/3.412)</a:t>
            </a:r>
          </a:p>
        </p:txBody>
      </p:sp>
      <p:cxnSp>
        <p:nvCxnSpPr>
          <p:cNvPr id="5" name="Straight Arrow Connector 4">
            <a:extLst>
              <a:ext uri="{FF2B5EF4-FFF2-40B4-BE49-F238E27FC236}">
                <a16:creationId xmlns:a16="http://schemas.microsoft.com/office/drawing/2014/main" id="{17ADE3FE-2112-163F-8B0F-0DDB8B46F922}"/>
              </a:ext>
            </a:extLst>
          </p:cNvPr>
          <p:cNvCxnSpPr>
            <a:cxnSpLocks/>
          </p:cNvCxnSpPr>
          <p:nvPr/>
        </p:nvCxnSpPr>
        <p:spPr>
          <a:xfrm flipH="1" flipV="1">
            <a:off x="8957883" y="4464702"/>
            <a:ext cx="186117" cy="38176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72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cument with text and images&#10;&#10;Description automatically generated with medium confidence">
            <a:extLst>
              <a:ext uri="{FF2B5EF4-FFF2-40B4-BE49-F238E27FC236}">
                <a16:creationId xmlns:a16="http://schemas.microsoft.com/office/drawing/2014/main" id="{DBE75604-5234-146B-9023-50A7DE9462C2}"/>
              </a:ext>
            </a:extLst>
          </p:cNvPr>
          <p:cNvPicPr>
            <a:picLocks noChangeAspect="1"/>
          </p:cNvPicPr>
          <p:nvPr/>
        </p:nvPicPr>
        <p:blipFill>
          <a:blip r:embed="rId3">
            <a:extLst>
              <a:ext uri="{28A0092B-C50C-407E-A947-70E740481C1C}">
                <a14:useLocalDpi xmlns:a14="http://schemas.microsoft.com/office/drawing/2010/main" val="0"/>
              </a:ext>
            </a:extLst>
          </a:blip>
          <a:srcRect b="35625"/>
          <a:stretch/>
        </p:blipFill>
        <p:spPr>
          <a:xfrm>
            <a:off x="1819023" y="0"/>
            <a:ext cx="8553953" cy="6858000"/>
          </a:xfrm>
          <a:prstGeom prst="rect">
            <a:avLst/>
          </a:prstGeom>
        </p:spPr>
      </p:pic>
    </p:spTree>
    <p:extLst>
      <p:ext uri="{BB962C8B-B14F-4D97-AF65-F5344CB8AC3E}">
        <p14:creationId xmlns:p14="http://schemas.microsoft.com/office/powerpoint/2010/main" val="266687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347DA11F-3862-307A-BE94-1B1896771E86}"/>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52982DB5-5F57-291B-DDB7-B3E2FCD80D8F}"/>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Single 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aphicFrame>
        <p:nvGraphicFramePr>
          <p:cNvPr id="2" name="Table 1">
            <a:extLst>
              <a:ext uri="{FF2B5EF4-FFF2-40B4-BE49-F238E27FC236}">
                <a16:creationId xmlns:a16="http://schemas.microsoft.com/office/drawing/2014/main" id="{1326A529-92E8-546E-CFE2-E2A219DB7A13}"/>
              </a:ext>
            </a:extLst>
          </p:cNvPr>
          <p:cNvGraphicFramePr>
            <a:graphicFrameLocks noGrp="1"/>
          </p:cNvGraphicFramePr>
          <p:nvPr>
            <p:extLst>
              <p:ext uri="{D42A27DB-BD31-4B8C-83A1-F6EECF244321}">
                <p14:modId xmlns:p14="http://schemas.microsoft.com/office/powerpoint/2010/main" val="1707787529"/>
              </p:ext>
            </p:extLst>
          </p:nvPr>
        </p:nvGraphicFramePr>
        <p:xfrm>
          <a:off x="2290762" y="2381250"/>
          <a:ext cx="7610475" cy="2095500"/>
        </p:xfrm>
        <a:graphic>
          <a:graphicData uri="http://schemas.openxmlformats.org/drawingml/2006/table">
            <a:tbl>
              <a:tblPr/>
              <a:tblGrid>
                <a:gridCol w="1524000">
                  <a:extLst>
                    <a:ext uri="{9D8B030D-6E8A-4147-A177-3AD203B41FA5}">
                      <a16:colId xmlns:a16="http://schemas.microsoft.com/office/drawing/2014/main" val="3454396860"/>
                    </a:ext>
                  </a:extLst>
                </a:gridCol>
                <a:gridCol w="676275">
                  <a:extLst>
                    <a:ext uri="{9D8B030D-6E8A-4147-A177-3AD203B41FA5}">
                      <a16:colId xmlns:a16="http://schemas.microsoft.com/office/drawing/2014/main" val="1054532278"/>
                    </a:ext>
                  </a:extLst>
                </a:gridCol>
                <a:gridCol w="676275">
                  <a:extLst>
                    <a:ext uri="{9D8B030D-6E8A-4147-A177-3AD203B41FA5}">
                      <a16:colId xmlns:a16="http://schemas.microsoft.com/office/drawing/2014/main" val="3904047278"/>
                    </a:ext>
                  </a:extLst>
                </a:gridCol>
                <a:gridCol w="676275">
                  <a:extLst>
                    <a:ext uri="{9D8B030D-6E8A-4147-A177-3AD203B41FA5}">
                      <a16:colId xmlns:a16="http://schemas.microsoft.com/office/drawing/2014/main" val="3798412669"/>
                    </a:ext>
                  </a:extLst>
                </a:gridCol>
                <a:gridCol w="676275">
                  <a:extLst>
                    <a:ext uri="{9D8B030D-6E8A-4147-A177-3AD203B41FA5}">
                      <a16:colId xmlns:a16="http://schemas.microsoft.com/office/drawing/2014/main" val="330007373"/>
                    </a:ext>
                  </a:extLst>
                </a:gridCol>
                <a:gridCol w="676275">
                  <a:extLst>
                    <a:ext uri="{9D8B030D-6E8A-4147-A177-3AD203B41FA5}">
                      <a16:colId xmlns:a16="http://schemas.microsoft.com/office/drawing/2014/main" val="1150399151"/>
                    </a:ext>
                  </a:extLst>
                </a:gridCol>
                <a:gridCol w="676275">
                  <a:extLst>
                    <a:ext uri="{9D8B030D-6E8A-4147-A177-3AD203B41FA5}">
                      <a16:colId xmlns:a16="http://schemas.microsoft.com/office/drawing/2014/main" val="2799977626"/>
                    </a:ext>
                  </a:extLst>
                </a:gridCol>
                <a:gridCol w="676275">
                  <a:extLst>
                    <a:ext uri="{9D8B030D-6E8A-4147-A177-3AD203B41FA5}">
                      <a16:colId xmlns:a16="http://schemas.microsoft.com/office/drawing/2014/main" val="3013854238"/>
                    </a:ext>
                  </a:extLst>
                </a:gridCol>
                <a:gridCol w="676275">
                  <a:extLst>
                    <a:ext uri="{9D8B030D-6E8A-4147-A177-3AD203B41FA5}">
                      <a16:colId xmlns:a16="http://schemas.microsoft.com/office/drawing/2014/main" val="1549407752"/>
                    </a:ext>
                  </a:extLst>
                </a:gridCol>
                <a:gridCol w="676275">
                  <a:extLst>
                    <a:ext uri="{9D8B030D-6E8A-4147-A177-3AD203B41FA5}">
                      <a16:colId xmlns:a16="http://schemas.microsoft.com/office/drawing/2014/main" val="3157224318"/>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711901"/>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4508240"/>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59340784"/>
                  </a:ext>
                </a:extLst>
              </a:tr>
              <a:tr h="200025">
                <a:tc>
                  <a:txBody>
                    <a:bodyPr/>
                    <a:lstStyle/>
                    <a:p>
                      <a:pPr algn="ctr" rtl="0" fontAlgn="ctr"/>
                      <a:r>
                        <a:rPr lang="en-US" sz="250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66285757"/>
                  </a:ext>
                </a:extLst>
              </a:tr>
              <a:tr h="200025">
                <a:tc>
                  <a:txBody>
                    <a:bodyPr/>
                    <a:lstStyle/>
                    <a:p>
                      <a:pPr algn="ctr" rtl="0" fontAlgn="ctr"/>
                      <a:r>
                        <a:rPr lang="en-US" sz="250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73202400"/>
                  </a:ext>
                </a:extLst>
              </a:tr>
            </a:tbl>
          </a:graphicData>
        </a:graphic>
      </p:graphicFrame>
      <p:sp>
        <p:nvSpPr>
          <p:cNvPr id="3" name="TextBox 2">
            <a:extLst>
              <a:ext uri="{FF2B5EF4-FFF2-40B4-BE49-F238E27FC236}">
                <a16:creationId xmlns:a16="http://schemas.microsoft.com/office/drawing/2014/main" id="{EE29B26E-6F7D-64F8-4D7F-CE7E9C5F495C}"/>
              </a:ext>
            </a:extLst>
          </p:cNvPr>
          <p:cNvSpPr txBox="1"/>
          <p:nvPr/>
        </p:nvSpPr>
        <p:spPr>
          <a:xfrm>
            <a:off x="4755349" y="5597955"/>
            <a:ext cx="2582759"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7 of 18 Values</a:t>
            </a:r>
          </a:p>
        </p:txBody>
      </p:sp>
    </p:spTree>
    <p:extLst>
      <p:ext uri="{BB962C8B-B14F-4D97-AF65-F5344CB8AC3E}">
        <p14:creationId xmlns:p14="http://schemas.microsoft.com/office/powerpoint/2010/main" val="3534635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5E352258-CEBE-8CBF-111C-344FFC62DB0B}"/>
            </a:ext>
          </a:extLst>
        </p:cNvPr>
        <p:cNvGrpSpPr/>
        <p:nvPr/>
      </p:nvGrpSpPr>
      <p:grpSpPr>
        <a:xfrm>
          <a:off x="0" y="0"/>
          <a:ext cx="0" cy="0"/>
          <a:chOff x="0" y="0"/>
          <a:chExt cx="0" cy="0"/>
        </a:xfrm>
      </p:grpSpPr>
      <p:pic>
        <p:nvPicPr>
          <p:cNvPr id="9" name="Picture 8" descr="A graph of different colored lines&#10;&#10;Description automatically generated">
            <a:extLst>
              <a:ext uri="{FF2B5EF4-FFF2-40B4-BE49-F238E27FC236}">
                <a16:creationId xmlns:a16="http://schemas.microsoft.com/office/drawing/2014/main" id="{9452BB68-2816-CFB0-89B8-E38A69DF7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1410" y="1122731"/>
            <a:ext cx="6860590" cy="4612538"/>
          </a:xfrm>
          <a:prstGeom prst="rect">
            <a:avLst/>
          </a:prstGeom>
        </p:spPr>
      </p:pic>
      <p:pic>
        <p:nvPicPr>
          <p:cNvPr id="4" name="Picture 3" descr="A close-up of a book&#10;&#10;Description automatically generated">
            <a:extLst>
              <a:ext uri="{FF2B5EF4-FFF2-40B4-BE49-F238E27FC236}">
                <a16:creationId xmlns:a16="http://schemas.microsoft.com/office/drawing/2014/main" id="{275AD463-CA58-BB11-6C5E-F0A0D3F321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331410" cy="6858000"/>
          </a:xfrm>
          <a:prstGeom prst="rect">
            <a:avLst/>
          </a:prstGeom>
          <a:ln>
            <a:solidFill>
              <a:schemeClr val="tx1">
                <a:lumMod val="50000"/>
              </a:schemeClr>
            </a:solidFill>
          </a:ln>
        </p:spPr>
      </p:pic>
    </p:spTree>
    <p:extLst>
      <p:ext uri="{BB962C8B-B14F-4D97-AF65-F5344CB8AC3E}">
        <p14:creationId xmlns:p14="http://schemas.microsoft.com/office/powerpoint/2010/main" val="1807684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857AAA76-EE5F-21C1-FCA3-97FF9FBBE60C}"/>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39770404-D669-66FF-D44E-D55B68078FF9}"/>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Single 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aphicFrame>
        <p:nvGraphicFramePr>
          <p:cNvPr id="2" name="Table 1">
            <a:extLst>
              <a:ext uri="{FF2B5EF4-FFF2-40B4-BE49-F238E27FC236}">
                <a16:creationId xmlns:a16="http://schemas.microsoft.com/office/drawing/2014/main" id="{A4EFC21D-FB48-21A7-6627-53869E63C296}"/>
              </a:ext>
            </a:extLst>
          </p:cNvPr>
          <p:cNvGraphicFramePr>
            <a:graphicFrameLocks noGrp="1"/>
          </p:cNvGraphicFramePr>
          <p:nvPr/>
        </p:nvGraphicFramePr>
        <p:xfrm>
          <a:off x="2290762" y="2381250"/>
          <a:ext cx="7610475" cy="2095500"/>
        </p:xfrm>
        <a:graphic>
          <a:graphicData uri="http://schemas.openxmlformats.org/drawingml/2006/table">
            <a:tbl>
              <a:tblPr/>
              <a:tblGrid>
                <a:gridCol w="1524000">
                  <a:extLst>
                    <a:ext uri="{9D8B030D-6E8A-4147-A177-3AD203B41FA5}">
                      <a16:colId xmlns:a16="http://schemas.microsoft.com/office/drawing/2014/main" val="3454396860"/>
                    </a:ext>
                  </a:extLst>
                </a:gridCol>
                <a:gridCol w="676275">
                  <a:extLst>
                    <a:ext uri="{9D8B030D-6E8A-4147-A177-3AD203B41FA5}">
                      <a16:colId xmlns:a16="http://schemas.microsoft.com/office/drawing/2014/main" val="1054532278"/>
                    </a:ext>
                  </a:extLst>
                </a:gridCol>
                <a:gridCol w="676275">
                  <a:extLst>
                    <a:ext uri="{9D8B030D-6E8A-4147-A177-3AD203B41FA5}">
                      <a16:colId xmlns:a16="http://schemas.microsoft.com/office/drawing/2014/main" val="3904047278"/>
                    </a:ext>
                  </a:extLst>
                </a:gridCol>
                <a:gridCol w="676275">
                  <a:extLst>
                    <a:ext uri="{9D8B030D-6E8A-4147-A177-3AD203B41FA5}">
                      <a16:colId xmlns:a16="http://schemas.microsoft.com/office/drawing/2014/main" val="3798412669"/>
                    </a:ext>
                  </a:extLst>
                </a:gridCol>
                <a:gridCol w="676275">
                  <a:extLst>
                    <a:ext uri="{9D8B030D-6E8A-4147-A177-3AD203B41FA5}">
                      <a16:colId xmlns:a16="http://schemas.microsoft.com/office/drawing/2014/main" val="330007373"/>
                    </a:ext>
                  </a:extLst>
                </a:gridCol>
                <a:gridCol w="676275">
                  <a:extLst>
                    <a:ext uri="{9D8B030D-6E8A-4147-A177-3AD203B41FA5}">
                      <a16:colId xmlns:a16="http://schemas.microsoft.com/office/drawing/2014/main" val="1150399151"/>
                    </a:ext>
                  </a:extLst>
                </a:gridCol>
                <a:gridCol w="676275">
                  <a:extLst>
                    <a:ext uri="{9D8B030D-6E8A-4147-A177-3AD203B41FA5}">
                      <a16:colId xmlns:a16="http://schemas.microsoft.com/office/drawing/2014/main" val="2799977626"/>
                    </a:ext>
                  </a:extLst>
                </a:gridCol>
                <a:gridCol w="676275">
                  <a:extLst>
                    <a:ext uri="{9D8B030D-6E8A-4147-A177-3AD203B41FA5}">
                      <a16:colId xmlns:a16="http://schemas.microsoft.com/office/drawing/2014/main" val="3013854238"/>
                    </a:ext>
                  </a:extLst>
                </a:gridCol>
                <a:gridCol w="676275">
                  <a:extLst>
                    <a:ext uri="{9D8B030D-6E8A-4147-A177-3AD203B41FA5}">
                      <a16:colId xmlns:a16="http://schemas.microsoft.com/office/drawing/2014/main" val="1549407752"/>
                    </a:ext>
                  </a:extLst>
                </a:gridCol>
                <a:gridCol w="676275">
                  <a:extLst>
                    <a:ext uri="{9D8B030D-6E8A-4147-A177-3AD203B41FA5}">
                      <a16:colId xmlns:a16="http://schemas.microsoft.com/office/drawing/2014/main" val="3157224318"/>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711901"/>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4508240"/>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59340784"/>
                  </a:ext>
                </a:extLst>
              </a:tr>
              <a:tr h="200025">
                <a:tc>
                  <a:txBody>
                    <a:bodyPr/>
                    <a:lstStyle/>
                    <a:p>
                      <a:pPr algn="ctr" rtl="0" fontAlgn="ctr"/>
                      <a:r>
                        <a:rPr lang="en-US" sz="250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66285757"/>
                  </a:ext>
                </a:extLst>
              </a:tr>
              <a:tr h="200025">
                <a:tc>
                  <a:txBody>
                    <a:bodyPr/>
                    <a:lstStyle/>
                    <a:p>
                      <a:pPr algn="ctr" rtl="0" fontAlgn="ctr"/>
                      <a:r>
                        <a:rPr lang="en-US" sz="250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73202400"/>
                  </a:ext>
                </a:extLst>
              </a:tr>
            </a:tbl>
          </a:graphicData>
        </a:graphic>
      </p:graphicFrame>
      <p:sp>
        <p:nvSpPr>
          <p:cNvPr id="3" name="TextBox 2">
            <a:extLst>
              <a:ext uri="{FF2B5EF4-FFF2-40B4-BE49-F238E27FC236}">
                <a16:creationId xmlns:a16="http://schemas.microsoft.com/office/drawing/2014/main" id="{66A15831-5A7B-4138-B763-E2FFA55763CC}"/>
              </a:ext>
            </a:extLst>
          </p:cNvPr>
          <p:cNvSpPr txBox="1"/>
          <p:nvPr/>
        </p:nvSpPr>
        <p:spPr>
          <a:xfrm>
            <a:off x="4755349" y="5597955"/>
            <a:ext cx="2582759"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7 of 18 Values</a:t>
            </a:r>
          </a:p>
        </p:txBody>
      </p:sp>
    </p:spTree>
    <p:extLst>
      <p:ext uri="{BB962C8B-B14F-4D97-AF65-F5344CB8AC3E}">
        <p14:creationId xmlns:p14="http://schemas.microsoft.com/office/powerpoint/2010/main" val="24094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BCEA7550-402A-9563-B7D3-31672C2C03C3}"/>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E4D29D76-9EC2-1E72-BF66-C2D2F9265924}"/>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Single 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aphicFrame>
        <p:nvGraphicFramePr>
          <p:cNvPr id="2" name="Table 1">
            <a:extLst>
              <a:ext uri="{FF2B5EF4-FFF2-40B4-BE49-F238E27FC236}">
                <a16:creationId xmlns:a16="http://schemas.microsoft.com/office/drawing/2014/main" id="{733E4A6A-B593-7804-0788-DFD7CB9B09C4}"/>
              </a:ext>
            </a:extLst>
          </p:cNvPr>
          <p:cNvGraphicFramePr>
            <a:graphicFrameLocks noGrp="1"/>
          </p:cNvGraphicFramePr>
          <p:nvPr>
            <p:extLst>
              <p:ext uri="{D42A27DB-BD31-4B8C-83A1-F6EECF244321}">
                <p14:modId xmlns:p14="http://schemas.microsoft.com/office/powerpoint/2010/main" val="1479215396"/>
              </p:ext>
            </p:extLst>
          </p:nvPr>
        </p:nvGraphicFramePr>
        <p:xfrm>
          <a:off x="2290762" y="2381250"/>
          <a:ext cx="7610475" cy="2095500"/>
        </p:xfrm>
        <a:graphic>
          <a:graphicData uri="http://schemas.openxmlformats.org/drawingml/2006/table">
            <a:tbl>
              <a:tblPr/>
              <a:tblGrid>
                <a:gridCol w="1524000">
                  <a:extLst>
                    <a:ext uri="{9D8B030D-6E8A-4147-A177-3AD203B41FA5}">
                      <a16:colId xmlns:a16="http://schemas.microsoft.com/office/drawing/2014/main" val="3454396860"/>
                    </a:ext>
                  </a:extLst>
                </a:gridCol>
                <a:gridCol w="676275">
                  <a:extLst>
                    <a:ext uri="{9D8B030D-6E8A-4147-A177-3AD203B41FA5}">
                      <a16:colId xmlns:a16="http://schemas.microsoft.com/office/drawing/2014/main" val="1054532278"/>
                    </a:ext>
                  </a:extLst>
                </a:gridCol>
                <a:gridCol w="676275">
                  <a:extLst>
                    <a:ext uri="{9D8B030D-6E8A-4147-A177-3AD203B41FA5}">
                      <a16:colId xmlns:a16="http://schemas.microsoft.com/office/drawing/2014/main" val="3904047278"/>
                    </a:ext>
                  </a:extLst>
                </a:gridCol>
                <a:gridCol w="676275">
                  <a:extLst>
                    <a:ext uri="{9D8B030D-6E8A-4147-A177-3AD203B41FA5}">
                      <a16:colId xmlns:a16="http://schemas.microsoft.com/office/drawing/2014/main" val="3798412669"/>
                    </a:ext>
                  </a:extLst>
                </a:gridCol>
                <a:gridCol w="676275">
                  <a:extLst>
                    <a:ext uri="{9D8B030D-6E8A-4147-A177-3AD203B41FA5}">
                      <a16:colId xmlns:a16="http://schemas.microsoft.com/office/drawing/2014/main" val="330007373"/>
                    </a:ext>
                  </a:extLst>
                </a:gridCol>
                <a:gridCol w="676275">
                  <a:extLst>
                    <a:ext uri="{9D8B030D-6E8A-4147-A177-3AD203B41FA5}">
                      <a16:colId xmlns:a16="http://schemas.microsoft.com/office/drawing/2014/main" val="1150399151"/>
                    </a:ext>
                  </a:extLst>
                </a:gridCol>
                <a:gridCol w="676275">
                  <a:extLst>
                    <a:ext uri="{9D8B030D-6E8A-4147-A177-3AD203B41FA5}">
                      <a16:colId xmlns:a16="http://schemas.microsoft.com/office/drawing/2014/main" val="2799977626"/>
                    </a:ext>
                  </a:extLst>
                </a:gridCol>
                <a:gridCol w="676275">
                  <a:extLst>
                    <a:ext uri="{9D8B030D-6E8A-4147-A177-3AD203B41FA5}">
                      <a16:colId xmlns:a16="http://schemas.microsoft.com/office/drawing/2014/main" val="3013854238"/>
                    </a:ext>
                  </a:extLst>
                </a:gridCol>
                <a:gridCol w="676275">
                  <a:extLst>
                    <a:ext uri="{9D8B030D-6E8A-4147-A177-3AD203B41FA5}">
                      <a16:colId xmlns:a16="http://schemas.microsoft.com/office/drawing/2014/main" val="1549407752"/>
                    </a:ext>
                  </a:extLst>
                </a:gridCol>
                <a:gridCol w="676275">
                  <a:extLst>
                    <a:ext uri="{9D8B030D-6E8A-4147-A177-3AD203B41FA5}">
                      <a16:colId xmlns:a16="http://schemas.microsoft.com/office/drawing/2014/main" val="3157224318"/>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711901"/>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4508240"/>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59340784"/>
                  </a:ext>
                </a:extLst>
              </a:tr>
              <a:tr h="200025">
                <a:tc>
                  <a:txBody>
                    <a:bodyPr/>
                    <a:lstStyle/>
                    <a:p>
                      <a:pPr algn="ctr" rtl="0" fontAlgn="ctr"/>
                      <a:r>
                        <a:rPr lang="en-US" sz="250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66285757"/>
                  </a:ext>
                </a:extLst>
              </a:tr>
              <a:tr h="200025">
                <a:tc>
                  <a:txBody>
                    <a:bodyPr/>
                    <a:lstStyle/>
                    <a:p>
                      <a:pPr algn="ctr" rtl="0" fontAlgn="ctr"/>
                      <a:r>
                        <a:rPr lang="en-US" sz="250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73202400"/>
                  </a:ext>
                </a:extLst>
              </a:tr>
            </a:tbl>
          </a:graphicData>
        </a:graphic>
      </p:graphicFrame>
      <p:sp>
        <p:nvSpPr>
          <p:cNvPr id="5" name="TextBox 4">
            <a:extLst>
              <a:ext uri="{FF2B5EF4-FFF2-40B4-BE49-F238E27FC236}">
                <a16:creationId xmlns:a16="http://schemas.microsoft.com/office/drawing/2014/main" id="{25C62E32-AD2C-A9A7-C1EF-5F02E3258982}"/>
              </a:ext>
            </a:extLst>
          </p:cNvPr>
          <p:cNvSpPr txBox="1"/>
          <p:nvPr/>
        </p:nvSpPr>
        <p:spPr>
          <a:xfrm>
            <a:off x="4755349" y="5597955"/>
            <a:ext cx="2582759"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8 of 18 Values</a:t>
            </a:r>
          </a:p>
        </p:txBody>
      </p:sp>
    </p:spTree>
    <p:extLst>
      <p:ext uri="{BB962C8B-B14F-4D97-AF65-F5344CB8AC3E}">
        <p14:creationId xmlns:p14="http://schemas.microsoft.com/office/powerpoint/2010/main" val="314756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FE8B864A-C6A3-DEC1-66B9-43CEBF84DC8D}"/>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66603A5B-C2A9-47BE-B9D4-50BAF7EDA7BE}"/>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Single 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aphicFrame>
        <p:nvGraphicFramePr>
          <p:cNvPr id="2" name="Table 1">
            <a:extLst>
              <a:ext uri="{FF2B5EF4-FFF2-40B4-BE49-F238E27FC236}">
                <a16:creationId xmlns:a16="http://schemas.microsoft.com/office/drawing/2014/main" id="{61119BD1-3A2E-0151-6180-EFA1C22112D9}"/>
              </a:ext>
            </a:extLst>
          </p:cNvPr>
          <p:cNvGraphicFramePr>
            <a:graphicFrameLocks noGrp="1"/>
          </p:cNvGraphicFramePr>
          <p:nvPr/>
        </p:nvGraphicFramePr>
        <p:xfrm>
          <a:off x="2290762" y="2381250"/>
          <a:ext cx="7610475" cy="2095500"/>
        </p:xfrm>
        <a:graphic>
          <a:graphicData uri="http://schemas.openxmlformats.org/drawingml/2006/table">
            <a:tbl>
              <a:tblPr/>
              <a:tblGrid>
                <a:gridCol w="1524000">
                  <a:extLst>
                    <a:ext uri="{9D8B030D-6E8A-4147-A177-3AD203B41FA5}">
                      <a16:colId xmlns:a16="http://schemas.microsoft.com/office/drawing/2014/main" val="3454396860"/>
                    </a:ext>
                  </a:extLst>
                </a:gridCol>
                <a:gridCol w="676275">
                  <a:extLst>
                    <a:ext uri="{9D8B030D-6E8A-4147-A177-3AD203B41FA5}">
                      <a16:colId xmlns:a16="http://schemas.microsoft.com/office/drawing/2014/main" val="1054532278"/>
                    </a:ext>
                  </a:extLst>
                </a:gridCol>
                <a:gridCol w="676275">
                  <a:extLst>
                    <a:ext uri="{9D8B030D-6E8A-4147-A177-3AD203B41FA5}">
                      <a16:colId xmlns:a16="http://schemas.microsoft.com/office/drawing/2014/main" val="3904047278"/>
                    </a:ext>
                  </a:extLst>
                </a:gridCol>
                <a:gridCol w="676275">
                  <a:extLst>
                    <a:ext uri="{9D8B030D-6E8A-4147-A177-3AD203B41FA5}">
                      <a16:colId xmlns:a16="http://schemas.microsoft.com/office/drawing/2014/main" val="3798412669"/>
                    </a:ext>
                  </a:extLst>
                </a:gridCol>
                <a:gridCol w="676275">
                  <a:extLst>
                    <a:ext uri="{9D8B030D-6E8A-4147-A177-3AD203B41FA5}">
                      <a16:colId xmlns:a16="http://schemas.microsoft.com/office/drawing/2014/main" val="330007373"/>
                    </a:ext>
                  </a:extLst>
                </a:gridCol>
                <a:gridCol w="676275">
                  <a:extLst>
                    <a:ext uri="{9D8B030D-6E8A-4147-A177-3AD203B41FA5}">
                      <a16:colId xmlns:a16="http://schemas.microsoft.com/office/drawing/2014/main" val="1150399151"/>
                    </a:ext>
                  </a:extLst>
                </a:gridCol>
                <a:gridCol w="676275">
                  <a:extLst>
                    <a:ext uri="{9D8B030D-6E8A-4147-A177-3AD203B41FA5}">
                      <a16:colId xmlns:a16="http://schemas.microsoft.com/office/drawing/2014/main" val="2799977626"/>
                    </a:ext>
                  </a:extLst>
                </a:gridCol>
                <a:gridCol w="676275">
                  <a:extLst>
                    <a:ext uri="{9D8B030D-6E8A-4147-A177-3AD203B41FA5}">
                      <a16:colId xmlns:a16="http://schemas.microsoft.com/office/drawing/2014/main" val="3013854238"/>
                    </a:ext>
                  </a:extLst>
                </a:gridCol>
                <a:gridCol w="676275">
                  <a:extLst>
                    <a:ext uri="{9D8B030D-6E8A-4147-A177-3AD203B41FA5}">
                      <a16:colId xmlns:a16="http://schemas.microsoft.com/office/drawing/2014/main" val="1549407752"/>
                    </a:ext>
                  </a:extLst>
                </a:gridCol>
                <a:gridCol w="676275">
                  <a:extLst>
                    <a:ext uri="{9D8B030D-6E8A-4147-A177-3AD203B41FA5}">
                      <a16:colId xmlns:a16="http://schemas.microsoft.com/office/drawing/2014/main" val="3157224318"/>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711901"/>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4508240"/>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59340784"/>
                  </a:ext>
                </a:extLst>
              </a:tr>
              <a:tr h="200025">
                <a:tc>
                  <a:txBody>
                    <a:bodyPr/>
                    <a:lstStyle/>
                    <a:p>
                      <a:pPr algn="ctr" rtl="0" fontAlgn="ctr"/>
                      <a:r>
                        <a:rPr lang="en-US" sz="250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66285757"/>
                  </a:ext>
                </a:extLst>
              </a:tr>
              <a:tr h="200025">
                <a:tc>
                  <a:txBody>
                    <a:bodyPr/>
                    <a:lstStyle/>
                    <a:p>
                      <a:pPr algn="ctr" rtl="0" fontAlgn="ctr"/>
                      <a:r>
                        <a:rPr lang="en-US" sz="250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73202400"/>
                  </a:ext>
                </a:extLst>
              </a:tr>
            </a:tbl>
          </a:graphicData>
        </a:graphic>
      </p:graphicFrame>
      <p:sp>
        <p:nvSpPr>
          <p:cNvPr id="5" name="TextBox 4">
            <a:extLst>
              <a:ext uri="{FF2B5EF4-FFF2-40B4-BE49-F238E27FC236}">
                <a16:creationId xmlns:a16="http://schemas.microsoft.com/office/drawing/2014/main" id="{D2D6B6AF-072D-056E-A634-D444127FD69E}"/>
              </a:ext>
            </a:extLst>
          </p:cNvPr>
          <p:cNvSpPr txBox="1"/>
          <p:nvPr/>
        </p:nvSpPr>
        <p:spPr>
          <a:xfrm>
            <a:off x="4655162" y="5597955"/>
            <a:ext cx="2783134"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10 of 18 Values</a:t>
            </a:r>
          </a:p>
        </p:txBody>
      </p:sp>
    </p:spTree>
    <p:extLst>
      <p:ext uri="{BB962C8B-B14F-4D97-AF65-F5344CB8AC3E}">
        <p14:creationId xmlns:p14="http://schemas.microsoft.com/office/powerpoint/2010/main" val="1516298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397">
          <a:extLst>
            <a:ext uri="{FF2B5EF4-FFF2-40B4-BE49-F238E27FC236}">
              <a16:creationId xmlns:a16="http://schemas.microsoft.com/office/drawing/2014/main" id="{00E4BBF2-3F99-C863-6C84-0A542CDB5B5E}"/>
            </a:ext>
          </a:extLst>
        </p:cNvPr>
        <p:cNvGrpSpPr/>
        <p:nvPr/>
      </p:nvGrpSpPr>
      <p:grpSpPr>
        <a:xfrm>
          <a:off x="0" y="0"/>
          <a:ext cx="0" cy="0"/>
          <a:chOff x="0" y="0"/>
          <a:chExt cx="0" cy="0"/>
        </a:xfrm>
      </p:grpSpPr>
      <p:pic>
        <p:nvPicPr>
          <p:cNvPr id="5" name="Picture 4" descr="A cover of a standard for air conditioning&#10;&#10;Description automatically generated">
            <a:extLst>
              <a:ext uri="{FF2B5EF4-FFF2-40B4-BE49-F238E27FC236}">
                <a16:creationId xmlns:a16="http://schemas.microsoft.com/office/drawing/2014/main" id="{76FF9995-CE22-D3D7-75A7-5F4982DF0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3265" y="0"/>
            <a:ext cx="5205470" cy="6858000"/>
          </a:xfrm>
          <a:prstGeom prst="rect">
            <a:avLst/>
          </a:prstGeom>
        </p:spPr>
      </p:pic>
    </p:spTree>
    <p:extLst>
      <p:ext uri="{BB962C8B-B14F-4D97-AF65-F5344CB8AC3E}">
        <p14:creationId xmlns:p14="http://schemas.microsoft.com/office/powerpoint/2010/main" val="2451529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397">
          <a:extLst>
            <a:ext uri="{FF2B5EF4-FFF2-40B4-BE49-F238E27FC236}">
              <a16:creationId xmlns:a16="http://schemas.microsoft.com/office/drawing/2014/main" id="{63BAD31F-2B5F-3EA9-742E-B0F80766328A}"/>
            </a:ext>
          </a:extLst>
        </p:cNvPr>
        <p:cNvGrpSpPr/>
        <p:nvPr/>
      </p:nvGrpSpPr>
      <p:grpSpPr>
        <a:xfrm>
          <a:off x="0" y="0"/>
          <a:ext cx="0" cy="0"/>
          <a:chOff x="0" y="0"/>
          <a:chExt cx="0" cy="0"/>
        </a:xfrm>
      </p:grpSpPr>
      <p:pic>
        <p:nvPicPr>
          <p:cNvPr id="7" name="Picture 6" descr="A graph of a graph of temperature&#10;&#10;Description automatically generated with medium confidence">
            <a:extLst>
              <a:ext uri="{FF2B5EF4-FFF2-40B4-BE49-F238E27FC236}">
                <a16:creationId xmlns:a16="http://schemas.microsoft.com/office/drawing/2014/main" id="{10055F58-8BD1-1DA2-25E2-437CFC43E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911" y="90910"/>
            <a:ext cx="3037994" cy="2167129"/>
          </a:xfrm>
          <a:prstGeom prst="rect">
            <a:avLst/>
          </a:prstGeom>
        </p:spPr>
      </p:pic>
      <p:pic>
        <p:nvPicPr>
          <p:cNvPr id="9" name="Picture 8" descr="A graph of a graph of a diagram&#10;&#10;Description automatically generated with medium confidence">
            <a:extLst>
              <a:ext uri="{FF2B5EF4-FFF2-40B4-BE49-F238E27FC236}">
                <a16:creationId xmlns:a16="http://schemas.microsoft.com/office/drawing/2014/main" id="{5A4BD4FC-8589-CF0A-9AAB-27626D658A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0735" y="2366226"/>
            <a:ext cx="3009900" cy="2159551"/>
          </a:xfrm>
          <a:prstGeom prst="rect">
            <a:avLst/>
          </a:prstGeom>
        </p:spPr>
      </p:pic>
      <p:pic>
        <p:nvPicPr>
          <p:cNvPr id="11" name="Picture 10" descr="A diagram of a weather forecast&#10;&#10;Description automatically generated">
            <a:extLst>
              <a:ext uri="{FF2B5EF4-FFF2-40B4-BE49-F238E27FC236}">
                <a16:creationId xmlns:a16="http://schemas.microsoft.com/office/drawing/2014/main" id="{551D124D-471D-4A27-2A84-5D3D8D11AE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8920" y="4525777"/>
            <a:ext cx="2961888" cy="2198242"/>
          </a:xfrm>
          <a:prstGeom prst="rect">
            <a:avLst/>
          </a:prstGeom>
        </p:spPr>
      </p:pic>
      <p:pic>
        <p:nvPicPr>
          <p:cNvPr id="13" name="Picture 12" descr="A diagram of a temperature diagram&#10;&#10;Description automatically generated">
            <a:extLst>
              <a:ext uri="{FF2B5EF4-FFF2-40B4-BE49-F238E27FC236}">
                <a16:creationId xmlns:a16="http://schemas.microsoft.com/office/drawing/2014/main" id="{4605B7B8-B46A-203A-4E1D-82662FF675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7541" y="1998"/>
            <a:ext cx="3182833" cy="2291640"/>
          </a:xfrm>
          <a:prstGeom prst="rect">
            <a:avLst/>
          </a:prstGeom>
        </p:spPr>
      </p:pic>
      <p:pic>
        <p:nvPicPr>
          <p:cNvPr id="15" name="Picture 14" descr="A diagram of a temperature diagram&#10;&#10;Description automatically generated with medium confidence">
            <a:extLst>
              <a:ext uri="{FF2B5EF4-FFF2-40B4-BE49-F238E27FC236}">
                <a16:creationId xmlns:a16="http://schemas.microsoft.com/office/drawing/2014/main" id="{CC63A9F6-0A91-EB99-6649-19DB5C996F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88294" y="2321830"/>
            <a:ext cx="3121325" cy="2248342"/>
          </a:xfrm>
          <a:prstGeom prst="rect">
            <a:avLst/>
          </a:prstGeom>
        </p:spPr>
      </p:pic>
      <p:pic>
        <p:nvPicPr>
          <p:cNvPr id="17" name="Picture 16" descr="A diagram of a temperature diagram&#10;&#10;Description automatically generated">
            <a:extLst>
              <a:ext uri="{FF2B5EF4-FFF2-40B4-BE49-F238E27FC236}">
                <a16:creationId xmlns:a16="http://schemas.microsoft.com/office/drawing/2014/main" id="{8BFCD1E2-C449-2D3D-2597-7D014919A6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91168" y="4564362"/>
            <a:ext cx="3121325" cy="2293638"/>
          </a:xfrm>
          <a:prstGeom prst="rect">
            <a:avLst/>
          </a:prstGeom>
        </p:spPr>
      </p:pic>
    </p:spTree>
    <p:extLst>
      <p:ext uri="{BB962C8B-B14F-4D97-AF65-F5344CB8AC3E}">
        <p14:creationId xmlns:p14="http://schemas.microsoft.com/office/powerpoint/2010/main" val="3777360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129FCF-AB88-A228-D6B2-71BF2E3D4F03}"/>
              </a:ext>
            </a:extLst>
          </p:cNvPr>
          <p:cNvSpPr txBox="1"/>
          <p:nvPr/>
        </p:nvSpPr>
        <p:spPr>
          <a:xfrm>
            <a:off x="3885697" y="1855932"/>
            <a:ext cx="8141972" cy="707886"/>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i="0" u="none" strike="noStrike" kern="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SEER2 = COP82 ∙ (1 – 0.5∙C</a:t>
            </a:r>
            <a:r>
              <a:rPr kumimoji="0" lang="en-US" sz="4000" i="0" u="none" strike="noStrike" kern="0" cap="none" spc="0" normalizeH="0" baseline="-2500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D</a:t>
            </a:r>
            <a:r>
              <a:rPr kumimoji="0" lang="en-US" sz="4000" i="0" u="none" strike="noStrike" kern="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 ∙ 3.412</a:t>
            </a:r>
          </a:p>
        </p:txBody>
      </p:sp>
      <p:sp>
        <p:nvSpPr>
          <p:cNvPr id="3" name="Google Shape;398;p28">
            <a:extLst>
              <a:ext uri="{FF2B5EF4-FFF2-40B4-BE49-F238E27FC236}">
                <a16:creationId xmlns:a16="http://schemas.microsoft.com/office/drawing/2014/main" id="{18D48541-6936-E512-E9FE-309B5F53CC69}"/>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Single 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5" name="TextBox 4">
            <a:extLst>
              <a:ext uri="{FF2B5EF4-FFF2-40B4-BE49-F238E27FC236}">
                <a16:creationId xmlns:a16="http://schemas.microsoft.com/office/drawing/2014/main" id="{12876493-7B9F-5E2B-1418-C8EB7C0DA7A8}"/>
              </a:ext>
            </a:extLst>
          </p:cNvPr>
          <p:cNvSpPr txBox="1"/>
          <p:nvPr/>
        </p:nvSpPr>
        <p:spPr>
          <a:xfrm>
            <a:off x="3706962" y="3087624"/>
            <a:ext cx="8499443" cy="707886"/>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i="0" u="none" strike="noStrike" kern="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COP82 = SEER2 / ((1 – 0.5∙C</a:t>
            </a:r>
            <a:r>
              <a:rPr kumimoji="0" lang="en-US" sz="4000" i="0" u="none" strike="noStrike" kern="0" cap="none" spc="0" normalizeH="0" baseline="-2500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D</a:t>
            </a:r>
            <a:r>
              <a:rPr kumimoji="0" lang="en-US" sz="4000" i="0" u="none" strike="noStrike" kern="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 ∙ 3.412)</a:t>
            </a:r>
          </a:p>
        </p:txBody>
      </p:sp>
      <p:pic>
        <p:nvPicPr>
          <p:cNvPr id="6" name="Picture 5" descr="A cover of a standard for air conditioning&#10;&#10;Description automatically generated">
            <a:extLst>
              <a:ext uri="{FF2B5EF4-FFF2-40B4-BE49-F238E27FC236}">
                <a16:creationId xmlns:a16="http://schemas.microsoft.com/office/drawing/2014/main" id="{E1F4A780-8AD7-42F9-C237-15235D7F4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49" y="1603953"/>
            <a:ext cx="3497613" cy="4607966"/>
          </a:xfrm>
          <a:prstGeom prst="rect">
            <a:avLst/>
          </a:prstGeom>
          <a:ln>
            <a:solidFill>
              <a:schemeClr val="tx1">
                <a:lumMod val="50000"/>
              </a:schemeClr>
            </a:solidFill>
          </a:ln>
        </p:spPr>
      </p:pic>
      <p:sp>
        <p:nvSpPr>
          <p:cNvPr id="9" name="TextBox 8">
            <a:extLst>
              <a:ext uri="{FF2B5EF4-FFF2-40B4-BE49-F238E27FC236}">
                <a16:creationId xmlns:a16="http://schemas.microsoft.com/office/drawing/2014/main" id="{D931D76F-99A7-74C3-DDF9-72C0B4A920A4}"/>
              </a:ext>
            </a:extLst>
          </p:cNvPr>
          <p:cNvSpPr txBox="1"/>
          <p:nvPr/>
        </p:nvSpPr>
        <p:spPr>
          <a:xfrm>
            <a:off x="5957579" y="4146929"/>
            <a:ext cx="3998210" cy="707886"/>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i="0" u="none" strike="noStrike" kern="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Assume C</a:t>
            </a:r>
            <a:r>
              <a:rPr kumimoji="0" lang="en-US" sz="4000" i="0" u="none" strike="noStrike" kern="0" cap="none" spc="0" normalizeH="0" baseline="-2500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D</a:t>
            </a:r>
            <a:r>
              <a:rPr kumimoji="0" lang="en-US" sz="4000" i="0" u="none" strike="noStrike" kern="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 = 0.08</a:t>
            </a:r>
          </a:p>
        </p:txBody>
      </p:sp>
      <p:sp>
        <p:nvSpPr>
          <p:cNvPr id="10" name="TextBox 9">
            <a:extLst>
              <a:ext uri="{FF2B5EF4-FFF2-40B4-BE49-F238E27FC236}">
                <a16:creationId xmlns:a16="http://schemas.microsoft.com/office/drawing/2014/main" id="{DB59FB44-5106-8B75-D59D-7781826226A0}"/>
              </a:ext>
            </a:extLst>
          </p:cNvPr>
          <p:cNvSpPr txBox="1"/>
          <p:nvPr/>
        </p:nvSpPr>
        <p:spPr>
          <a:xfrm>
            <a:off x="5305958" y="5206234"/>
            <a:ext cx="5301452" cy="707886"/>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i="0" u="none" strike="noStrike" kern="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COP82 = SEER2 / 3.276</a:t>
            </a:r>
          </a:p>
        </p:txBody>
      </p:sp>
    </p:spTree>
    <p:extLst>
      <p:ext uri="{BB962C8B-B14F-4D97-AF65-F5344CB8AC3E}">
        <p14:creationId xmlns:p14="http://schemas.microsoft.com/office/powerpoint/2010/main" val="11385164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E435D14A-8716-1CB4-A6E5-BFBE54A719A9}"/>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E0F9FB54-1741-469D-62CD-F73FF2505D9F}"/>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Single 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aphicFrame>
        <p:nvGraphicFramePr>
          <p:cNvPr id="2" name="Table 1">
            <a:extLst>
              <a:ext uri="{FF2B5EF4-FFF2-40B4-BE49-F238E27FC236}">
                <a16:creationId xmlns:a16="http://schemas.microsoft.com/office/drawing/2014/main" id="{7A7647C2-743D-4BD6-E237-006FA466489B}"/>
              </a:ext>
            </a:extLst>
          </p:cNvPr>
          <p:cNvGraphicFramePr>
            <a:graphicFrameLocks noGrp="1"/>
          </p:cNvGraphicFramePr>
          <p:nvPr/>
        </p:nvGraphicFramePr>
        <p:xfrm>
          <a:off x="2290762" y="2381250"/>
          <a:ext cx="7610475" cy="2095500"/>
        </p:xfrm>
        <a:graphic>
          <a:graphicData uri="http://schemas.openxmlformats.org/drawingml/2006/table">
            <a:tbl>
              <a:tblPr/>
              <a:tblGrid>
                <a:gridCol w="1524000">
                  <a:extLst>
                    <a:ext uri="{9D8B030D-6E8A-4147-A177-3AD203B41FA5}">
                      <a16:colId xmlns:a16="http://schemas.microsoft.com/office/drawing/2014/main" val="3454396860"/>
                    </a:ext>
                  </a:extLst>
                </a:gridCol>
                <a:gridCol w="676275">
                  <a:extLst>
                    <a:ext uri="{9D8B030D-6E8A-4147-A177-3AD203B41FA5}">
                      <a16:colId xmlns:a16="http://schemas.microsoft.com/office/drawing/2014/main" val="1054532278"/>
                    </a:ext>
                  </a:extLst>
                </a:gridCol>
                <a:gridCol w="676275">
                  <a:extLst>
                    <a:ext uri="{9D8B030D-6E8A-4147-A177-3AD203B41FA5}">
                      <a16:colId xmlns:a16="http://schemas.microsoft.com/office/drawing/2014/main" val="3904047278"/>
                    </a:ext>
                  </a:extLst>
                </a:gridCol>
                <a:gridCol w="676275">
                  <a:extLst>
                    <a:ext uri="{9D8B030D-6E8A-4147-A177-3AD203B41FA5}">
                      <a16:colId xmlns:a16="http://schemas.microsoft.com/office/drawing/2014/main" val="3798412669"/>
                    </a:ext>
                  </a:extLst>
                </a:gridCol>
                <a:gridCol w="676275">
                  <a:extLst>
                    <a:ext uri="{9D8B030D-6E8A-4147-A177-3AD203B41FA5}">
                      <a16:colId xmlns:a16="http://schemas.microsoft.com/office/drawing/2014/main" val="330007373"/>
                    </a:ext>
                  </a:extLst>
                </a:gridCol>
                <a:gridCol w="676275">
                  <a:extLst>
                    <a:ext uri="{9D8B030D-6E8A-4147-A177-3AD203B41FA5}">
                      <a16:colId xmlns:a16="http://schemas.microsoft.com/office/drawing/2014/main" val="1150399151"/>
                    </a:ext>
                  </a:extLst>
                </a:gridCol>
                <a:gridCol w="676275">
                  <a:extLst>
                    <a:ext uri="{9D8B030D-6E8A-4147-A177-3AD203B41FA5}">
                      <a16:colId xmlns:a16="http://schemas.microsoft.com/office/drawing/2014/main" val="2799977626"/>
                    </a:ext>
                  </a:extLst>
                </a:gridCol>
                <a:gridCol w="676275">
                  <a:extLst>
                    <a:ext uri="{9D8B030D-6E8A-4147-A177-3AD203B41FA5}">
                      <a16:colId xmlns:a16="http://schemas.microsoft.com/office/drawing/2014/main" val="3013854238"/>
                    </a:ext>
                  </a:extLst>
                </a:gridCol>
                <a:gridCol w="676275">
                  <a:extLst>
                    <a:ext uri="{9D8B030D-6E8A-4147-A177-3AD203B41FA5}">
                      <a16:colId xmlns:a16="http://schemas.microsoft.com/office/drawing/2014/main" val="1549407752"/>
                    </a:ext>
                  </a:extLst>
                </a:gridCol>
                <a:gridCol w="676275">
                  <a:extLst>
                    <a:ext uri="{9D8B030D-6E8A-4147-A177-3AD203B41FA5}">
                      <a16:colId xmlns:a16="http://schemas.microsoft.com/office/drawing/2014/main" val="3157224318"/>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711901"/>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4508240"/>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59340784"/>
                  </a:ext>
                </a:extLst>
              </a:tr>
              <a:tr h="200025">
                <a:tc>
                  <a:txBody>
                    <a:bodyPr/>
                    <a:lstStyle/>
                    <a:p>
                      <a:pPr algn="ctr" rtl="0" fontAlgn="ctr"/>
                      <a:r>
                        <a:rPr lang="en-US" sz="250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66285757"/>
                  </a:ext>
                </a:extLst>
              </a:tr>
              <a:tr h="200025">
                <a:tc>
                  <a:txBody>
                    <a:bodyPr/>
                    <a:lstStyle/>
                    <a:p>
                      <a:pPr algn="ctr" rtl="0" fontAlgn="ctr"/>
                      <a:r>
                        <a:rPr lang="en-US" sz="250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73202400"/>
                  </a:ext>
                </a:extLst>
              </a:tr>
            </a:tbl>
          </a:graphicData>
        </a:graphic>
      </p:graphicFrame>
      <p:sp>
        <p:nvSpPr>
          <p:cNvPr id="5" name="TextBox 4">
            <a:extLst>
              <a:ext uri="{FF2B5EF4-FFF2-40B4-BE49-F238E27FC236}">
                <a16:creationId xmlns:a16="http://schemas.microsoft.com/office/drawing/2014/main" id="{015E58DB-198B-E7EF-7499-5CDC527F7368}"/>
              </a:ext>
            </a:extLst>
          </p:cNvPr>
          <p:cNvSpPr txBox="1"/>
          <p:nvPr/>
        </p:nvSpPr>
        <p:spPr>
          <a:xfrm>
            <a:off x="4655162" y="5597955"/>
            <a:ext cx="2783134"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10 of 18 Values</a:t>
            </a:r>
          </a:p>
        </p:txBody>
      </p:sp>
    </p:spTree>
    <p:extLst>
      <p:ext uri="{BB962C8B-B14F-4D97-AF65-F5344CB8AC3E}">
        <p14:creationId xmlns:p14="http://schemas.microsoft.com/office/powerpoint/2010/main" val="2203037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67365F4B-01B1-4166-5AB2-5A86313C9AF7}"/>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2A9DD87A-76D5-8FCA-C21C-F1F597B8A03A}"/>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Single 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aphicFrame>
        <p:nvGraphicFramePr>
          <p:cNvPr id="2" name="Table 1">
            <a:extLst>
              <a:ext uri="{FF2B5EF4-FFF2-40B4-BE49-F238E27FC236}">
                <a16:creationId xmlns:a16="http://schemas.microsoft.com/office/drawing/2014/main" id="{CB24C109-0BC3-46AB-8BC1-91D78B451483}"/>
              </a:ext>
            </a:extLst>
          </p:cNvPr>
          <p:cNvGraphicFramePr>
            <a:graphicFrameLocks noGrp="1"/>
          </p:cNvGraphicFramePr>
          <p:nvPr>
            <p:extLst>
              <p:ext uri="{D42A27DB-BD31-4B8C-83A1-F6EECF244321}">
                <p14:modId xmlns:p14="http://schemas.microsoft.com/office/powerpoint/2010/main" val="3026165499"/>
              </p:ext>
            </p:extLst>
          </p:nvPr>
        </p:nvGraphicFramePr>
        <p:xfrm>
          <a:off x="2290762" y="2381250"/>
          <a:ext cx="7610475" cy="2095500"/>
        </p:xfrm>
        <a:graphic>
          <a:graphicData uri="http://schemas.openxmlformats.org/drawingml/2006/table">
            <a:tbl>
              <a:tblPr/>
              <a:tblGrid>
                <a:gridCol w="1524000">
                  <a:extLst>
                    <a:ext uri="{9D8B030D-6E8A-4147-A177-3AD203B41FA5}">
                      <a16:colId xmlns:a16="http://schemas.microsoft.com/office/drawing/2014/main" val="3454396860"/>
                    </a:ext>
                  </a:extLst>
                </a:gridCol>
                <a:gridCol w="676275">
                  <a:extLst>
                    <a:ext uri="{9D8B030D-6E8A-4147-A177-3AD203B41FA5}">
                      <a16:colId xmlns:a16="http://schemas.microsoft.com/office/drawing/2014/main" val="1054532278"/>
                    </a:ext>
                  </a:extLst>
                </a:gridCol>
                <a:gridCol w="676275">
                  <a:extLst>
                    <a:ext uri="{9D8B030D-6E8A-4147-A177-3AD203B41FA5}">
                      <a16:colId xmlns:a16="http://schemas.microsoft.com/office/drawing/2014/main" val="3904047278"/>
                    </a:ext>
                  </a:extLst>
                </a:gridCol>
                <a:gridCol w="676275">
                  <a:extLst>
                    <a:ext uri="{9D8B030D-6E8A-4147-A177-3AD203B41FA5}">
                      <a16:colId xmlns:a16="http://schemas.microsoft.com/office/drawing/2014/main" val="3798412669"/>
                    </a:ext>
                  </a:extLst>
                </a:gridCol>
                <a:gridCol w="676275">
                  <a:extLst>
                    <a:ext uri="{9D8B030D-6E8A-4147-A177-3AD203B41FA5}">
                      <a16:colId xmlns:a16="http://schemas.microsoft.com/office/drawing/2014/main" val="330007373"/>
                    </a:ext>
                  </a:extLst>
                </a:gridCol>
                <a:gridCol w="676275">
                  <a:extLst>
                    <a:ext uri="{9D8B030D-6E8A-4147-A177-3AD203B41FA5}">
                      <a16:colId xmlns:a16="http://schemas.microsoft.com/office/drawing/2014/main" val="1150399151"/>
                    </a:ext>
                  </a:extLst>
                </a:gridCol>
                <a:gridCol w="676275">
                  <a:extLst>
                    <a:ext uri="{9D8B030D-6E8A-4147-A177-3AD203B41FA5}">
                      <a16:colId xmlns:a16="http://schemas.microsoft.com/office/drawing/2014/main" val="2799977626"/>
                    </a:ext>
                  </a:extLst>
                </a:gridCol>
                <a:gridCol w="676275">
                  <a:extLst>
                    <a:ext uri="{9D8B030D-6E8A-4147-A177-3AD203B41FA5}">
                      <a16:colId xmlns:a16="http://schemas.microsoft.com/office/drawing/2014/main" val="3013854238"/>
                    </a:ext>
                  </a:extLst>
                </a:gridCol>
                <a:gridCol w="676275">
                  <a:extLst>
                    <a:ext uri="{9D8B030D-6E8A-4147-A177-3AD203B41FA5}">
                      <a16:colId xmlns:a16="http://schemas.microsoft.com/office/drawing/2014/main" val="1549407752"/>
                    </a:ext>
                  </a:extLst>
                </a:gridCol>
                <a:gridCol w="676275">
                  <a:extLst>
                    <a:ext uri="{9D8B030D-6E8A-4147-A177-3AD203B41FA5}">
                      <a16:colId xmlns:a16="http://schemas.microsoft.com/office/drawing/2014/main" val="3157224318"/>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711901"/>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4508240"/>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59340784"/>
                  </a:ext>
                </a:extLst>
              </a:tr>
              <a:tr h="200025">
                <a:tc>
                  <a:txBody>
                    <a:bodyPr/>
                    <a:lstStyle/>
                    <a:p>
                      <a:pPr algn="ctr" rtl="0" fontAlgn="ctr"/>
                      <a:r>
                        <a:rPr lang="en-US" sz="250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66285757"/>
                  </a:ext>
                </a:extLst>
              </a:tr>
              <a:tr h="200025">
                <a:tc>
                  <a:txBody>
                    <a:bodyPr/>
                    <a:lstStyle/>
                    <a:p>
                      <a:pPr algn="ctr" rtl="0" fontAlgn="ctr"/>
                      <a:r>
                        <a:rPr lang="en-US" sz="250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73202400"/>
                  </a:ext>
                </a:extLst>
              </a:tr>
            </a:tbl>
          </a:graphicData>
        </a:graphic>
      </p:graphicFrame>
      <p:sp>
        <p:nvSpPr>
          <p:cNvPr id="5" name="TextBox 4">
            <a:extLst>
              <a:ext uri="{FF2B5EF4-FFF2-40B4-BE49-F238E27FC236}">
                <a16:creationId xmlns:a16="http://schemas.microsoft.com/office/drawing/2014/main" id="{9B542E12-7187-2254-470E-F9E431165EE0}"/>
              </a:ext>
            </a:extLst>
          </p:cNvPr>
          <p:cNvSpPr txBox="1"/>
          <p:nvPr/>
        </p:nvSpPr>
        <p:spPr>
          <a:xfrm>
            <a:off x="4655162" y="5597955"/>
            <a:ext cx="2783134"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11 of 18 Values</a:t>
            </a:r>
          </a:p>
        </p:txBody>
      </p:sp>
      <p:sp>
        <p:nvSpPr>
          <p:cNvPr id="3" name="TextBox 2">
            <a:extLst>
              <a:ext uri="{FF2B5EF4-FFF2-40B4-BE49-F238E27FC236}">
                <a16:creationId xmlns:a16="http://schemas.microsoft.com/office/drawing/2014/main" id="{701AC568-B591-FD7F-90AF-8B985A581C46}"/>
              </a:ext>
            </a:extLst>
          </p:cNvPr>
          <p:cNvSpPr txBox="1"/>
          <p:nvPr/>
        </p:nvSpPr>
        <p:spPr>
          <a:xfrm>
            <a:off x="6960013" y="4775742"/>
            <a:ext cx="4628191"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i="0" u="none" strike="noStrike" kern="0" cap="none" spc="0" normalizeH="0" baseline="0" noProof="0" dirty="0">
                <a:ln>
                  <a:noFill/>
                </a:ln>
                <a:solidFill>
                  <a:srgbClr val="00B050"/>
                </a:solidFill>
                <a:effectLst/>
                <a:uLnTx/>
                <a:uFillTx/>
                <a:latin typeface="Arial"/>
                <a:ea typeface="Roboto Condensed Light"/>
                <a:cs typeface="Arial"/>
                <a:sym typeface="Arial"/>
              </a:rPr>
              <a:t>P82 = Q82 / (SEER2/3.276)</a:t>
            </a:r>
          </a:p>
        </p:txBody>
      </p:sp>
      <p:cxnSp>
        <p:nvCxnSpPr>
          <p:cNvPr id="4" name="Straight Arrow Connector 3">
            <a:extLst>
              <a:ext uri="{FF2B5EF4-FFF2-40B4-BE49-F238E27FC236}">
                <a16:creationId xmlns:a16="http://schemas.microsoft.com/office/drawing/2014/main" id="{A798F3A1-1FB9-F391-DB7A-E6FFC96F155B}"/>
              </a:ext>
            </a:extLst>
          </p:cNvPr>
          <p:cNvCxnSpPr>
            <a:cxnSpLocks/>
          </p:cNvCxnSpPr>
          <p:nvPr/>
        </p:nvCxnSpPr>
        <p:spPr>
          <a:xfrm flipH="1" flipV="1">
            <a:off x="8261968" y="4464702"/>
            <a:ext cx="186117" cy="38176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6986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15016-8C92-DA52-6AC3-51DEBE230FDA}"/>
            </a:ext>
          </a:extLst>
        </p:cNvPr>
        <p:cNvGrpSpPr/>
        <p:nvPr/>
      </p:nvGrpSpPr>
      <p:grpSpPr>
        <a:xfrm>
          <a:off x="0" y="0"/>
          <a:ext cx="0" cy="0"/>
          <a:chOff x="0" y="0"/>
          <a:chExt cx="0" cy="0"/>
        </a:xfrm>
      </p:grpSpPr>
      <p:pic>
        <p:nvPicPr>
          <p:cNvPr id="2" name="Picture 1" descr="A cover of a standard for air conditioning&#10;&#10;Description automatically generated">
            <a:extLst>
              <a:ext uri="{FF2B5EF4-FFF2-40B4-BE49-F238E27FC236}">
                <a16:creationId xmlns:a16="http://schemas.microsoft.com/office/drawing/2014/main" id="{8F36B1EB-AE8A-1596-4000-8C774984B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774" y="288580"/>
            <a:ext cx="4767385" cy="6280840"/>
          </a:xfrm>
          <a:prstGeom prst="rect">
            <a:avLst/>
          </a:prstGeom>
          <a:ln>
            <a:solidFill>
              <a:schemeClr val="tx1">
                <a:lumMod val="50000"/>
              </a:schemeClr>
            </a:solidFill>
          </a:ln>
        </p:spPr>
      </p:pic>
      <p:sp>
        <p:nvSpPr>
          <p:cNvPr id="4" name="Google Shape;398;p28">
            <a:extLst>
              <a:ext uri="{FF2B5EF4-FFF2-40B4-BE49-F238E27FC236}">
                <a16:creationId xmlns:a16="http://schemas.microsoft.com/office/drawing/2014/main" id="{45365764-D91F-AD98-BA1E-445B3C058CA2}"/>
              </a:ext>
            </a:extLst>
          </p:cNvPr>
          <p:cNvSpPr txBox="1"/>
          <p:nvPr/>
        </p:nvSpPr>
        <p:spPr>
          <a:xfrm>
            <a:off x="6198897" y="704060"/>
            <a:ext cx="5250329"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Excluded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5" name="Google Shape;431;p31">
            <a:extLst>
              <a:ext uri="{FF2B5EF4-FFF2-40B4-BE49-F238E27FC236}">
                <a16:creationId xmlns:a16="http://schemas.microsoft.com/office/drawing/2014/main" id="{850AFAB5-7C26-E391-F18A-94501E189811}"/>
              </a:ext>
            </a:extLst>
          </p:cNvPr>
          <p:cNvSpPr txBox="1"/>
          <p:nvPr/>
        </p:nvSpPr>
        <p:spPr>
          <a:xfrm>
            <a:off x="6283687" y="1722724"/>
            <a:ext cx="5053113" cy="5135276"/>
          </a:xfrm>
          <a:prstGeom prst="rect">
            <a:avLst/>
          </a:prstGeom>
          <a:noFill/>
          <a:ln>
            <a:noFill/>
          </a:ln>
        </p:spPr>
        <p:txBody>
          <a:bodyPr spcFirstLastPara="1" wrap="square" lIns="91425" tIns="91425" rIns="91425" bIns="91425" anchor="t" anchorCtr="0">
            <a:noAutofit/>
          </a:bodyPr>
          <a:lstStyle/>
          <a:p>
            <a:pPr marL="457200" marR="0" lvl="0" indent="-381000" algn="l" defTabSz="914400" rtl="0" eaLnBrk="1" fontAlgn="auto" latinLnBrk="0" hangingPunct="1">
              <a:lnSpc>
                <a:spcPct val="100000"/>
              </a:lnSpc>
              <a:spcBef>
                <a:spcPts val="600"/>
              </a:spcBef>
              <a:spcAft>
                <a:spcPts val="0"/>
              </a:spcAft>
              <a:buClr>
                <a:srgbClr val="C7D3E6"/>
              </a:buClr>
              <a:buSzPts val="2400"/>
              <a:buFont typeface="Roboto Light"/>
              <a:buChar char="▰"/>
              <a:tabLst/>
              <a:defRPr/>
            </a:pPr>
            <a:r>
              <a:rPr kumimoji="0" lang="en-US" sz="36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Multi-splits</a:t>
            </a:r>
          </a:p>
          <a:p>
            <a:pPr marL="457200" marR="0" lvl="0" indent="-381000" algn="l" defTabSz="914400" rtl="0" eaLnBrk="1" fontAlgn="auto" latinLnBrk="0" hangingPunct="1">
              <a:lnSpc>
                <a:spcPct val="100000"/>
              </a:lnSpc>
              <a:spcBef>
                <a:spcPts val="600"/>
              </a:spcBef>
              <a:spcAft>
                <a:spcPts val="0"/>
              </a:spcAft>
              <a:buClr>
                <a:srgbClr val="C7D3E6"/>
              </a:buClr>
              <a:buSzPts val="2400"/>
              <a:buFont typeface="Roboto Light"/>
              <a:buChar char="▰"/>
              <a:tabLst/>
              <a:defRPr/>
            </a:pPr>
            <a:r>
              <a:rPr lang="en-US" sz="3600" kern="0" dirty="0">
                <a:solidFill>
                  <a:srgbClr val="3F3F3F">
                    <a:lumMod val="50000"/>
                  </a:srgbClr>
                </a:solidFill>
                <a:latin typeface="Roboto" panose="02000000000000000000" pitchFamily="2" charset="0"/>
                <a:ea typeface="Roboto" panose="02000000000000000000" pitchFamily="2" charset="0"/>
                <a:cs typeface="Roboto" panose="02000000000000000000" pitchFamily="2" charset="0"/>
                <a:sym typeface="Roboto Light"/>
              </a:rPr>
              <a:t>Window AC</a:t>
            </a:r>
          </a:p>
          <a:p>
            <a:pPr marL="457200" marR="0" lvl="0" indent="-381000" algn="l" defTabSz="914400" rtl="0" eaLnBrk="1" fontAlgn="auto" latinLnBrk="0" hangingPunct="1">
              <a:lnSpc>
                <a:spcPct val="100000"/>
              </a:lnSpc>
              <a:spcBef>
                <a:spcPts val="600"/>
              </a:spcBef>
              <a:spcAft>
                <a:spcPts val="0"/>
              </a:spcAft>
              <a:buClr>
                <a:srgbClr val="C7D3E6"/>
              </a:buClr>
              <a:buSzPts val="2400"/>
              <a:buFont typeface="Roboto Light"/>
              <a:buChar char="▰"/>
              <a:tabLst/>
              <a:defRPr/>
            </a:pPr>
            <a:r>
              <a:rPr kumimoji="0" lang="en-US" sz="36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Portable AC</a:t>
            </a:r>
          </a:p>
          <a:p>
            <a:pPr marL="457200" marR="0" lvl="0" indent="-381000" algn="l" defTabSz="914400" rtl="0" eaLnBrk="1" fontAlgn="auto" latinLnBrk="0" hangingPunct="1">
              <a:lnSpc>
                <a:spcPct val="100000"/>
              </a:lnSpc>
              <a:spcBef>
                <a:spcPts val="600"/>
              </a:spcBef>
              <a:spcAft>
                <a:spcPts val="0"/>
              </a:spcAft>
              <a:buClr>
                <a:srgbClr val="C7D3E6"/>
              </a:buClr>
              <a:buSzPts val="2400"/>
              <a:buFont typeface="Roboto Light"/>
              <a:buChar char="▰"/>
              <a:tabLst/>
              <a:defRPr/>
            </a:pPr>
            <a:r>
              <a:rPr lang="en-US" sz="3600" kern="0" dirty="0">
                <a:solidFill>
                  <a:srgbClr val="3F3F3F">
                    <a:lumMod val="50000"/>
                  </a:srgbClr>
                </a:solidFill>
                <a:latin typeface="Roboto" panose="02000000000000000000" pitchFamily="2" charset="0"/>
                <a:ea typeface="Roboto" panose="02000000000000000000" pitchFamily="2" charset="0"/>
                <a:cs typeface="Roboto" panose="02000000000000000000" pitchFamily="2" charset="0"/>
                <a:sym typeface="Roboto Light"/>
              </a:rPr>
              <a:t>PTAC/PTHP</a:t>
            </a:r>
          </a:p>
          <a:p>
            <a:pPr marL="457200" marR="0" lvl="0" indent="-381000" algn="l" defTabSz="914400" rtl="0" eaLnBrk="1" fontAlgn="auto" latinLnBrk="0" hangingPunct="1">
              <a:lnSpc>
                <a:spcPct val="100000"/>
              </a:lnSpc>
              <a:spcBef>
                <a:spcPts val="600"/>
              </a:spcBef>
              <a:spcAft>
                <a:spcPts val="0"/>
              </a:spcAft>
              <a:buClr>
                <a:srgbClr val="C7D3E6"/>
              </a:buClr>
              <a:buSzPts val="2400"/>
              <a:buFont typeface="Roboto Light"/>
              <a:buChar char="▰"/>
              <a:tabLst/>
              <a:defRPr/>
            </a:pPr>
            <a:r>
              <a:rPr kumimoji="0" lang="en-US" sz="36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Ground Source HP</a:t>
            </a:r>
          </a:p>
          <a:p>
            <a:pPr marL="457200" marR="0" lvl="0" indent="-381000" algn="l" defTabSz="914400" rtl="0" eaLnBrk="1" fontAlgn="auto" latinLnBrk="0" hangingPunct="1">
              <a:lnSpc>
                <a:spcPct val="100000"/>
              </a:lnSpc>
              <a:spcBef>
                <a:spcPts val="600"/>
              </a:spcBef>
              <a:spcAft>
                <a:spcPts val="0"/>
              </a:spcAft>
              <a:buClr>
                <a:srgbClr val="C7D3E6"/>
              </a:buClr>
              <a:buSzPts val="2400"/>
              <a:buFont typeface="Roboto Light"/>
              <a:buChar char="▰"/>
              <a:tabLst/>
              <a:defRPr/>
            </a:pPr>
            <a:endParaRPr kumimoji="0" lang="en-US" sz="36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endParaRPr>
          </a:p>
        </p:txBody>
      </p:sp>
    </p:spTree>
    <p:extLst>
      <p:ext uri="{BB962C8B-B14F-4D97-AF65-F5344CB8AC3E}">
        <p14:creationId xmlns:p14="http://schemas.microsoft.com/office/powerpoint/2010/main" val="427390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17657D6D-82F5-00CE-63D6-2A1917BBDD73}"/>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5245C024-208E-B156-DF9B-83EE564B1B28}"/>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Single 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aphicFrame>
        <p:nvGraphicFramePr>
          <p:cNvPr id="2" name="Table 1">
            <a:extLst>
              <a:ext uri="{FF2B5EF4-FFF2-40B4-BE49-F238E27FC236}">
                <a16:creationId xmlns:a16="http://schemas.microsoft.com/office/drawing/2014/main" id="{B63E4EE3-C1D1-5694-2B23-D8E64C4E9F27}"/>
              </a:ext>
            </a:extLst>
          </p:cNvPr>
          <p:cNvGraphicFramePr>
            <a:graphicFrameLocks noGrp="1"/>
          </p:cNvGraphicFramePr>
          <p:nvPr>
            <p:extLst>
              <p:ext uri="{D42A27DB-BD31-4B8C-83A1-F6EECF244321}">
                <p14:modId xmlns:p14="http://schemas.microsoft.com/office/powerpoint/2010/main" val="4101830310"/>
              </p:ext>
            </p:extLst>
          </p:nvPr>
        </p:nvGraphicFramePr>
        <p:xfrm>
          <a:off x="2290762" y="2381250"/>
          <a:ext cx="7610475" cy="2095500"/>
        </p:xfrm>
        <a:graphic>
          <a:graphicData uri="http://schemas.openxmlformats.org/drawingml/2006/table">
            <a:tbl>
              <a:tblPr/>
              <a:tblGrid>
                <a:gridCol w="1524000">
                  <a:extLst>
                    <a:ext uri="{9D8B030D-6E8A-4147-A177-3AD203B41FA5}">
                      <a16:colId xmlns:a16="http://schemas.microsoft.com/office/drawing/2014/main" val="3454396860"/>
                    </a:ext>
                  </a:extLst>
                </a:gridCol>
                <a:gridCol w="676275">
                  <a:extLst>
                    <a:ext uri="{9D8B030D-6E8A-4147-A177-3AD203B41FA5}">
                      <a16:colId xmlns:a16="http://schemas.microsoft.com/office/drawing/2014/main" val="1054532278"/>
                    </a:ext>
                  </a:extLst>
                </a:gridCol>
                <a:gridCol w="676275">
                  <a:extLst>
                    <a:ext uri="{9D8B030D-6E8A-4147-A177-3AD203B41FA5}">
                      <a16:colId xmlns:a16="http://schemas.microsoft.com/office/drawing/2014/main" val="3904047278"/>
                    </a:ext>
                  </a:extLst>
                </a:gridCol>
                <a:gridCol w="676275">
                  <a:extLst>
                    <a:ext uri="{9D8B030D-6E8A-4147-A177-3AD203B41FA5}">
                      <a16:colId xmlns:a16="http://schemas.microsoft.com/office/drawing/2014/main" val="3798412669"/>
                    </a:ext>
                  </a:extLst>
                </a:gridCol>
                <a:gridCol w="676275">
                  <a:extLst>
                    <a:ext uri="{9D8B030D-6E8A-4147-A177-3AD203B41FA5}">
                      <a16:colId xmlns:a16="http://schemas.microsoft.com/office/drawing/2014/main" val="330007373"/>
                    </a:ext>
                  </a:extLst>
                </a:gridCol>
                <a:gridCol w="676275">
                  <a:extLst>
                    <a:ext uri="{9D8B030D-6E8A-4147-A177-3AD203B41FA5}">
                      <a16:colId xmlns:a16="http://schemas.microsoft.com/office/drawing/2014/main" val="1150399151"/>
                    </a:ext>
                  </a:extLst>
                </a:gridCol>
                <a:gridCol w="676275">
                  <a:extLst>
                    <a:ext uri="{9D8B030D-6E8A-4147-A177-3AD203B41FA5}">
                      <a16:colId xmlns:a16="http://schemas.microsoft.com/office/drawing/2014/main" val="2799977626"/>
                    </a:ext>
                  </a:extLst>
                </a:gridCol>
                <a:gridCol w="676275">
                  <a:extLst>
                    <a:ext uri="{9D8B030D-6E8A-4147-A177-3AD203B41FA5}">
                      <a16:colId xmlns:a16="http://schemas.microsoft.com/office/drawing/2014/main" val="3013854238"/>
                    </a:ext>
                  </a:extLst>
                </a:gridCol>
                <a:gridCol w="676275">
                  <a:extLst>
                    <a:ext uri="{9D8B030D-6E8A-4147-A177-3AD203B41FA5}">
                      <a16:colId xmlns:a16="http://schemas.microsoft.com/office/drawing/2014/main" val="1549407752"/>
                    </a:ext>
                  </a:extLst>
                </a:gridCol>
                <a:gridCol w="676275">
                  <a:extLst>
                    <a:ext uri="{9D8B030D-6E8A-4147-A177-3AD203B41FA5}">
                      <a16:colId xmlns:a16="http://schemas.microsoft.com/office/drawing/2014/main" val="3157224318"/>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711901"/>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4508240"/>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59340784"/>
                  </a:ext>
                </a:extLst>
              </a:tr>
              <a:tr h="200025">
                <a:tc>
                  <a:txBody>
                    <a:bodyPr/>
                    <a:lstStyle/>
                    <a:p>
                      <a:pPr algn="ctr" rtl="0" fontAlgn="ctr"/>
                      <a:r>
                        <a:rPr lang="en-US" sz="250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66285757"/>
                  </a:ext>
                </a:extLst>
              </a:tr>
              <a:tr h="200025">
                <a:tc>
                  <a:txBody>
                    <a:bodyPr/>
                    <a:lstStyle/>
                    <a:p>
                      <a:pPr algn="ctr" rtl="0" fontAlgn="ctr"/>
                      <a:r>
                        <a:rPr lang="en-US" sz="250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73202400"/>
                  </a:ext>
                </a:extLst>
              </a:tr>
            </a:tbl>
          </a:graphicData>
        </a:graphic>
      </p:graphicFrame>
      <p:sp>
        <p:nvSpPr>
          <p:cNvPr id="5" name="TextBox 4">
            <a:extLst>
              <a:ext uri="{FF2B5EF4-FFF2-40B4-BE49-F238E27FC236}">
                <a16:creationId xmlns:a16="http://schemas.microsoft.com/office/drawing/2014/main" id="{8C728EEF-27B6-D823-6138-230DEB57EE86}"/>
              </a:ext>
            </a:extLst>
          </p:cNvPr>
          <p:cNvSpPr txBox="1"/>
          <p:nvPr/>
        </p:nvSpPr>
        <p:spPr>
          <a:xfrm>
            <a:off x="4655162" y="5597955"/>
            <a:ext cx="2783134"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13 of 18 Values</a:t>
            </a:r>
          </a:p>
        </p:txBody>
      </p:sp>
    </p:spTree>
    <p:extLst>
      <p:ext uri="{BB962C8B-B14F-4D97-AF65-F5344CB8AC3E}">
        <p14:creationId xmlns:p14="http://schemas.microsoft.com/office/powerpoint/2010/main" val="11708322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13142255-9E82-1C72-C697-7CAF68F4E9DD}"/>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3A642D75-FDE0-DA05-C9E4-4DD611CBB6F2}"/>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Single 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aphicFrame>
        <p:nvGraphicFramePr>
          <p:cNvPr id="2" name="Table 1">
            <a:extLst>
              <a:ext uri="{FF2B5EF4-FFF2-40B4-BE49-F238E27FC236}">
                <a16:creationId xmlns:a16="http://schemas.microsoft.com/office/drawing/2014/main" id="{3080663F-A625-00D0-1A2E-823B1B68FE75}"/>
              </a:ext>
            </a:extLst>
          </p:cNvPr>
          <p:cNvGraphicFramePr>
            <a:graphicFrameLocks noGrp="1"/>
          </p:cNvGraphicFramePr>
          <p:nvPr>
            <p:extLst>
              <p:ext uri="{D42A27DB-BD31-4B8C-83A1-F6EECF244321}">
                <p14:modId xmlns:p14="http://schemas.microsoft.com/office/powerpoint/2010/main" val="536367187"/>
              </p:ext>
            </p:extLst>
          </p:nvPr>
        </p:nvGraphicFramePr>
        <p:xfrm>
          <a:off x="2290762" y="2381250"/>
          <a:ext cx="7610475" cy="2095500"/>
        </p:xfrm>
        <a:graphic>
          <a:graphicData uri="http://schemas.openxmlformats.org/drawingml/2006/table">
            <a:tbl>
              <a:tblPr/>
              <a:tblGrid>
                <a:gridCol w="1524000">
                  <a:extLst>
                    <a:ext uri="{9D8B030D-6E8A-4147-A177-3AD203B41FA5}">
                      <a16:colId xmlns:a16="http://schemas.microsoft.com/office/drawing/2014/main" val="3454396860"/>
                    </a:ext>
                  </a:extLst>
                </a:gridCol>
                <a:gridCol w="676275">
                  <a:extLst>
                    <a:ext uri="{9D8B030D-6E8A-4147-A177-3AD203B41FA5}">
                      <a16:colId xmlns:a16="http://schemas.microsoft.com/office/drawing/2014/main" val="1054532278"/>
                    </a:ext>
                  </a:extLst>
                </a:gridCol>
                <a:gridCol w="676275">
                  <a:extLst>
                    <a:ext uri="{9D8B030D-6E8A-4147-A177-3AD203B41FA5}">
                      <a16:colId xmlns:a16="http://schemas.microsoft.com/office/drawing/2014/main" val="3904047278"/>
                    </a:ext>
                  </a:extLst>
                </a:gridCol>
                <a:gridCol w="676275">
                  <a:extLst>
                    <a:ext uri="{9D8B030D-6E8A-4147-A177-3AD203B41FA5}">
                      <a16:colId xmlns:a16="http://schemas.microsoft.com/office/drawing/2014/main" val="3798412669"/>
                    </a:ext>
                  </a:extLst>
                </a:gridCol>
                <a:gridCol w="676275">
                  <a:extLst>
                    <a:ext uri="{9D8B030D-6E8A-4147-A177-3AD203B41FA5}">
                      <a16:colId xmlns:a16="http://schemas.microsoft.com/office/drawing/2014/main" val="330007373"/>
                    </a:ext>
                  </a:extLst>
                </a:gridCol>
                <a:gridCol w="676275">
                  <a:extLst>
                    <a:ext uri="{9D8B030D-6E8A-4147-A177-3AD203B41FA5}">
                      <a16:colId xmlns:a16="http://schemas.microsoft.com/office/drawing/2014/main" val="1150399151"/>
                    </a:ext>
                  </a:extLst>
                </a:gridCol>
                <a:gridCol w="676275">
                  <a:extLst>
                    <a:ext uri="{9D8B030D-6E8A-4147-A177-3AD203B41FA5}">
                      <a16:colId xmlns:a16="http://schemas.microsoft.com/office/drawing/2014/main" val="2799977626"/>
                    </a:ext>
                  </a:extLst>
                </a:gridCol>
                <a:gridCol w="676275">
                  <a:extLst>
                    <a:ext uri="{9D8B030D-6E8A-4147-A177-3AD203B41FA5}">
                      <a16:colId xmlns:a16="http://schemas.microsoft.com/office/drawing/2014/main" val="3013854238"/>
                    </a:ext>
                  </a:extLst>
                </a:gridCol>
                <a:gridCol w="676275">
                  <a:extLst>
                    <a:ext uri="{9D8B030D-6E8A-4147-A177-3AD203B41FA5}">
                      <a16:colId xmlns:a16="http://schemas.microsoft.com/office/drawing/2014/main" val="1549407752"/>
                    </a:ext>
                  </a:extLst>
                </a:gridCol>
                <a:gridCol w="676275">
                  <a:extLst>
                    <a:ext uri="{9D8B030D-6E8A-4147-A177-3AD203B41FA5}">
                      <a16:colId xmlns:a16="http://schemas.microsoft.com/office/drawing/2014/main" val="3157224318"/>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711901"/>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4508240"/>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59340784"/>
                  </a:ext>
                </a:extLst>
              </a:tr>
              <a:tr h="200025">
                <a:tc>
                  <a:txBody>
                    <a:bodyPr/>
                    <a:lstStyle/>
                    <a:p>
                      <a:pPr algn="ctr" rtl="0" fontAlgn="ctr"/>
                      <a:r>
                        <a:rPr lang="en-US" sz="250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66285757"/>
                  </a:ext>
                </a:extLst>
              </a:tr>
              <a:tr h="200025">
                <a:tc>
                  <a:txBody>
                    <a:bodyPr/>
                    <a:lstStyle/>
                    <a:p>
                      <a:pPr algn="ctr" rtl="0" fontAlgn="ctr"/>
                      <a:r>
                        <a:rPr lang="en-US" sz="250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1️⃣</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73202400"/>
                  </a:ext>
                </a:extLst>
              </a:tr>
            </a:tbl>
          </a:graphicData>
        </a:graphic>
      </p:graphicFrame>
      <p:sp>
        <p:nvSpPr>
          <p:cNvPr id="5" name="TextBox 4">
            <a:extLst>
              <a:ext uri="{FF2B5EF4-FFF2-40B4-BE49-F238E27FC236}">
                <a16:creationId xmlns:a16="http://schemas.microsoft.com/office/drawing/2014/main" id="{0317AF35-4A80-06AD-07D3-464A682067A6}"/>
              </a:ext>
            </a:extLst>
          </p:cNvPr>
          <p:cNvSpPr txBox="1"/>
          <p:nvPr/>
        </p:nvSpPr>
        <p:spPr>
          <a:xfrm>
            <a:off x="4655162" y="5597955"/>
            <a:ext cx="2783134"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13 of 18 Values</a:t>
            </a:r>
          </a:p>
        </p:txBody>
      </p:sp>
    </p:spTree>
    <p:extLst>
      <p:ext uri="{BB962C8B-B14F-4D97-AF65-F5344CB8AC3E}">
        <p14:creationId xmlns:p14="http://schemas.microsoft.com/office/powerpoint/2010/main" val="256094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8D5E4705-1167-AA1F-CD48-1EE12D3E84CA}"/>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316E255B-3414-9938-CFBB-57979F39AD4D}"/>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Single 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aphicFrame>
        <p:nvGraphicFramePr>
          <p:cNvPr id="2" name="Table 1">
            <a:extLst>
              <a:ext uri="{FF2B5EF4-FFF2-40B4-BE49-F238E27FC236}">
                <a16:creationId xmlns:a16="http://schemas.microsoft.com/office/drawing/2014/main" id="{62763A9D-B9DD-44FB-E7D1-764CFF229F30}"/>
              </a:ext>
            </a:extLst>
          </p:cNvPr>
          <p:cNvGraphicFramePr>
            <a:graphicFrameLocks noGrp="1"/>
          </p:cNvGraphicFramePr>
          <p:nvPr>
            <p:extLst>
              <p:ext uri="{D42A27DB-BD31-4B8C-83A1-F6EECF244321}">
                <p14:modId xmlns:p14="http://schemas.microsoft.com/office/powerpoint/2010/main" val="1890912167"/>
              </p:ext>
            </p:extLst>
          </p:nvPr>
        </p:nvGraphicFramePr>
        <p:xfrm>
          <a:off x="2290762" y="2381250"/>
          <a:ext cx="7610475" cy="2095500"/>
        </p:xfrm>
        <a:graphic>
          <a:graphicData uri="http://schemas.openxmlformats.org/drawingml/2006/table">
            <a:tbl>
              <a:tblPr/>
              <a:tblGrid>
                <a:gridCol w="1524000">
                  <a:extLst>
                    <a:ext uri="{9D8B030D-6E8A-4147-A177-3AD203B41FA5}">
                      <a16:colId xmlns:a16="http://schemas.microsoft.com/office/drawing/2014/main" val="3454396860"/>
                    </a:ext>
                  </a:extLst>
                </a:gridCol>
                <a:gridCol w="676275">
                  <a:extLst>
                    <a:ext uri="{9D8B030D-6E8A-4147-A177-3AD203B41FA5}">
                      <a16:colId xmlns:a16="http://schemas.microsoft.com/office/drawing/2014/main" val="1054532278"/>
                    </a:ext>
                  </a:extLst>
                </a:gridCol>
                <a:gridCol w="676275">
                  <a:extLst>
                    <a:ext uri="{9D8B030D-6E8A-4147-A177-3AD203B41FA5}">
                      <a16:colId xmlns:a16="http://schemas.microsoft.com/office/drawing/2014/main" val="3904047278"/>
                    </a:ext>
                  </a:extLst>
                </a:gridCol>
                <a:gridCol w="676275">
                  <a:extLst>
                    <a:ext uri="{9D8B030D-6E8A-4147-A177-3AD203B41FA5}">
                      <a16:colId xmlns:a16="http://schemas.microsoft.com/office/drawing/2014/main" val="3798412669"/>
                    </a:ext>
                  </a:extLst>
                </a:gridCol>
                <a:gridCol w="676275">
                  <a:extLst>
                    <a:ext uri="{9D8B030D-6E8A-4147-A177-3AD203B41FA5}">
                      <a16:colId xmlns:a16="http://schemas.microsoft.com/office/drawing/2014/main" val="330007373"/>
                    </a:ext>
                  </a:extLst>
                </a:gridCol>
                <a:gridCol w="676275">
                  <a:extLst>
                    <a:ext uri="{9D8B030D-6E8A-4147-A177-3AD203B41FA5}">
                      <a16:colId xmlns:a16="http://schemas.microsoft.com/office/drawing/2014/main" val="1150399151"/>
                    </a:ext>
                  </a:extLst>
                </a:gridCol>
                <a:gridCol w="676275">
                  <a:extLst>
                    <a:ext uri="{9D8B030D-6E8A-4147-A177-3AD203B41FA5}">
                      <a16:colId xmlns:a16="http://schemas.microsoft.com/office/drawing/2014/main" val="2799977626"/>
                    </a:ext>
                  </a:extLst>
                </a:gridCol>
                <a:gridCol w="676275">
                  <a:extLst>
                    <a:ext uri="{9D8B030D-6E8A-4147-A177-3AD203B41FA5}">
                      <a16:colId xmlns:a16="http://schemas.microsoft.com/office/drawing/2014/main" val="3013854238"/>
                    </a:ext>
                  </a:extLst>
                </a:gridCol>
                <a:gridCol w="676275">
                  <a:extLst>
                    <a:ext uri="{9D8B030D-6E8A-4147-A177-3AD203B41FA5}">
                      <a16:colId xmlns:a16="http://schemas.microsoft.com/office/drawing/2014/main" val="1549407752"/>
                    </a:ext>
                  </a:extLst>
                </a:gridCol>
                <a:gridCol w="676275">
                  <a:extLst>
                    <a:ext uri="{9D8B030D-6E8A-4147-A177-3AD203B41FA5}">
                      <a16:colId xmlns:a16="http://schemas.microsoft.com/office/drawing/2014/main" val="3157224318"/>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711901"/>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4508240"/>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59340784"/>
                  </a:ext>
                </a:extLst>
              </a:tr>
              <a:tr h="200025">
                <a:tc>
                  <a:txBody>
                    <a:bodyPr/>
                    <a:lstStyle/>
                    <a:p>
                      <a:pPr algn="ctr" rtl="0" fontAlgn="ctr"/>
                      <a:r>
                        <a:rPr lang="en-US" sz="250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66285757"/>
                  </a:ext>
                </a:extLst>
              </a:tr>
              <a:tr h="200025">
                <a:tc>
                  <a:txBody>
                    <a:bodyPr/>
                    <a:lstStyle/>
                    <a:p>
                      <a:pPr algn="ctr" rtl="0" fontAlgn="ctr"/>
                      <a:r>
                        <a:rPr lang="en-US" sz="250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1️⃣</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73202400"/>
                  </a:ext>
                </a:extLst>
              </a:tr>
            </a:tbl>
          </a:graphicData>
        </a:graphic>
      </p:graphicFrame>
      <p:sp>
        <p:nvSpPr>
          <p:cNvPr id="5" name="TextBox 4">
            <a:extLst>
              <a:ext uri="{FF2B5EF4-FFF2-40B4-BE49-F238E27FC236}">
                <a16:creationId xmlns:a16="http://schemas.microsoft.com/office/drawing/2014/main" id="{9A5B61DA-DC97-3A2B-6167-BE1EE89AE483}"/>
              </a:ext>
            </a:extLst>
          </p:cNvPr>
          <p:cNvSpPr txBox="1"/>
          <p:nvPr/>
        </p:nvSpPr>
        <p:spPr>
          <a:xfrm>
            <a:off x="4655162" y="5597955"/>
            <a:ext cx="2783134"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13 of 18 Values</a:t>
            </a:r>
          </a:p>
        </p:txBody>
      </p:sp>
    </p:spTree>
    <p:extLst>
      <p:ext uri="{BB962C8B-B14F-4D97-AF65-F5344CB8AC3E}">
        <p14:creationId xmlns:p14="http://schemas.microsoft.com/office/powerpoint/2010/main" val="1472326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F1058A3B-036A-E844-89DE-54C64654E289}"/>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1403B889-726A-6107-2C5E-56567DBC2484}"/>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Single 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aphicFrame>
        <p:nvGraphicFramePr>
          <p:cNvPr id="2" name="Table 1">
            <a:extLst>
              <a:ext uri="{FF2B5EF4-FFF2-40B4-BE49-F238E27FC236}">
                <a16:creationId xmlns:a16="http://schemas.microsoft.com/office/drawing/2014/main" id="{479A8651-4E66-92AF-443E-EB1B9283F40D}"/>
              </a:ext>
            </a:extLst>
          </p:cNvPr>
          <p:cNvGraphicFramePr>
            <a:graphicFrameLocks noGrp="1"/>
          </p:cNvGraphicFramePr>
          <p:nvPr/>
        </p:nvGraphicFramePr>
        <p:xfrm>
          <a:off x="2290762" y="2381250"/>
          <a:ext cx="7610475" cy="2095500"/>
        </p:xfrm>
        <a:graphic>
          <a:graphicData uri="http://schemas.openxmlformats.org/drawingml/2006/table">
            <a:tbl>
              <a:tblPr/>
              <a:tblGrid>
                <a:gridCol w="1524000">
                  <a:extLst>
                    <a:ext uri="{9D8B030D-6E8A-4147-A177-3AD203B41FA5}">
                      <a16:colId xmlns:a16="http://schemas.microsoft.com/office/drawing/2014/main" val="3454396860"/>
                    </a:ext>
                  </a:extLst>
                </a:gridCol>
                <a:gridCol w="676275">
                  <a:extLst>
                    <a:ext uri="{9D8B030D-6E8A-4147-A177-3AD203B41FA5}">
                      <a16:colId xmlns:a16="http://schemas.microsoft.com/office/drawing/2014/main" val="1054532278"/>
                    </a:ext>
                  </a:extLst>
                </a:gridCol>
                <a:gridCol w="676275">
                  <a:extLst>
                    <a:ext uri="{9D8B030D-6E8A-4147-A177-3AD203B41FA5}">
                      <a16:colId xmlns:a16="http://schemas.microsoft.com/office/drawing/2014/main" val="3904047278"/>
                    </a:ext>
                  </a:extLst>
                </a:gridCol>
                <a:gridCol w="676275">
                  <a:extLst>
                    <a:ext uri="{9D8B030D-6E8A-4147-A177-3AD203B41FA5}">
                      <a16:colId xmlns:a16="http://schemas.microsoft.com/office/drawing/2014/main" val="3798412669"/>
                    </a:ext>
                  </a:extLst>
                </a:gridCol>
                <a:gridCol w="676275">
                  <a:extLst>
                    <a:ext uri="{9D8B030D-6E8A-4147-A177-3AD203B41FA5}">
                      <a16:colId xmlns:a16="http://schemas.microsoft.com/office/drawing/2014/main" val="330007373"/>
                    </a:ext>
                  </a:extLst>
                </a:gridCol>
                <a:gridCol w="676275">
                  <a:extLst>
                    <a:ext uri="{9D8B030D-6E8A-4147-A177-3AD203B41FA5}">
                      <a16:colId xmlns:a16="http://schemas.microsoft.com/office/drawing/2014/main" val="1150399151"/>
                    </a:ext>
                  </a:extLst>
                </a:gridCol>
                <a:gridCol w="676275">
                  <a:extLst>
                    <a:ext uri="{9D8B030D-6E8A-4147-A177-3AD203B41FA5}">
                      <a16:colId xmlns:a16="http://schemas.microsoft.com/office/drawing/2014/main" val="2799977626"/>
                    </a:ext>
                  </a:extLst>
                </a:gridCol>
                <a:gridCol w="676275">
                  <a:extLst>
                    <a:ext uri="{9D8B030D-6E8A-4147-A177-3AD203B41FA5}">
                      <a16:colId xmlns:a16="http://schemas.microsoft.com/office/drawing/2014/main" val="3013854238"/>
                    </a:ext>
                  </a:extLst>
                </a:gridCol>
                <a:gridCol w="676275">
                  <a:extLst>
                    <a:ext uri="{9D8B030D-6E8A-4147-A177-3AD203B41FA5}">
                      <a16:colId xmlns:a16="http://schemas.microsoft.com/office/drawing/2014/main" val="1549407752"/>
                    </a:ext>
                  </a:extLst>
                </a:gridCol>
                <a:gridCol w="676275">
                  <a:extLst>
                    <a:ext uri="{9D8B030D-6E8A-4147-A177-3AD203B41FA5}">
                      <a16:colId xmlns:a16="http://schemas.microsoft.com/office/drawing/2014/main" val="3157224318"/>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711901"/>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4508240"/>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59340784"/>
                  </a:ext>
                </a:extLst>
              </a:tr>
              <a:tr h="200025">
                <a:tc>
                  <a:txBody>
                    <a:bodyPr/>
                    <a:lstStyle/>
                    <a:p>
                      <a:pPr algn="ctr" rtl="0" fontAlgn="ctr"/>
                      <a:r>
                        <a:rPr lang="en-US" sz="250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66285757"/>
                  </a:ext>
                </a:extLst>
              </a:tr>
              <a:tr h="200025">
                <a:tc>
                  <a:txBody>
                    <a:bodyPr/>
                    <a:lstStyle/>
                    <a:p>
                      <a:pPr algn="ctr" rtl="0" fontAlgn="ctr"/>
                      <a:r>
                        <a:rPr lang="en-US" sz="2500" dirty="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1️⃣</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73202400"/>
                  </a:ext>
                </a:extLst>
              </a:tr>
            </a:tbl>
          </a:graphicData>
        </a:graphic>
      </p:graphicFrame>
      <p:sp>
        <p:nvSpPr>
          <p:cNvPr id="5" name="TextBox 4">
            <a:extLst>
              <a:ext uri="{FF2B5EF4-FFF2-40B4-BE49-F238E27FC236}">
                <a16:creationId xmlns:a16="http://schemas.microsoft.com/office/drawing/2014/main" id="{D31B4AE8-E940-FAE6-73E9-74B4B326E0A7}"/>
              </a:ext>
            </a:extLst>
          </p:cNvPr>
          <p:cNvSpPr txBox="1"/>
          <p:nvPr/>
        </p:nvSpPr>
        <p:spPr>
          <a:xfrm>
            <a:off x="4655162" y="5597955"/>
            <a:ext cx="2783134"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13 of 18 Values</a:t>
            </a:r>
          </a:p>
        </p:txBody>
      </p:sp>
      <p:sp>
        <p:nvSpPr>
          <p:cNvPr id="3" name="TextBox 2">
            <a:extLst>
              <a:ext uri="{FF2B5EF4-FFF2-40B4-BE49-F238E27FC236}">
                <a16:creationId xmlns:a16="http://schemas.microsoft.com/office/drawing/2014/main" id="{B6952A38-50DE-D2DB-E512-463D1EB2E382}"/>
              </a:ext>
            </a:extLst>
          </p:cNvPr>
          <p:cNvSpPr txBox="1"/>
          <p:nvPr/>
        </p:nvSpPr>
        <p:spPr>
          <a:xfrm>
            <a:off x="3622955" y="4806520"/>
            <a:ext cx="4516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accent6"/>
                </a:solidFill>
                <a:effectLst/>
                <a:uLnTx/>
                <a:uFillTx/>
                <a:latin typeface="Arial"/>
                <a:cs typeface="Arial"/>
                <a:sym typeface="Arial"/>
              </a:rPr>
              <a:t>HSPF2</a:t>
            </a:r>
            <a:r>
              <a:rPr kumimoji="0" lang="en-US" sz="2400" b="1" i="0" u="none" strike="noStrike" kern="0" cap="none" spc="0" normalizeH="0" baseline="-25000" noProof="0" dirty="0">
                <a:ln>
                  <a:noFill/>
                </a:ln>
                <a:solidFill>
                  <a:schemeClr val="accent6"/>
                </a:solidFill>
                <a:effectLst/>
                <a:uLnTx/>
                <a:uFillTx/>
                <a:latin typeface="Arial"/>
                <a:cs typeface="Arial"/>
                <a:sym typeface="Arial"/>
              </a:rPr>
              <a:t>simulated</a:t>
            </a:r>
            <a:r>
              <a:rPr kumimoji="0" lang="en-US" sz="2400" b="1" i="0" u="none" strike="noStrike" kern="0" cap="none" spc="0" normalizeH="0" baseline="0" noProof="0" dirty="0">
                <a:ln>
                  <a:noFill/>
                </a:ln>
                <a:solidFill>
                  <a:schemeClr val="accent6"/>
                </a:solidFill>
                <a:effectLst/>
                <a:uLnTx/>
                <a:uFillTx/>
                <a:latin typeface="Arial"/>
                <a:cs typeface="Arial"/>
                <a:sym typeface="Arial"/>
              </a:rPr>
              <a:t> = HSPF2?</a:t>
            </a:r>
          </a:p>
        </p:txBody>
      </p:sp>
      <p:sp>
        <p:nvSpPr>
          <p:cNvPr id="4" name="TextBox 3">
            <a:extLst>
              <a:ext uri="{FF2B5EF4-FFF2-40B4-BE49-F238E27FC236}">
                <a16:creationId xmlns:a16="http://schemas.microsoft.com/office/drawing/2014/main" id="{F109CF97-0381-1873-7BD8-3024D1C96F22}"/>
              </a:ext>
            </a:extLst>
          </p:cNvPr>
          <p:cNvSpPr txBox="1"/>
          <p:nvPr/>
        </p:nvSpPr>
        <p:spPr>
          <a:xfrm>
            <a:off x="5662028" y="3926700"/>
            <a:ext cx="103971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i="0" u="none" strike="noStrike" kern="0" cap="none" spc="0" normalizeH="0" baseline="0" noProof="0" dirty="0">
                <a:ln>
                  <a:noFill/>
                </a:ln>
                <a:solidFill>
                  <a:srgbClr val="FF0000"/>
                </a:solidFill>
                <a:effectLst/>
                <a:uLnTx/>
                <a:uFillTx/>
                <a:latin typeface="Arial"/>
                <a:cs typeface="Arial"/>
                <a:sym typeface="Arial"/>
              </a:rPr>
              <a:t>X</a:t>
            </a:r>
          </a:p>
        </p:txBody>
      </p:sp>
    </p:spTree>
    <p:extLst>
      <p:ext uri="{BB962C8B-B14F-4D97-AF65-F5344CB8AC3E}">
        <p14:creationId xmlns:p14="http://schemas.microsoft.com/office/powerpoint/2010/main" val="322598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59909CD6-7959-BCDA-D5C1-B6552BC7CD4F}"/>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101FCE90-C68A-6467-28BC-E53619E21BA6}"/>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Single 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aphicFrame>
        <p:nvGraphicFramePr>
          <p:cNvPr id="2" name="Table 1">
            <a:extLst>
              <a:ext uri="{FF2B5EF4-FFF2-40B4-BE49-F238E27FC236}">
                <a16:creationId xmlns:a16="http://schemas.microsoft.com/office/drawing/2014/main" id="{915A6D83-41FF-FE12-BA39-6EF83916E155}"/>
              </a:ext>
            </a:extLst>
          </p:cNvPr>
          <p:cNvGraphicFramePr>
            <a:graphicFrameLocks noGrp="1"/>
          </p:cNvGraphicFramePr>
          <p:nvPr>
            <p:extLst>
              <p:ext uri="{D42A27DB-BD31-4B8C-83A1-F6EECF244321}">
                <p14:modId xmlns:p14="http://schemas.microsoft.com/office/powerpoint/2010/main" val="3189375233"/>
              </p:ext>
            </p:extLst>
          </p:nvPr>
        </p:nvGraphicFramePr>
        <p:xfrm>
          <a:off x="2290762" y="2381250"/>
          <a:ext cx="7610475" cy="2095500"/>
        </p:xfrm>
        <a:graphic>
          <a:graphicData uri="http://schemas.openxmlformats.org/drawingml/2006/table">
            <a:tbl>
              <a:tblPr/>
              <a:tblGrid>
                <a:gridCol w="1524000">
                  <a:extLst>
                    <a:ext uri="{9D8B030D-6E8A-4147-A177-3AD203B41FA5}">
                      <a16:colId xmlns:a16="http://schemas.microsoft.com/office/drawing/2014/main" val="3454396860"/>
                    </a:ext>
                  </a:extLst>
                </a:gridCol>
                <a:gridCol w="676275">
                  <a:extLst>
                    <a:ext uri="{9D8B030D-6E8A-4147-A177-3AD203B41FA5}">
                      <a16:colId xmlns:a16="http://schemas.microsoft.com/office/drawing/2014/main" val="1054532278"/>
                    </a:ext>
                  </a:extLst>
                </a:gridCol>
                <a:gridCol w="676275">
                  <a:extLst>
                    <a:ext uri="{9D8B030D-6E8A-4147-A177-3AD203B41FA5}">
                      <a16:colId xmlns:a16="http://schemas.microsoft.com/office/drawing/2014/main" val="3904047278"/>
                    </a:ext>
                  </a:extLst>
                </a:gridCol>
                <a:gridCol w="676275">
                  <a:extLst>
                    <a:ext uri="{9D8B030D-6E8A-4147-A177-3AD203B41FA5}">
                      <a16:colId xmlns:a16="http://schemas.microsoft.com/office/drawing/2014/main" val="3798412669"/>
                    </a:ext>
                  </a:extLst>
                </a:gridCol>
                <a:gridCol w="676275">
                  <a:extLst>
                    <a:ext uri="{9D8B030D-6E8A-4147-A177-3AD203B41FA5}">
                      <a16:colId xmlns:a16="http://schemas.microsoft.com/office/drawing/2014/main" val="330007373"/>
                    </a:ext>
                  </a:extLst>
                </a:gridCol>
                <a:gridCol w="676275">
                  <a:extLst>
                    <a:ext uri="{9D8B030D-6E8A-4147-A177-3AD203B41FA5}">
                      <a16:colId xmlns:a16="http://schemas.microsoft.com/office/drawing/2014/main" val="1150399151"/>
                    </a:ext>
                  </a:extLst>
                </a:gridCol>
                <a:gridCol w="676275">
                  <a:extLst>
                    <a:ext uri="{9D8B030D-6E8A-4147-A177-3AD203B41FA5}">
                      <a16:colId xmlns:a16="http://schemas.microsoft.com/office/drawing/2014/main" val="2799977626"/>
                    </a:ext>
                  </a:extLst>
                </a:gridCol>
                <a:gridCol w="676275">
                  <a:extLst>
                    <a:ext uri="{9D8B030D-6E8A-4147-A177-3AD203B41FA5}">
                      <a16:colId xmlns:a16="http://schemas.microsoft.com/office/drawing/2014/main" val="3013854238"/>
                    </a:ext>
                  </a:extLst>
                </a:gridCol>
                <a:gridCol w="676275">
                  <a:extLst>
                    <a:ext uri="{9D8B030D-6E8A-4147-A177-3AD203B41FA5}">
                      <a16:colId xmlns:a16="http://schemas.microsoft.com/office/drawing/2014/main" val="1549407752"/>
                    </a:ext>
                  </a:extLst>
                </a:gridCol>
                <a:gridCol w="676275">
                  <a:extLst>
                    <a:ext uri="{9D8B030D-6E8A-4147-A177-3AD203B41FA5}">
                      <a16:colId xmlns:a16="http://schemas.microsoft.com/office/drawing/2014/main" val="3157224318"/>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711901"/>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4508240"/>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59340784"/>
                  </a:ext>
                </a:extLst>
              </a:tr>
              <a:tr h="200025">
                <a:tc>
                  <a:txBody>
                    <a:bodyPr/>
                    <a:lstStyle/>
                    <a:p>
                      <a:pPr algn="ctr" rtl="0" fontAlgn="ctr"/>
                      <a:r>
                        <a:rPr lang="en-US" sz="250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66285757"/>
                  </a:ext>
                </a:extLst>
              </a:tr>
              <a:tr h="200025">
                <a:tc>
                  <a:txBody>
                    <a:bodyPr/>
                    <a:lstStyle/>
                    <a:p>
                      <a:pPr algn="ctr" rtl="0" fontAlgn="ctr"/>
                      <a:r>
                        <a:rPr lang="en-US" sz="250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73202400"/>
                  </a:ext>
                </a:extLst>
              </a:tr>
            </a:tbl>
          </a:graphicData>
        </a:graphic>
      </p:graphicFrame>
      <p:sp>
        <p:nvSpPr>
          <p:cNvPr id="5" name="TextBox 4">
            <a:extLst>
              <a:ext uri="{FF2B5EF4-FFF2-40B4-BE49-F238E27FC236}">
                <a16:creationId xmlns:a16="http://schemas.microsoft.com/office/drawing/2014/main" id="{59002C06-764A-B779-8E58-4699EBAC3E15}"/>
              </a:ext>
            </a:extLst>
          </p:cNvPr>
          <p:cNvSpPr txBox="1"/>
          <p:nvPr/>
        </p:nvSpPr>
        <p:spPr>
          <a:xfrm>
            <a:off x="4655162" y="5597955"/>
            <a:ext cx="2783134"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13 of 18 Values</a:t>
            </a:r>
          </a:p>
        </p:txBody>
      </p:sp>
    </p:spTree>
    <p:extLst>
      <p:ext uri="{BB962C8B-B14F-4D97-AF65-F5344CB8AC3E}">
        <p14:creationId xmlns:p14="http://schemas.microsoft.com/office/powerpoint/2010/main" val="26245529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4809B6F0-6835-3CA2-789A-1FEEFDBC762E}"/>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97BDBEDD-051F-F23B-CF1C-4620899BB903}"/>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Single 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aphicFrame>
        <p:nvGraphicFramePr>
          <p:cNvPr id="2" name="Table 1">
            <a:extLst>
              <a:ext uri="{FF2B5EF4-FFF2-40B4-BE49-F238E27FC236}">
                <a16:creationId xmlns:a16="http://schemas.microsoft.com/office/drawing/2014/main" id="{94A11204-60E6-73D3-088F-B257BACF9BA1}"/>
              </a:ext>
            </a:extLst>
          </p:cNvPr>
          <p:cNvGraphicFramePr>
            <a:graphicFrameLocks noGrp="1"/>
          </p:cNvGraphicFramePr>
          <p:nvPr>
            <p:extLst>
              <p:ext uri="{D42A27DB-BD31-4B8C-83A1-F6EECF244321}">
                <p14:modId xmlns:p14="http://schemas.microsoft.com/office/powerpoint/2010/main" val="1981237034"/>
              </p:ext>
            </p:extLst>
          </p:nvPr>
        </p:nvGraphicFramePr>
        <p:xfrm>
          <a:off x="2290762" y="2381250"/>
          <a:ext cx="7610475" cy="2095500"/>
        </p:xfrm>
        <a:graphic>
          <a:graphicData uri="http://schemas.openxmlformats.org/drawingml/2006/table">
            <a:tbl>
              <a:tblPr/>
              <a:tblGrid>
                <a:gridCol w="1524000">
                  <a:extLst>
                    <a:ext uri="{9D8B030D-6E8A-4147-A177-3AD203B41FA5}">
                      <a16:colId xmlns:a16="http://schemas.microsoft.com/office/drawing/2014/main" val="3454396860"/>
                    </a:ext>
                  </a:extLst>
                </a:gridCol>
                <a:gridCol w="676275">
                  <a:extLst>
                    <a:ext uri="{9D8B030D-6E8A-4147-A177-3AD203B41FA5}">
                      <a16:colId xmlns:a16="http://schemas.microsoft.com/office/drawing/2014/main" val="1054532278"/>
                    </a:ext>
                  </a:extLst>
                </a:gridCol>
                <a:gridCol w="676275">
                  <a:extLst>
                    <a:ext uri="{9D8B030D-6E8A-4147-A177-3AD203B41FA5}">
                      <a16:colId xmlns:a16="http://schemas.microsoft.com/office/drawing/2014/main" val="3904047278"/>
                    </a:ext>
                  </a:extLst>
                </a:gridCol>
                <a:gridCol w="676275">
                  <a:extLst>
                    <a:ext uri="{9D8B030D-6E8A-4147-A177-3AD203B41FA5}">
                      <a16:colId xmlns:a16="http://schemas.microsoft.com/office/drawing/2014/main" val="3798412669"/>
                    </a:ext>
                  </a:extLst>
                </a:gridCol>
                <a:gridCol w="676275">
                  <a:extLst>
                    <a:ext uri="{9D8B030D-6E8A-4147-A177-3AD203B41FA5}">
                      <a16:colId xmlns:a16="http://schemas.microsoft.com/office/drawing/2014/main" val="330007373"/>
                    </a:ext>
                  </a:extLst>
                </a:gridCol>
                <a:gridCol w="676275">
                  <a:extLst>
                    <a:ext uri="{9D8B030D-6E8A-4147-A177-3AD203B41FA5}">
                      <a16:colId xmlns:a16="http://schemas.microsoft.com/office/drawing/2014/main" val="1150399151"/>
                    </a:ext>
                  </a:extLst>
                </a:gridCol>
                <a:gridCol w="676275">
                  <a:extLst>
                    <a:ext uri="{9D8B030D-6E8A-4147-A177-3AD203B41FA5}">
                      <a16:colId xmlns:a16="http://schemas.microsoft.com/office/drawing/2014/main" val="2799977626"/>
                    </a:ext>
                  </a:extLst>
                </a:gridCol>
                <a:gridCol w="676275">
                  <a:extLst>
                    <a:ext uri="{9D8B030D-6E8A-4147-A177-3AD203B41FA5}">
                      <a16:colId xmlns:a16="http://schemas.microsoft.com/office/drawing/2014/main" val="3013854238"/>
                    </a:ext>
                  </a:extLst>
                </a:gridCol>
                <a:gridCol w="676275">
                  <a:extLst>
                    <a:ext uri="{9D8B030D-6E8A-4147-A177-3AD203B41FA5}">
                      <a16:colId xmlns:a16="http://schemas.microsoft.com/office/drawing/2014/main" val="1549407752"/>
                    </a:ext>
                  </a:extLst>
                </a:gridCol>
                <a:gridCol w="676275">
                  <a:extLst>
                    <a:ext uri="{9D8B030D-6E8A-4147-A177-3AD203B41FA5}">
                      <a16:colId xmlns:a16="http://schemas.microsoft.com/office/drawing/2014/main" val="3157224318"/>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711901"/>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4508240"/>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59340784"/>
                  </a:ext>
                </a:extLst>
              </a:tr>
              <a:tr h="200025">
                <a:tc>
                  <a:txBody>
                    <a:bodyPr/>
                    <a:lstStyle/>
                    <a:p>
                      <a:pPr algn="ctr" rtl="0" fontAlgn="ctr"/>
                      <a:r>
                        <a:rPr lang="en-US" sz="250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66285757"/>
                  </a:ext>
                </a:extLst>
              </a:tr>
              <a:tr h="200025">
                <a:tc>
                  <a:txBody>
                    <a:bodyPr/>
                    <a:lstStyle/>
                    <a:p>
                      <a:pPr algn="ctr" rtl="0" fontAlgn="ctr"/>
                      <a:r>
                        <a:rPr lang="en-US" sz="2500" dirty="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73202400"/>
                  </a:ext>
                </a:extLst>
              </a:tr>
            </a:tbl>
          </a:graphicData>
        </a:graphic>
      </p:graphicFrame>
      <p:sp>
        <p:nvSpPr>
          <p:cNvPr id="5" name="TextBox 4">
            <a:extLst>
              <a:ext uri="{FF2B5EF4-FFF2-40B4-BE49-F238E27FC236}">
                <a16:creationId xmlns:a16="http://schemas.microsoft.com/office/drawing/2014/main" id="{0697B7B9-BB1B-3A1F-FFC2-9DE490EE90E9}"/>
              </a:ext>
            </a:extLst>
          </p:cNvPr>
          <p:cNvSpPr txBox="1"/>
          <p:nvPr/>
        </p:nvSpPr>
        <p:spPr>
          <a:xfrm>
            <a:off x="4655162" y="5597955"/>
            <a:ext cx="2783134"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13 of 18 Values</a:t>
            </a:r>
          </a:p>
        </p:txBody>
      </p:sp>
      <p:sp>
        <p:nvSpPr>
          <p:cNvPr id="3" name="TextBox 2">
            <a:extLst>
              <a:ext uri="{FF2B5EF4-FFF2-40B4-BE49-F238E27FC236}">
                <a16:creationId xmlns:a16="http://schemas.microsoft.com/office/drawing/2014/main" id="{D7C3A349-9A53-A4C5-AFF7-F46A537E6C9F}"/>
              </a:ext>
            </a:extLst>
          </p:cNvPr>
          <p:cNvSpPr txBox="1"/>
          <p:nvPr/>
        </p:nvSpPr>
        <p:spPr>
          <a:xfrm>
            <a:off x="3622955" y="4806520"/>
            <a:ext cx="4516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accent6"/>
                </a:solidFill>
                <a:effectLst/>
                <a:uLnTx/>
                <a:uFillTx/>
                <a:latin typeface="Arial"/>
                <a:cs typeface="Arial"/>
                <a:sym typeface="Arial"/>
              </a:rPr>
              <a:t>HSPF2</a:t>
            </a:r>
            <a:r>
              <a:rPr kumimoji="0" lang="en-US" sz="2400" b="1" i="0" u="none" strike="noStrike" kern="0" cap="none" spc="0" normalizeH="0" baseline="-25000" noProof="0" dirty="0">
                <a:ln>
                  <a:noFill/>
                </a:ln>
                <a:solidFill>
                  <a:schemeClr val="accent6"/>
                </a:solidFill>
                <a:effectLst/>
                <a:uLnTx/>
                <a:uFillTx/>
                <a:latin typeface="Arial"/>
                <a:cs typeface="Arial"/>
                <a:sym typeface="Arial"/>
              </a:rPr>
              <a:t>simulated</a:t>
            </a:r>
            <a:r>
              <a:rPr kumimoji="0" lang="en-US" sz="2400" b="1" i="0" u="none" strike="noStrike" kern="0" cap="none" spc="0" normalizeH="0" baseline="0" noProof="0" dirty="0">
                <a:ln>
                  <a:noFill/>
                </a:ln>
                <a:solidFill>
                  <a:schemeClr val="accent6"/>
                </a:solidFill>
                <a:effectLst/>
                <a:uLnTx/>
                <a:uFillTx/>
                <a:latin typeface="Arial"/>
                <a:cs typeface="Arial"/>
                <a:sym typeface="Arial"/>
              </a:rPr>
              <a:t> = HSPF2?</a:t>
            </a:r>
          </a:p>
        </p:txBody>
      </p:sp>
    </p:spTree>
    <p:extLst>
      <p:ext uri="{BB962C8B-B14F-4D97-AF65-F5344CB8AC3E}">
        <p14:creationId xmlns:p14="http://schemas.microsoft.com/office/powerpoint/2010/main" val="2989944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1590037E-9F00-6625-F2C9-57984DC498D3}"/>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673B0A0D-64C3-BA66-01D9-FD36F8C9A009}"/>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Single 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aphicFrame>
        <p:nvGraphicFramePr>
          <p:cNvPr id="2" name="Table 1">
            <a:extLst>
              <a:ext uri="{FF2B5EF4-FFF2-40B4-BE49-F238E27FC236}">
                <a16:creationId xmlns:a16="http://schemas.microsoft.com/office/drawing/2014/main" id="{AB690C3A-B605-0C70-F3FB-8996DBD4659C}"/>
              </a:ext>
            </a:extLst>
          </p:cNvPr>
          <p:cNvGraphicFramePr>
            <a:graphicFrameLocks noGrp="1"/>
          </p:cNvGraphicFramePr>
          <p:nvPr>
            <p:extLst>
              <p:ext uri="{D42A27DB-BD31-4B8C-83A1-F6EECF244321}">
                <p14:modId xmlns:p14="http://schemas.microsoft.com/office/powerpoint/2010/main" val="3608079735"/>
              </p:ext>
            </p:extLst>
          </p:nvPr>
        </p:nvGraphicFramePr>
        <p:xfrm>
          <a:off x="2290762" y="2381250"/>
          <a:ext cx="7610475" cy="2095500"/>
        </p:xfrm>
        <a:graphic>
          <a:graphicData uri="http://schemas.openxmlformats.org/drawingml/2006/table">
            <a:tbl>
              <a:tblPr/>
              <a:tblGrid>
                <a:gridCol w="1524000">
                  <a:extLst>
                    <a:ext uri="{9D8B030D-6E8A-4147-A177-3AD203B41FA5}">
                      <a16:colId xmlns:a16="http://schemas.microsoft.com/office/drawing/2014/main" val="3454396860"/>
                    </a:ext>
                  </a:extLst>
                </a:gridCol>
                <a:gridCol w="676275">
                  <a:extLst>
                    <a:ext uri="{9D8B030D-6E8A-4147-A177-3AD203B41FA5}">
                      <a16:colId xmlns:a16="http://schemas.microsoft.com/office/drawing/2014/main" val="1054532278"/>
                    </a:ext>
                  </a:extLst>
                </a:gridCol>
                <a:gridCol w="676275">
                  <a:extLst>
                    <a:ext uri="{9D8B030D-6E8A-4147-A177-3AD203B41FA5}">
                      <a16:colId xmlns:a16="http://schemas.microsoft.com/office/drawing/2014/main" val="3904047278"/>
                    </a:ext>
                  </a:extLst>
                </a:gridCol>
                <a:gridCol w="676275">
                  <a:extLst>
                    <a:ext uri="{9D8B030D-6E8A-4147-A177-3AD203B41FA5}">
                      <a16:colId xmlns:a16="http://schemas.microsoft.com/office/drawing/2014/main" val="3798412669"/>
                    </a:ext>
                  </a:extLst>
                </a:gridCol>
                <a:gridCol w="676275">
                  <a:extLst>
                    <a:ext uri="{9D8B030D-6E8A-4147-A177-3AD203B41FA5}">
                      <a16:colId xmlns:a16="http://schemas.microsoft.com/office/drawing/2014/main" val="330007373"/>
                    </a:ext>
                  </a:extLst>
                </a:gridCol>
                <a:gridCol w="676275">
                  <a:extLst>
                    <a:ext uri="{9D8B030D-6E8A-4147-A177-3AD203B41FA5}">
                      <a16:colId xmlns:a16="http://schemas.microsoft.com/office/drawing/2014/main" val="1150399151"/>
                    </a:ext>
                  </a:extLst>
                </a:gridCol>
                <a:gridCol w="676275">
                  <a:extLst>
                    <a:ext uri="{9D8B030D-6E8A-4147-A177-3AD203B41FA5}">
                      <a16:colId xmlns:a16="http://schemas.microsoft.com/office/drawing/2014/main" val="2799977626"/>
                    </a:ext>
                  </a:extLst>
                </a:gridCol>
                <a:gridCol w="676275">
                  <a:extLst>
                    <a:ext uri="{9D8B030D-6E8A-4147-A177-3AD203B41FA5}">
                      <a16:colId xmlns:a16="http://schemas.microsoft.com/office/drawing/2014/main" val="3013854238"/>
                    </a:ext>
                  </a:extLst>
                </a:gridCol>
                <a:gridCol w="676275">
                  <a:extLst>
                    <a:ext uri="{9D8B030D-6E8A-4147-A177-3AD203B41FA5}">
                      <a16:colId xmlns:a16="http://schemas.microsoft.com/office/drawing/2014/main" val="1549407752"/>
                    </a:ext>
                  </a:extLst>
                </a:gridCol>
                <a:gridCol w="676275">
                  <a:extLst>
                    <a:ext uri="{9D8B030D-6E8A-4147-A177-3AD203B41FA5}">
                      <a16:colId xmlns:a16="http://schemas.microsoft.com/office/drawing/2014/main" val="3157224318"/>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711901"/>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4508240"/>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59340784"/>
                  </a:ext>
                </a:extLst>
              </a:tr>
              <a:tr h="200025">
                <a:tc>
                  <a:txBody>
                    <a:bodyPr/>
                    <a:lstStyle/>
                    <a:p>
                      <a:pPr algn="ctr" rtl="0" fontAlgn="ctr"/>
                      <a:r>
                        <a:rPr lang="en-US" sz="250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666285757"/>
                  </a:ext>
                </a:extLst>
              </a:tr>
              <a:tr h="200025">
                <a:tc>
                  <a:txBody>
                    <a:bodyPr/>
                    <a:lstStyle/>
                    <a:p>
                      <a:pPr algn="ctr" rtl="0" fontAlgn="ctr"/>
                      <a:r>
                        <a:rPr lang="en-US" sz="2500" dirty="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73202400"/>
                  </a:ext>
                </a:extLst>
              </a:tr>
            </a:tbl>
          </a:graphicData>
        </a:graphic>
      </p:graphicFrame>
      <p:sp>
        <p:nvSpPr>
          <p:cNvPr id="5" name="TextBox 4">
            <a:extLst>
              <a:ext uri="{FF2B5EF4-FFF2-40B4-BE49-F238E27FC236}">
                <a16:creationId xmlns:a16="http://schemas.microsoft.com/office/drawing/2014/main" id="{A20543B6-C6E7-CC91-D992-8EC0D7ABA92B}"/>
              </a:ext>
            </a:extLst>
          </p:cNvPr>
          <p:cNvSpPr txBox="1"/>
          <p:nvPr/>
        </p:nvSpPr>
        <p:spPr>
          <a:xfrm>
            <a:off x="4655162" y="5597955"/>
            <a:ext cx="2783134"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18 of 18 Values</a:t>
            </a:r>
          </a:p>
        </p:txBody>
      </p:sp>
      <p:sp>
        <p:nvSpPr>
          <p:cNvPr id="3" name="TextBox 2">
            <a:extLst>
              <a:ext uri="{FF2B5EF4-FFF2-40B4-BE49-F238E27FC236}">
                <a16:creationId xmlns:a16="http://schemas.microsoft.com/office/drawing/2014/main" id="{73561DE8-5FE5-E6FB-A30D-D25376382642}"/>
              </a:ext>
            </a:extLst>
          </p:cNvPr>
          <p:cNvSpPr txBox="1"/>
          <p:nvPr/>
        </p:nvSpPr>
        <p:spPr>
          <a:xfrm>
            <a:off x="3622955" y="4806520"/>
            <a:ext cx="4516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accent6"/>
                </a:solidFill>
                <a:effectLst/>
                <a:uLnTx/>
                <a:uFillTx/>
                <a:latin typeface="Arial"/>
                <a:cs typeface="Arial"/>
                <a:sym typeface="Arial"/>
              </a:rPr>
              <a:t>HSPF2</a:t>
            </a:r>
            <a:r>
              <a:rPr kumimoji="0" lang="en-US" sz="2400" b="1" i="0" u="none" strike="noStrike" kern="0" cap="none" spc="0" normalizeH="0" baseline="-25000" noProof="0" dirty="0">
                <a:ln>
                  <a:noFill/>
                </a:ln>
                <a:solidFill>
                  <a:schemeClr val="accent6"/>
                </a:solidFill>
                <a:effectLst/>
                <a:uLnTx/>
                <a:uFillTx/>
                <a:latin typeface="Arial"/>
                <a:cs typeface="Arial"/>
                <a:sym typeface="Arial"/>
              </a:rPr>
              <a:t>simulated</a:t>
            </a:r>
            <a:r>
              <a:rPr kumimoji="0" lang="en-US" sz="2400" b="1" i="0" u="none" strike="noStrike" kern="0" cap="none" spc="0" normalizeH="0" baseline="0" noProof="0" dirty="0">
                <a:ln>
                  <a:noFill/>
                </a:ln>
                <a:solidFill>
                  <a:schemeClr val="accent6"/>
                </a:solidFill>
                <a:effectLst/>
                <a:uLnTx/>
                <a:uFillTx/>
                <a:latin typeface="Arial"/>
                <a:cs typeface="Arial"/>
                <a:sym typeface="Arial"/>
              </a:rPr>
              <a:t> = HSPF2!</a:t>
            </a:r>
          </a:p>
        </p:txBody>
      </p:sp>
    </p:spTree>
    <p:extLst>
      <p:ext uri="{BB962C8B-B14F-4D97-AF65-F5344CB8AC3E}">
        <p14:creationId xmlns:p14="http://schemas.microsoft.com/office/powerpoint/2010/main" val="3143453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B42C04-B982-3AAE-46E6-4869E28F5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058" y="1109803"/>
            <a:ext cx="11564989" cy="5748197"/>
          </a:xfrm>
          <a:prstGeom prst="rect">
            <a:avLst/>
          </a:prstGeom>
        </p:spPr>
      </p:pic>
      <p:sp>
        <p:nvSpPr>
          <p:cNvPr id="5" name="Google Shape;398;p28">
            <a:extLst>
              <a:ext uri="{FF2B5EF4-FFF2-40B4-BE49-F238E27FC236}">
                <a16:creationId xmlns:a16="http://schemas.microsoft.com/office/drawing/2014/main" id="{39F100AA-9968-B0F7-8C5A-C14660E8DD81}"/>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Single 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Tree>
    <p:extLst>
      <p:ext uri="{BB962C8B-B14F-4D97-AF65-F5344CB8AC3E}">
        <p14:creationId xmlns:p14="http://schemas.microsoft.com/office/powerpoint/2010/main" val="23229531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21971F32-170A-B9D1-6767-21D58139BE9C}"/>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76A16FA5-9263-7D2A-CF5E-DCF1E7D55BDF}"/>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Two-Stage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4" name="TextBox 3">
            <a:extLst>
              <a:ext uri="{FF2B5EF4-FFF2-40B4-BE49-F238E27FC236}">
                <a16:creationId xmlns:a16="http://schemas.microsoft.com/office/drawing/2014/main" id="{3AEAC2C6-B122-5B9C-A042-E5A7D82EF2D4}"/>
              </a:ext>
            </a:extLst>
          </p:cNvPr>
          <p:cNvSpPr txBox="1"/>
          <p:nvPr/>
        </p:nvSpPr>
        <p:spPr>
          <a:xfrm>
            <a:off x="1612661" y="5597955"/>
            <a:ext cx="8868133"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9 Temperatures x 2 Metrics x 2 Speeds = 36 Values</a:t>
            </a:r>
          </a:p>
        </p:txBody>
      </p:sp>
      <p:graphicFrame>
        <p:nvGraphicFramePr>
          <p:cNvPr id="5" name="Table 4">
            <a:extLst>
              <a:ext uri="{FF2B5EF4-FFF2-40B4-BE49-F238E27FC236}">
                <a16:creationId xmlns:a16="http://schemas.microsoft.com/office/drawing/2014/main" id="{C619E2C5-7996-2508-AB9A-96424930526F}"/>
              </a:ext>
            </a:extLst>
          </p:cNvPr>
          <p:cNvGraphicFramePr>
            <a:graphicFrameLocks noGrp="1"/>
          </p:cNvGraphicFramePr>
          <p:nvPr>
            <p:extLst>
              <p:ext uri="{D42A27DB-BD31-4B8C-83A1-F6EECF244321}">
                <p14:modId xmlns:p14="http://schemas.microsoft.com/office/powerpoint/2010/main" val="3201542292"/>
              </p:ext>
            </p:extLst>
          </p:nvPr>
        </p:nvGraphicFramePr>
        <p:xfrm>
          <a:off x="1793814" y="1962150"/>
          <a:ext cx="8505825" cy="2933700"/>
        </p:xfrm>
        <a:graphic>
          <a:graphicData uri="http://schemas.openxmlformats.org/drawingml/2006/table">
            <a:tbl>
              <a:tblPr/>
              <a:tblGrid>
                <a:gridCol w="1400175">
                  <a:extLst>
                    <a:ext uri="{9D8B030D-6E8A-4147-A177-3AD203B41FA5}">
                      <a16:colId xmlns:a16="http://schemas.microsoft.com/office/drawing/2014/main" val="1550364019"/>
                    </a:ext>
                  </a:extLst>
                </a:gridCol>
                <a:gridCol w="1104900">
                  <a:extLst>
                    <a:ext uri="{9D8B030D-6E8A-4147-A177-3AD203B41FA5}">
                      <a16:colId xmlns:a16="http://schemas.microsoft.com/office/drawing/2014/main" val="84461974"/>
                    </a:ext>
                  </a:extLst>
                </a:gridCol>
                <a:gridCol w="666750">
                  <a:extLst>
                    <a:ext uri="{9D8B030D-6E8A-4147-A177-3AD203B41FA5}">
                      <a16:colId xmlns:a16="http://schemas.microsoft.com/office/drawing/2014/main" val="307046000"/>
                    </a:ext>
                  </a:extLst>
                </a:gridCol>
                <a:gridCol w="666750">
                  <a:extLst>
                    <a:ext uri="{9D8B030D-6E8A-4147-A177-3AD203B41FA5}">
                      <a16:colId xmlns:a16="http://schemas.microsoft.com/office/drawing/2014/main" val="827566179"/>
                    </a:ext>
                  </a:extLst>
                </a:gridCol>
                <a:gridCol w="666750">
                  <a:extLst>
                    <a:ext uri="{9D8B030D-6E8A-4147-A177-3AD203B41FA5}">
                      <a16:colId xmlns:a16="http://schemas.microsoft.com/office/drawing/2014/main" val="677497734"/>
                    </a:ext>
                  </a:extLst>
                </a:gridCol>
                <a:gridCol w="666750">
                  <a:extLst>
                    <a:ext uri="{9D8B030D-6E8A-4147-A177-3AD203B41FA5}">
                      <a16:colId xmlns:a16="http://schemas.microsoft.com/office/drawing/2014/main" val="465818355"/>
                    </a:ext>
                  </a:extLst>
                </a:gridCol>
                <a:gridCol w="666750">
                  <a:extLst>
                    <a:ext uri="{9D8B030D-6E8A-4147-A177-3AD203B41FA5}">
                      <a16:colId xmlns:a16="http://schemas.microsoft.com/office/drawing/2014/main" val="4261113149"/>
                    </a:ext>
                  </a:extLst>
                </a:gridCol>
                <a:gridCol w="666750">
                  <a:extLst>
                    <a:ext uri="{9D8B030D-6E8A-4147-A177-3AD203B41FA5}">
                      <a16:colId xmlns:a16="http://schemas.microsoft.com/office/drawing/2014/main" val="4240535108"/>
                    </a:ext>
                  </a:extLst>
                </a:gridCol>
                <a:gridCol w="666750">
                  <a:extLst>
                    <a:ext uri="{9D8B030D-6E8A-4147-A177-3AD203B41FA5}">
                      <a16:colId xmlns:a16="http://schemas.microsoft.com/office/drawing/2014/main" val="3251400394"/>
                    </a:ext>
                  </a:extLst>
                </a:gridCol>
                <a:gridCol w="666750">
                  <a:extLst>
                    <a:ext uri="{9D8B030D-6E8A-4147-A177-3AD203B41FA5}">
                      <a16:colId xmlns:a16="http://schemas.microsoft.com/office/drawing/2014/main" val="151951187"/>
                    </a:ext>
                  </a:extLst>
                </a:gridCol>
                <a:gridCol w="666750">
                  <a:extLst>
                    <a:ext uri="{9D8B030D-6E8A-4147-A177-3AD203B41FA5}">
                      <a16:colId xmlns:a16="http://schemas.microsoft.com/office/drawing/2014/main" val="409466285"/>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endParaRPr lang="en-US">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1613760"/>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22024005"/>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b="1" dirty="0">
                          <a:effectLst/>
                        </a:rPr>
                        <a:t>Speed</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581086227"/>
                  </a:ext>
                </a:extLst>
              </a:tr>
              <a:tr h="200025">
                <a:tc rowSpan="2">
                  <a:txBody>
                    <a:bodyPr/>
                    <a:lstStyle/>
                    <a:p>
                      <a:pPr algn="ctr" rtl="0" fontAlgn="ctr"/>
                      <a:r>
                        <a:rPr lang="en-US" sz="2500" dirty="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Full</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3574401808"/>
                  </a:ext>
                </a:extLst>
              </a:tr>
              <a:tr h="200025">
                <a:tc vMerge="1">
                  <a:txBody>
                    <a:bodyPr/>
                    <a:lstStyle/>
                    <a:p>
                      <a:endParaRPr lang="en-US"/>
                    </a:p>
                  </a:txBody>
                  <a:tcPr/>
                </a:tc>
                <a:tc>
                  <a:txBody>
                    <a:bodyPr/>
                    <a:lstStyle/>
                    <a:p>
                      <a:pPr algn="ctr" rtl="0" fontAlgn="ctr"/>
                      <a:r>
                        <a:rPr lang="en-US" sz="2500" dirty="0">
                          <a:effectLst/>
                        </a:rPr>
                        <a:t>Min</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015206910"/>
                  </a:ext>
                </a:extLst>
              </a:tr>
              <a:tr h="200025">
                <a:tc rowSpan="2">
                  <a:txBody>
                    <a:bodyPr/>
                    <a:lstStyle/>
                    <a:p>
                      <a:pPr algn="ctr" rtl="0" fontAlgn="ctr"/>
                      <a:r>
                        <a:rPr lang="en-US" sz="250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Full</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227337252"/>
                  </a:ext>
                </a:extLst>
              </a:tr>
              <a:tr h="200025">
                <a:tc vMerge="1">
                  <a:txBody>
                    <a:bodyPr/>
                    <a:lstStyle/>
                    <a:p>
                      <a:endParaRPr lang="en-US"/>
                    </a:p>
                  </a:txBody>
                  <a:tcPr/>
                </a:tc>
                <a:tc>
                  <a:txBody>
                    <a:bodyPr/>
                    <a:lstStyle/>
                    <a:p>
                      <a:pPr algn="ctr" rtl="0" fontAlgn="ctr"/>
                      <a:r>
                        <a:rPr lang="en-US" sz="2500" dirty="0">
                          <a:effectLst/>
                        </a:rPr>
                        <a:t>Min</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3592171799"/>
                  </a:ext>
                </a:extLst>
              </a:tr>
            </a:tbl>
          </a:graphicData>
        </a:graphic>
      </p:graphicFrame>
    </p:spTree>
    <p:extLst>
      <p:ext uri="{BB962C8B-B14F-4D97-AF65-F5344CB8AC3E}">
        <p14:creationId xmlns:p14="http://schemas.microsoft.com/office/powerpoint/2010/main" val="2575701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B9CE6B14-462C-2A11-B06E-E75808A32395}"/>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5C7FF50C-1A10-3B02-606A-3AFD767080EA}"/>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Two-Stage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aphicFrame>
        <p:nvGraphicFramePr>
          <p:cNvPr id="5" name="Table 4">
            <a:extLst>
              <a:ext uri="{FF2B5EF4-FFF2-40B4-BE49-F238E27FC236}">
                <a16:creationId xmlns:a16="http://schemas.microsoft.com/office/drawing/2014/main" id="{960C5DA4-36FF-7CE1-C1D9-0DC6586371C3}"/>
              </a:ext>
            </a:extLst>
          </p:cNvPr>
          <p:cNvGraphicFramePr>
            <a:graphicFrameLocks noGrp="1"/>
          </p:cNvGraphicFramePr>
          <p:nvPr>
            <p:extLst>
              <p:ext uri="{D42A27DB-BD31-4B8C-83A1-F6EECF244321}">
                <p14:modId xmlns:p14="http://schemas.microsoft.com/office/powerpoint/2010/main" val="3227260514"/>
              </p:ext>
            </p:extLst>
          </p:nvPr>
        </p:nvGraphicFramePr>
        <p:xfrm>
          <a:off x="1793814" y="1962150"/>
          <a:ext cx="8505825" cy="2933700"/>
        </p:xfrm>
        <a:graphic>
          <a:graphicData uri="http://schemas.openxmlformats.org/drawingml/2006/table">
            <a:tbl>
              <a:tblPr/>
              <a:tblGrid>
                <a:gridCol w="1400175">
                  <a:extLst>
                    <a:ext uri="{9D8B030D-6E8A-4147-A177-3AD203B41FA5}">
                      <a16:colId xmlns:a16="http://schemas.microsoft.com/office/drawing/2014/main" val="1550364019"/>
                    </a:ext>
                  </a:extLst>
                </a:gridCol>
                <a:gridCol w="1104900">
                  <a:extLst>
                    <a:ext uri="{9D8B030D-6E8A-4147-A177-3AD203B41FA5}">
                      <a16:colId xmlns:a16="http://schemas.microsoft.com/office/drawing/2014/main" val="84461974"/>
                    </a:ext>
                  </a:extLst>
                </a:gridCol>
                <a:gridCol w="666750">
                  <a:extLst>
                    <a:ext uri="{9D8B030D-6E8A-4147-A177-3AD203B41FA5}">
                      <a16:colId xmlns:a16="http://schemas.microsoft.com/office/drawing/2014/main" val="307046000"/>
                    </a:ext>
                  </a:extLst>
                </a:gridCol>
                <a:gridCol w="666750">
                  <a:extLst>
                    <a:ext uri="{9D8B030D-6E8A-4147-A177-3AD203B41FA5}">
                      <a16:colId xmlns:a16="http://schemas.microsoft.com/office/drawing/2014/main" val="827566179"/>
                    </a:ext>
                  </a:extLst>
                </a:gridCol>
                <a:gridCol w="666750">
                  <a:extLst>
                    <a:ext uri="{9D8B030D-6E8A-4147-A177-3AD203B41FA5}">
                      <a16:colId xmlns:a16="http://schemas.microsoft.com/office/drawing/2014/main" val="677497734"/>
                    </a:ext>
                  </a:extLst>
                </a:gridCol>
                <a:gridCol w="666750">
                  <a:extLst>
                    <a:ext uri="{9D8B030D-6E8A-4147-A177-3AD203B41FA5}">
                      <a16:colId xmlns:a16="http://schemas.microsoft.com/office/drawing/2014/main" val="465818355"/>
                    </a:ext>
                  </a:extLst>
                </a:gridCol>
                <a:gridCol w="666750">
                  <a:extLst>
                    <a:ext uri="{9D8B030D-6E8A-4147-A177-3AD203B41FA5}">
                      <a16:colId xmlns:a16="http://schemas.microsoft.com/office/drawing/2014/main" val="4261113149"/>
                    </a:ext>
                  </a:extLst>
                </a:gridCol>
                <a:gridCol w="666750">
                  <a:extLst>
                    <a:ext uri="{9D8B030D-6E8A-4147-A177-3AD203B41FA5}">
                      <a16:colId xmlns:a16="http://schemas.microsoft.com/office/drawing/2014/main" val="4240535108"/>
                    </a:ext>
                  </a:extLst>
                </a:gridCol>
                <a:gridCol w="666750">
                  <a:extLst>
                    <a:ext uri="{9D8B030D-6E8A-4147-A177-3AD203B41FA5}">
                      <a16:colId xmlns:a16="http://schemas.microsoft.com/office/drawing/2014/main" val="3251400394"/>
                    </a:ext>
                  </a:extLst>
                </a:gridCol>
                <a:gridCol w="666750">
                  <a:extLst>
                    <a:ext uri="{9D8B030D-6E8A-4147-A177-3AD203B41FA5}">
                      <a16:colId xmlns:a16="http://schemas.microsoft.com/office/drawing/2014/main" val="151951187"/>
                    </a:ext>
                  </a:extLst>
                </a:gridCol>
                <a:gridCol w="666750">
                  <a:extLst>
                    <a:ext uri="{9D8B030D-6E8A-4147-A177-3AD203B41FA5}">
                      <a16:colId xmlns:a16="http://schemas.microsoft.com/office/drawing/2014/main" val="409466285"/>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endParaRPr lang="en-US">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1613760"/>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22024005"/>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b="1" dirty="0">
                          <a:effectLst/>
                        </a:rPr>
                        <a:t>Speed</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581086227"/>
                  </a:ext>
                </a:extLst>
              </a:tr>
              <a:tr h="200025">
                <a:tc rowSpan="2">
                  <a:txBody>
                    <a:bodyPr/>
                    <a:lstStyle/>
                    <a:p>
                      <a:pPr algn="ctr" rtl="0" fontAlgn="ctr"/>
                      <a:r>
                        <a:rPr lang="en-US" sz="2500" dirty="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Full</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3574401808"/>
                  </a:ext>
                </a:extLst>
              </a:tr>
              <a:tr h="200025">
                <a:tc vMerge="1">
                  <a:txBody>
                    <a:bodyPr/>
                    <a:lstStyle/>
                    <a:p>
                      <a:endParaRPr lang="en-US"/>
                    </a:p>
                  </a:txBody>
                  <a:tcPr/>
                </a:tc>
                <a:tc>
                  <a:txBody>
                    <a:bodyPr/>
                    <a:lstStyle/>
                    <a:p>
                      <a:pPr algn="ctr" rtl="0" fontAlgn="ctr"/>
                      <a:r>
                        <a:rPr lang="en-US" sz="2500" dirty="0">
                          <a:effectLst/>
                        </a:rPr>
                        <a:t>Min</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015206910"/>
                  </a:ext>
                </a:extLst>
              </a:tr>
              <a:tr h="200025">
                <a:tc rowSpan="2">
                  <a:txBody>
                    <a:bodyPr/>
                    <a:lstStyle/>
                    <a:p>
                      <a:pPr algn="ctr" rtl="0" fontAlgn="ctr"/>
                      <a:r>
                        <a:rPr lang="en-US" sz="250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Full</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227337252"/>
                  </a:ext>
                </a:extLst>
              </a:tr>
              <a:tr h="200025">
                <a:tc vMerge="1">
                  <a:txBody>
                    <a:bodyPr/>
                    <a:lstStyle/>
                    <a:p>
                      <a:endParaRPr lang="en-US"/>
                    </a:p>
                  </a:txBody>
                  <a:tcPr/>
                </a:tc>
                <a:tc>
                  <a:txBody>
                    <a:bodyPr/>
                    <a:lstStyle/>
                    <a:p>
                      <a:pPr algn="ctr" rtl="0" fontAlgn="ctr"/>
                      <a:r>
                        <a:rPr lang="en-US" sz="2500" dirty="0">
                          <a:effectLst/>
                        </a:rPr>
                        <a:t>Min</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3592171799"/>
                  </a:ext>
                </a:extLst>
              </a:tr>
            </a:tbl>
          </a:graphicData>
        </a:graphic>
      </p:graphicFrame>
      <p:sp>
        <p:nvSpPr>
          <p:cNvPr id="2" name="TextBox 1">
            <a:extLst>
              <a:ext uri="{FF2B5EF4-FFF2-40B4-BE49-F238E27FC236}">
                <a16:creationId xmlns:a16="http://schemas.microsoft.com/office/drawing/2014/main" id="{C63CEEFB-D43F-008A-ECF5-B0281623B165}"/>
              </a:ext>
            </a:extLst>
          </p:cNvPr>
          <p:cNvSpPr txBox="1"/>
          <p:nvPr/>
        </p:nvSpPr>
        <p:spPr>
          <a:xfrm>
            <a:off x="4755349" y="5597955"/>
            <a:ext cx="2582759"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4 of 36 Values</a:t>
            </a:r>
          </a:p>
        </p:txBody>
      </p:sp>
    </p:spTree>
    <p:extLst>
      <p:ext uri="{BB962C8B-B14F-4D97-AF65-F5344CB8AC3E}">
        <p14:creationId xmlns:p14="http://schemas.microsoft.com/office/powerpoint/2010/main" val="2912575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F1B8C-C4ED-3191-41BE-CF4A0B3B9BD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BD023E7-1FCA-986E-0FCD-054F22D64B4C}"/>
              </a:ext>
            </a:extLst>
          </p:cNvPr>
          <p:cNvSpPr txBox="1"/>
          <p:nvPr/>
        </p:nvSpPr>
        <p:spPr>
          <a:xfrm>
            <a:off x="415953" y="1905506"/>
            <a:ext cx="11360094" cy="3046988"/>
          </a:xfrm>
          <a:prstGeom prst="rect">
            <a:avLst/>
          </a:prstGeom>
          <a:noFill/>
          <a:ln>
            <a:noFill/>
          </a:ln>
        </p:spPr>
        <p:txBody>
          <a:bodyPr wrap="squar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dirty="0">
                <a:ln>
                  <a:noFill/>
                </a:ln>
                <a:solidFill>
                  <a:srgbClr val="002664"/>
                </a:solidFill>
                <a:effectLst/>
                <a:uLnTx/>
                <a:uFillTx/>
                <a:latin typeface="Arial"/>
                <a:ea typeface="Roboto Condensed Light"/>
                <a:cs typeface="Arial"/>
                <a:sym typeface="Arial"/>
              </a:rPr>
              <a:t>RESNET</a:t>
            </a:r>
            <a:r>
              <a:rPr lang="en-US" sz="5400" b="1" spc="-150" dirty="0">
                <a:solidFill>
                  <a:srgbClr val="002665"/>
                </a:solidFill>
                <a:latin typeface="Roboto" panose="02000000000000000000" pitchFamily="2" charset="0"/>
                <a:ea typeface="Roboto" panose="02000000000000000000" pitchFamily="2" charset="0"/>
                <a:cs typeface="Roboto" panose="02000000000000000000" pitchFamily="2" charset="0"/>
              </a:rPr>
              <a:t>®</a:t>
            </a:r>
            <a:br>
              <a:rPr kumimoji="0" lang="en-US" sz="9600" b="1" i="0" u="none" strike="noStrike" kern="0" cap="none" spc="0" normalizeH="0" baseline="0" noProof="0" dirty="0">
                <a:ln>
                  <a:noFill/>
                </a:ln>
                <a:solidFill>
                  <a:srgbClr val="002664"/>
                </a:solidFill>
                <a:effectLst/>
                <a:uLnTx/>
                <a:uFillTx/>
                <a:latin typeface="Arial"/>
                <a:ea typeface="Roboto Condensed Light"/>
                <a:cs typeface="Arial"/>
                <a:sym typeface="Arial"/>
              </a:rPr>
            </a:br>
            <a:r>
              <a:rPr kumimoji="0" lang="en-US" sz="9600" b="1" i="0" u="none" strike="noStrike" kern="0" cap="none" spc="0" normalizeH="0" baseline="0" noProof="0" dirty="0">
                <a:ln>
                  <a:noFill/>
                </a:ln>
                <a:solidFill>
                  <a:srgbClr val="002664"/>
                </a:solidFill>
                <a:effectLst/>
                <a:uLnTx/>
                <a:uFillTx/>
                <a:latin typeface="Arial"/>
                <a:ea typeface="Roboto Condensed Light"/>
                <a:cs typeface="Arial"/>
                <a:sym typeface="Arial"/>
              </a:rPr>
              <a:t>Standard 301</a:t>
            </a:r>
          </a:p>
        </p:txBody>
      </p:sp>
    </p:spTree>
    <p:extLst>
      <p:ext uri="{BB962C8B-B14F-4D97-AF65-F5344CB8AC3E}">
        <p14:creationId xmlns:p14="http://schemas.microsoft.com/office/powerpoint/2010/main" val="4259296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D72C5C18-0450-2AEB-D4F2-1E5745A0C17D}"/>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6AD95AE4-6167-CCD1-BF1B-CF099CC41A7C}"/>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Two-Stage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aphicFrame>
        <p:nvGraphicFramePr>
          <p:cNvPr id="5" name="Table 4">
            <a:extLst>
              <a:ext uri="{FF2B5EF4-FFF2-40B4-BE49-F238E27FC236}">
                <a16:creationId xmlns:a16="http://schemas.microsoft.com/office/drawing/2014/main" id="{504AD2B3-26B7-5FAE-8C55-D97714D2A70A}"/>
              </a:ext>
            </a:extLst>
          </p:cNvPr>
          <p:cNvGraphicFramePr>
            <a:graphicFrameLocks noGrp="1"/>
          </p:cNvGraphicFramePr>
          <p:nvPr>
            <p:extLst>
              <p:ext uri="{D42A27DB-BD31-4B8C-83A1-F6EECF244321}">
                <p14:modId xmlns:p14="http://schemas.microsoft.com/office/powerpoint/2010/main" val="3519588441"/>
              </p:ext>
            </p:extLst>
          </p:nvPr>
        </p:nvGraphicFramePr>
        <p:xfrm>
          <a:off x="1793814" y="1962150"/>
          <a:ext cx="8505825" cy="2933700"/>
        </p:xfrm>
        <a:graphic>
          <a:graphicData uri="http://schemas.openxmlformats.org/drawingml/2006/table">
            <a:tbl>
              <a:tblPr/>
              <a:tblGrid>
                <a:gridCol w="1400175">
                  <a:extLst>
                    <a:ext uri="{9D8B030D-6E8A-4147-A177-3AD203B41FA5}">
                      <a16:colId xmlns:a16="http://schemas.microsoft.com/office/drawing/2014/main" val="1550364019"/>
                    </a:ext>
                  </a:extLst>
                </a:gridCol>
                <a:gridCol w="1104900">
                  <a:extLst>
                    <a:ext uri="{9D8B030D-6E8A-4147-A177-3AD203B41FA5}">
                      <a16:colId xmlns:a16="http://schemas.microsoft.com/office/drawing/2014/main" val="84461974"/>
                    </a:ext>
                  </a:extLst>
                </a:gridCol>
                <a:gridCol w="666750">
                  <a:extLst>
                    <a:ext uri="{9D8B030D-6E8A-4147-A177-3AD203B41FA5}">
                      <a16:colId xmlns:a16="http://schemas.microsoft.com/office/drawing/2014/main" val="307046000"/>
                    </a:ext>
                  </a:extLst>
                </a:gridCol>
                <a:gridCol w="666750">
                  <a:extLst>
                    <a:ext uri="{9D8B030D-6E8A-4147-A177-3AD203B41FA5}">
                      <a16:colId xmlns:a16="http://schemas.microsoft.com/office/drawing/2014/main" val="827566179"/>
                    </a:ext>
                  </a:extLst>
                </a:gridCol>
                <a:gridCol w="666750">
                  <a:extLst>
                    <a:ext uri="{9D8B030D-6E8A-4147-A177-3AD203B41FA5}">
                      <a16:colId xmlns:a16="http://schemas.microsoft.com/office/drawing/2014/main" val="677497734"/>
                    </a:ext>
                  </a:extLst>
                </a:gridCol>
                <a:gridCol w="666750">
                  <a:extLst>
                    <a:ext uri="{9D8B030D-6E8A-4147-A177-3AD203B41FA5}">
                      <a16:colId xmlns:a16="http://schemas.microsoft.com/office/drawing/2014/main" val="465818355"/>
                    </a:ext>
                  </a:extLst>
                </a:gridCol>
                <a:gridCol w="666750">
                  <a:extLst>
                    <a:ext uri="{9D8B030D-6E8A-4147-A177-3AD203B41FA5}">
                      <a16:colId xmlns:a16="http://schemas.microsoft.com/office/drawing/2014/main" val="4261113149"/>
                    </a:ext>
                  </a:extLst>
                </a:gridCol>
                <a:gridCol w="666750">
                  <a:extLst>
                    <a:ext uri="{9D8B030D-6E8A-4147-A177-3AD203B41FA5}">
                      <a16:colId xmlns:a16="http://schemas.microsoft.com/office/drawing/2014/main" val="4240535108"/>
                    </a:ext>
                  </a:extLst>
                </a:gridCol>
                <a:gridCol w="666750">
                  <a:extLst>
                    <a:ext uri="{9D8B030D-6E8A-4147-A177-3AD203B41FA5}">
                      <a16:colId xmlns:a16="http://schemas.microsoft.com/office/drawing/2014/main" val="3251400394"/>
                    </a:ext>
                  </a:extLst>
                </a:gridCol>
                <a:gridCol w="666750">
                  <a:extLst>
                    <a:ext uri="{9D8B030D-6E8A-4147-A177-3AD203B41FA5}">
                      <a16:colId xmlns:a16="http://schemas.microsoft.com/office/drawing/2014/main" val="151951187"/>
                    </a:ext>
                  </a:extLst>
                </a:gridCol>
                <a:gridCol w="666750">
                  <a:extLst>
                    <a:ext uri="{9D8B030D-6E8A-4147-A177-3AD203B41FA5}">
                      <a16:colId xmlns:a16="http://schemas.microsoft.com/office/drawing/2014/main" val="409466285"/>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endParaRPr lang="en-US">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1613760"/>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22024005"/>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b="1" dirty="0">
                          <a:effectLst/>
                        </a:rPr>
                        <a:t>Speed</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581086227"/>
                  </a:ext>
                </a:extLst>
              </a:tr>
              <a:tr h="200025">
                <a:tc rowSpan="2">
                  <a:txBody>
                    <a:bodyPr/>
                    <a:lstStyle/>
                    <a:p>
                      <a:pPr algn="ctr" rtl="0" fontAlgn="ctr"/>
                      <a:r>
                        <a:rPr lang="en-US" sz="2500" dirty="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Full</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3574401808"/>
                  </a:ext>
                </a:extLst>
              </a:tr>
              <a:tr h="200025">
                <a:tc vMerge="1">
                  <a:txBody>
                    <a:bodyPr/>
                    <a:lstStyle/>
                    <a:p>
                      <a:endParaRPr lang="en-US"/>
                    </a:p>
                  </a:txBody>
                  <a:tcPr/>
                </a:tc>
                <a:tc>
                  <a:txBody>
                    <a:bodyPr/>
                    <a:lstStyle/>
                    <a:p>
                      <a:pPr algn="ctr" rtl="0" fontAlgn="ctr"/>
                      <a:r>
                        <a:rPr lang="en-US" sz="2500" dirty="0">
                          <a:effectLst/>
                        </a:rPr>
                        <a:t>Min</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015206910"/>
                  </a:ext>
                </a:extLst>
              </a:tr>
              <a:tr h="200025">
                <a:tc rowSpan="2">
                  <a:txBody>
                    <a:bodyPr/>
                    <a:lstStyle/>
                    <a:p>
                      <a:pPr algn="ctr" rtl="0" fontAlgn="ctr"/>
                      <a:r>
                        <a:rPr lang="en-US" sz="250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Full</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227337252"/>
                  </a:ext>
                </a:extLst>
              </a:tr>
              <a:tr h="200025">
                <a:tc vMerge="1">
                  <a:txBody>
                    <a:bodyPr/>
                    <a:lstStyle/>
                    <a:p>
                      <a:endParaRPr lang="en-US"/>
                    </a:p>
                  </a:txBody>
                  <a:tcPr/>
                </a:tc>
                <a:tc>
                  <a:txBody>
                    <a:bodyPr/>
                    <a:lstStyle/>
                    <a:p>
                      <a:pPr algn="ctr" rtl="0" fontAlgn="ctr"/>
                      <a:r>
                        <a:rPr lang="en-US" sz="2500" dirty="0">
                          <a:effectLst/>
                        </a:rPr>
                        <a:t>Min</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3592171799"/>
                  </a:ext>
                </a:extLst>
              </a:tr>
            </a:tbl>
          </a:graphicData>
        </a:graphic>
      </p:graphicFrame>
      <p:sp>
        <p:nvSpPr>
          <p:cNvPr id="2" name="TextBox 1">
            <a:extLst>
              <a:ext uri="{FF2B5EF4-FFF2-40B4-BE49-F238E27FC236}">
                <a16:creationId xmlns:a16="http://schemas.microsoft.com/office/drawing/2014/main" id="{F7E7B088-771C-47DD-65CA-FD9899464CE1}"/>
              </a:ext>
            </a:extLst>
          </p:cNvPr>
          <p:cNvSpPr txBox="1"/>
          <p:nvPr/>
        </p:nvSpPr>
        <p:spPr>
          <a:xfrm>
            <a:off x="4655162" y="5597955"/>
            <a:ext cx="2783134"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22 of 36 Values</a:t>
            </a:r>
          </a:p>
        </p:txBody>
      </p:sp>
    </p:spTree>
    <p:extLst>
      <p:ext uri="{BB962C8B-B14F-4D97-AF65-F5344CB8AC3E}">
        <p14:creationId xmlns:p14="http://schemas.microsoft.com/office/powerpoint/2010/main" val="36984843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F3BE50F2-77DD-FEEF-EA9C-84C20C4FC73E}"/>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9F93C3E4-43EC-7E51-4469-D339F5DB2DFF}"/>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Two-Stage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aphicFrame>
        <p:nvGraphicFramePr>
          <p:cNvPr id="5" name="Table 4">
            <a:extLst>
              <a:ext uri="{FF2B5EF4-FFF2-40B4-BE49-F238E27FC236}">
                <a16:creationId xmlns:a16="http://schemas.microsoft.com/office/drawing/2014/main" id="{A1B2C541-A900-85D7-AECC-B1A3FA918351}"/>
              </a:ext>
            </a:extLst>
          </p:cNvPr>
          <p:cNvGraphicFramePr>
            <a:graphicFrameLocks noGrp="1"/>
          </p:cNvGraphicFramePr>
          <p:nvPr>
            <p:extLst>
              <p:ext uri="{D42A27DB-BD31-4B8C-83A1-F6EECF244321}">
                <p14:modId xmlns:p14="http://schemas.microsoft.com/office/powerpoint/2010/main" val="2342446972"/>
              </p:ext>
            </p:extLst>
          </p:nvPr>
        </p:nvGraphicFramePr>
        <p:xfrm>
          <a:off x="1793814" y="1962150"/>
          <a:ext cx="8505825" cy="2933700"/>
        </p:xfrm>
        <a:graphic>
          <a:graphicData uri="http://schemas.openxmlformats.org/drawingml/2006/table">
            <a:tbl>
              <a:tblPr/>
              <a:tblGrid>
                <a:gridCol w="1400175">
                  <a:extLst>
                    <a:ext uri="{9D8B030D-6E8A-4147-A177-3AD203B41FA5}">
                      <a16:colId xmlns:a16="http://schemas.microsoft.com/office/drawing/2014/main" val="1550364019"/>
                    </a:ext>
                  </a:extLst>
                </a:gridCol>
                <a:gridCol w="1104900">
                  <a:extLst>
                    <a:ext uri="{9D8B030D-6E8A-4147-A177-3AD203B41FA5}">
                      <a16:colId xmlns:a16="http://schemas.microsoft.com/office/drawing/2014/main" val="84461974"/>
                    </a:ext>
                  </a:extLst>
                </a:gridCol>
                <a:gridCol w="666750">
                  <a:extLst>
                    <a:ext uri="{9D8B030D-6E8A-4147-A177-3AD203B41FA5}">
                      <a16:colId xmlns:a16="http://schemas.microsoft.com/office/drawing/2014/main" val="307046000"/>
                    </a:ext>
                  </a:extLst>
                </a:gridCol>
                <a:gridCol w="666750">
                  <a:extLst>
                    <a:ext uri="{9D8B030D-6E8A-4147-A177-3AD203B41FA5}">
                      <a16:colId xmlns:a16="http://schemas.microsoft.com/office/drawing/2014/main" val="827566179"/>
                    </a:ext>
                  </a:extLst>
                </a:gridCol>
                <a:gridCol w="666750">
                  <a:extLst>
                    <a:ext uri="{9D8B030D-6E8A-4147-A177-3AD203B41FA5}">
                      <a16:colId xmlns:a16="http://schemas.microsoft.com/office/drawing/2014/main" val="677497734"/>
                    </a:ext>
                  </a:extLst>
                </a:gridCol>
                <a:gridCol w="666750">
                  <a:extLst>
                    <a:ext uri="{9D8B030D-6E8A-4147-A177-3AD203B41FA5}">
                      <a16:colId xmlns:a16="http://schemas.microsoft.com/office/drawing/2014/main" val="465818355"/>
                    </a:ext>
                  </a:extLst>
                </a:gridCol>
                <a:gridCol w="666750">
                  <a:extLst>
                    <a:ext uri="{9D8B030D-6E8A-4147-A177-3AD203B41FA5}">
                      <a16:colId xmlns:a16="http://schemas.microsoft.com/office/drawing/2014/main" val="4261113149"/>
                    </a:ext>
                  </a:extLst>
                </a:gridCol>
                <a:gridCol w="666750">
                  <a:extLst>
                    <a:ext uri="{9D8B030D-6E8A-4147-A177-3AD203B41FA5}">
                      <a16:colId xmlns:a16="http://schemas.microsoft.com/office/drawing/2014/main" val="4240535108"/>
                    </a:ext>
                  </a:extLst>
                </a:gridCol>
                <a:gridCol w="666750">
                  <a:extLst>
                    <a:ext uri="{9D8B030D-6E8A-4147-A177-3AD203B41FA5}">
                      <a16:colId xmlns:a16="http://schemas.microsoft.com/office/drawing/2014/main" val="3251400394"/>
                    </a:ext>
                  </a:extLst>
                </a:gridCol>
                <a:gridCol w="666750">
                  <a:extLst>
                    <a:ext uri="{9D8B030D-6E8A-4147-A177-3AD203B41FA5}">
                      <a16:colId xmlns:a16="http://schemas.microsoft.com/office/drawing/2014/main" val="151951187"/>
                    </a:ext>
                  </a:extLst>
                </a:gridCol>
                <a:gridCol w="666750">
                  <a:extLst>
                    <a:ext uri="{9D8B030D-6E8A-4147-A177-3AD203B41FA5}">
                      <a16:colId xmlns:a16="http://schemas.microsoft.com/office/drawing/2014/main" val="409466285"/>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endParaRPr lang="en-US">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1613760"/>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22024005"/>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b="1" dirty="0">
                          <a:effectLst/>
                        </a:rPr>
                        <a:t>Speed</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581086227"/>
                  </a:ext>
                </a:extLst>
              </a:tr>
              <a:tr h="200025">
                <a:tc rowSpan="2">
                  <a:txBody>
                    <a:bodyPr/>
                    <a:lstStyle/>
                    <a:p>
                      <a:pPr algn="ctr" rtl="0" fontAlgn="ctr"/>
                      <a:r>
                        <a:rPr lang="en-US" sz="2500" dirty="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Full</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3574401808"/>
                  </a:ext>
                </a:extLst>
              </a:tr>
              <a:tr h="200025">
                <a:tc vMerge="1">
                  <a:txBody>
                    <a:bodyPr/>
                    <a:lstStyle/>
                    <a:p>
                      <a:endParaRPr lang="en-US"/>
                    </a:p>
                  </a:txBody>
                  <a:tcPr/>
                </a:tc>
                <a:tc>
                  <a:txBody>
                    <a:bodyPr/>
                    <a:lstStyle/>
                    <a:p>
                      <a:pPr algn="ctr" rtl="0" fontAlgn="ctr"/>
                      <a:r>
                        <a:rPr lang="en-US" sz="2500" dirty="0">
                          <a:effectLst/>
                        </a:rPr>
                        <a:t>Min</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015206910"/>
                  </a:ext>
                </a:extLst>
              </a:tr>
              <a:tr h="200025">
                <a:tc rowSpan="2">
                  <a:txBody>
                    <a:bodyPr/>
                    <a:lstStyle/>
                    <a:p>
                      <a:pPr algn="ctr" rtl="0" fontAlgn="ctr"/>
                      <a:r>
                        <a:rPr lang="en-US" sz="250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Full</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227337252"/>
                  </a:ext>
                </a:extLst>
              </a:tr>
              <a:tr h="200025">
                <a:tc vMerge="1">
                  <a:txBody>
                    <a:bodyPr/>
                    <a:lstStyle/>
                    <a:p>
                      <a:endParaRPr lang="en-US"/>
                    </a:p>
                  </a:txBody>
                  <a:tcPr/>
                </a:tc>
                <a:tc>
                  <a:txBody>
                    <a:bodyPr/>
                    <a:lstStyle/>
                    <a:p>
                      <a:pPr algn="ctr" rtl="0" fontAlgn="ctr"/>
                      <a:r>
                        <a:rPr lang="en-US" sz="2500" dirty="0">
                          <a:effectLst/>
                        </a:rPr>
                        <a:t>Min</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3592171799"/>
                  </a:ext>
                </a:extLst>
              </a:tr>
            </a:tbl>
          </a:graphicData>
        </a:graphic>
      </p:graphicFrame>
      <p:sp>
        <p:nvSpPr>
          <p:cNvPr id="2" name="TextBox 1">
            <a:extLst>
              <a:ext uri="{FF2B5EF4-FFF2-40B4-BE49-F238E27FC236}">
                <a16:creationId xmlns:a16="http://schemas.microsoft.com/office/drawing/2014/main" id="{48C63255-CF08-95EE-31B5-6D3D993FDA43}"/>
              </a:ext>
            </a:extLst>
          </p:cNvPr>
          <p:cNvSpPr txBox="1"/>
          <p:nvPr/>
        </p:nvSpPr>
        <p:spPr>
          <a:xfrm>
            <a:off x="4655162" y="5597955"/>
            <a:ext cx="2783134"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22 of 36 Values</a:t>
            </a:r>
          </a:p>
        </p:txBody>
      </p:sp>
      <p:sp>
        <p:nvSpPr>
          <p:cNvPr id="3" name="TextBox 2">
            <a:extLst>
              <a:ext uri="{FF2B5EF4-FFF2-40B4-BE49-F238E27FC236}">
                <a16:creationId xmlns:a16="http://schemas.microsoft.com/office/drawing/2014/main" id="{EB1F57F3-775A-0880-77A2-E151287D9E0E}"/>
              </a:ext>
            </a:extLst>
          </p:cNvPr>
          <p:cNvSpPr txBox="1"/>
          <p:nvPr/>
        </p:nvSpPr>
        <p:spPr>
          <a:xfrm>
            <a:off x="6830850" y="5016070"/>
            <a:ext cx="4516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accent2"/>
                </a:solidFill>
                <a:effectLst/>
                <a:uLnTx/>
                <a:uFillTx/>
                <a:latin typeface="Arial"/>
                <a:cs typeface="Arial"/>
                <a:sym typeface="Arial"/>
              </a:rPr>
              <a:t>SEER2</a:t>
            </a:r>
            <a:r>
              <a:rPr kumimoji="0" lang="en-US" sz="2400" b="1" i="0" u="none" strike="noStrike" kern="0" cap="none" spc="0" normalizeH="0" baseline="-25000" noProof="0" dirty="0">
                <a:ln>
                  <a:noFill/>
                </a:ln>
                <a:solidFill>
                  <a:schemeClr val="accent2"/>
                </a:solidFill>
                <a:effectLst/>
                <a:uLnTx/>
                <a:uFillTx/>
                <a:latin typeface="Arial"/>
                <a:cs typeface="Arial"/>
                <a:sym typeface="Arial"/>
              </a:rPr>
              <a:t>simulated</a:t>
            </a:r>
            <a:r>
              <a:rPr kumimoji="0" lang="en-US" sz="2400" b="1" i="0" u="none" strike="noStrike" kern="0" cap="none" spc="0" normalizeH="0" baseline="0" noProof="0" dirty="0">
                <a:ln>
                  <a:noFill/>
                </a:ln>
                <a:solidFill>
                  <a:schemeClr val="accent2"/>
                </a:solidFill>
                <a:effectLst/>
                <a:uLnTx/>
                <a:uFillTx/>
                <a:latin typeface="Arial"/>
                <a:cs typeface="Arial"/>
                <a:sym typeface="Arial"/>
              </a:rPr>
              <a:t> = SEER2?</a:t>
            </a:r>
          </a:p>
        </p:txBody>
      </p:sp>
    </p:spTree>
    <p:extLst>
      <p:ext uri="{BB962C8B-B14F-4D97-AF65-F5344CB8AC3E}">
        <p14:creationId xmlns:p14="http://schemas.microsoft.com/office/powerpoint/2010/main" val="21923449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626BBBF5-D839-BA0A-5BF3-78A130D7F322}"/>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712F02F4-32BA-E6A9-4902-CAA611E28EBA}"/>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Two-Stage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aphicFrame>
        <p:nvGraphicFramePr>
          <p:cNvPr id="5" name="Table 4">
            <a:extLst>
              <a:ext uri="{FF2B5EF4-FFF2-40B4-BE49-F238E27FC236}">
                <a16:creationId xmlns:a16="http://schemas.microsoft.com/office/drawing/2014/main" id="{3C8F0FB8-27AD-41E4-F42F-B022E9CED6EA}"/>
              </a:ext>
            </a:extLst>
          </p:cNvPr>
          <p:cNvGraphicFramePr>
            <a:graphicFrameLocks noGrp="1"/>
          </p:cNvGraphicFramePr>
          <p:nvPr>
            <p:extLst>
              <p:ext uri="{D42A27DB-BD31-4B8C-83A1-F6EECF244321}">
                <p14:modId xmlns:p14="http://schemas.microsoft.com/office/powerpoint/2010/main" val="3552205080"/>
              </p:ext>
            </p:extLst>
          </p:nvPr>
        </p:nvGraphicFramePr>
        <p:xfrm>
          <a:off x="1793814" y="1962150"/>
          <a:ext cx="8505825" cy="2933700"/>
        </p:xfrm>
        <a:graphic>
          <a:graphicData uri="http://schemas.openxmlformats.org/drawingml/2006/table">
            <a:tbl>
              <a:tblPr/>
              <a:tblGrid>
                <a:gridCol w="1400175">
                  <a:extLst>
                    <a:ext uri="{9D8B030D-6E8A-4147-A177-3AD203B41FA5}">
                      <a16:colId xmlns:a16="http://schemas.microsoft.com/office/drawing/2014/main" val="1550364019"/>
                    </a:ext>
                  </a:extLst>
                </a:gridCol>
                <a:gridCol w="1104900">
                  <a:extLst>
                    <a:ext uri="{9D8B030D-6E8A-4147-A177-3AD203B41FA5}">
                      <a16:colId xmlns:a16="http://schemas.microsoft.com/office/drawing/2014/main" val="84461974"/>
                    </a:ext>
                  </a:extLst>
                </a:gridCol>
                <a:gridCol w="666750">
                  <a:extLst>
                    <a:ext uri="{9D8B030D-6E8A-4147-A177-3AD203B41FA5}">
                      <a16:colId xmlns:a16="http://schemas.microsoft.com/office/drawing/2014/main" val="307046000"/>
                    </a:ext>
                  </a:extLst>
                </a:gridCol>
                <a:gridCol w="666750">
                  <a:extLst>
                    <a:ext uri="{9D8B030D-6E8A-4147-A177-3AD203B41FA5}">
                      <a16:colId xmlns:a16="http://schemas.microsoft.com/office/drawing/2014/main" val="827566179"/>
                    </a:ext>
                  </a:extLst>
                </a:gridCol>
                <a:gridCol w="666750">
                  <a:extLst>
                    <a:ext uri="{9D8B030D-6E8A-4147-A177-3AD203B41FA5}">
                      <a16:colId xmlns:a16="http://schemas.microsoft.com/office/drawing/2014/main" val="677497734"/>
                    </a:ext>
                  </a:extLst>
                </a:gridCol>
                <a:gridCol w="666750">
                  <a:extLst>
                    <a:ext uri="{9D8B030D-6E8A-4147-A177-3AD203B41FA5}">
                      <a16:colId xmlns:a16="http://schemas.microsoft.com/office/drawing/2014/main" val="465818355"/>
                    </a:ext>
                  </a:extLst>
                </a:gridCol>
                <a:gridCol w="666750">
                  <a:extLst>
                    <a:ext uri="{9D8B030D-6E8A-4147-A177-3AD203B41FA5}">
                      <a16:colId xmlns:a16="http://schemas.microsoft.com/office/drawing/2014/main" val="4261113149"/>
                    </a:ext>
                  </a:extLst>
                </a:gridCol>
                <a:gridCol w="666750">
                  <a:extLst>
                    <a:ext uri="{9D8B030D-6E8A-4147-A177-3AD203B41FA5}">
                      <a16:colId xmlns:a16="http://schemas.microsoft.com/office/drawing/2014/main" val="4240535108"/>
                    </a:ext>
                  </a:extLst>
                </a:gridCol>
                <a:gridCol w="666750">
                  <a:extLst>
                    <a:ext uri="{9D8B030D-6E8A-4147-A177-3AD203B41FA5}">
                      <a16:colId xmlns:a16="http://schemas.microsoft.com/office/drawing/2014/main" val="3251400394"/>
                    </a:ext>
                  </a:extLst>
                </a:gridCol>
                <a:gridCol w="666750">
                  <a:extLst>
                    <a:ext uri="{9D8B030D-6E8A-4147-A177-3AD203B41FA5}">
                      <a16:colId xmlns:a16="http://schemas.microsoft.com/office/drawing/2014/main" val="151951187"/>
                    </a:ext>
                  </a:extLst>
                </a:gridCol>
                <a:gridCol w="666750">
                  <a:extLst>
                    <a:ext uri="{9D8B030D-6E8A-4147-A177-3AD203B41FA5}">
                      <a16:colId xmlns:a16="http://schemas.microsoft.com/office/drawing/2014/main" val="409466285"/>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endParaRPr lang="en-US">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1613760"/>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22024005"/>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b="1" dirty="0">
                          <a:effectLst/>
                        </a:rPr>
                        <a:t>Speed</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581086227"/>
                  </a:ext>
                </a:extLst>
              </a:tr>
              <a:tr h="200025">
                <a:tc rowSpan="2">
                  <a:txBody>
                    <a:bodyPr/>
                    <a:lstStyle/>
                    <a:p>
                      <a:pPr algn="ctr" rtl="0" fontAlgn="ctr"/>
                      <a:r>
                        <a:rPr lang="en-US" sz="2500" dirty="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Full</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3574401808"/>
                  </a:ext>
                </a:extLst>
              </a:tr>
              <a:tr h="200025">
                <a:tc vMerge="1">
                  <a:txBody>
                    <a:bodyPr/>
                    <a:lstStyle/>
                    <a:p>
                      <a:endParaRPr lang="en-US"/>
                    </a:p>
                  </a:txBody>
                  <a:tcPr/>
                </a:tc>
                <a:tc>
                  <a:txBody>
                    <a:bodyPr/>
                    <a:lstStyle/>
                    <a:p>
                      <a:pPr algn="ctr" rtl="0" fontAlgn="ctr"/>
                      <a:r>
                        <a:rPr lang="en-US" sz="2500" dirty="0">
                          <a:effectLst/>
                        </a:rPr>
                        <a:t>Min</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015206910"/>
                  </a:ext>
                </a:extLst>
              </a:tr>
              <a:tr h="200025">
                <a:tc rowSpan="2">
                  <a:txBody>
                    <a:bodyPr/>
                    <a:lstStyle/>
                    <a:p>
                      <a:pPr algn="ctr" rtl="0" fontAlgn="ctr"/>
                      <a:r>
                        <a:rPr lang="en-US" sz="250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Full</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227337252"/>
                  </a:ext>
                </a:extLst>
              </a:tr>
              <a:tr h="200025">
                <a:tc vMerge="1">
                  <a:txBody>
                    <a:bodyPr/>
                    <a:lstStyle/>
                    <a:p>
                      <a:endParaRPr lang="en-US"/>
                    </a:p>
                  </a:txBody>
                  <a:tcPr/>
                </a:tc>
                <a:tc>
                  <a:txBody>
                    <a:bodyPr/>
                    <a:lstStyle/>
                    <a:p>
                      <a:pPr algn="ctr" rtl="0" fontAlgn="ctr"/>
                      <a:r>
                        <a:rPr lang="en-US" sz="2500" dirty="0">
                          <a:effectLst/>
                        </a:rPr>
                        <a:t>Min</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3592171799"/>
                  </a:ext>
                </a:extLst>
              </a:tr>
            </a:tbl>
          </a:graphicData>
        </a:graphic>
      </p:graphicFrame>
      <p:sp>
        <p:nvSpPr>
          <p:cNvPr id="2" name="TextBox 1">
            <a:extLst>
              <a:ext uri="{FF2B5EF4-FFF2-40B4-BE49-F238E27FC236}">
                <a16:creationId xmlns:a16="http://schemas.microsoft.com/office/drawing/2014/main" id="{D78FFF5E-6DAE-44C1-F468-92FD0A5F8712}"/>
              </a:ext>
            </a:extLst>
          </p:cNvPr>
          <p:cNvSpPr txBox="1"/>
          <p:nvPr/>
        </p:nvSpPr>
        <p:spPr>
          <a:xfrm>
            <a:off x="4655162" y="5597955"/>
            <a:ext cx="2783134"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26 of 36 Values</a:t>
            </a:r>
          </a:p>
        </p:txBody>
      </p:sp>
      <p:sp>
        <p:nvSpPr>
          <p:cNvPr id="3" name="TextBox 2">
            <a:extLst>
              <a:ext uri="{FF2B5EF4-FFF2-40B4-BE49-F238E27FC236}">
                <a16:creationId xmlns:a16="http://schemas.microsoft.com/office/drawing/2014/main" id="{7E0C5D42-0379-4F92-869D-09E4DCD3C177}"/>
              </a:ext>
            </a:extLst>
          </p:cNvPr>
          <p:cNvSpPr txBox="1"/>
          <p:nvPr/>
        </p:nvSpPr>
        <p:spPr>
          <a:xfrm>
            <a:off x="6830850" y="5016070"/>
            <a:ext cx="4516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accent2"/>
                </a:solidFill>
                <a:effectLst/>
                <a:uLnTx/>
                <a:uFillTx/>
                <a:latin typeface="Arial"/>
                <a:cs typeface="Arial"/>
                <a:sym typeface="Arial"/>
              </a:rPr>
              <a:t>SEER2</a:t>
            </a:r>
            <a:r>
              <a:rPr kumimoji="0" lang="en-US" sz="2400" b="1" i="0" u="none" strike="noStrike" kern="0" cap="none" spc="0" normalizeH="0" baseline="-25000" noProof="0" dirty="0">
                <a:ln>
                  <a:noFill/>
                </a:ln>
                <a:solidFill>
                  <a:schemeClr val="accent2"/>
                </a:solidFill>
                <a:effectLst/>
                <a:uLnTx/>
                <a:uFillTx/>
                <a:latin typeface="Arial"/>
                <a:cs typeface="Arial"/>
                <a:sym typeface="Arial"/>
              </a:rPr>
              <a:t>simulated</a:t>
            </a:r>
            <a:r>
              <a:rPr kumimoji="0" lang="en-US" sz="2400" b="1" i="0" u="none" strike="noStrike" kern="0" cap="none" spc="0" normalizeH="0" baseline="0" noProof="0" dirty="0">
                <a:ln>
                  <a:noFill/>
                </a:ln>
                <a:solidFill>
                  <a:schemeClr val="accent2"/>
                </a:solidFill>
                <a:effectLst/>
                <a:uLnTx/>
                <a:uFillTx/>
                <a:latin typeface="Arial"/>
                <a:cs typeface="Arial"/>
                <a:sym typeface="Arial"/>
              </a:rPr>
              <a:t> = SEER2!</a:t>
            </a:r>
          </a:p>
        </p:txBody>
      </p:sp>
    </p:spTree>
    <p:extLst>
      <p:ext uri="{BB962C8B-B14F-4D97-AF65-F5344CB8AC3E}">
        <p14:creationId xmlns:p14="http://schemas.microsoft.com/office/powerpoint/2010/main" val="1468861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C00C9-479C-3AB2-EBE7-4596BC59C77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3AEA982-599F-5C3F-1DD6-949CF0A6E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123" y="1144929"/>
            <a:ext cx="11426142" cy="5713071"/>
          </a:xfrm>
          <a:prstGeom prst="rect">
            <a:avLst/>
          </a:prstGeom>
        </p:spPr>
      </p:pic>
      <p:sp>
        <p:nvSpPr>
          <p:cNvPr id="5" name="Google Shape;398;p28">
            <a:extLst>
              <a:ext uri="{FF2B5EF4-FFF2-40B4-BE49-F238E27FC236}">
                <a16:creationId xmlns:a16="http://schemas.microsoft.com/office/drawing/2014/main" id="{4990684B-1A75-D92C-3F85-1A33FCCFD809}"/>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Two-Stage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Tree>
    <p:extLst>
      <p:ext uri="{BB962C8B-B14F-4D97-AF65-F5344CB8AC3E}">
        <p14:creationId xmlns:p14="http://schemas.microsoft.com/office/powerpoint/2010/main" val="12395795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0F8120DE-D833-C604-76BA-2FCCE94A38D0}"/>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CDA62FDD-F6A6-C7A3-8539-D92C33B81C87}"/>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Two-Stage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aphicFrame>
        <p:nvGraphicFramePr>
          <p:cNvPr id="5" name="Table 4">
            <a:extLst>
              <a:ext uri="{FF2B5EF4-FFF2-40B4-BE49-F238E27FC236}">
                <a16:creationId xmlns:a16="http://schemas.microsoft.com/office/drawing/2014/main" id="{613F13EA-BC05-02A9-9347-39366472349E}"/>
              </a:ext>
            </a:extLst>
          </p:cNvPr>
          <p:cNvGraphicFramePr>
            <a:graphicFrameLocks noGrp="1"/>
          </p:cNvGraphicFramePr>
          <p:nvPr>
            <p:extLst>
              <p:ext uri="{D42A27DB-BD31-4B8C-83A1-F6EECF244321}">
                <p14:modId xmlns:p14="http://schemas.microsoft.com/office/powerpoint/2010/main" val="1567983089"/>
              </p:ext>
            </p:extLst>
          </p:nvPr>
        </p:nvGraphicFramePr>
        <p:xfrm>
          <a:off x="1793814" y="1962150"/>
          <a:ext cx="8505825" cy="2933700"/>
        </p:xfrm>
        <a:graphic>
          <a:graphicData uri="http://schemas.openxmlformats.org/drawingml/2006/table">
            <a:tbl>
              <a:tblPr/>
              <a:tblGrid>
                <a:gridCol w="1400175">
                  <a:extLst>
                    <a:ext uri="{9D8B030D-6E8A-4147-A177-3AD203B41FA5}">
                      <a16:colId xmlns:a16="http://schemas.microsoft.com/office/drawing/2014/main" val="1550364019"/>
                    </a:ext>
                  </a:extLst>
                </a:gridCol>
                <a:gridCol w="1104900">
                  <a:extLst>
                    <a:ext uri="{9D8B030D-6E8A-4147-A177-3AD203B41FA5}">
                      <a16:colId xmlns:a16="http://schemas.microsoft.com/office/drawing/2014/main" val="84461974"/>
                    </a:ext>
                  </a:extLst>
                </a:gridCol>
                <a:gridCol w="666750">
                  <a:extLst>
                    <a:ext uri="{9D8B030D-6E8A-4147-A177-3AD203B41FA5}">
                      <a16:colId xmlns:a16="http://schemas.microsoft.com/office/drawing/2014/main" val="307046000"/>
                    </a:ext>
                  </a:extLst>
                </a:gridCol>
                <a:gridCol w="666750">
                  <a:extLst>
                    <a:ext uri="{9D8B030D-6E8A-4147-A177-3AD203B41FA5}">
                      <a16:colId xmlns:a16="http://schemas.microsoft.com/office/drawing/2014/main" val="827566179"/>
                    </a:ext>
                  </a:extLst>
                </a:gridCol>
                <a:gridCol w="666750">
                  <a:extLst>
                    <a:ext uri="{9D8B030D-6E8A-4147-A177-3AD203B41FA5}">
                      <a16:colId xmlns:a16="http://schemas.microsoft.com/office/drawing/2014/main" val="677497734"/>
                    </a:ext>
                  </a:extLst>
                </a:gridCol>
                <a:gridCol w="666750">
                  <a:extLst>
                    <a:ext uri="{9D8B030D-6E8A-4147-A177-3AD203B41FA5}">
                      <a16:colId xmlns:a16="http://schemas.microsoft.com/office/drawing/2014/main" val="465818355"/>
                    </a:ext>
                  </a:extLst>
                </a:gridCol>
                <a:gridCol w="666750">
                  <a:extLst>
                    <a:ext uri="{9D8B030D-6E8A-4147-A177-3AD203B41FA5}">
                      <a16:colId xmlns:a16="http://schemas.microsoft.com/office/drawing/2014/main" val="4261113149"/>
                    </a:ext>
                  </a:extLst>
                </a:gridCol>
                <a:gridCol w="666750">
                  <a:extLst>
                    <a:ext uri="{9D8B030D-6E8A-4147-A177-3AD203B41FA5}">
                      <a16:colId xmlns:a16="http://schemas.microsoft.com/office/drawing/2014/main" val="4240535108"/>
                    </a:ext>
                  </a:extLst>
                </a:gridCol>
                <a:gridCol w="666750">
                  <a:extLst>
                    <a:ext uri="{9D8B030D-6E8A-4147-A177-3AD203B41FA5}">
                      <a16:colId xmlns:a16="http://schemas.microsoft.com/office/drawing/2014/main" val="3251400394"/>
                    </a:ext>
                  </a:extLst>
                </a:gridCol>
                <a:gridCol w="666750">
                  <a:extLst>
                    <a:ext uri="{9D8B030D-6E8A-4147-A177-3AD203B41FA5}">
                      <a16:colId xmlns:a16="http://schemas.microsoft.com/office/drawing/2014/main" val="151951187"/>
                    </a:ext>
                  </a:extLst>
                </a:gridCol>
                <a:gridCol w="666750">
                  <a:extLst>
                    <a:ext uri="{9D8B030D-6E8A-4147-A177-3AD203B41FA5}">
                      <a16:colId xmlns:a16="http://schemas.microsoft.com/office/drawing/2014/main" val="409466285"/>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endParaRPr lang="en-US">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1613760"/>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22024005"/>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b="1" dirty="0">
                          <a:effectLst/>
                        </a:rPr>
                        <a:t>Speed</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581086227"/>
                  </a:ext>
                </a:extLst>
              </a:tr>
              <a:tr h="200025">
                <a:tc rowSpan="2">
                  <a:txBody>
                    <a:bodyPr/>
                    <a:lstStyle/>
                    <a:p>
                      <a:pPr algn="ctr" rtl="0" fontAlgn="ctr"/>
                      <a:r>
                        <a:rPr lang="en-US" sz="2500" dirty="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Full</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3574401808"/>
                  </a:ext>
                </a:extLst>
              </a:tr>
              <a:tr h="200025">
                <a:tc vMerge="1">
                  <a:txBody>
                    <a:bodyPr/>
                    <a:lstStyle/>
                    <a:p>
                      <a:endParaRPr lang="en-US"/>
                    </a:p>
                  </a:txBody>
                  <a:tcPr/>
                </a:tc>
                <a:tc>
                  <a:txBody>
                    <a:bodyPr/>
                    <a:lstStyle/>
                    <a:p>
                      <a:pPr algn="ctr" rtl="0" fontAlgn="ctr"/>
                      <a:r>
                        <a:rPr lang="en-US" sz="2500" dirty="0">
                          <a:effectLst/>
                        </a:rPr>
                        <a:t>Min</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015206910"/>
                  </a:ext>
                </a:extLst>
              </a:tr>
              <a:tr h="200025">
                <a:tc rowSpan="2">
                  <a:txBody>
                    <a:bodyPr/>
                    <a:lstStyle/>
                    <a:p>
                      <a:pPr algn="ctr" rtl="0" fontAlgn="ctr"/>
                      <a:r>
                        <a:rPr lang="en-US" sz="250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Full</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227337252"/>
                  </a:ext>
                </a:extLst>
              </a:tr>
              <a:tr h="200025">
                <a:tc vMerge="1">
                  <a:txBody>
                    <a:bodyPr/>
                    <a:lstStyle/>
                    <a:p>
                      <a:endParaRPr lang="en-US"/>
                    </a:p>
                  </a:txBody>
                  <a:tcPr/>
                </a:tc>
                <a:tc>
                  <a:txBody>
                    <a:bodyPr/>
                    <a:lstStyle/>
                    <a:p>
                      <a:pPr algn="ctr" rtl="0" fontAlgn="ctr"/>
                      <a:r>
                        <a:rPr lang="en-US" sz="2500" dirty="0">
                          <a:effectLst/>
                        </a:rPr>
                        <a:t>Min</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3592171799"/>
                  </a:ext>
                </a:extLst>
              </a:tr>
            </a:tbl>
          </a:graphicData>
        </a:graphic>
      </p:graphicFrame>
      <p:sp>
        <p:nvSpPr>
          <p:cNvPr id="2" name="TextBox 1">
            <a:extLst>
              <a:ext uri="{FF2B5EF4-FFF2-40B4-BE49-F238E27FC236}">
                <a16:creationId xmlns:a16="http://schemas.microsoft.com/office/drawing/2014/main" id="{EA6DE1C6-CC86-4B17-9CF1-0FD25185FBED}"/>
              </a:ext>
            </a:extLst>
          </p:cNvPr>
          <p:cNvSpPr txBox="1"/>
          <p:nvPr/>
        </p:nvSpPr>
        <p:spPr>
          <a:xfrm>
            <a:off x="4655162" y="5597955"/>
            <a:ext cx="2783134"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26 of 36 Values</a:t>
            </a:r>
          </a:p>
        </p:txBody>
      </p:sp>
      <p:sp>
        <p:nvSpPr>
          <p:cNvPr id="4" name="TextBox 3">
            <a:extLst>
              <a:ext uri="{FF2B5EF4-FFF2-40B4-BE49-F238E27FC236}">
                <a16:creationId xmlns:a16="http://schemas.microsoft.com/office/drawing/2014/main" id="{5434B1EC-2460-1240-4823-DD2ACC8FDE17}"/>
              </a:ext>
            </a:extLst>
          </p:cNvPr>
          <p:cNvSpPr txBox="1"/>
          <p:nvPr/>
        </p:nvSpPr>
        <p:spPr>
          <a:xfrm>
            <a:off x="3705401" y="4948926"/>
            <a:ext cx="4516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accent6"/>
                </a:solidFill>
                <a:effectLst/>
                <a:uLnTx/>
                <a:uFillTx/>
                <a:latin typeface="Arial"/>
                <a:cs typeface="Arial"/>
                <a:sym typeface="Arial"/>
              </a:rPr>
              <a:t>HSPF2</a:t>
            </a:r>
            <a:r>
              <a:rPr kumimoji="0" lang="en-US" sz="2400" b="1" i="0" u="none" strike="noStrike" kern="0" cap="none" spc="0" normalizeH="0" baseline="-25000" noProof="0" dirty="0">
                <a:ln>
                  <a:noFill/>
                </a:ln>
                <a:solidFill>
                  <a:schemeClr val="accent6"/>
                </a:solidFill>
                <a:effectLst/>
                <a:uLnTx/>
                <a:uFillTx/>
                <a:latin typeface="Arial"/>
                <a:cs typeface="Arial"/>
                <a:sym typeface="Arial"/>
              </a:rPr>
              <a:t>simulated</a:t>
            </a:r>
            <a:r>
              <a:rPr kumimoji="0" lang="en-US" sz="2400" b="1" i="0" u="none" strike="noStrike" kern="0" cap="none" spc="0" normalizeH="0" baseline="0" noProof="0" dirty="0">
                <a:ln>
                  <a:noFill/>
                </a:ln>
                <a:solidFill>
                  <a:schemeClr val="accent6"/>
                </a:solidFill>
                <a:effectLst/>
                <a:uLnTx/>
                <a:uFillTx/>
                <a:latin typeface="Arial"/>
                <a:cs typeface="Arial"/>
                <a:sym typeface="Arial"/>
              </a:rPr>
              <a:t> = HSPF2?</a:t>
            </a:r>
          </a:p>
        </p:txBody>
      </p:sp>
    </p:spTree>
    <p:extLst>
      <p:ext uri="{BB962C8B-B14F-4D97-AF65-F5344CB8AC3E}">
        <p14:creationId xmlns:p14="http://schemas.microsoft.com/office/powerpoint/2010/main" val="1665586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0FEAAEB0-6924-4F98-7BB3-7CA379574261}"/>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DED0499C-7E28-012D-C0A2-3DFAA04A27FE}"/>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Two-Stage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aphicFrame>
        <p:nvGraphicFramePr>
          <p:cNvPr id="5" name="Table 4">
            <a:extLst>
              <a:ext uri="{FF2B5EF4-FFF2-40B4-BE49-F238E27FC236}">
                <a16:creationId xmlns:a16="http://schemas.microsoft.com/office/drawing/2014/main" id="{3D4AB32C-F7BE-95F0-CB6D-67F30A2E6907}"/>
              </a:ext>
            </a:extLst>
          </p:cNvPr>
          <p:cNvGraphicFramePr>
            <a:graphicFrameLocks noGrp="1"/>
          </p:cNvGraphicFramePr>
          <p:nvPr>
            <p:extLst>
              <p:ext uri="{D42A27DB-BD31-4B8C-83A1-F6EECF244321}">
                <p14:modId xmlns:p14="http://schemas.microsoft.com/office/powerpoint/2010/main" val="2208925181"/>
              </p:ext>
            </p:extLst>
          </p:nvPr>
        </p:nvGraphicFramePr>
        <p:xfrm>
          <a:off x="1793814" y="1962150"/>
          <a:ext cx="8505825" cy="2933700"/>
        </p:xfrm>
        <a:graphic>
          <a:graphicData uri="http://schemas.openxmlformats.org/drawingml/2006/table">
            <a:tbl>
              <a:tblPr/>
              <a:tblGrid>
                <a:gridCol w="1400175">
                  <a:extLst>
                    <a:ext uri="{9D8B030D-6E8A-4147-A177-3AD203B41FA5}">
                      <a16:colId xmlns:a16="http://schemas.microsoft.com/office/drawing/2014/main" val="1550364019"/>
                    </a:ext>
                  </a:extLst>
                </a:gridCol>
                <a:gridCol w="1104900">
                  <a:extLst>
                    <a:ext uri="{9D8B030D-6E8A-4147-A177-3AD203B41FA5}">
                      <a16:colId xmlns:a16="http://schemas.microsoft.com/office/drawing/2014/main" val="84461974"/>
                    </a:ext>
                  </a:extLst>
                </a:gridCol>
                <a:gridCol w="666750">
                  <a:extLst>
                    <a:ext uri="{9D8B030D-6E8A-4147-A177-3AD203B41FA5}">
                      <a16:colId xmlns:a16="http://schemas.microsoft.com/office/drawing/2014/main" val="307046000"/>
                    </a:ext>
                  </a:extLst>
                </a:gridCol>
                <a:gridCol w="666750">
                  <a:extLst>
                    <a:ext uri="{9D8B030D-6E8A-4147-A177-3AD203B41FA5}">
                      <a16:colId xmlns:a16="http://schemas.microsoft.com/office/drawing/2014/main" val="827566179"/>
                    </a:ext>
                  </a:extLst>
                </a:gridCol>
                <a:gridCol w="666750">
                  <a:extLst>
                    <a:ext uri="{9D8B030D-6E8A-4147-A177-3AD203B41FA5}">
                      <a16:colId xmlns:a16="http://schemas.microsoft.com/office/drawing/2014/main" val="677497734"/>
                    </a:ext>
                  </a:extLst>
                </a:gridCol>
                <a:gridCol w="666750">
                  <a:extLst>
                    <a:ext uri="{9D8B030D-6E8A-4147-A177-3AD203B41FA5}">
                      <a16:colId xmlns:a16="http://schemas.microsoft.com/office/drawing/2014/main" val="465818355"/>
                    </a:ext>
                  </a:extLst>
                </a:gridCol>
                <a:gridCol w="666750">
                  <a:extLst>
                    <a:ext uri="{9D8B030D-6E8A-4147-A177-3AD203B41FA5}">
                      <a16:colId xmlns:a16="http://schemas.microsoft.com/office/drawing/2014/main" val="4261113149"/>
                    </a:ext>
                  </a:extLst>
                </a:gridCol>
                <a:gridCol w="666750">
                  <a:extLst>
                    <a:ext uri="{9D8B030D-6E8A-4147-A177-3AD203B41FA5}">
                      <a16:colId xmlns:a16="http://schemas.microsoft.com/office/drawing/2014/main" val="4240535108"/>
                    </a:ext>
                  </a:extLst>
                </a:gridCol>
                <a:gridCol w="666750">
                  <a:extLst>
                    <a:ext uri="{9D8B030D-6E8A-4147-A177-3AD203B41FA5}">
                      <a16:colId xmlns:a16="http://schemas.microsoft.com/office/drawing/2014/main" val="3251400394"/>
                    </a:ext>
                  </a:extLst>
                </a:gridCol>
                <a:gridCol w="666750">
                  <a:extLst>
                    <a:ext uri="{9D8B030D-6E8A-4147-A177-3AD203B41FA5}">
                      <a16:colId xmlns:a16="http://schemas.microsoft.com/office/drawing/2014/main" val="151951187"/>
                    </a:ext>
                  </a:extLst>
                </a:gridCol>
                <a:gridCol w="666750">
                  <a:extLst>
                    <a:ext uri="{9D8B030D-6E8A-4147-A177-3AD203B41FA5}">
                      <a16:colId xmlns:a16="http://schemas.microsoft.com/office/drawing/2014/main" val="409466285"/>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endParaRPr lang="en-US">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1613760"/>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22024005"/>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b="1" dirty="0">
                          <a:effectLst/>
                        </a:rPr>
                        <a:t>Speed</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581086227"/>
                  </a:ext>
                </a:extLst>
              </a:tr>
              <a:tr h="200025">
                <a:tc rowSpan="2">
                  <a:txBody>
                    <a:bodyPr/>
                    <a:lstStyle/>
                    <a:p>
                      <a:pPr algn="ctr" rtl="0" fontAlgn="ctr"/>
                      <a:r>
                        <a:rPr lang="en-US" sz="2500" dirty="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Full</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3574401808"/>
                  </a:ext>
                </a:extLst>
              </a:tr>
              <a:tr h="200025">
                <a:tc vMerge="1">
                  <a:txBody>
                    <a:bodyPr/>
                    <a:lstStyle/>
                    <a:p>
                      <a:endParaRPr lang="en-US"/>
                    </a:p>
                  </a:txBody>
                  <a:tcPr/>
                </a:tc>
                <a:tc>
                  <a:txBody>
                    <a:bodyPr/>
                    <a:lstStyle/>
                    <a:p>
                      <a:pPr algn="ctr" rtl="0" fontAlgn="ctr"/>
                      <a:r>
                        <a:rPr lang="en-US" sz="2500" dirty="0">
                          <a:effectLst/>
                        </a:rPr>
                        <a:t>Min</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015206910"/>
                  </a:ext>
                </a:extLst>
              </a:tr>
              <a:tr h="200025">
                <a:tc rowSpan="2">
                  <a:txBody>
                    <a:bodyPr/>
                    <a:lstStyle/>
                    <a:p>
                      <a:pPr algn="ctr" rtl="0" fontAlgn="ctr"/>
                      <a:r>
                        <a:rPr lang="en-US" sz="250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Full</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2227337252"/>
                  </a:ext>
                </a:extLst>
              </a:tr>
              <a:tr h="200025">
                <a:tc vMerge="1">
                  <a:txBody>
                    <a:bodyPr/>
                    <a:lstStyle/>
                    <a:p>
                      <a:endParaRPr lang="en-US"/>
                    </a:p>
                  </a:txBody>
                  <a:tcPr/>
                </a:tc>
                <a:tc>
                  <a:txBody>
                    <a:bodyPr/>
                    <a:lstStyle/>
                    <a:p>
                      <a:pPr algn="ctr" rtl="0" fontAlgn="ctr"/>
                      <a:r>
                        <a:rPr lang="en-US" sz="2500" dirty="0">
                          <a:effectLst/>
                        </a:rPr>
                        <a:t>Min</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3592171799"/>
                  </a:ext>
                </a:extLst>
              </a:tr>
            </a:tbl>
          </a:graphicData>
        </a:graphic>
      </p:graphicFrame>
      <p:sp>
        <p:nvSpPr>
          <p:cNvPr id="2" name="TextBox 1">
            <a:extLst>
              <a:ext uri="{FF2B5EF4-FFF2-40B4-BE49-F238E27FC236}">
                <a16:creationId xmlns:a16="http://schemas.microsoft.com/office/drawing/2014/main" id="{780070EF-D779-A639-37CD-E000E41EF093}"/>
              </a:ext>
            </a:extLst>
          </p:cNvPr>
          <p:cNvSpPr txBox="1"/>
          <p:nvPr/>
        </p:nvSpPr>
        <p:spPr>
          <a:xfrm>
            <a:off x="4655162" y="5597955"/>
            <a:ext cx="2783134"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36 of 36 Values</a:t>
            </a:r>
          </a:p>
        </p:txBody>
      </p:sp>
      <p:sp>
        <p:nvSpPr>
          <p:cNvPr id="3" name="TextBox 2">
            <a:extLst>
              <a:ext uri="{FF2B5EF4-FFF2-40B4-BE49-F238E27FC236}">
                <a16:creationId xmlns:a16="http://schemas.microsoft.com/office/drawing/2014/main" id="{248D22A0-B71D-A5D5-8B28-A03FE45A8D10}"/>
              </a:ext>
            </a:extLst>
          </p:cNvPr>
          <p:cNvSpPr txBox="1"/>
          <p:nvPr/>
        </p:nvSpPr>
        <p:spPr>
          <a:xfrm>
            <a:off x="3705401" y="4948926"/>
            <a:ext cx="4516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accent6"/>
                </a:solidFill>
                <a:effectLst/>
                <a:uLnTx/>
                <a:uFillTx/>
                <a:latin typeface="Arial"/>
                <a:cs typeface="Arial"/>
                <a:sym typeface="Arial"/>
              </a:rPr>
              <a:t>HSPF2</a:t>
            </a:r>
            <a:r>
              <a:rPr kumimoji="0" lang="en-US" sz="2400" b="1" i="0" u="none" strike="noStrike" kern="0" cap="none" spc="0" normalizeH="0" baseline="-25000" noProof="0" dirty="0">
                <a:ln>
                  <a:noFill/>
                </a:ln>
                <a:solidFill>
                  <a:schemeClr val="accent6"/>
                </a:solidFill>
                <a:effectLst/>
                <a:uLnTx/>
                <a:uFillTx/>
                <a:latin typeface="Arial"/>
                <a:cs typeface="Arial"/>
                <a:sym typeface="Arial"/>
              </a:rPr>
              <a:t>simulated</a:t>
            </a:r>
            <a:r>
              <a:rPr kumimoji="0" lang="en-US" sz="2400" b="1" i="0" u="none" strike="noStrike" kern="0" cap="none" spc="0" normalizeH="0" baseline="0" noProof="0" dirty="0">
                <a:ln>
                  <a:noFill/>
                </a:ln>
                <a:solidFill>
                  <a:schemeClr val="accent6"/>
                </a:solidFill>
                <a:effectLst/>
                <a:uLnTx/>
                <a:uFillTx/>
                <a:latin typeface="Arial"/>
                <a:cs typeface="Arial"/>
                <a:sym typeface="Arial"/>
              </a:rPr>
              <a:t> = HSPF2!</a:t>
            </a:r>
          </a:p>
        </p:txBody>
      </p:sp>
    </p:spTree>
    <p:extLst>
      <p:ext uri="{BB962C8B-B14F-4D97-AF65-F5344CB8AC3E}">
        <p14:creationId xmlns:p14="http://schemas.microsoft.com/office/powerpoint/2010/main" val="29101849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91FAA-AFE1-35BB-3E0E-426F16B4658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81003C6-B28A-ABA3-B379-EE4167FF3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38" y="887069"/>
            <a:ext cx="11941862" cy="5970931"/>
          </a:xfrm>
          <a:prstGeom prst="rect">
            <a:avLst/>
          </a:prstGeom>
        </p:spPr>
      </p:pic>
      <p:sp>
        <p:nvSpPr>
          <p:cNvPr id="5" name="Google Shape;398;p28">
            <a:extLst>
              <a:ext uri="{FF2B5EF4-FFF2-40B4-BE49-F238E27FC236}">
                <a16:creationId xmlns:a16="http://schemas.microsoft.com/office/drawing/2014/main" id="{53BC9C78-3E27-BA05-F424-B3F424BCA38F}"/>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Two-Stage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Tree>
    <p:extLst>
      <p:ext uri="{BB962C8B-B14F-4D97-AF65-F5344CB8AC3E}">
        <p14:creationId xmlns:p14="http://schemas.microsoft.com/office/powerpoint/2010/main" val="2339008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C49C38F8-BAB2-47A7-8088-44C1702E7DEA}"/>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0B498ABE-5477-9A9C-B6E3-688A410EAF1D}"/>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Variable Speed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5" name="TextBox 4">
            <a:extLst>
              <a:ext uri="{FF2B5EF4-FFF2-40B4-BE49-F238E27FC236}">
                <a16:creationId xmlns:a16="http://schemas.microsoft.com/office/drawing/2014/main" id="{99C8C871-83A3-A379-6916-8FA10D5B805B}"/>
              </a:ext>
            </a:extLst>
          </p:cNvPr>
          <p:cNvSpPr txBox="1"/>
          <p:nvPr/>
        </p:nvSpPr>
        <p:spPr>
          <a:xfrm>
            <a:off x="1512473" y="5597955"/>
            <a:ext cx="9068509"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9 Temperatures x 2 Metrics x 3 Speeds = 54 Values</a:t>
            </a:r>
          </a:p>
        </p:txBody>
      </p:sp>
      <p:graphicFrame>
        <p:nvGraphicFramePr>
          <p:cNvPr id="6" name="Table 5">
            <a:extLst>
              <a:ext uri="{FF2B5EF4-FFF2-40B4-BE49-F238E27FC236}">
                <a16:creationId xmlns:a16="http://schemas.microsoft.com/office/drawing/2014/main" id="{D61DAA77-9725-D5BA-BE80-06F5651FE716}"/>
              </a:ext>
            </a:extLst>
          </p:cNvPr>
          <p:cNvGraphicFramePr>
            <a:graphicFrameLocks noGrp="1"/>
          </p:cNvGraphicFramePr>
          <p:nvPr>
            <p:extLst>
              <p:ext uri="{D42A27DB-BD31-4B8C-83A1-F6EECF244321}">
                <p14:modId xmlns:p14="http://schemas.microsoft.com/office/powerpoint/2010/main" val="4091873301"/>
              </p:ext>
            </p:extLst>
          </p:nvPr>
        </p:nvGraphicFramePr>
        <p:xfrm>
          <a:off x="1819275" y="1543050"/>
          <a:ext cx="8553450" cy="3771900"/>
        </p:xfrm>
        <a:graphic>
          <a:graphicData uri="http://schemas.openxmlformats.org/drawingml/2006/table">
            <a:tbl>
              <a:tblPr/>
              <a:tblGrid>
                <a:gridCol w="1419225">
                  <a:extLst>
                    <a:ext uri="{9D8B030D-6E8A-4147-A177-3AD203B41FA5}">
                      <a16:colId xmlns:a16="http://schemas.microsoft.com/office/drawing/2014/main" val="3990197717"/>
                    </a:ext>
                  </a:extLst>
                </a:gridCol>
                <a:gridCol w="1133475">
                  <a:extLst>
                    <a:ext uri="{9D8B030D-6E8A-4147-A177-3AD203B41FA5}">
                      <a16:colId xmlns:a16="http://schemas.microsoft.com/office/drawing/2014/main" val="2881877692"/>
                    </a:ext>
                  </a:extLst>
                </a:gridCol>
                <a:gridCol w="666750">
                  <a:extLst>
                    <a:ext uri="{9D8B030D-6E8A-4147-A177-3AD203B41FA5}">
                      <a16:colId xmlns:a16="http://schemas.microsoft.com/office/drawing/2014/main" val="2835388945"/>
                    </a:ext>
                  </a:extLst>
                </a:gridCol>
                <a:gridCol w="666750">
                  <a:extLst>
                    <a:ext uri="{9D8B030D-6E8A-4147-A177-3AD203B41FA5}">
                      <a16:colId xmlns:a16="http://schemas.microsoft.com/office/drawing/2014/main" val="828064551"/>
                    </a:ext>
                  </a:extLst>
                </a:gridCol>
                <a:gridCol w="666750">
                  <a:extLst>
                    <a:ext uri="{9D8B030D-6E8A-4147-A177-3AD203B41FA5}">
                      <a16:colId xmlns:a16="http://schemas.microsoft.com/office/drawing/2014/main" val="4253298965"/>
                    </a:ext>
                  </a:extLst>
                </a:gridCol>
                <a:gridCol w="666750">
                  <a:extLst>
                    <a:ext uri="{9D8B030D-6E8A-4147-A177-3AD203B41FA5}">
                      <a16:colId xmlns:a16="http://schemas.microsoft.com/office/drawing/2014/main" val="4206182265"/>
                    </a:ext>
                  </a:extLst>
                </a:gridCol>
                <a:gridCol w="666750">
                  <a:extLst>
                    <a:ext uri="{9D8B030D-6E8A-4147-A177-3AD203B41FA5}">
                      <a16:colId xmlns:a16="http://schemas.microsoft.com/office/drawing/2014/main" val="626617507"/>
                    </a:ext>
                  </a:extLst>
                </a:gridCol>
                <a:gridCol w="666750">
                  <a:extLst>
                    <a:ext uri="{9D8B030D-6E8A-4147-A177-3AD203B41FA5}">
                      <a16:colId xmlns:a16="http://schemas.microsoft.com/office/drawing/2014/main" val="2206589524"/>
                    </a:ext>
                  </a:extLst>
                </a:gridCol>
                <a:gridCol w="666750">
                  <a:extLst>
                    <a:ext uri="{9D8B030D-6E8A-4147-A177-3AD203B41FA5}">
                      <a16:colId xmlns:a16="http://schemas.microsoft.com/office/drawing/2014/main" val="60799357"/>
                    </a:ext>
                  </a:extLst>
                </a:gridCol>
                <a:gridCol w="666750">
                  <a:extLst>
                    <a:ext uri="{9D8B030D-6E8A-4147-A177-3AD203B41FA5}">
                      <a16:colId xmlns:a16="http://schemas.microsoft.com/office/drawing/2014/main" val="442700689"/>
                    </a:ext>
                  </a:extLst>
                </a:gridCol>
                <a:gridCol w="666750">
                  <a:extLst>
                    <a:ext uri="{9D8B030D-6E8A-4147-A177-3AD203B41FA5}">
                      <a16:colId xmlns:a16="http://schemas.microsoft.com/office/drawing/2014/main" val="4234615827"/>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endParaRPr lang="en-US">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85448782"/>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82622869"/>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b="1">
                          <a:effectLst/>
                        </a:rPr>
                        <a:t>Speed</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-20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495687264"/>
                  </a:ext>
                </a:extLst>
              </a:tr>
              <a:tr h="200025">
                <a:tc rowSpan="3">
                  <a:txBody>
                    <a:bodyPr/>
                    <a:lstStyle/>
                    <a:p>
                      <a:pPr algn="ctr" rtl="0" fontAlgn="ctr"/>
                      <a:r>
                        <a:rPr lang="en-US" sz="250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Max</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1557253352"/>
                  </a:ext>
                </a:extLst>
              </a:tr>
              <a:tr h="200025">
                <a:tc vMerge="1">
                  <a:txBody>
                    <a:bodyPr/>
                    <a:lstStyle/>
                    <a:p>
                      <a:endParaRPr lang="en-US"/>
                    </a:p>
                  </a:txBody>
                  <a:tcPr/>
                </a:tc>
                <a:tc>
                  <a:txBody>
                    <a:bodyPr/>
                    <a:lstStyle/>
                    <a:p>
                      <a:pPr algn="ctr" rtl="0" fontAlgn="ctr"/>
                      <a:r>
                        <a:rPr lang="en-US" sz="2500" dirty="0">
                          <a:effectLst/>
                        </a:rPr>
                        <a:t>Full</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3166571421"/>
                  </a:ext>
                </a:extLst>
              </a:tr>
              <a:tr h="200025">
                <a:tc vMerge="1">
                  <a:txBody>
                    <a:bodyPr/>
                    <a:lstStyle/>
                    <a:p>
                      <a:endParaRPr lang="en-US"/>
                    </a:p>
                  </a:txBody>
                  <a:tcPr/>
                </a:tc>
                <a:tc>
                  <a:txBody>
                    <a:bodyPr/>
                    <a:lstStyle/>
                    <a:p>
                      <a:pPr algn="ctr" rtl="0" fontAlgn="ctr"/>
                      <a:r>
                        <a:rPr lang="en-US" sz="2500" dirty="0">
                          <a:effectLst/>
                        </a:rPr>
                        <a:t>Min</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817865624"/>
                  </a:ext>
                </a:extLst>
              </a:tr>
              <a:tr h="200025">
                <a:tc rowSpan="3">
                  <a:txBody>
                    <a:bodyPr/>
                    <a:lstStyle/>
                    <a:p>
                      <a:pPr algn="ctr" rtl="0" fontAlgn="ctr"/>
                      <a:r>
                        <a:rPr lang="en-US" sz="250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Max</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1367665910"/>
                  </a:ext>
                </a:extLst>
              </a:tr>
              <a:tr h="200025">
                <a:tc vMerge="1">
                  <a:txBody>
                    <a:bodyPr/>
                    <a:lstStyle/>
                    <a:p>
                      <a:endParaRPr lang="en-US"/>
                    </a:p>
                  </a:txBody>
                  <a:tcPr/>
                </a:tc>
                <a:tc>
                  <a:txBody>
                    <a:bodyPr/>
                    <a:lstStyle/>
                    <a:p>
                      <a:pPr algn="ctr" rtl="0" fontAlgn="ctr"/>
                      <a:r>
                        <a:rPr lang="en-US" sz="2500" dirty="0">
                          <a:effectLst/>
                        </a:rPr>
                        <a:t>Full</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1433782914"/>
                  </a:ext>
                </a:extLst>
              </a:tr>
              <a:tr h="200025">
                <a:tc vMerge="1">
                  <a:txBody>
                    <a:bodyPr/>
                    <a:lstStyle/>
                    <a:p>
                      <a:endParaRPr lang="en-US"/>
                    </a:p>
                  </a:txBody>
                  <a:tcPr/>
                </a:tc>
                <a:tc>
                  <a:txBody>
                    <a:bodyPr/>
                    <a:lstStyle/>
                    <a:p>
                      <a:pPr algn="ctr" rtl="0" fontAlgn="ctr"/>
                      <a:r>
                        <a:rPr lang="en-US" sz="2500" dirty="0">
                          <a:effectLst/>
                        </a:rPr>
                        <a:t>Min</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1776649407"/>
                  </a:ext>
                </a:extLst>
              </a:tr>
            </a:tbl>
          </a:graphicData>
        </a:graphic>
      </p:graphicFrame>
    </p:spTree>
    <p:extLst>
      <p:ext uri="{BB962C8B-B14F-4D97-AF65-F5344CB8AC3E}">
        <p14:creationId xmlns:p14="http://schemas.microsoft.com/office/powerpoint/2010/main" val="16237254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06833A5F-4CF0-9710-F59D-C32A4E2AD525}"/>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CEA8BA21-B763-D300-6E30-1DA51277FE77}"/>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Variable Speed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aphicFrame>
        <p:nvGraphicFramePr>
          <p:cNvPr id="6" name="Table 5">
            <a:extLst>
              <a:ext uri="{FF2B5EF4-FFF2-40B4-BE49-F238E27FC236}">
                <a16:creationId xmlns:a16="http://schemas.microsoft.com/office/drawing/2014/main" id="{DB5D0195-FC4D-6C73-27B5-A70AE8265A56}"/>
              </a:ext>
            </a:extLst>
          </p:cNvPr>
          <p:cNvGraphicFramePr>
            <a:graphicFrameLocks noGrp="1"/>
          </p:cNvGraphicFramePr>
          <p:nvPr>
            <p:extLst>
              <p:ext uri="{D42A27DB-BD31-4B8C-83A1-F6EECF244321}">
                <p14:modId xmlns:p14="http://schemas.microsoft.com/office/powerpoint/2010/main" val="122736613"/>
              </p:ext>
            </p:extLst>
          </p:nvPr>
        </p:nvGraphicFramePr>
        <p:xfrm>
          <a:off x="1819275" y="1543050"/>
          <a:ext cx="8553450" cy="3771900"/>
        </p:xfrm>
        <a:graphic>
          <a:graphicData uri="http://schemas.openxmlformats.org/drawingml/2006/table">
            <a:tbl>
              <a:tblPr/>
              <a:tblGrid>
                <a:gridCol w="1419225">
                  <a:extLst>
                    <a:ext uri="{9D8B030D-6E8A-4147-A177-3AD203B41FA5}">
                      <a16:colId xmlns:a16="http://schemas.microsoft.com/office/drawing/2014/main" val="3990197717"/>
                    </a:ext>
                  </a:extLst>
                </a:gridCol>
                <a:gridCol w="1133475">
                  <a:extLst>
                    <a:ext uri="{9D8B030D-6E8A-4147-A177-3AD203B41FA5}">
                      <a16:colId xmlns:a16="http://schemas.microsoft.com/office/drawing/2014/main" val="2881877692"/>
                    </a:ext>
                  </a:extLst>
                </a:gridCol>
                <a:gridCol w="666750">
                  <a:extLst>
                    <a:ext uri="{9D8B030D-6E8A-4147-A177-3AD203B41FA5}">
                      <a16:colId xmlns:a16="http://schemas.microsoft.com/office/drawing/2014/main" val="2835388945"/>
                    </a:ext>
                  </a:extLst>
                </a:gridCol>
                <a:gridCol w="666750">
                  <a:extLst>
                    <a:ext uri="{9D8B030D-6E8A-4147-A177-3AD203B41FA5}">
                      <a16:colId xmlns:a16="http://schemas.microsoft.com/office/drawing/2014/main" val="828064551"/>
                    </a:ext>
                  </a:extLst>
                </a:gridCol>
                <a:gridCol w="666750">
                  <a:extLst>
                    <a:ext uri="{9D8B030D-6E8A-4147-A177-3AD203B41FA5}">
                      <a16:colId xmlns:a16="http://schemas.microsoft.com/office/drawing/2014/main" val="4253298965"/>
                    </a:ext>
                  </a:extLst>
                </a:gridCol>
                <a:gridCol w="666750">
                  <a:extLst>
                    <a:ext uri="{9D8B030D-6E8A-4147-A177-3AD203B41FA5}">
                      <a16:colId xmlns:a16="http://schemas.microsoft.com/office/drawing/2014/main" val="4206182265"/>
                    </a:ext>
                  </a:extLst>
                </a:gridCol>
                <a:gridCol w="666750">
                  <a:extLst>
                    <a:ext uri="{9D8B030D-6E8A-4147-A177-3AD203B41FA5}">
                      <a16:colId xmlns:a16="http://schemas.microsoft.com/office/drawing/2014/main" val="626617507"/>
                    </a:ext>
                  </a:extLst>
                </a:gridCol>
                <a:gridCol w="666750">
                  <a:extLst>
                    <a:ext uri="{9D8B030D-6E8A-4147-A177-3AD203B41FA5}">
                      <a16:colId xmlns:a16="http://schemas.microsoft.com/office/drawing/2014/main" val="2206589524"/>
                    </a:ext>
                  </a:extLst>
                </a:gridCol>
                <a:gridCol w="666750">
                  <a:extLst>
                    <a:ext uri="{9D8B030D-6E8A-4147-A177-3AD203B41FA5}">
                      <a16:colId xmlns:a16="http://schemas.microsoft.com/office/drawing/2014/main" val="60799357"/>
                    </a:ext>
                  </a:extLst>
                </a:gridCol>
                <a:gridCol w="666750">
                  <a:extLst>
                    <a:ext uri="{9D8B030D-6E8A-4147-A177-3AD203B41FA5}">
                      <a16:colId xmlns:a16="http://schemas.microsoft.com/office/drawing/2014/main" val="442700689"/>
                    </a:ext>
                  </a:extLst>
                </a:gridCol>
                <a:gridCol w="666750">
                  <a:extLst>
                    <a:ext uri="{9D8B030D-6E8A-4147-A177-3AD203B41FA5}">
                      <a16:colId xmlns:a16="http://schemas.microsoft.com/office/drawing/2014/main" val="4234615827"/>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endParaRPr lang="en-US">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85448782"/>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82622869"/>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b="1">
                          <a:effectLst/>
                        </a:rPr>
                        <a:t>Speed</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-20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495687264"/>
                  </a:ext>
                </a:extLst>
              </a:tr>
              <a:tr h="200025">
                <a:tc rowSpan="3">
                  <a:txBody>
                    <a:bodyPr/>
                    <a:lstStyle/>
                    <a:p>
                      <a:pPr algn="ctr" rtl="0" fontAlgn="ctr"/>
                      <a:r>
                        <a:rPr lang="en-US" sz="250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Max</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1557253352"/>
                  </a:ext>
                </a:extLst>
              </a:tr>
              <a:tr h="200025">
                <a:tc vMerge="1">
                  <a:txBody>
                    <a:bodyPr/>
                    <a:lstStyle/>
                    <a:p>
                      <a:endParaRPr lang="en-US"/>
                    </a:p>
                  </a:txBody>
                  <a:tcPr/>
                </a:tc>
                <a:tc>
                  <a:txBody>
                    <a:bodyPr/>
                    <a:lstStyle/>
                    <a:p>
                      <a:pPr algn="ctr" rtl="0" fontAlgn="ctr"/>
                      <a:r>
                        <a:rPr lang="en-US" sz="2500" dirty="0">
                          <a:effectLst/>
                        </a:rPr>
                        <a:t>Full</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3166571421"/>
                  </a:ext>
                </a:extLst>
              </a:tr>
              <a:tr h="200025">
                <a:tc vMerge="1">
                  <a:txBody>
                    <a:bodyPr/>
                    <a:lstStyle/>
                    <a:p>
                      <a:endParaRPr lang="en-US"/>
                    </a:p>
                  </a:txBody>
                  <a:tcPr/>
                </a:tc>
                <a:tc>
                  <a:txBody>
                    <a:bodyPr/>
                    <a:lstStyle/>
                    <a:p>
                      <a:pPr algn="ctr" rtl="0" fontAlgn="ctr"/>
                      <a:r>
                        <a:rPr lang="en-US" sz="2500" dirty="0">
                          <a:effectLst/>
                        </a:rPr>
                        <a:t>Min</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817865624"/>
                  </a:ext>
                </a:extLst>
              </a:tr>
              <a:tr h="200025">
                <a:tc rowSpan="3">
                  <a:txBody>
                    <a:bodyPr/>
                    <a:lstStyle/>
                    <a:p>
                      <a:pPr algn="ctr" rtl="0" fontAlgn="ctr"/>
                      <a:r>
                        <a:rPr lang="en-US" sz="250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Max</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1367665910"/>
                  </a:ext>
                </a:extLst>
              </a:tr>
              <a:tr h="200025">
                <a:tc vMerge="1">
                  <a:txBody>
                    <a:bodyPr/>
                    <a:lstStyle/>
                    <a:p>
                      <a:endParaRPr lang="en-US"/>
                    </a:p>
                  </a:txBody>
                  <a:tcPr/>
                </a:tc>
                <a:tc>
                  <a:txBody>
                    <a:bodyPr/>
                    <a:lstStyle/>
                    <a:p>
                      <a:pPr algn="ctr" rtl="0" fontAlgn="ctr"/>
                      <a:r>
                        <a:rPr lang="en-US" sz="2500" dirty="0">
                          <a:effectLst/>
                        </a:rPr>
                        <a:t>Full</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1433782914"/>
                  </a:ext>
                </a:extLst>
              </a:tr>
              <a:tr h="200025">
                <a:tc vMerge="1">
                  <a:txBody>
                    <a:bodyPr/>
                    <a:lstStyle/>
                    <a:p>
                      <a:endParaRPr lang="en-US"/>
                    </a:p>
                  </a:txBody>
                  <a:tcPr/>
                </a:tc>
                <a:tc>
                  <a:txBody>
                    <a:bodyPr/>
                    <a:lstStyle/>
                    <a:p>
                      <a:pPr algn="ctr" rtl="0" fontAlgn="ctr"/>
                      <a:r>
                        <a:rPr lang="en-US" sz="2500" dirty="0">
                          <a:effectLst/>
                        </a:rPr>
                        <a:t>Min</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1776649407"/>
                  </a:ext>
                </a:extLst>
              </a:tr>
            </a:tbl>
          </a:graphicData>
        </a:graphic>
      </p:graphicFrame>
      <p:sp>
        <p:nvSpPr>
          <p:cNvPr id="7" name="TextBox 6">
            <a:extLst>
              <a:ext uri="{FF2B5EF4-FFF2-40B4-BE49-F238E27FC236}">
                <a16:creationId xmlns:a16="http://schemas.microsoft.com/office/drawing/2014/main" id="{F62E023A-87DC-B3B6-89F6-E3E95156CB4E}"/>
              </a:ext>
            </a:extLst>
          </p:cNvPr>
          <p:cNvSpPr txBox="1"/>
          <p:nvPr/>
        </p:nvSpPr>
        <p:spPr>
          <a:xfrm>
            <a:off x="4755349" y="5597955"/>
            <a:ext cx="2582759"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4 of 54 Values</a:t>
            </a:r>
          </a:p>
        </p:txBody>
      </p:sp>
    </p:spTree>
    <p:extLst>
      <p:ext uri="{BB962C8B-B14F-4D97-AF65-F5344CB8AC3E}">
        <p14:creationId xmlns:p14="http://schemas.microsoft.com/office/powerpoint/2010/main" val="37288180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5CB97CF-567F-6002-0785-6DD97546A53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3222" y="932761"/>
            <a:ext cx="6745556" cy="11371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screenshot of a computer&#10;&#10;Description automatically generated">
            <a:extLst>
              <a:ext uri="{FF2B5EF4-FFF2-40B4-BE49-F238E27FC236}">
                <a16:creationId xmlns:a16="http://schemas.microsoft.com/office/drawing/2014/main" id="{D279F693-CA95-A58C-C811-47B606A80724}"/>
              </a:ext>
            </a:extLst>
          </p:cNvPr>
          <p:cNvPicPr>
            <a:picLocks noChangeAspect="1"/>
          </p:cNvPicPr>
          <p:nvPr/>
        </p:nvPicPr>
        <p:blipFill>
          <a:blip r:embed="rId4"/>
          <a:stretch>
            <a:fillRect/>
          </a:stretch>
        </p:blipFill>
        <p:spPr>
          <a:xfrm>
            <a:off x="1" y="2693063"/>
            <a:ext cx="12192000" cy="8429037"/>
          </a:xfrm>
          <a:prstGeom prst="rect">
            <a:avLst/>
          </a:prstGeom>
        </p:spPr>
      </p:pic>
      <p:sp>
        <p:nvSpPr>
          <p:cNvPr id="2" name="Rounded Rectangle 1">
            <a:extLst>
              <a:ext uri="{FF2B5EF4-FFF2-40B4-BE49-F238E27FC236}">
                <a16:creationId xmlns:a16="http://schemas.microsoft.com/office/drawing/2014/main" id="{52EE7859-416B-7C2D-7C2C-FC7FAD340409}"/>
              </a:ext>
            </a:extLst>
          </p:cNvPr>
          <p:cNvSpPr/>
          <p:nvPr/>
        </p:nvSpPr>
        <p:spPr>
          <a:xfrm>
            <a:off x="4013200" y="6362700"/>
            <a:ext cx="1714500" cy="342900"/>
          </a:xfrm>
          <a:prstGeom prst="roundRect">
            <a:avLst/>
          </a:prstGeom>
          <a:solidFill>
            <a:srgbClr val="F8F9FB"/>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212529"/>
                </a:solidFill>
                <a:effectLst/>
                <a:uLnTx/>
                <a:uFillTx/>
                <a:latin typeface="-apple-system"/>
                <a:ea typeface="+mn-ea"/>
                <a:cs typeface="+mn-cs"/>
                <a:sym typeface="Arial"/>
              </a:rPr>
              <a:t>(144921 Heat Pumps)</a:t>
            </a:r>
            <a:endParaRPr kumimoji="0" lang="en-US" sz="1400" b="1"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461788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A6900884-F56A-1090-F42C-A532BB28B0FC}"/>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C6D1E698-BF16-CDCB-C1C2-797CBCD49D13}"/>
              </a:ext>
            </a:extLst>
          </p:cNvPr>
          <p:cNvGrpSpPr/>
          <p:nvPr/>
        </p:nvGrpSpPr>
        <p:grpSpPr>
          <a:xfrm>
            <a:off x="269420" y="1382692"/>
            <a:ext cx="11653160" cy="4888103"/>
            <a:chOff x="647363" y="2872159"/>
            <a:chExt cx="7808976" cy="3275599"/>
          </a:xfrm>
        </p:grpSpPr>
        <p:pic>
          <p:nvPicPr>
            <p:cNvPr id="4" name="Picture 3" descr="A black and white text on a white background&#10;&#10;Description automatically generated">
              <a:extLst>
                <a:ext uri="{FF2B5EF4-FFF2-40B4-BE49-F238E27FC236}">
                  <a16:creationId xmlns:a16="http://schemas.microsoft.com/office/drawing/2014/main" id="{753C9931-2D7D-59B5-1979-E933CB44BDE9}"/>
                </a:ext>
              </a:extLst>
            </p:cNvPr>
            <p:cNvPicPr>
              <a:picLocks noChangeAspect="1"/>
            </p:cNvPicPr>
            <p:nvPr/>
          </p:nvPicPr>
          <p:blipFill>
            <a:blip r:embed="rId3">
              <a:extLst>
                <a:ext uri="{28A0092B-C50C-407E-A947-70E740481C1C}">
                  <a14:useLocalDpi xmlns:a14="http://schemas.microsoft.com/office/drawing/2010/main" val="0"/>
                </a:ext>
              </a:extLst>
            </a:blip>
            <a:srcRect t="37032"/>
            <a:stretch/>
          </p:blipFill>
          <p:spPr>
            <a:xfrm>
              <a:off x="647363" y="4844365"/>
              <a:ext cx="7808976" cy="1303393"/>
            </a:xfrm>
            <a:prstGeom prst="rect">
              <a:avLst/>
            </a:prstGeom>
          </p:spPr>
        </p:pic>
        <p:pic>
          <p:nvPicPr>
            <p:cNvPr id="6" name="Picture 5" descr="A black text on a white background&#10;&#10;Description automatically generated">
              <a:extLst>
                <a:ext uri="{FF2B5EF4-FFF2-40B4-BE49-F238E27FC236}">
                  <a16:creationId xmlns:a16="http://schemas.microsoft.com/office/drawing/2014/main" id="{91892A7D-78C7-10CF-D68B-D84F5F3F525E}"/>
                </a:ext>
              </a:extLst>
            </p:cNvPr>
            <p:cNvPicPr>
              <a:picLocks noChangeAspect="1"/>
            </p:cNvPicPr>
            <p:nvPr/>
          </p:nvPicPr>
          <p:blipFill>
            <a:blip r:embed="rId4">
              <a:extLst>
                <a:ext uri="{28A0092B-C50C-407E-A947-70E740481C1C}">
                  <a14:useLocalDpi xmlns:a14="http://schemas.microsoft.com/office/drawing/2010/main" val="0"/>
                </a:ext>
              </a:extLst>
            </a:blip>
            <a:srcRect b="6024"/>
            <a:stretch/>
          </p:blipFill>
          <p:spPr>
            <a:xfrm>
              <a:off x="679731" y="3636090"/>
              <a:ext cx="7772400" cy="1219131"/>
            </a:xfrm>
            <a:prstGeom prst="rect">
              <a:avLst/>
            </a:prstGeom>
          </p:spPr>
        </p:pic>
        <p:pic>
          <p:nvPicPr>
            <p:cNvPr id="7" name="Picture 6" descr="A black and white text on a white background&#10;&#10;Description automatically generated">
              <a:extLst>
                <a:ext uri="{FF2B5EF4-FFF2-40B4-BE49-F238E27FC236}">
                  <a16:creationId xmlns:a16="http://schemas.microsoft.com/office/drawing/2014/main" id="{97F344D8-493B-4279-D957-5B6009DBB412}"/>
                </a:ext>
              </a:extLst>
            </p:cNvPr>
            <p:cNvPicPr>
              <a:picLocks noChangeAspect="1"/>
            </p:cNvPicPr>
            <p:nvPr/>
          </p:nvPicPr>
          <p:blipFill>
            <a:blip r:embed="rId3">
              <a:extLst>
                <a:ext uri="{28A0092B-C50C-407E-A947-70E740481C1C}">
                  <a14:useLocalDpi xmlns:a14="http://schemas.microsoft.com/office/drawing/2010/main" val="0"/>
                </a:ext>
              </a:extLst>
            </a:blip>
            <a:srcRect b="61861"/>
            <a:stretch/>
          </p:blipFill>
          <p:spPr>
            <a:xfrm>
              <a:off x="655455" y="2872159"/>
              <a:ext cx="7796676" cy="788207"/>
            </a:xfrm>
            <a:prstGeom prst="rect">
              <a:avLst/>
            </a:prstGeom>
          </p:spPr>
        </p:pic>
      </p:grpSp>
      <p:sp>
        <p:nvSpPr>
          <p:cNvPr id="9" name="Rounded Rectangle 8">
            <a:extLst>
              <a:ext uri="{FF2B5EF4-FFF2-40B4-BE49-F238E27FC236}">
                <a16:creationId xmlns:a16="http://schemas.microsoft.com/office/drawing/2014/main" id="{2FE808C7-C5BD-245D-CCF8-A4188664915A}"/>
              </a:ext>
            </a:extLst>
          </p:cNvPr>
          <p:cNvSpPr/>
          <p:nvPr/>
        </p:nvSpPr>
        <p:spPr>
          <a:xfrm>
            <a:off x="6643561" y="2582081"/>
            <a:ext cx="1205713" cy="393033"/>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ounded Rectangle 9">
            <a:extLst>
              <a:ext uri="{FF2B5EF4-FFF2-40B4-BE49-F238E27FC236}">
                <a16:creationId xmlns:a16="http://schemas.microsoft.com/office/drawing/2014/main" id="{75450F66-5F4D-122C-31F8-543D574861CD}"/>
              </a:ext>
            </a:extLst>
          </p:cNvPr>
          <p:cNvSpPr/>
          <p:nvPr/>
        </p:nvSpPr>
        <p:spPr>
          <a:xfrm>
            <a:off x="10147412" y="2582082"/>
            <a:ext cx="857756" cy="369867"/>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ounded Rectangle 12">
            <a:extLst>
              <a:ext uri="{FF2B5EF4-FFF2-40B4-BE49-F238E27FC236}">
                <a16:creationId xmlns:a16="http://schemas.microsoft.com/office/drawing/2014/main" id="{2E0D8940-C648-EC71-6B21-03C468DC6988}"/>
              </a:ext>
            </a:extLst>
          </p:cNvPr>
          <p:cNvSpPr/>
          <p:nvPr/>
        </p:nvSpPr>
        <p:spPr>
          <a:xfrm>
            <a:off x="9230315" y="4361998"/>
            <a:ext cx="857756" cy="369867"/>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Rounded Rectangle 13">
            <a:extLst>
              <a:ext uri="{FF2B5EF4-FFF2-40B4-BE49-F238E27FC236}">
                <a16:creationId xmlns:a16="http://schemas.microsoft.com/office/drawing/2014/main" id="{35FDEB8A-2042-10A7-8277-2B171607BFFA}"/>
              </a:ext>
            </a:extLst>
          </p:cNvPr>
          <p:cNvSpPr/>
          <p:nvPr/>
        </p:nvSpPr>
        <p:spPr>
          <a:xfrm>
            <a:off x="6643560" y="4368387"/>
            <a:ext cx="1205713" cy="393033"/>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Google Shape;398;p28">
            <a:extLst>
              <a:ext uri="{FF2B5EF4-FFF2-40B4-BE49-F238E27FC236}">
                <a16:creationId xmlns:a16="http://schemas.microsoft.com/office/drawing/2014/main" id="{986B5652-605D-87AA-9747-41094272477A}"/>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Standard 301-2022</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Tree>
    <p:extLst>
      <p:ext uri="{BB962C8B-B14F-4D97-AF65-F5344CB8AC3E}">
        <p14:creationId xmlns:p14="http://schemas.microsoft.com/office/powerpoint/2010/main" val="10038505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77933575-D79C-7792-E24F-6C26D9472215}"/>
              </a:ext>
            </a:extLst>
          </p:cNvPr>
          <p:cNvPicPr>
            <a:picLocks noChangeAspect="1"/>
          </p:cNvPicPr>
          <p:nvPr/>
        </p:nvPicPr>
        <p:blipFill>
          <a:blip r:embed="rId3"/>
          <a:stretch>
            <a:fillRect/>
          </a:stretch>
        </p:blipFill>
        <p:spPr>
          <a:xfrm>
            <a:off x="2042654" y="301016"/>
            <a:ext cx="7772400" cy="6048984"/>
          </a:xfrm>
          <a:prstGeom prst="rect">
            <a:avLst/>
          </a:prstGeom>
        </p:spPr>
      </p:pic>
      <p:sp>
        <p:nvSpPr>
          <p:cNvPr id="4" name="Rounded Rectangle 3">
            <a:extLst>
              <a:ext uri="{FF2B5EF4-FFF2-40B4-BE49-F238E27FC236}">
                <a16:creationId xmlns:a16="http://schemas.microsoft.com/office/drawing/2014/main" id="{9EB1F1DF-5285-16AA-459B-8581ADD03A92}"/>
              </a:ext>
            </a:extLst>
          </p:cNvPr>
          <p:cNvSpPr/>
          <p:nvPr/>
        </p:nvSpPr>
        <p:spPr>
          <a:xfrm>
            <a:off x="2042654" y="4734560"/>
            <a:ext cx="1960386" cy="749300"/>
          </a:xfrm>
          <a:prstGeom prst="round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ounded Rectangle 4">
            <a:extLst>
              <a:ext uri="{FF2B5EF4-FFF2-40B4-BE49-F238E27FC236}">
                <a16:creationId xmlns:a16="http://schemas.microsoft.com/office/drawing/2014/main" id="{7C834767-3437-C21F-B2B4-DD01DCF080A5}"/>
              </a:ext>
            </a:extLst>
          </p:cNvPr>
          <p:cNvSpPr/>
          <p:nvPr/>
        </p:nvSpPr>
        <p:spPr>
          <a:xfrm>
            <a:off x="8331199" y="3833224"/>
            <a:ext cx="522515" cy="239486"/>
          </a:xfrm>
          <a:prstGeom prst="round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7A0BCE03-A75D-D449-278F-DCCB76962343}"/>
              </a:ext>
            </a:extLst>
          </p:cNvPr>
          <p:cNvSpPr/>
          <p:nvPr/>
        </p:nvSpPr>
        <p:spPr>
          <a:xfrm>
            <a:off x="8331199" y="2400664"/>
            <a:ext cx="522515" cy="239486"/>
          </a:xfrm>
          <a:prstGeom prst="round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ounded Rectangle 7">
            <a:extLst>
              <a:ext uri="{FF2B5EF4-FFF2-40B4-BE49-F238E27FC236}">
                <a16:creationId xmlns:a16="http://schemas.microsoft.com/office/drawing/2014/main" id="{B2577B70-48B7-8E3C-0050-F4A838E76DED}"/>
              </a:ext>
            </a:extLst>
          </p:cNvPr>
          <p:cNvSpPr/>
          <p:nvPr/>
        </p:nvSpPr>
        <p:spPr>
          <a:xfrm>
            <a:off x="8331199" y="4538619"/>
            <a:ext cx="522515" cy="239486"/>
          </a:xfrm>
          <a:prstGeom prst="roundRect">
            <a:avLst/>
          </a:prstGeom>
          <a:noFill/>
          <a:ln>
            <a:solidFill>
              <a:schemeClr val="accent3"/>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ounded Rectangle 8">
            <a:extLst>
              <a:ext uri="{FF2B5EF4-FFF2-40B4-BE49-F238E27FC236}">
                <a16:creationId xmlns:a16="http://schemas.microsoft.com/office/drawing/2014/main" id="{9C5CE6F2-ECFE-D868-088E-AAF3F6D7695B}"/>
              </a:ext>
            </a:extLst>
          </p:cNvPr>
          <p:cNvSpPr/>
          <p:nvPr/>
        </p:nvSpPr>
        <p:spPr>
          <a:xfrm>
            <a:off x="8331198" y="5265784"/>
            <a:ext cx="522515" cy="239486"/>
          </a:xfrm>
          <a:prstGeom prst="roundRect">
            <a:avLst/>
          </a:prstGeom>
          <a:noFill/>
          <a:ln>
            <a:solidFill>
              <a:schemeClr val="accent3"/>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ounded Rectangle 9">
            <a:extLst>
              <a:ext uri="{FF2B5EF4-FFF2-40B4-BE49-F238E27FC236}">
                <a16:creationId xmlns:a16="http://schemas.microsoft.com/office/drawing/2014/main" id="{D38CC9C8-79FF-2CC7-4A6B-39EA7286C247}"/>
              </a:ext>
            </a:extLst>
          </p:cNvPr>
          <p:cNvSpPr/>
          <p:nvPr/>
        </p:nvSpPr>
        <p:spPr>
          <a:xfrm>
            <a:off x="8331198" y="5753463"/>
            <a:ext cx="522515" cy="239486"/>
          </a:xfrm>
          <a:prstGeom prst="roundRect">
            <a:avLst/>
          </a:prstGeom>
          <a:noFill/>
          <a:ln>
            <a:solidFill>
              <a:schemeClr val="accent3"/>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Rounded Rectangle 5">
            <a:extLst>
              <a:ext uri="{FF2B5EF4-FFF2-40B4-BE49-F238E27FC236}">
                <a16:creationId xmlns:a16="http://schemas.microsoft.com/office/drawing/2014/main" id="{1DB9E739-D0DB-1D70-DFDD-9E10C77B001F}"/>
              </a:ext>
            </a:extLst>
          </p:cNvPr>
          <p:cNvSpPr/>
          <p:nvPr/>
        </p:nvSpPr>
        <p:spPr>
          <a:xfrm>
            <a:off x="7667811" y="2400664"/>
            <a:ext cx="522515" cy="2394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ounded Rectangle 10">
            <a:extLst>
              <a:ext uri="{FF2B5EF4-FFF2-40B4-BE49-F238E27FC236}">
                <a16:creationId xmlns:a16="http://schemas.microsoft.com/office/drawing/2014/main" id="{EF47ABA8-CFC5-D5D7-1688-B62EDCE48849}"/>
              </a:ext>
            </a:extLst>
          </p:cNvPr>
          <p:cNvSpPr/>
          <p:nvPr/>
        </p:nvSpPr>
        <p:spPr>
          <a:xfrm>
            <a:off x="8970766" y="2397413"/>
            <a:ext cx="522515" cy="2394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ounded Rectangle 12">
            <a:extLst>
              <a:ext uri="{FF2B5EF4-FFF2-40B4-BE49-F238E27FC236}">
                <a16:creationId xmlns:a16="http://schemas.microsoft.com/office/drawing/2014/main" id="{13216861-9290-4CE2-4B97-A33F159A89C2}"/>
              </a:ext>
            </a:extLst>
          </p:cNvPr>
          <p:cNvSpPr/>
          <p:nvPr/>
        </p:nvSpPr>
        <p:spPr>
          <a:xfrm>
            <a:off x="7667810" y="2876304"/>
            <a:ext cx="522515" cy="2394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Rounded Rectangle 13">
            <a:extLst>
              <a:ext uri="{FF2B5EF4-FFF2-40B4-BE49-F238E27FC236}">
                <a16:creationId xmlns:a16="http://schemas.microsoft.com/office/drawing/2014/main" id="{164E00F8-4DF5-5459-F457-6FA61EC7A689}"/>
              </a:ext>
            </a:extLst>
          </p:cNvPr>
          <p:cNvSpPr/>
          <p:nvPr/>
        </p:nvSpPr>
        <p:spPr>
          <a:xfrm>
            <a:off x="8970765" y="2876304"/>
            <a:ext cx="522515" cy="2394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Rounded Rectangle 14">
            <a:extLst>
              <a:ext uri="{FF2B5EF4-FFF2-40B4-BE49-F238E27FC236}">
                <a16:creationId xmlns:a16="http://schemas.microsoft.com/office/drawing/2014/main" id="{C35EA11F-97E4-CE8A-784B-6C04095617E5}"/>
              </a:ext>
            </a:extLst>
          </p:cNvPr>
          <p:cNvSpPr/>
          <p:nvPr/>
        </p:nvSpPr>
        <p:spPr>
          <a:xfrm>
            <a:off x="7667810" y="3115790"/>
            <a:ext cx="522515" cy="2394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Rounded Rectangle 15">
            <a:extLst>
              <a:ext uri="{FF2B5EF4-FFF2-40B4-BE49-F238E27FC236}">
                <a16:creationId xmlns:a16="http://schemas.microsoft.com/office/drawing/2014/main" id="{3D6CC649-BD77-FC2B-6B04-5DBEFE554A9B}"/>
              </a:ext>
            </a:extLst>
          </p:cNvPr>
          <p:cNvSpPr/>
          <p:nvPr/>
        </p:nvSpPr>
        <p:spPr>
          <a:xfrm>
            <a:off x="8970765" y="3115790"/>
            <a:ext cx="522515" cy="2394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Rounded Rectangle 16">
            <a:extLst>
              <a:ext uri="{FF2B5EF4-FFF2-40B4-BE49-F238E27FC236}">
                <a16:creationId xmlns:a16="http://schemas.microsoft.com/office/drawing/2014/main" id="{BB30C56A-94E7-8776-A06E-17B4FA86253C}"/>
              </a:ext>
            </a:extLst>
          </p:cNvPr>
          <p:cNvSpPr/>
          <p:nvPr/>
        </p:nvSpPr>
        <p:spPr>
          <a:xfrm>
            <a:off x="7663199" y="3588359"/>
            <a:ext cx="522515" cy="2394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Rounded Rectangle 17">
            <a:extLst>
              <a:ext uri="{FF2B5EF4-FFF2-40B4-BE49-F238E27FC236}">
                <a16:creationId xmlns:a16="http://schemas.microsoft.com/office/drawing/2014/main" id="{9AA2A5F1-5ED6-5DDD-30AD-9A853344DEA9}"/>
              </a:ext>
            </a:extLst>
          </p:cNvPr>
          <p:cNvSpPr/>
          <p:nvPr/>
        </p:nvSpPr>
        <p:spPr>
          <a:xfrm>
            <a:off x="8970765" y="3582980"/>
            <a:ext cx="522515" cy="2394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ounded Rectangle 18">
            <a:extLst>
              <a:ext uri="{FF2B5EF4-FFF2-40B4-BE49-F238E27FC236}">
                <a16:creationId xmlns:a16="http://schemas.microsoft.com/office/drawing/2014/main" id="{03353625-5328-FC8C-0F34-A1D5ABE90C8F}"/>
              </a:ext>
            </a:extLst>
          </p:cNvPr>
          <p:cNvSpPr/>
          <p:nvPr/>
        </p:nvSpPr>
        <p:spPr>
          <a:xfrm>
            <a:off x="7663199" y="3822466"/>
            <a:ext cx="522515" cy="2394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ounded Rectangle 19">
            <a:extLst>
              <a:ext uri="{FF2B5EF4-FFF2-40B4-BE49-F238E27FC236}">
                <a16:creationId xmlns:a16="http://schemas.microsoft.com/office/drawing/2014/main" id="{DC992214-E635-7258-DBF5-D5FAE4E7A203}"/>
              </a:ext>
            </a:extLst>
          </p:cNvPr>
          <p:cNvSpPr/>
          <p:nvPr/>
        </p:nvSpPr>
        <p:spPr>
          <a:xfrm>
            <a:off x="8970507" y="3833224"/>
            <a:ext cx="522515" cy="2394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Rounded Rectangle 20">
            <a:extLst>
              <a:ext uri="{FF2B5EF4-FFF2-40B4-BE49-F238E27FC236}">
                <a16:creationId xmlns:a16="http://schemas.microsoft.com/office/drawing/2014/main" id="{E02B9E20-BBD0-0187-2806-EAE4A03D0FAF}"/>
              </a:ext>
            </a:extLst>
          </p:cNvPr>
          <p:cNvSpPr/>
          <p:nvPr/>
        </p:nvSpPr>
        <p:spPr>
          <a:xfrm>
            <a:off x="7663199" y="4303485"/>
            <a:ext cx="522515" cy="2394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Rounded Rectangle 21">
            <a:extLst>
              <a:ext uri="{FF2B5EF4-FFF2-40B4-BE49-F238E27FC236}">
                <a16:creationId xmlns:a16="http://schemas.microsoft.com/office/drawing/2014/main" id="{956C440A-BBCD-EC04-33D5-D5D2324E22EC}"/>
              </a:ext>
            </a:extLst>
          </p:cNvPr>
          <p:cNvSpPr/>
          <p:nvPr/>
        </p:nvSpPr>
        <p:spPr>
          <a:xfrm>
            <a:off x="8969354" y="4311172"/>
            <a:ext cx="522515" cy="2394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Rounded Rectangle 22">
            <a:extLst>
              <a:ext uri="{FF2B5EF4-FFF2-40B4-BE49-F238E27FC236}">
                <a16:creationId xmlns:a16="http://schemas.microsoft.com/office/drawing/2014/main" id="{C0E36ACC-5345-D5CD-5736-8D962987A5E4}"/>
              </a:ext>
            </a:extLst>
          </p:cNvPr>
          <p:cNvSpPr/>
          <p:nvPr/>
        </p:nvSpPr>
        <p:spPr>
          <a:xfrm>
            <a:off x="7663199" y="5026298"/>
            <a:ext cx="522515" cy="2394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Rounded Rectangle 23">
            <a:extLst>
              <a:ext uri="{FF2B5EF4-FFF2-40B4-BE49-F238E27FC236}">
                <a16:creationId xmlns:a16="http://schemas.microsoft.com/office/drawing/2014/main" id="{573A0805-EACA-0407-491B-B49E8AD424D2}"/>
              </a:ext>
            </a:extLst>
          </p:cNvPr>
          <p:cNvSpPr/>
          <p:nvPr/>
        </p:nvSpPr>
        <p:spPr>
          <a:xfrm>
            <a:off x="8969353" y="5026298"/>
            <a:ext cx="522515" cy="2394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Rounded Rectangle 24">
            <a:extLst>
              <a:ext uri="{FF2B5EF4-FFF2-40B4-BE49-F238E27FC236}">
                <a16:creationId xmlns:a16="http://schemas.microsoft.com/office/drawing/2014/main" id="{72B5771E-4146-5D5A-CC91-BF9973E5D228}"/>
              </a:ext>
            </a:extLst>
          </p:cNvPr>
          <p:cNvSpPr/>
          <p:nvPr/>
        </p:nvSpPr>
        <p:spPr>
          <a:xfrm>
            <a:off x="7663199" y="5265784"/>
            <a:ext cx="522515" cy="2394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Rounded Rectangle 25">
            <a:extLst>
              <a:ext uri="{FF2B5EF4-FFF2-40B4-BE49-F238E27FC236}">
                <a16:creationId xmlns:a16="http://schemas.microsoft.com/office/drawing/2014/main" id="{8E7F7C89-EF74-18FA-3838-4D75A8AC9119}"/>
              </a:ext>
            </a:extLst>
          </p:cNvPr>
          <p:cNvSpPr/>
          <p:nvPr/>
        </p:nvSpPr>
        <p:spPr>
          <a:xfrm>
            <a:off x="8969352" y="5265784"/>
            <a:ext cx="522515" cy="2394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Rounded Rectangle 26">
            <a:extLst>
              <a:ext uri="{FF2B5EF4-FFF2-40B4-BE49-F238E27FC236}">
                <a16:creationId xmlns:a16="http://schemas.microsoft.com/office/drawing/2014/main" id="{C9E5F487-6D90-3FCE-5FAF-6B72B60EB912}"/>
              </a:ext>
            </a:extLst>
          </p:cNvPr>
          <p:cNvSpPr/>
          <p:nvPr/>
        </p:nvSpPr>
        <p:spPr>
          <a:xfrm>
            <a:off x="7663199" y="5753463"/>
            <a:ext cx="522515" cy="2394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Rounded Rectangle 27">
            <a:extLst>
              <a:ext uri="{FF2B5EF4-FFF2-40B4-BE49-F238E27FC236}">
                <a16:creationId xmlns:a16="http://schemas.microsoft.com/office/drawing/2014/main" id="{8296A8BC-8386-43A8-252D-F57139D6C135}"/>
              </a:ext>
            </a:extLst>
          </p:cNvPr>
          <p:cNvSpPr/>
          <p:nvPr/>
        </p:nvSpPr>
        <p:spPr>
          <a:xfrm>
            <a:off x="8969094" y="5736045"/>
            <a:ext cx="522515" cy="2394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 name="Rounded Rectangle 28">
            <a:extLst>
              <a:ext uri="{FF2B5EF4-FFF2-40B4-BE49-F238E27FC236}">
                <a16:creationId xmlns:a16="http://schemas.microsoft.com/office/drawing/2014/main" id="{C867B79F-ADBF-AFD3-1403-9DEA6244272D}"/>
              </a:ext>
            </a:extLst>
          </p:cNvPr>
          <p:cNvSpPr/>
          <p:nvPr/>
        </p:nvSpPr>
        <p:spPr>
          <a:xfrm>
            <a:off x="7664480" y="4542971"/>
            <a:ext cx="522515" cy="2394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Rounded Rectangle 29">
            <a:extLst>
              <a:ext uri="{FF2B5EF4-FFF2-40B4-BE49-F238E27FC236}">
                <a16:creationId xmlns:a16="http://schemas.microsoft.com/office/drawing/2014/main" id="{2963FBD4-1F9D-C71F-58E1-C83E7AFF2D01}"/>
              </a:ext>
            </a:extLst>
          </p:cNvPr>
          <p:cNvSpPr/>
          <p:nvPr/>
        </p:nvSpPr>
        <p:spPr>
          <a:xfrm>
            <a:off x="8968836" y="4549634"/>
            <a:ext cx="522515" cy="2394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ounded Rectangle 1">
            <a:extLst>
              <a:ext uri="{FF2B5EF4-FFF2-40B4-BE49-F238E27FC236}">
                <a16:creationId xmlns:a16="http://schemas.microsoft.com/office/drawing/2014/main" id="{F81D8268-1F45-B3B0-59E5-FF7EBA588127}"/>
              </a:ext>
            </a:extLst>
          </p:cNvPr>
          <p:cNvSpPr/>
          <p:nvPr/>
        </p:nvSpPr>
        <p:spPr>
          <a:xfrm>
            <a:off x="8319287" y="2871117"/>
            <a:ext cx="522515" cy="2394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ounded Rectangle 11">
            <a:extLst>
              <a:ext uri="{FF2B5EF4-FFF2-40B4-BE49-F238E27FC236}">
                <a16:creationId xmlns:a16="http://schemas.microsoft.com/office/drawing/2014/main" id="{511B769C-A49A-D7E9-E6E8-38D3805703A4}"/>
              </a:ext>
            </a:extLst>
          </p:cNvPr>
          <p:cNvSpPr/>
          <p:nvPr/>
        </p:nvSpPr>
        <p:spPr>
          <a:xfrm>
            <a:off x="8331198" y="5017591"/>
            <a:ext cx="522515" cy="2394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Rounded Rectangle 30">
            <a:extLst>
              <a:ext uri="{FF2B5EF4-FFF2-40B4-BE49-F238E27FC236}">
                <a16:creationId xmlns:a16="http://schemas.microsoft.com/office/drawing/2014/main" id="{78DFEC70-DE39-7628-D41B-784086F9CE95}"/>
              </a:ext>
            </a:extLst>
          </p:cNvPr>
          <p:cNvSpPr/>
          <p:nvPr/>
        </p:nvSpPr>
        <p:spPr>
          <a:xfrm>
            <a:off x="8331198" y="4303485"/>
            <a:ext cx="522515" cy="2394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TextBox 31">
            <a:extLst>
              <a:ext uri="{FF2B5EF4-FFF2-40B4-BE49-F238E27FC236}">
                <a16:creationId xmlns:a16="http://schemas.microsoft.com/office/drawing/2014/main" id="{3DD2150F-5103-8481-A39B-58A5B9715287}"/>
              </a:ext>
            </a:extLst>
          </p:cNvPr>
          <p:cNvSpPr txBox="1"/>
          <p:nvPr/>
        </p:nvSpPr>
        <p:spPr>
          <a:xfrm>
            <a:off x="10246695" y="2598003"/>
            <a:ext cx="191557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0000"/>
                </a:solidFill>
                <a:effectLst/>
                <a:uLnTx/>
                <a:uFillTx/>
                <a:latin typeface="Arial"/>
                <a:cs typeface="Arial"/>
                <a:sym typeface="Arial"/>
              </a:rPr>
              <a:t>AHRI Rating Data</a:t>
            </a:r>
          </a:p>
        </p:txBody>
      </p:sp>
      <p:sp>
        <p:nvSpPr>
          <p:cNvPr id="33" name="TextBox 32">
            <a:extLst>
              <a:ext uri="{FF2B5EF4-FFF2-40B4-BE49-F238E27FC236}">
                <a16:creationId xmlns:a16="http://schemas.microsoft.com/office/drawing/2014/main" id="{662EBCD9-21F1-897C-B1F0-E8404C4006A0}"/>
              </a:ext>
            </a:extLst>
          </p:cNvPr>
          <p:cNvSpPr txBox="1"/>
          <p:nvPr/>
        </p:nvSpPr>
        <p:spPr>
          <a:xfrm>
            <a:off x="10272309" y="3849507"/>
            <a:ext cx="19155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5EB6E4"/>
                </a:solidFill>
                <a:effectLst/>
                <a:uLnTx/>
                <a:uFillTx/>
                <a:latin typeface="Arial"/>
                <a:cs typeface="Arial"/>
                <a:sym typeface="Arial"/>
              </a:rPr>
              <a:t>NEEP Data</a:t>
            </a:r>
          </a:p>
        </p:txBody>
      </p:sp>
    </p:spTree>
    <p:extLst>
      <p:ext uri="{BB962C8B-B14F-4D97-AF65-F5344CB8AC3E}">
        <p14:creationId xmlns:p14="http://schemas.microsoft.com/office/powerpoint/2010/main" val="16454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2" grpId="0" animBg="1"/>
      <p:bldP spid="12" grpId="0" animBg="1"/>
      <p:bldP spid="31" grpId="0" animBg="1"/>
      <p:bldP spid="3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hart, line chart&#10;&#10;Description automatically generated">
            <a:extLst>
              <a:ext uri="{FF2B5EF4-FFF2-40B4-BE49-F238E27FC236}">
                <a16:creationId xmlns:a16="http://schemas.microsoft.com/office/drawing/2014/main" id="{092F3F6A-EDA2-4FC8-A101-A639569004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1340" y="350520"/>
            <a:ext cx="9689319" cy="6156960"/>
          </a:xfrm>
          <a:prstGeom prst="rect">
            <a:avLst/>
          </a:prstGeom>
          <a:ln>
            <a:noFill/>
          </a:ln>
        </p:spPr>
      </p:pic>
      <p:sp>
        <p:nvSpPr>
          <p:cNvPr id="5" name="Oval 4">
            <a:extLst>
              <a:ext uri="{FF2B5EF4-FFF2-40B4-BE49-F238E27FC236}">
                <a16:creationId xmlns:a16="http://schemas.microsoft.com/office/drawing/2014/main" id="{01B34A3F-8B45-3DFB-B082-F8F949E908F4}"/>
              </a:ext>
            </a:extLst>
          </p:cNvPr>
          <p:cNvSpPr/>
          <p:nvPr/>
        </p:nvSpPr>
        <p:spPr>
          <a:xfrm>
            <a:off x="3458695" y="4057579"/>
            <a:ext cx="144963" cy="14496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Oval 5">
            <a:extLst>
              <a:ext uri="{FF2B5EF4-FFF2-40B4-BE49-F238E27FC236}">
                <a16:creationId xmlns:a16="http://schemas.microsoft.com/office/drawing/2014/main" id="{310991A7-765A-DEA3-92D7-FD4B4ECDD0F1}"/>
              </a:ext>
            </a:extLst>
          </p:cNvPr>
          <p:cNvSpPr/>
          <p:nvPr/>
        </p:nvSpPr>
        <p:spPr>
          <a:xfrm>
            <a:off x="7236850" y="4576194"/>
            <a:ext cx="144963" cy="14496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Oval 6">
            <a:extLst>
              <a:ext uri="{FF2B5EF4-FFF2-40B4-BE49-F238E27FC236}">
                <a16:creationId xmlns:a16="http://schemas.microsoft.com/office/drawing/2014/main" id="{5757978B-BB20-E503-97DD-18479DFBDB3F}"/>
              </a:ext>
            </a:extLst>
          </p:cNvPr>
          <p:cNvSpPr/>
          <p:nvPr/>
        </p:nvSpPr>
        <p:spPr>
          <a:xfrm>
            <a:off x="4523221" y="4552979"/>
            <a:ext cx="144963" cy="14496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Oval 7">
            <a:extLst>
              <a:ext uri="{FF2B5EF4-FFF2-40B4-BE49-F238E27FC236}">
                <a16:creationId xmlns:a16="http://schemas.microsoft.com/office/drawing/2014/main" id="{3C521E50-F1BD-1DE6-D994-E7571279761D}"/>
              </a:ext>
            </a:extLst>
          </p:cNvPr>
          <p:cNvSpPr/>
          <p:nvPr/>
        </p:nvSpPr>
        <p:spPr>
          <a:xfrm>
            <a:off x="3458695" y="4625460"/>
            <a:ext cx="144963" cy="14496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Oval 1">
            <a:extLst>
              <a:ext uri="{FF2B5EF4-FFF2-40B4-BE49-F238E27FC236}">
                <a16:creationId xmlns:a16="http://schemas.microsoft.com/office/drawing/2014/main" id="{03AEFFEC-18DD-7352-8106-EF2A602AB087}"/>
              </a:ext>
            </a:extLst>
          </p:cNvPr>
          <p:cNvSpPr/>
          <p:nvPr/>
        </p:nvSpPr>
        <p:spPr>
          <a:xfrm>
            <a:off x="7236850" y="779841"/>
            <a:ext cx="144963" cy="14496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6F9744FF-04A2-4AFB-7C4C-7C538459301F}"/>
              </a:ext>
            </a:extLst>
          </p:cNvPr>
          <p:cNvSpPr/>
          <p:nvPr/>
        </p:nvSpPr>
        <p:spPr>
          <a:xfrm>
            <a:off x="10330832" y="559254"/>
            <a:ext cx="568635" cy="52200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Oval 3">
            <a:extLst>
              <a:ext uri="{FF2B5EF4-FFF2-40B4-BE49-F238E27FC236}">
                <a16:creationId xmlns:a16="http://schemas.microsoft.com/office/drawing/2014/main" id="{8898B6C4-FC2C-E37C-ADA8-6F4A94EBB7DC}"/>
              </a:ext>
            </a:extLst>
          </p:cNvPr>
          <p:cNvSpPr/>
          <p:nvPr/>
        </p:nvSpPr>
        <p:spPr>
          <a:xfrm>
            <a:off x="4523221" y="2733746"/>
            <a:ext cx="144963" cy="14496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Oval 16">
            <a:extLst>
              <a:ext uri="{FF2B5EF4-FFF2-40B4-BE49-F238E27FC236}">
                <a16:creationId xmlns:a16="http://schemas.microsoft.com/office/drawing/2014/main" id="{6A5219BF-10D1-33FE-9F3F-C6E015D09D74}"/>
              </a:ext>
            </a:extLst>
          </p:cNvPr>
          <p:cNvSpPr/>
          <p:nvPr/>
        </p:nvSpPr>
        <p:spPr>
          <a:xfrm>
            <a:off x="3458695" y="4245070"/>
            <a:ext cx="144963" cy="14496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Oval 22">
            <a:extLst>
              <a:ext uri="{FF2B5EF4-FFF2-40B4-BE49-F238E27FC236}">
                <a16:creationId xmlns:a16="http://schemas.microsoft.com/office/drawing/2014/main" id="{EE2FDE38-BA03-CCAB-84E0-638F9EAB6D75}"/>
              </a:ext>
            </a:extLst>
          </p:cNvPr>
          <p:cNvSpPr/>
          <p:nvPr/>
        </p:nvSpPr>
        <p:spPr>
          <a:xfrm>
            <a:off x="7236850" y="1195938"/>
            <a:ext cx="144963" cy="1449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Oval 23">
            <a:extLst>
              <a:ext uri="{FF2B5EF4-FFF2-40B4-BE49-F238E27FC236}">
                <a16:creationId xmlns:a16="http://schemas.microsoft.com/office/drawing/2014/main" id="{596D6518-E58A-713F-B437-9530B4FDFD49}"/>
              </a:ext>
            </a:extLst>
          </p:cNvPr>
          <p:cNvSpPr/>
          <p:nvPr/>
        </p:nvSpPr>
        <p:spPr>
          <a:xfrm>
            <a:off x="4523221" y="3164131"/>
            <a:ext cx="144963" cy="1449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TextBox 8">
            <a:extLst>
              <a:ext uri="{FF2B5EF4-FFF2-40B4-BE49-F238E27FC236}">
                <a16:creationId xmlns:a16="http://schemas.microsoft.com/office/drawing/2014/main" id="{7DFDC940-0741-8438-E766-AA5338AB4FC4}"/>
              </a:ext>
            </a:extLst>
          </p:cNvPr>
          <p:cNvSpPr txBox="1"/>
          <p:nvPr/>
        </p:nvSpPr>
        <p:spPr>
          <a:xfrm>
            <a:off x="10246695" y="2598003"/>
            <a:ext cx="191557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0000"/>
                </a:solidFill>
                <a:effectLst/>
                <a:uLnTx/>
                <a:uFillTx/>
                <a:latin typeface="Arial"/>
                <a:cs typeface="Arial"/>
                <a:sym typeface="Arial"/>
              </a:rPr>
              <a:t>AHRI Rating Data</a:t>
            </a:r>
          </a:p>
        </p:txBody>
      </p:sp>
      <p:sp>
        <p:nvSpPr>
          <p:cNvPr id="10" name="TextBox 9">
            <a:extLst>
              <a:ext uri="{FF2B5EF4-FFF2-40B4-BE49-F238E27FC236}">
                <a16:creationId xmlns:a16="http://schemas.microsoft.com/office/drawing/2014/main" id="{8FC3574F-51EE-B44C-600C-73C21186E5DB}"/>
              </a:ext>
            </a:extLst>
          </p:cNvPr>
          <p:cNvSpPr txBox="1"/>
          <p:nvPr/>
        </p:nvSpPr>
        <p:spPr>
          <a:xfrm>
            <a:off x="10272309" y="3849507"/>
            <a:ext cx="19155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5EB6E4"/>
                </a:solidFill>
                <a:effectLst/>
                <a:uLnTx/>
                <a:uFillTx/>
                <a:latin typeface="Arial"/>
                <a:cs typeface="Arial"/>
                <a:sym typeface="Arial"/>
              </a:rPr>
              <a:t>NEEP Data</a:t>
            </a:r>
          </a:p>
        </p:txBody>
      </p:sp>
    </p:spTree>
    <p:extLst>
      <p:ext uri="{BB962C8B-B14F-4D97-AF65-F5344CB8AC3E}">
        <p14:creationId xmlns:p14="http://schemas.microsoft.com/office/powerpoint/2010/main" val="9588203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blue dots&#10;&#10;Description automatically generated">
            <a:extLst>
              <a:ext uri="{FF2B5EF4-FFF2-40B4-BE49-F238E27FC236}">
                <a16:creationId xmlns:a16="http://schemas.microsoft.com/office/drawing/2014/main" id="{F592D9D6-DB48-7A1E-161D-6368169BB69C}"/>
              </a:ext>
            </a:extLst>
          </p:cNvPr>
          <p:cNvPicPr>
            <a:picLocks noChangeAspect="1"/>
          </p:cNvPicPr>
          <p:nvPr/>
        </p:nvPicPr>
        <p:blipFill>
          <a:blip r:embed="rId3"/>
          <a:stretch>
            <a:fillRect/>
          </a:stretch>
        </p:blipFill>
        <p:spPr>
          <a:xfrm>
            <a:off x="764128" y="0"/>
            <a:ext cx="10663744" cy="6858000"/>
          </a:xfrm>
          <a:prstGeom prst="rect">
            <a:avLst/>
          </a:prstGeom>
        </p:spPr>
      </p:pic>
      <p:sp>
        <p:nvSpPr>
          <p:cNvPr id="4" name="Oval 3">
            <a:extLst>
              <a:ext uri="{FF2B5EF4-FFF2-40B4-BE49-F238E27FC236}">
                <a16:creationId xmlns:a16="http://schemas.microsoft.com/office/drawing/2014/main" id="{8B7418B0-C510-4301-129B-E90B1FE4CF8E}"/>
              </a:ext>
            </a:extLst>
          </p:cNvPr>
          <p:cNvSpPr/>
          <p:nvPr/>
        </p:nvSpPr>
        <p:spPr>
          <a:xfrm rot="19934229">
            <a:off x="3625008" y="3504568"/>
            <a:ext cx="6789898" cy="77568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C310E3AE-BA6F-9343-0619-C9C55570177A}"/>
              </a:ext>
            </a:extLst>
          </p:cNvPr>
          <p:cNvSpPr txBox="1"/>
          <p:nvPr/>
        </p:nvSpPr>
        <p:spPr>
          <a:xfrm rot="19835621">
            <a:off x="6674091" y="3972938"/>
            <a:ext cx="185104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FF0000"/>
                </a:solidFill>
                <a:effectLst/>
                <a:uLnTx/>
                <a:uFillTx/>
                <a:latin typeface="Arial"/>
                <a:cs typeface="Arial"/>
                <a:sym typeface="Arial"/>
              </a:rPr>
              <a:t>???</a:t>
            </a:r>
          </a:p>
        </p:txBody>
      </p:sp>
    </p:spTree>
    <p:extLst>
      <p:ext uri="{BB962C8B-B14F-4D97-AF65-F5344CB8AC3E}">
        <p14:creationId xmlns:p14="http://schemas.microsoft.com/office/powerpoint/2010/main" val="14363431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CC69F6D7-C72F-BF79-697A-0DDC004E2583}"/>
            </a:ext>
          </a:extLst>
        </p:cNvPr>
        <p:cNvGrpSpPr/>
        <p:nvPr/>
      </p:nvGrpSpPr>
      <p:grpSpPr>
        <a:xfrm>
          <a:off x="0" y="0"/>
          <a:ext cx="0" cy="0"/>
          <a:chOff x="0" y="0"/>
          <a:chExt cx="0" cy="0"/>
        </a:xfrm>
      </p:grpSpPr>
      <p:pic>
        <p:nvPicPr>
          <p:cNvPr id="8" name="Graphic 7">
            <a:extLst>
              <a:ext uri="{FF2B5EF4-FFF2-40B4-BE49-F238E27FC236}">
                <a16:creationId xmlns:a16="http://schemas.microsoft.com/office/drawing/2014/main" id="{4E2D29DE-22B1-F333-F65A-78287F4AE2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905" y="0"/>
            <a:ext cx="11902190" cy="6694982"/>
          </a:xfrm>
          <a:prstGeom prst="rect">
            <a:avLst/>
          </a:prstGeom>
        </p:spPr>
      </p:pic>
      <p:sp>
        <p:nvSpPr>
          <p:cNvPr id="4" name="Rectangle 3">
            <a:extLst>
              <a:ext uri="{FF2B5EF4-FFF2-40B4-BE49-F238E27FC236}">
                <a16:creationId xmlns:a16="http://schemas.microsoft.com/office/drawing/2014/main" id="{3E0B463F-B165-5E68-A3EB-6B284379F1F6}"/>
              </a:ext>
            </a:extLst>
          </p:cNvPr>
          <p:cNvSpPr/>
          <p:nvPr/>
        </p:nvSpPr>
        <p:spPr>
          <a:xfrm>
            <a:off x="5471409" y="6585835"/>
            <a:ext cx="1229192" cy="1091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4727181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E73AAC8-5739-83F6-0D02-0BCB6A31D982}"/>
            </a:ext>
          </a:extLst>
        </p:cNvPr>
        <p:cNvGrpSpPr/>
        <p:nvPr/>
      </p:nvGrpSpPr>
      <p:grpSpPr>
        <a:xfrm>
          <a:off x="0" y="0"/>
          <a:ext cx="0" cy="0"/>
          <a:chOff x="0" y="0"/>
          <a:chExt cx="0" cy="0"/>
        </a:xfrm>
      </p:grpSpPr>
      <p:pic>
        <p:nvPicPr>
          <p:cNvPr id="11" name="Picture 10" descr="Chart, line chart&#10;&#10;Description automatically generated">
            <a:extLst>
              <a:ext uri="{FF2B5EF4-FFF2-40B4-BE49-F238E27FC236}">
                <a16:creationId xmlns:a16="http://schemas.microsoft.com/office/drawing/2014/main" id="{ECD4C471-D5E5-EF47-91CE-B6EFC9A5D0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1340" y="350520"/>
            <a:ext cx="9689319" cy="6156960"/>
          </a:xfrm>
          <a:prstGeom prst="rect">
            <a:avLst/>
          </a:prstGeom>
          <a:ln>
            <a:noFill/>
          </a:ln>
        </p:spPr>
      </p:pic>
      <p:sp>
        <p:nvSpPr>
          <p:cNvPr id="20" name="Oval 19">
            <a:extLst>
              <a:ext uri="{FF2B5EF4-FFF2-40B4-BE49-F238E27FC236}">
                <a16:creationId xmlns:a16="http://schemas.microsoft.com/office/drawing/2014/main" id="{30047715-F94B-D282-CE13-68276C2D3F19}"/>
              </a:ext>
            </a:extLst>
          </p:cNvPr>
          <p:cNvSpPr/>
          <p:nvPr/>
        </p:nvSpPr>
        <p:spPr>
          <a:xfrm>
            <a:off x="7236850" y="779841"/>
            <a:ext cx="144963" cy="14496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Rectangle 20">
            <a:extLst>
              <a:ext uri="{FF2B5EF4-FFF2-40B4-BE49-F238E27FC236}">
                <a16:creationId xmlns:a16="http://schemas.microsoft.com/office/drawing/2014/main" id="{77B02571-ECC7-23C2-71A2-B91C4DA3DED8}"/>
              </a:ext>
            </a:extLst>
          </p:cNvPr>
          <p:cNvSpPr/>
          <p:nvPr/>
        </p:nvSpPr>
        <p:spPr>
          <a:xfrm>
            <a:off x="10330832" y="559254"/>
            <a:ext cx="568635" cy="52200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Oval 25">
            <a:extLst>
              <a:ext uri="{FF2B5EF4-FFF2-40B4-BE49-F238E27FC236}">
                <a16:creationId xmlns:a16="http://schemas.microsoft.com/office/drawing/2014/main" id="{06DD229A-7EE4-B925-06FA-A9F288301A42}"/>
              </a:ext>
            </a:extLst>
          </p:cNvPr>
          <p:cNvSpPr/>
          <p:nvPr/>
        </p:nvSpPr>
        <p:spPr>
          <a:xfrm>
            <a:off x="7236850" y="1195938"/>
            <a:ext cx="144963" cy="1449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Oval 26">
            <a:extLst>
              <a:ext uri="{FF2B5EF4-FFF2-40B4-BE49-F238E27FC236}">
                <a16:creationId xmlns:a16="http://schemas.microsoft.com/office/drawing/2014/main" id="{7301CFD3-41FB-F56B-96FB-5F9A9A151710}"/>
              </a:ext>
            </a:extLst>
          </p:cNvPr>
          <p:cNvSpPr/>
          <p:nvPr/>
        </p:nvSpPr>
        <p:spPr>
          <a:xfrm>
            <a:off x="4523221" y="3164131"/>
            <a:ext cx="144963" cy="1449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0" name="Straight Connector 29">
            <a:extLst>
              <a:ext uri="{FF2B5EF4-FFF2-40B4-BE49-F238E27FC236}">
                <a16:creationId xmlns:a16="http://schemas.microsoft.com/office/drawing/2014/main" id="{8F4364A3-0F1E-FA6D-24DE-F77B7E49217D}"/>
              </a:ext>
            </a:extLst>
          </p:cNvPr>
          <p:cNvCxnSpPr>
            <a:cxnSpLocks/>
          </p:cNvCxnSpPr>
          <p:nvPr/>
        </p:nvCxnSpPr>
        <p:spPr>
          <a:xfrm>
            <a:off x="7309332" y="924804"/>
            <a:ext cx="0" cy="271134"/>
          </a:xfrm>
          <a:prstGeom prst="line">
            <a:avLst/>
          </a:prstGeom>
          <a:noFill/>
          <a:ln w="38100" cap="rnd">
            <a:solidFill>
              <a:schemeClr val="accent1"/>
            </a:solidFill>
            <a:prstDash val="sysDot"/>
            <a:headEnd type="triangle" w="lg" len="lg"/>
          </a:ln>
        </p:spPr>
        <p:style>
          <a:lnRef idx="2">
            <a:schemeClr val="accent1">
              <a:shade val="50000"/>
            </a:schemeClr>
          </a:lnRef>
          <a:fillRef idx="1">
            <a:schemeClr val="accent1"/>
          </a:fillRef>
          <a:effectRef idx="0">
            <a:schemeClr val="accent1"/>
          </a:effectRef>
          <a:fontRef idx="minor">
            <a:schemeClr val="lt1"/>
          </a:fontRef>
        </p:style>
      </p:cxnSp>
      <p:sp>
        <p:nvSpPr>
          <p:cNvPr id="2" name="TextBox 1">
            <a:extLst>
              <a:ext uri="{FF2B5EF4-FFF2-40B4-BE49-F238E27FC236}">
                <a16:creationId xmlns:a16="http://schemas.microsoft.com/office/drawing/2014/main" id="{2F50F8C0-F321-3025-D16B-FD220465315A}"/>
              </a:ext>
            </a:extLst>
          </p:cNvPr>
          <p:cNvSpPr txBox="1"/>
          <p:nvPr/>
        </p:nvSpPr>
        <p:spPr>
          <a:xfrm>
            <a:off x="10246695" y="2598003"/>
            <a:ext cx="191557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0000"/>
                </a:solidFill>
                <a:effectLst/>
                <a:uLnTx/>
                <a:uFillTx/>
                <a:latin typeface="Arial"/>
                <a:cs typeface="Arial"/>
                <a:sym typeface="Arial"/>
              </a:rPr>
              <a:t>AHRI Rating Data</a:t>
            </a:r>
          </a:p>
        </p:txBody>
      </p:sp>
      <p:sp>
        <p:nvSpPr>
          <p:cNvPr id="4" name="TextBox 3">
            <a:extLst>
              <a:ext uri="{FF2B5EF4-FFF2-40B4-BE49-F238E27FC236}">
                <a16:creationId xmlns:a16="http://schemas.microsoft.com/office/drawing/2014/main" id="{6126C4C0-349E-5FB2-1BB5-D54822049FE8}"/>
              </a:ext>
            </a:extLst>
          </p:cNvPr>
          <p:cNvSpPr txBox="1"/>
          <p:nvPr/>
        </p:nvSpPr>
        <p:spPr>
          <a:xfrm>
            <a:off x="10272309" y="3849507"/>
            <a:ext cx="19155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5EB6E4"/>
                </a:solidFill>
                <a:effectLst/>
                <a:uLnTx/>
                <a:uFillTx/>
                <a:latin typeface="Arial"/>
                <a:cs typeface="Arial"/>
                <a:sym typeface="Arial"/>
              </a:rPr>
              <a:t>NEEP Data</a:t>
            </a:r>
          </a:p>
        </p:txBody>
      </p:sp>
    </p:spTree>
    <p:extLst>
      <p:ext uri="{BB962C8B-B14F-4D97-AF65-F5344CB8AC3E}">
        <p14:creationId xmlns:p14="http://schemas.microsoft.com/office/powerpoint/2010/main" val="8191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with red lines&#10;&#10;Description automatically generated">
            <a:extLst>
              <a:ext uri="{FF2B5EF4-FFF2-40B4-BE49-F238E27FC236}">
                <a16:creationId xmlns:a16="http://schemas.microsoft.com/office/drawing/2014/main" id="{92367AE3-B23E-0224-E662-71DC2D324EC2}"/>
              </a:ext>
            </a:extLst>
          </p:cNvPr>
          <p:cNvPicPr>
            <a:picLocks noChangeAspect="1"/>
          </p:cNvPicPr>
          <p:nvPr/>
        </p:nvPicPr>
        <p:blipFill>
          <a:blip r:embed="rId2"/>
          <a:srcRect t="10028"/>
          <a:stretch/>
        </p:blipFill>
        <p:spPr>
          <a:xfrm>
            <a:off x="731134" y="0"/>
            <a:ext cx="10729732" cy="6873180"/>
          </a:xfrm>
          <a:prstGeom prst="rect">
            <a:avLst/>
          </a:prstGeom>
        </p:spPr>
      </p:pic>
    </p:spTree>
    <p:extLst>
      <p:ext uri="{BB962C8B-B14F-4D97-AF65-F5344CB8AC3E}">
        <p14:creationId xmlns:p14="http://schemas.microsoft.com/office/powerpoint/2010/main" val="33575876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5337D8B-9660-4E12-E43E-D6EA83D3151B}"/>
            </a:ext>
          </a:extLst>
        </p:cNvPr>
        <p:cNvGrpSpPr/>
        <p:nvPr/>
      </p:nvGrpSpPr>
      <p:grpSpPr>
        <a:xfrm>
          <a:off x="0" y="0"/>
          <a:ext cx="0" cy="0"/>
          <a:chOff x="0" y="0"/>
          <a:chExt cx="0" cy="0"/>
        </a:xfrm>
      </p:grpSpPr>
      <p:pic>
        <p:nvPicPr>
          <p:cNvPr id="11" name="Picture 10" descr="Chart, line chart&#10;&#10;Description automatically generated">
            <a:extLst>
              <a:ext uri="{FF2B5EF4-FFF2-40B4-BE49-F238E27FC236}">
                <a16:creationId xmlns:a16="http://schemas.microsoft.com/office/drawing/2014/main" id="{4FE59D28-DD72-6335-14E4-697F5B9D93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1340" y="350520"/>
            <a:ext cx="9689319" cy="6156960"/>
          </a:xfrm>
          <a:prstGeom prst="rect">
            <a:avLst/>
          </a:prstGeom>
          <a:ln>
            <a:noFill/>
          </a:ln>
        </p:spPr>
      </p:pic>
      <p:sp>
        <p:nvSpPr>
          <p:cNvPr id="13" name="Oval 12">
            <a:extLst>
              <a:ext uri="{FF2B5EF4-FFF2-40B4-BE49-F238E27FC236}">
                <a16:creationId xmlns:a16="http://schemas.microsoft.com/office/drawing/2014/main" id="{FE94E957-7C13-60D9-A9E8-DAADFA0284EE}"/>
              </a:ext>
            </a:extLst>
          </p:cNvPr>
          <p:cNvSpPr/>
          <p:nvPr/>
        </p:nvSpPr>
        <p:spPr>
          <a:xfrm>
            <a:off x="7236850" y="4576194"/>
            <a:ext cx="144963" cy="14496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Oval 19">
            <a:extLst>
              <a:ext uri="{FF2B5EF4-FFF2-40B4-BE49-F238E27FC236}">
                <a16:creationId xmlns:a16="http://schemas.microsoft.com/office/drawing/2014/main" id="{AE766620-E52D-B12B-4B52-B7D993361918}"/>
              </a:ext>
            </a:extLst>
          </p:cNvPr>
          <p:cNvSpPr/>
          <p:nvPr/>
        </p:nvSpPr>
        <p:spPr>
          <a:xfrm>
            <a:off x="7236850" y="779841"/>
            <a:ext cx="144963" cy="14496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Rectangle 20">
            <a:extLst>
              <a:ext uri="{FF2B5EF4-FFF2-40B4-BE49-F238E27FC236}">
                <a16:creationId xmlns:a16="http://schemas.microsoft.com/office/drawing/2014/main" id="{C5434581-A997-53FE-D6C7-10A10F32B6D3}"/>
              </a:ext>
            </a:extLst>
          </p:cNvPr>
          <p:cNvSpPr/>
          <p:nvPr/>
        </p:nvSpPr>
        <p:spPr>
          <a:xfrm>
            <a:off x="10330832" y="559254"/>
            <a:ext cx="568635" cy="52200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Oval 25">
            <a:extLst>
              <a:ext uri="{FF2B5EF4-FFF2-40B4-BE49-F238E27FC236}">
                <a16:creationId xmlns:a16="http://schemas.microsoft.com/office/drawing/2014/main" id="{208C04BC-D897-3339-F89E-005EDE592F28}"/>
              </a:ext>
            </a:extLst>
          </p:cNvPr>
          <p:cNvSpPr/>
          <p:nvPr/>
        </p:nvSpPr>
        <p:spPr>
          <a:xfrm>
            <a:off x="7236850" y="1195938"/>
            <a:ext cx="144963" cy="1449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Oval 26">
            <a:extLst>
              <a:ext uri="{FF2B5EF4-FFF2-40B4-BE49-F238E27FC236}">
                <a16:creationId xmlns:a16="http://schemas.microsoft.com/office/drawing/2014/main" id="{581DE736-C24A-72AB-6768-FBD95B0CABAA}"/>
              </a:ext>
            </a:extLst>
          </p:cNvPr>
          <p:cNvSpPr/>
          <p:nvPr/>
        </p:nvSpPr>
        <p:spPr>
          <a:xfrm>
            <a:off x="4523221" y="3164131"/>
            <a:ext cx="144963" cy="1449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7" name="Straight Connector 6">
            <a:extLst>
              <a:ext uri="{FF2B5EF4-FFF2-40B4-BE49-F238E27FC236}">
                <a16:creationId xmlns:a16="http://schemas.microsoft.com/office/drawing/2014/main" id="{752802FA-CDD1-1D6E-C6A6-92D2B0A87B96}"/>
              </a:ext>
            </a:extLst>
          </p:cNvPr>
          <p:cNvCxnSpPr>
            <a:cxnSpLocks/>
            <a:stCxn id="13" idx="0"/>
            <a:endCxn id="20" idx="4"/>
          </p:cNvCxnSpPr>
          <p:nvPr/>
        </p:nvCxnSpPr>
        <p:spPr>
          <a:xfrm flipV="1">
            <a:off x="7309332" y="924804"/>
            <a:ext cx="0" cy="3651390"/>
          </a:xfrm>
          <a:prstGeom prst="line">
            <a:avLst/>
          </a:prstGeom>
          <a:noFill/>
          <a:ln w="38100" cap="rnd">
            <a:solidFill>
              <a:schemeClr val="accent1"/>
            </a:solidFill>
            <a:prstDash val="sysDot"/>
            <a:headEnd type="triangle" w="lg" len="lg"/>
          </a:ln>
        </p:spPr>
        <p:style>
          <a:lnRef idx="2">
            <a:schemeClr val="accent1">
              <a:shade val="50000"/>
            </a:schemeClr>
          </a:lnRef>
          <a:fillRef idx="1">
            <a:schemeClr val="accent1"/>
          </a:fillRef>
          <a:effectRef idx="0">
            <a:schemeClr val="accent1"/>
          </a:effectRef>
          <a:fontRef idx="minor">
            <a:schemeClr val="lt1"/>
          </a:fontRef>
        </p:style>
      </p:cxnSp>
      <p:sp>
        <p:nvSpPr>
          <p:cNvPr id="2" name="TextBox 1">
            <a:extLst>
              <a:ext uri="{FF2B5EF4-FFF2-40B4-BE49-F238E27FC236}">
                <a16:creationId xmlns:a16="http://schemas.microsoft.com/office/drawing/2014/main" id="{CD7DD75E-4300-4905-1527-EAA3F0949368}"/>
              </a:ext>
            </a:extLst>
          </p:cNvPr>
          <p:cNvSpPr txBox="1"/>
          <p:nvPr/>
        </p:nvSpPr>
        <p:spPr>
          <a:xfrm>
            <a:off x="10246695" y="2598003"/>
            <a:ext cx="191557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0000"/>
                </a:solidFill>
                <a:effectLst/>
                <a:uLnTx/>
                <a:uFillTx/>
                <a:latin typeface="Arial"/>
                <a:cs typeface="Arial"/>
                <a:sym typeface="Arial"/>
              </a:rPr>
              <a:t>AHRI Rating Data</a:t>
            </a:r>
          </a:p>
        </p:txBody>
      </p:sp>
      <p:sp>
        <p:nvSpPr>
          <p:cNvPr id="4" name="TextBox 3">
            <a:extLst>
              <a:ext uri="{FF2B5EF4-FFF2-40B4-BE49-F238E27FC236}">
                <a16:creationId xmlns:a16="http://schemas.microsoft.com/office/drawing/2014/main" id="{EC67B99F-2F7C-9BF2-17EF-6BCACAAED527}"/>
              </a:ext>
            </a:extLst>
          </p:cNvPr>
          <p:cNvSpPr txBox="1"/>
          <p:nvPr/>
        </p:nvSpPr>
        <p:spPr>
          <a:xfrm>
            <a:off x="10272309" y="3849507"/>
            <a:ext cx="19155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5EB6E4"/>
                </a:solidFill>
                <a:effectLst/>
                <a:uLnTx/>
                <a:uFillTx/>
                <a:latin typeface="Arial"/>
                <a:cs typeface="Arial"/>
                <a:sym typeface="Arial"/>
              </a:rPr>
              <a:t>NEEP Data</a:t>
            </a:r>
          </a:p>
        </p:txBody>
      </p:sp>
    </p:spTree>
    <p:extLst>
      <p:ext uri="{BB962C8B-B14F-4D97-AF65-F5344CB8AC3E}">
        <p14:creationId xmlns:p14="http://schemas.microsoft.com/office/powerpoint/2010/main" val="17930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red lines&#10;&#10;Description automatically generated">
            <a:extLst>
              <a:ext uri="{FF2B5EF4-FFF2-40B4-BE49-F238E27FC236}">
                <a16:creationId xmlns:a16="http://schemas.microsoft.com/office/drawing/2014/main" id="{E6ABE94E-BD7D-FC55-0A70-5B58BB07E77A}"/>
              </a:ext>
            </a:extLst>
          </p:cNvPr>
          <p:cNvPicPr>
            <a:picLocks noChangeAspect="1"/>
          </p:cNvPicPr>
          <p:nvPr/>
        </p:nvPicPr>
        <p:blipFill>
          <a:blip r:embed="rId3"/>
          <a:stretch>
            <a:fillRect/>
          </a:stretch>
        </p:blipFill>
        <p:spPr>
          <a:xfrm>
            <a:off x="441305" y="0"/>
            <a:ext cx="10933493" cy="6858000"/>
          </a:xfrm>
          <a:prstGeom prst="rect">
            <a:avLst/>
          </a:prstGeom>
        </p:spPr>
      </p:pic>
    </p:spTree>
    <p:extLst>
      <p:ext uri="{BB962C8B-B14F-4D97-AF65-F5344CB8AC3E}">
        <p14:creationId xmlns:p14="http://schemas.microsoft.com/office/powerpoint/2010/main" val="18613430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E2EB6-1F72-D242-6134-C9AF13431758}"/>
            </a:ext>
          </a:extLst>
        </p:cNvPr>
        <p:cNvGrpSpPr/>
        <p:nvPr/>
      </p:nvGrpSpPr>
      <p:grpSpPr>
        <a:xfrm>
          <a:off x="0" y="0"/>
          <a:ext cx="0" cy="0"/>
          <a:chOff x="0" y="0"/>
          <a:chExt cx="0" cy="0"/>
        </a:xfrm>
      </p:grpSpPr>
      <p:pic>
        <p:nvPicPr>
          <p:cNvPr id="4" name="Picture 3" descr="A graph with red lines&#10;&#10;Description automatically generated">
            <a:extLst>
              <a:ext uri="{FF2B5EF4-FFF2-40B4-BE49-F238E27FC236}">
                <a16:creationId xmlns:a16="http://schemas.microsoft.com/office/drawing/2014/main" id="{D10236E6-6750-00F4-87CA-1909C42FF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42" y="0"/>
            <a:ext cx="11662833" cy="6858000"/>
          </a:xfrm>
          <a:prstGeom prst="rect">
            <a:avLst/>
          </a:prstGeom>
        </p:spPr>
      </p:pic>
    </p:spTree>
    <p:extLst>
      <p:ext uri="{BB962C8B-B14F-4D97-AF65-F5344CB8AC3E}">
        <p14:creationId xmlns:p14="http://schemas.microsoft.com/office/powerpoint/2010/main" val="5984261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A5F9227-0C5C-05DE-6B6F-1B8EAD2DD395}"/>
            </a:ext>
          </a:extLst>
        </p:cNvPr>
        <p:cNvGrpSpPr/>
        <p:nvPr/>
      </p:nvGrpSpPr>
      <p:grpSpPr>
        <a:xfrm>
          <a:off x="0" y="0"/>
          <a:ext cx="0" cy="0"/>
          <a:chOff x="0" y="0"/>
          <a:chExt cx="0" cy="0"/>
        </a:xfrm>
      </p:grpSpPr>
      <p:pic>
        <p:nvPicPr>
          <p:cNvPr id="11" name="Picture 10" descr="Chart, line chart&#10;&#10;Description automatically generated">
            <a:extLst>
              <a:ext uri="{FF2B5EF4-FFF2-40B4-BE49-F238E27FC236}">
                <a16:creationId xmlns:a16="http://schemas.microsoft.com/office/drawing/2014/main" id="{5085A766-65AB-D182-4034-0F831B0DCC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1340" y="350520"/>
            <a:ext cx="9689319" cy="6156960"/>
          </a:xfrm>
          <a:prstGeom prst="rect">
            <a:avLst/>
          </a:prstGeom>
          <a:ln>
            <a:noFill/>
          </a:ln>
        </p:spPr>
      </p:pic>
      <p:sp>
        <p:nvSpPr>
          <p:cNvPr id="12" name="Oval 11">
            <a:extLst>
              <a:ext uri="{FF2B5EF4-FFF2-40B4-BE49-F238E27FC236}">
                <a16:creationId xmlns:a16="http://schemas.microsoft.com/office/drawing/2014/main" id="{5CFE142D-2B1D-2E23-8A6E-1604E17F1B75}"/>
              </a:ext>
            </a:extLst>
          </p:cNvPr>
          <p:cNvSpPr/>
          <p:nvPr/>
        </p:nvSpPr>
        <p:spPr>
          <a:xfrm>
            <a:off x="3458695" y="4057579"/>
            <a:ext cx="144963" cy="14496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Oval 12">
            <a:extLst>
              <a:ext uri="{FF2B5EF4-FFF2-40B4-BE49-F238E27FC236}">
                <a16:creationId xmlns:a16="http://schemas.microsoft.com/office/drawing/2014/main" id="{D5836D38-7367-85FF-AD40-86CB613D4417}"/>
              </a:ext>
            </a:extLst>
          </p:cNvPr>
          <p:cNvSpPr/>
          <p:nvPr/>
        </p:nvSpPr>
        <p:spPr>
          <a:xfrm>
            <a:off x="7236850" y="4576194"/>
            <a:ext cx="144963" cy="14496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Oval 13">
            <a:extLst>
              <a:ext uri="{FF2B5EF4-FFF2-40B4-BE49-F238E27FC236}">
                <a16:creationId xmlns:a16="http://schemas.microsoft.com/office/drawing/2014/main" id="{0B3C314F-F402-755B-B95E-8B37B36D3D78}"/>
              </a:ext>
            </a:extLst>
          </p:cNvPr>
          <p:cNvSpPr/>
          <p:nvPr/>
        </p:nvSpPr>
        <p:spPr>
          <a:xfrm>
            <a:off x="4523221" y="4552979"/>
            <a:ext cx="144963" cy="14496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Oval 14">
            <a:extLst>
              <a:ext uri="{FF2B5EF4-FFF2-40B4-BE49-F238E27FC236}">
                <a16:creationId xmlns:a16="http://schemas.microsoft.com/office/drawing/2014/main" id="{877E9910-BF50-B81D-17E6-9460A4BD4BC0}"/>
              </a:ext>
            </a:extLst>
          </p:cNvPr>
          <p:cNvSpPr/>
          <p:nvPr/>
        </p:nvSpPr>
        <p:spPr>
          <a:xfrm>
            <a:off x="3458695" y="4625460"/>
            <a:ext cx="144963" cy="14496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Oval 19">
            <a:extLst>
              <a:ext uri="{FF2B5EF4-FFF2-40B4-BE49-F238E27FC236}">
                <a16:creationId xmlns:a16="http://schemas.microsoft.com/office/drawing/2014/main" id="{E41979B3-DC71-9896-0281-CDF5BD9E46A0}"/>
              </a:ext>
            </a:extLst>
          </p:cNvPr>
          <p:cNvSpPr/>
          <p:nvPr/>
        </p:nvSpPr>
        <p:spPr>
          <a:xfrm>
            <a:off x="7236850" y="779841"/>
            <a:ext cx="144963" cy="14496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Rectangle 20">
            <a:extLst>
              <a:ext uri="{FF2B5EF4-FFF2-40B4-BE49-F238E27FC236}">
                <a16:creationId xmlns:a16="http://schemas.microsoft.com/office/drawing/2014/main" id="{960641CB-F8DC-8116-CCCF-7D7ED1A700DC}"/>
              </a:ext>
            </a:extLst>
          </p:cNvPr>
          <p:cNvSpPr/>
          <p:nvPr/>
        </p:nvSpPr>
        <p:spPr>
          <a:xfrm>
            <a:off x="10330832" y="559254"/>
            <a:ext cx="568635" cy="52200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Oval 21">
            <a:extLst>
              <a:ext uri="{FF2B5EF4-FFF2-40B4-BE49-F238E27FC236}">
                <a16:creationId xmlns:a16="http://schemas.microsoft.com/office/drawing/2014/main" id="{C9F45B5B-8B4B-A141-8F2B-D8704FA48495}"/>
              </a:ext>
            </a:extLst>
          </p:cNvPr>
          <p:cNvSpPr/>
          <p:nvPr/>
        </p:nvSpPr>
        <p:spPr>
          <a:xfrm>
            <a:off x="4523221" y="2733746"/>
            <a:ext cx="144963" cy="14496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Oval 22">
            <a:extLst>
              <a:ext uri="{FF2B5EF4-FFF2-40B4-BE49-F238E27FC236}">
                <a16:creationId xmlns:a16="http://schemas.microsoft.com/office/drawing/2014/main" id="{4DCC24DF-70F1-DDC8-272B-5233EFB27580}"/>
              </a:ext>
            </a:extLst>
          </p:cNvPr>
          <p:cNvSpPr/>
          <p:nvPr/>
        </p:nvSpPr>
        <p:spPr>
          <a:xfrm>
            <a:off x="3458695" y="4245070"/>
            <a:ext cx="144963" cy="14496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Oval 25">
            <a:extLst>
              <a:ext uri="{FF2B5EF4-FFF2-40B4-BE49-F238E27FC236}">
                <a16:creationId xmlns:a16="http://schemas.microsoft.com/office/drawing/2014/main" id="{4375F09A-F88A-4701-92A3-6009CB1D240A}"/>
              </a:ext>
            </a:extLst>
          </p:cNvPr>
          <p:cNvSpPr/>
          <p:nvPr/>
        </p:nvSpPr>
        <p:spPr>
          <a:xfrm>
            <a:off x="7236850" y="1195938"/>
            <a:ext cx="144963" cy="1449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Oval 26">
            <a:extLst>
              <a:ext uri="{FF2B5EF4-FFF2-40B4-BE49-F238E27FC236}">
                <a16:creationId xmlns:a16="http://schemas.microsoft.com/office/drawing/2014/main" id="{8752624C-A186-AFA3-43CC-0408876B11C0}"/>
              </a:ext>
            </a:extLst>
          </p:cNvPr>
          <p:cNvSpPr/>
          <p:nvPr/>
        </p:nvSpPr>
        <p:spPr>
          <a:xfrm>
            <a:off x="4523221" y="3164131"/>
            <a:ext cx="144963" cy="1449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5" name="Straight Connector 4">
            <a:extLst>
              <a:ext uri="{FF2B5EF4-FFF2-40B4-BE49-F238E27FC236}">
                <a16:creationId xmlns:a16="http://schemas.microsoft.com/office/drawing/2014/main" id="{B4F4BEB6-D723-5AA6-7C5F-7B5C77B8D03A}"/>
              </a:ext>
            </a:extLst>
          </p:cNvPr>
          <p:cNvCxnSpPr>
            <a:cxnSpLocks/>
            <a:stCxn id="14" idx="0"/>
            <a:endCxn id="22" idx="4"/>
          </p:cNvCxnSpPr>
          <p:nvPr/>
        </p:nvCxnSpPr>
        <p:spPr>
          <a:xfrm flipV="1">
            <a:off x="4595703" y="2878709"/>
            <a:ext cx="0" cy="1674270"/>
          </a:xfrm>
          <a:prstGeom prst="line">
            <a:avLst/>
          </a:prstGeom>
          <a:noFill/>
          <a:ln w="38100" cap="rnd">
            <a:solidFill>
              <a:schemeClr val="accent1"/>
            </a:solidFill>
            <a:prstDash val="sysDot"/>
            <a:headEnd type="triangle" w="lg" len="lg"/>
          </a:ln>
        </p:spPr>
        <p:style>
          <a:lnRef idx="2">
            <a:schemeClr val="accent1">
              <a:shade val="50000"/>
            </a:schemeClr>
          </a:lnRef>
          <a:fillRef idx="1">
            <a:schemeClr val="accent1"/>
          </a:fillRef>
          <a:effectRef idx="0">
            <a:schemeClr val="accent1"/>
          </a:effectRef>
          <a:fontRef idx="minor">
            <a:schemeClr val="lt1"/>
          </a:fontRef>
        </p:style>
      </p:cxnSp>
      <p:cxnSp>
        <p:nvCxnSpPr>
          <p:cNvPr id="10" name="Straight Connector 9">
            <a:extLst>
              <a:ext uri="{FF2B5EF4-FFF2-40B4-BE49-F238E27FC236}">
                <a16:creationId xmlns:a16="http://schemas.microsoft.com/office/drawing/2014/main" id="{D96C22F5-6267-3AA4-D306-694A8A5199FD}"/>
              </a:ext>
            </a:extLst>
          </p:cNvPr>
          <p:cNvCxnSpPr>
            <a:cxnSpLocks/>
            <a:stCxn id="22" idx="4"/>
            <a:endCxn id="27" idx="0"/>
          </p:cNvCxnSpPr>
          <p:nvPr/>
        </p:nvCxnSpPr>
        <p:spPr>
          <a:xfrm>
            <a:off x="4595703" y="2878709"/>
            <a:ext cx="0" cy="285422"/>
          </a:xfrm>
          <a:prstGeom prst="line">
            <a:avLst/>
          </a:prstGeom>
          <a:noFill/>
          <a:ln w="38100" cap="rnd">
            <a:solidFill>
              <a:schemeClr val="accent1"/>
            </a:solidFill>
            <a:prstDash val="sysDot"/>
            <a:headEnd type="triangle" w="lg" len="lg"/>
          </a:ln>
        </p:spPr>
        <p:style>
          <a:lnRef idx="2">
            <a:schemeClr val="accent1">
              <a:shade val="50000"/>
            </a:schemeClr>
          </a:lnRef>
          <a:fillRef idx="1">
            <a:schemeClr val="accent1"/>
          </a:fillRef>
          <a:effectRef idx="0">
            <a:schemeClr val="accent1"/>
          </a:effectRef>
          <a:fontRef idx="minor">
            <a:schemeClr val="lt1"/>
          </a:fontRef>
        </p:style>
      </p:cxnSp>
      <p:cxnSp>
        <p:nvCxnSpPr>
          <p:cNvPr id="18" name="Straight Connector 17">
            <a:extLst>
              <a:ext uri="{FF2B5EF4-FFF2-40B4-BE49-F238E27FC236}">
                <a16:creationId xmlns:a16="http://schemas.microsoft.com/office/drawing/2014/main" id="{A60C6769-3080-FA94-3342-A6F55C78C6C2}"/>
              </a:ext>
            </a:extLst>
          </p:cNvPr>
          <p:cNvCxnSpPr>
            <a:cxnSpLocks/>
            <a:stCxn id="12" idx="0"/>
            <a:endCxn id="22" idx="3"/>
          </p:cNvCxnSpPr>
          <p:nvPr/>
        </p:nvCxnSpPr>
        <p:spPr>
          <a:xfrm flipV="1">
            <a:off x="3531177" y="2857480"/>
            <a:ext cx="1013273" cy="1200099"/>
          </a:xfrm>
          <a:prstGeom prst="line">
            <a:avLst/>
          </a:prstGeom>
          <a:noFill/>
          <a:ln w="38100" cap="rnd">
            <a:solidFill>
              <a:schemeClr val="accent1"/>
            </a:solidFill>
            <a:prstDash val="sysDot"/>
            <a:headEnd type="triangle" w="lg" len="lg"/>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a:extLst>
              <a:ext uri="{FF2B5EF4-FFF2-40B4-BE49-F238E27FC236}">
                <a16:creationId xmlns:a16="http://schemas.microsoft.com/office/drawing/2014/main" id="{2BCC20DA-4783-6453-C9C0-5CE64FCA694A}"/>
              </a:ext>
            </a:extLst>
          </p:cNvPr>
          <p:cNvCxnSpPr>
            <a:cxnSpLocks/>
            <a:stCxn id="15" idx="0"/>
            <a:endCxn id="23" idx="4"/>
          </p:cNvCxnSpPr>
          <p:nvPr/>
        </p:nvCxnSpPr>
        <p:spPr>
          <a:xfrm flipV="1">
            <a:off x="3531177" y="4390033"/>
            <a:ext cx="0" cy="235427"/>
          </a:xfrm>
          <a:prstGeom prst="line">
            <a:avLst/>
          </a:prstGeom>
          <a:noFill/>
          <a:ln w="38100" cap="rnd">
            <a:solidFill>
              <a:schemeClr val="accent1"/>
            </a:solidFill>
            <a:prstDash val="sysDot"/>
            <a:headEnd type="triangle" w="lg" len="lg"/>
          </a:ln>
        </p:spPr>
        <p:style>
          <a:lnRef idx="2">
            <a:schemeClr val="accent1">
              <a:shade val="50000"/>
            </a:schemeClr>
          </a:lnRef>
          <a:fillRef idx="1">
            <a:schemeClr val="accent1"/>
          </a:fillRef>
          <a:effectRef idx="0">
            <a:schemeClr val="accent1"/>
          </a:effectRef>
          <a:fontRef idx="minor">
            <a:schemeClr val="lt1"/>
          </a:fontRef>
        </p:style>
      </p:cxnSp>
      <p:cxnSp>
        <p:nvCxnSpPr>
          <p:cNvPr id="2" name="Straight Connector 1">
            <a:extLst>
              <a:ext uri="{FF2B5EF4-FFF2-40B4-BE49-F238E27FC236}">
                <a16:creationId xmlns:a16="http://schemas.microsoft.com/office/drawing/2014/main" id="{B0379906-DC3E-49E2-8222-75C3776A83D7}"/>
              </a:ext>
            </a:extLst>
          </p:cNvPr>
          <p:cNvCxnSpPr>
            <a:cxnSpLocks/>
          </p:cNvCxnSpPr>
          <p:nvPr/>
        </p:nvCxnSpPr>
        <p:spPr>
          <a:xfrm flipV="1">
            <a:off x="7309332" y="924804"/>
            <a:ext cx="0" cy="3651390"/>
          </a:xfrm>
          <a:prstGeom prst="line">
            <a:avLst/>
          </a:prstGeom>
          <a:noFill/>
          <a:ln w="38100" cap="rnd">
            <a:solidFill>
              <a:schemeClr val="accent1"/>
            </a:solidFill>
            <a:prstDash val="sysDot"/>
            <a:headEnd type="triangle" w="lg" len="lg"/>
          </a:ln>
        </p:spPr>
        <p:style>
          <a:lnRef idx="2">
            <a:schemeClr val="accent1">
              <a:shade val="50000"/>
            </a:schemeClr>
          </a:lnRef>
          <a:fillRef idx="1">
            <a:schemeClr val="accent1"/>
          </a:fillRef>
          <a:effectRef idx="0">
            <a:schemeClr val="accent1"/>
          </a:effectRef>
          <a:fontRef idx="minor">
            <a:schemeClr val="lt1"/>
          </a:fontRef>
        </p:style>
      </p:cxnSp>
      <p:cxnSp>
        <p:nvCxnSpPr>
          <p:cNvPr id="3" name="Straight Connector 2">
            <a:extLst>
              <a:ext uri="{FF2B5EF4-FFF2-40B4-BE49-F238E27FC236}">
                <a16:creationId xmlns:a16="http://schemas.microsoft.com/office/drawing/2014/main" id="{A9D55BC6-FDED-93DA-18A1-96348B1167B8}"/>
              </a:ext>
            </a:extLst>
          </p:cNvPr>
          <p:cNvCxnSpPr>
            <a:cxnSpLocks/>
          </p:cNvCxnSpPr>
          <p:nvPr/>
        </p:nvCxnSpPr>
        <p:spPr>
          <a:xfrm>
            <a:off x="7309332" y="924804"/>
            <a:ext cx="0" cy="271134"/>
          </a:xfrm>
          <a:prstGeom prst="line">
            <a:avLst/>
          </a:prstGeom>
          <a:noFill/>
          <a:ln w="38100" cap="rnd">
            <a:solidFill>
              <a:schemeClr val="accent1"/>
            </a:solidFill>
            <a:prstDash val="sysDot"/>
            <a:headEnd type="triangle" w="lg" len="lg"/>
          </a:ln>
        </p:spPr>
        <p:style>
          <a:lnRef idx="2">
            <a:schemeClr val="accent1">
              <a:shade val="50000"/>
            </a:schemeClr>
          </a:lnRef>
          <a:fillRef idx="1">
            <a:schemeClr val="accent1"/>
          </a:fillRef>
          <a:effectRef idx="0">
            <a:schemeClr val="accent1"/>
          </a:effectRef>
          <a:fontRef idx="minor">
            <a:schemeClr val="lt1"/>
          </a:fontRef>
        </p:style>
      </p:cxnSp>
      <p:sp>
        <p:nvSpPr>
          <p:cNvPr id="4" name="TextBox 3">
            <a:extLst>
              <a:ext uri="{FF2B5EF4-FFF2-40B4-BE49-F238E27FC236}">
                <a16:creationId xmlns:a16="http://schemas.microsoft.com/office/drawing/2014/main" id="{15D67DC3-9278-4426-D448-58AB4FEE2A5F}"/>
              </a:ext>
            </a:extLst>
          </p:cNvPr>
          <p:cNvSpPr txBox="1"/>
          <p:nvPr/>
        </p:nvSpPr>
        <p:spPr>
          <a:xfrm>
            <a:off x="10246695" y="2598003"/>
            <a:ext cx="191557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0000"/>
                </a:solidFill>
                <a:effectLst/>
                <a:uLnTx/>
                <a:uFillTx/>
                <a:latin typeface="Arial"/>
                <a:cs typeface="Arial"/>
                <a:sym typeface="Arial"/>
              </a:rPr>
              <a:t>AHRI Rating Data</a:t>
            </a:r>
          </a:p>
        </p:txBody>
      </p:sp>
      <p:sp>
        <p:nvSpPr>
          <p:cNvPr id="6" name="TextBox 5">
            <a:extLst>
              <a:ext uri="{FF2B5EF4-FFF2-40B4-BE49-F238E27FC236}">
                <a16:creationId xmlns:a16="http://schemas.microsoft.com/office/drawing/2014/main" id="{1E9D1DB5-2A2F-D131-0BC3-D8BECE2E4AC9}"/>
              </a:ext>
            </a:extLst>
          </p:cNvPr>
          <p:cNvSpPr txBox="1"/>
          <p:nvPr/>
        </p:nvSpPr>
        <p:spPr>
          <a:xfrm>
            <a:off x="10272309" y="3849507"/>
            <a:ext cx="19155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5EB6E4"/>
                </a:solidFill>
                <a:effectLst/>
                <a:uLnTx/>
                <a:uFillTx/>
                <a:latin typeface="Arial"/>
                <a:cs typeface="Arial"/>
                <a:sym typeface="Arial"/>
              </a:rPr>
              <a:t>+NEEP data</a:t>
            </a:r>
          </a:p>
        </p:txBody>
      </p:sp>
    </p:spTree>
    <p:extLst>
      <p:ext uri="{BB962C8B-B14F-4D97-AF65-F5344CB8AC3E}">
        <p14:creationId xmlns:p14="http://schemas.microsoft.com/office/powerpoint/2010/main" val="125030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500"/>
                                        <p:tgtEl>
                                          <p:spTgt spid="25"/>
                                        </p:tgtEl>
                                      </p:cBhvr>
                                    </p:animEffect>
                                  </p:childTnLst>
                                </p:cTn>
                              </p:par>
                            </p:childTnLst>
                          </p:cTn>
                        </p:par>
                        <p:par>
                          <p:cTn id="32" fill="hold">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EFCEEE50-0D7E-0AF0-FBE9-6A99A622D0D4}"/>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E6BB0305-2101-16A5-4CDB-B12BB707D979}"/>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Standard 301-2025 (Preliminary Draft 01)</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pic>
        <p:nvPicPr>
          <p:cNvPr id="6" name="Picture 5" descr="A close up of a text&#10;&#10;Description automatically generated">
            <a:extLst>
              <a:ext uri="{FF2B5EF4-FFF2-40B4-BE49-F238E27FC236}">
                <a16:creationId xmlns:a16="http://schemas.microsoft.com/office/drawing/2014/main" id="{BC634224-CB60-475D-42A2-743972F8E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25965"/>
            <a:ext cx="12135215" cy="2421758"/>
          </a:xfrm>
          <a:prstGeom prst="rect">
            <a:avLst/>
          </a:prstGeom>
        </p:spPr>
      </p:pic>
      <p:pic>
        <p:nvPicPr>
          <p:cNvPr id="8" name="Picture 7">
            <a:extLst>
              <a:ext uri="{FF2B5EF4-FFF2-40B4-BE49-F238E27FC236}">
                <a16:creationId xmlns:a16="http://schemas.microsoft.com/office/drawing/2014/main" id="{AD86E767-6032-6F16-80F0-3384263D58D6}"/>
              </a:ext>
            </a:extLst>
          </p:cNvPr>
          <p:cNvPicPr>
            <a:picLocks noChangeAspect="1"/>
          </p:cNvPicPr>
          <p:nvPr/>
        </p:nvPicPr>
        <p:blipFill>
          <a:blip r:embed="rId4">
            <a:extLst>
              <a:ext uri="{28A0092B-C50C-407E-A947-70E740481C1C}">
                <a14:useLocalDpi xmlns:a14="http://schemas.microsoft.com/office/drawing/2010/main" val="0"/>
              </a:ext>
            </a:extLst>
          </a:blip>
          <a:srcRect t="62029"/>
          <a:stretch/>
        </p:blipFill>
        <p:spPr>
          <a:xfrm>
            <a:off x="248297" y="5104150"/>
            <a:ext cx="11943703" cy="191581"/>
          </a:xfrm>
          <a:prstGeom prst="rect">
            <a:avLst/>
          </a:prstGeom>
        </p:spPr>
      </p:pic>
      <p:sp>
        <p:nvSpPr>
          <p:cNvPr id="9" name="Rectangle 8">
            <a:extLst>
              <a:ext uri="{FF2B5EF4-FFF2-40B4-BE49-F238E27FC236}">
                <a16:creationId xmlns:a16="http://schemas.microsoft.com/office/drawing/2014/main" id="{BCD9A88E-17F1-CFCF-BCD1-147187D2878C}"/>
              </a:ext>
            </a:extLst>
          </p:cNvPr>
          <p:cNvSpPr/>
          <p:nvPr/>
        </p:nvSpPr>
        <p:spPr>
          <a:xfrm>
            <a:off x="11722309" y="3117955"/>
            <a:ext cx="164892" cy="16489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7120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C594D152-3453-E7CF-863D-D6E187DE4591}"/>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FB9DE803-5794-242D-9D82-CC9B30CEF54A}"/>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Variable Speed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5" name="TextBox 4">
            <a:extLst>
              <a:ext uri="{FF2B5EF4-FFF2-40B4-BE49-F238E27FC236}">
                <a16:creationId xmlns:a16="http://schemas.microsoft.com/office/drawing/2014/main" id="{02FFABAF-CFA0-7992-4B5D-E0D59092B9DA}"/>
              </a:ext>
            </a:extLst>
          </p:cNvPr>
          <p:cNvSpPr txBox="1"/>
          <p:nvPr/>
        </p:nvSpPr>
        <p:spPr>
          <a:xfrm>
            <a:off x="4655161" y="5597955"/>
            <a:ext cx="2783134"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35 of 54 Values</a:t>
            </a:r>
          </a:p>
        </p:txBody>
      </p:sp>
      <p:graphicFrame>
        <p:nvGraphicFramePr>
          <p:cNvPr id="6" name="Table 5">
            <a:extLst>
              <a:ext uri="{FF2B5EF4-FFF2-40B4-BE49-F238E27FC236}">
                <a16:creationId xmlns:a16="http://schemas.microsoft.com/office/drawing/2014/main" id="{79176A91-DEA8-E86A-808F-33EB2987DB40}"/>
              </a:ext>
            </a:extLst>
          </p:cNvPr>
          <p:cNvGraphicFramePr>
            <a:graphicFrameLocks noGrp="1"/>
          </p:cNvGraphicFramePr>
          <p:nvPr>
            <p:extLst>
              <p:ext uri="{D42A27DB-BD31-4B8C-83A1-F6EECF244321}">
                <p14:modId xmlns:p14="http://schemas.microsoft.com/office/powerpoint/2010/main" val="2616399540"/>
              </p:ext>
            </p:extLst>
          </p:nvPr>
        </p:nvGraphicFramePr>
        <p:xfrm>
          <a:off x="1819275" y="1543050"/>
          <a:ext cx="8553450" cy="3771900"/>
        </p:xfrm>
        <a:graphic>
          <a:graphicData uri="http://schemas.openxmlformats.org/drawingml/2006/table">
            <a:tbl>
              <a:tblPr/>
              <a:tblGrid>
                <a:gridCol w="1419225">
                  <a:extLst>
                    <a:ext uri="{9D8B030D-6E8A-4147-A177-3AD203B41FA5}">
                      <a16:colId xmlns:a16="http://schemas.microsoft.com/office/drawing/2014/main" val="3990197717"/>
                    </a:ext>
                  </a:extLst>
                </a:gridCol>
                <a:gridCol w="1133475">
                  <a:extLst>
                    <a:ext uri="{9D8B030D-6E8A-4147-A177-3AD203B41FA5}">
                      <a16:colId xmlns:a16="http://schemas.microsoft.com/office/drawing/2014/main" val="2881877692"/>
                    </a:ext>
                  </a:extLst>
                </a:gridCol>
                <a:gridCol w="666750">
                  <a:extLst>
                    <a:ext uri="{9D8B030D-6E8A-4147-A177-3AD203B41FA5}">
                      <a16:colId xmlns:a16="http://schemas.microsoft.com/office/drawing/2014/main" val="2835388945"/>
                    </a:ext>
                  </a:extLst>
                </a:gridCol>
                <a:gridCol w="666750">
                  <a:extLst>
                    <a:ext uri="{9D8B030D-6E8A-4147-A177-3AD203B41FA5}">
                      <a16:colId xmlns:a16="http://schemas.microsoft.com/office/drawing/2014/main" val="828064551"/>
                    </a:ext>
                  </a:extLst>
                </a:gridCol>
                <a:gridCol w="666750">
                  <a:extLst>
                    <a:ext uri="{9D8B030D-6E8A-4147-A177-3AD203B41FA5}">
                      <a16:colId xmlns:a16="http://schemas.microsoft.com/office/drawing/2014/main" val="4253298965"/>
                    </a:ext>
                  </a:extLst>
                </a:gridCol>
                <a:gridCol w="666750">
                  <a:extLst>
                    <a:ext uri="{9D8B030D-6E8A-4147-A177-3AD203B41FA5}">
                      <a16:colId xmlns:a16="http://schemas.microsoft.com/office/drawing/2014/main" val="4206182265"/>
                    </a:ext>
                  </a:extLst>
                </a:gridCol>
                <a:gridCol w="666750">
                  <a:extLst>
                    <a:ext uri="{9D8B030D-6E8A-4147-A177-3AD203B41FA5}">
                      <a16:colId xmlns:a16="http://schemas.microsoft.com/office/drawing/2014/main" val="626617507"/>
                    </a:ext>
                  </a:extLst>
                </a:gridCol>
                <a:gridCol w="666750">
                  <a:extLst>
                    <a:ext uri="{9D8B030D-6E8A-4147-A177-3AD203B41FA5}">
                      <a16:colId xmlns:a16="http://schemas.microsoft.com/office/drawing/2014/main" val="2206589524"/>
                    </a:ext>
                  </a:extLst>
                </a:gridCol>
                <a:gridCol w="666750">
                  <a:extLst>
                    <a:ext uri="{9D8B030D-6E8A-4147-A177-3AD203B41FA5}">
                      <a16:colId xmlns:a16="http://schemas.microsoft.com/office/drawing/2014/main" val="60799357"/>
                    </a:ext>
                  </a:extLst>
                </a:gridCol>
                <a:gridCol w="666750">
                  <a:extLst>
                    <a:ext uri="{9D8B030D-6E8A-4147-A177-3AD203B41FA5}">
                      <a16:colId xmlns:a16="http://schemas.microsoft.com/office/drawing/2014/main" val="442700689"/>
                    </a:ext>
                  </a:extLst>
                </a:gridCol>
                <a:gridCol w="666750">
                  <a:extLst>
                    <a:ext uri="{9D8B030D-6E8A-4147-A177-3AD203B41FA5}">
                      <a16:colId xmlns:a16="http://schemas.microsoft.com/office/drawing/2014/main" val="4234615827"/>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endParaRPr lang="en-US">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85448782"/>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82622869"/>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b="1">
                          <a:effectLst/>
                        </a:rPr>
                        <a:t>Speed</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-20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495687264"/>
                  </a:ext>
                </a:extLst>
              </a:tr>
              <a:tr h="200025">
                <a:tc rowSpan="3">
                  <a:txBody>
                    <a:bodyPr/>
                    <a:lstStyle/>
                    <a:p>
                      <a:pPr algn="ctr" rtl="0" fontAlgn="ctr"/>
                      <a:r>
                        <a:rPr lang="en-US" sz="250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Max</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1557253352"/>
                  </a:ext>
                </a:extLst>
              </a:tr>
              <a:tr h="200025">
                <a:tc vMerge="1">
                  <a:txBody>
                    <a:bodyPr/>
                    <a:lstStyle/>
                    <a:p>
                      <a:endParaRPr lang="en-US"/>
                    </a:p>
                  </a:txBody>
                  <a:tcPr/>
                </a:tc>
                <a:tc>
                  <a:txBody>
                    <a:bodyPr/>
                    <a:lstStyle/>
                    <a:p>
                      <a:pPr algn="ctr" rtl="0" fontAlgn="ctr"/>
                      <a:r>
                        <a:rPr lang="en-US" sz="2500" dirty="0">
                          <a:effectLst/>
                        </a:rPr>
                        <a:t>Full</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3166571421"/>
                  </a:ext>
                </a:extLst>
              </a:tr>
              <a:tr h="200025">
                <a:tc vMerge="1">
                  <a:txBody>
                    <a:bodyPr/>
                    <a:lstStyle/>
                    <a:p>
                      <a:endParaRPr lang="en-US"/>
                    </a:p>
                  </a:txBody>
                  <a:tcPr/>
                </a:tc>
                <a:tc>
                  <a:txBody>
                    <a:bodyPr/>
                    <a:lstStyle/>
                    <a:p>
                      <a:pPr algn="ctr" rtl="0" fontAlgn="ctr"/>
                      <a:r>
                        <a:rPr lang="en-US" sz="2500" dirty="0">
                          <a:effectLst/>
                        </a:rPr>
                        <a:t>Min</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817865624"/>
                  </a:ext>
                </a:extLst>
              </a:tr>
              <a:tr h="200025">
                <a:tc rowSpan="3">
                  <a:txBody>
                    <a:bodyPr/>
                    <a:lstStyle/>
                    <a:p>
                      <a:pPr algn="ctr" rtl="0" fontAlgn="ctr"/>
                      <a:r>
                        <a:rPr lang="en-US" sz="250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Max</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1367665910"/>
                  </a:ext>
                </a:extLst>
              </a:tr>
              <a:tr h="200025">
                <a:tc vMerge="1">
                  <a:txBody>
                    <a:bodyPr/>
                    <a:lstStyle/>
                    <a:p>
                      <a:endParaRPr lang="en-US"/>
                    </a:p>
                  </a:txBody>
                  <a:tcPr/>
                </a:tc>
                <a:tc>
                  <a:txBody>
                    <a:bodyPr/>
                    <a:lstStyle/>
                    <a:p>
                      <a:pPr algn="ctr" rtl="0" fontAlgn="ctr"/>
                      <a:r>
                        <a:rPr lang="en-US" sz="2500" dirty="0">
                          <a:effectLst/>
                        </a:rPr>
                        <a:t>Full</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1433782914"/>
                  </a:ext>
                </a:extLst>
              </a:tr>
              <a:tr h="200025">
                <a:tc vMerge="1">
                  <a:txBody>
                    <a:bodyPr/>
                    <a:lstStyle/>
                    <a:p>
                      <a:endParaRPr lang="en-US"/>
                    </a:p>
                  </a:txBody>
                  <a:tcPr/>
                </a:tc>
                <a:tc>
                  <a:txBody>
                    <a:bodyPr/>
                    <a:lstStyle/>
                    <a:p>
                      <a:pPr algn="ctr" rtl="0" fontAlgn="ctr"/>
                      <a:r>
                        <a:rPr lang="en-US" sz="2500" dirty="0">
                          <a:effectLst/>
                        </a:rPr>
                        <a:t>Min</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1776649407"/>
                  </a:ext>
                </a:extLst>
              </a:tr>
            </a:tbl>
          </a:graphicData>
        </a:graphic>
      </p:graphicFrame>
    </p:spTree>
    <p:extLst>
      <p:ext uri="{BB962C8B-B14F-4D97-AF65-F5344CB8AC3E}">
        <p14:creationId xmlns:p14="http://schemas.microsoft.com/office/powerpoint/2010/main" val="4769811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306A06EB-D58D-2A16-BAFC-46ACD67639A8}"/>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25E8A336-2CAE-8481-A76A-00D5F42D3DB4}"/>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Variable Speed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5" name="TextBox 4">
            <a:extLst>
              <a:ext uri="{FF2B5EF4-FFF2-40B4-BE49-F238E27FC236}">
                <a16:creationId xmlns:a16="http://schemas.microsoft.com/office/drawing/2014/main" id="{06F8E246-07F5-D05B-8F6F-CD62D075E57C}"/>
              </a:ext>
            </a:extLst>
          </p:cNvPr>
          <p:cNvSpPr txBox="1"/>
          <p:nvPr/>
        </p:nvSpPr>
        <p:spPr>
          <a:xfrm>
            <a:off x="4655161" y="5597955"/>
            <a:ext cx="2783134"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35 of 54 Values</a:t>
            </a:r>
          </a:p>
        </p:txBody>
      </p:sp>
      <p:graphicFrame>
        <p:nvGraphicFramePr>
          <p:cNvPr id="6" name="Table 5">
            <a:extLst>
              <a:ext uri="{FF2B5EF4-FFF2-40B4-BE49-F238E27FC236}">
                <a16:creationId xmlns:a16="http://schemas.microsoft.com/office/drawing/2014/main" id="{03C6CAE8-E012-E1FF-6BD6-19F9AC527A22}"/>
              </a:ext>
            </a:extLst>
          </p:cNvPr>
          <p:cNvGraphicFramePr>
            <a:graphicFrameLocks noGrp="1"/>
          </p:cNvGraphicFramePr>
          <p:nvPr>
            <p:extLst>
              <p:ext uri="{D42A27DB-BD31-4B8C-83A1-F6EECF244321}">
                <p14:modId xmlns:p14="http://schemas.microsoft.com/office/powerpoint/2010/main" val="2119333264"/>
              </p:ext>
            </p:extLst>
          </p:nvPr>
        </p:nvGraphicFramePr>
        <p:xfrm>
          <a:off x="1819275" y="1543050"/>
          <a:ext cx="8553450" cy="3771900"/>
        </p:xfrm>
        <a:graphic>
          <a:graphicData uri="http://schemas.openxmlformats.org/drawingml/2006/table">
            <a:tbl>
              <a:tblPr/>
              <a:tblGrid>
                <a:gridCol w="1419225">
                  <a:extLst>
                    <a:ext uri="{9D8B030D-6E8A-4147-A177-3AD203B41FA5}">
                      <a16:colId xmlns:a16="http://schemas.microsoft.com/office/drawing/2014/main" val="3990197717"/>
                    </a:ext>
                  </a:extLst>
                </a:gridCol>
                <a:gridCol w="1133475">
                  <a:extLst>
                    <a:ext uri="{9D8B030D-6E8A-4147-A177-3AD203B41FA5}">
                      <a16:colId xmlns:a16="http://schemas.microsoft.com/office/drawing/2014/main" val="2881877692"/>
                    </a:ext>
                  </a:extLst>
                </a:gridCol>
                <a:gridCol w="666750">
                  <a:extLst>
                    <a:ext uri="{9D8B030D-6E8A-4147-A177-3AD203B41FA5}">
                      <a16:colId xmlns:a16="http://schemas.microsoft.com/office/drawing/2014/main" val="2835388945"/>
                    </a:ext>
                  </a:extLst>
                </a:gridCol>
                <a:gridCol w="666750">
                  <a:extLst>
                    <a:ext uri="{9D8B030D-6E8A-4147-A177-3AD203B41FA5}">
                      <a16:colId xmlns:a16="http://schemas.microsoft.com/office/drawing/2014/main" val="828064551"/>
                    </a:ext>
                  </a:extLst>
                </a:gridCol>
                <a:gridCol w="666750">
                  <a:extLst>
                    <a:ext uri="{9D8B030D-6E8A-4147-A177-3AD203B41FA5}">
                      <a16:colId xmlns:a16="http://schemas.microsoft.com/office/drawing/2014/main" val="4253298965"/>
                    </a:ext>
                  </a:extLst>
                </a:gridCol>
                <a:gridCol w="666750">
                  <a:extLst>
                    <a:ext uri="{9D8B030D-6E8A-4147-A177-3AD203B41FA5}">
                      <a16:colId xmlns:a16="http://schemas.microsoft.com/office/drawing/2014/main" val="4206182265"/>
                    </a:ext>
                  </a:extLst>
                </a:gridCol>
                <a:gridCol w="666750">
                  <a:extLst>
                    <a:ext uri="{9D8B030D-6E8A-4147-A177-3AD203B41FA5}">
                      <a16:colId xmlns:a16="http://schemas.microsoft.com/office/drawing/2014/main" val="626617507"/>
                    </a:ext>
                  </a:extLst>
                </a:gridCol>
                <a:gridCol w="666750">
                  <a:extLst>
                    <a:ext uri="{9D8B030D-6E8A-4147-A177-3AD203B41FA5}">
                      <a16:colId xmlns:a16="http://schemas.microsoft.com/office/drawing/2014/main" val="2206589524"/>
                    </a:ext>
                  </a:extLst>
                </a:gridCol>
                <a:gridCol w="666750">
                  <a:extLst>
                    <a:ext uri="{9D8B030D-6E8A-4147-A177-3AD203B41FA5}">
                      <a16:colId xmlns:a16="http://schemas.microsoft.com/office/drawing/2014/main" val="60799357"/>
                    </a:ext>
                  </a:extLst>
                </a:gridCol>
                <a:gridCol w="666750">
                  <a:extLst>
                    <a:ext uri="{9D8B030D-6E8A-4147-A177-3AD203B41FA5}">
                      <a16:colId xmlns:a16="http://schemas.microsoft.com/office/drawing/2014/main" val="442700689"/>
                    </a:ext>
                  </a:extLst>
                </a:gridCol>
                <a:gridCol w="666750">
                  <a:extLst>
                    <a:ext uri="{9D8B030D-6E8A-4147-A177-3AD203B41FA5}">
                      <a16:colId xmlns:a16="http://schemas.microsoft.com/office/drawing/2014/main" val="4234615827"/>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endParaRPr lang="en-US">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85448782"/>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82622869"/>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b="1">
                          <a:effectLst/>
                        </a:rPr>
                        <a:t>Speed</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-20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495687264"/>
                  </a:ext>
                </a:extLst>
              </a:tr>
              <a:tr h="200025">
                <a:tc rowSpan="3">
                  <a:txBody>
                    <a:bodyPr/>
                    <a:lstStyle/>
                    <a:p>
                      <a:pPr algn="ctr" rtl="0" fontAlgn="ctr"/>
                      <a:r>
                        <a:rPr lang="en-US" sz="250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Max</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1557253352"/>
                  </a:ext>
                </a:extLst>
              </a:tr>
              <a:tr h="200025">
                <a:tc vMerge="1">
                  <a:txBody>
                    <a:bodyPr/>
                    <a:lstStyle/>
                    <a:p>
                      <a:endParaRPr lang="en-US"/>
                    </a:p>
                  </a:txBody>
                  <a:tcPr/>
                </a:tc>
                <a:tc>
                  <a:txBody>
                    <a:bodyPr/>
                    <a:lstStyle/>
                    <a:p>
                      <a:pPr algn="ctr" rtl="0" fontAlgn="ctr"/>
                      <a:r>
                        <a:rPr lang="en-US" sz="2500" dirty="0">
                          <a:effectLst/>
                        </a:rPr>
                        <a:t>Full</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3166571421"/>
                  </a:ext>
                </a:extLst>
              </a:tr>
              <a:tr h="200025">
                <a:tc vMerge="1">
                  <a:txBody>
                    <a:bodyPr/>
                    <a:lstStyle/>
                    <a:p>
                      <a:endParaRPr lang="en-US"/>
                    </a:p>
                  </a:txBody>
                  <a:tcPr/>
                </a:tc>
                <a:tc>
                  <a:txBody>
                    <a:bodyPr/>
                    <a:lstStyle/>
                    <a:p>
                      <a:pPr algn="ctr" rtl="0" fontAlgn="ctr"/>
                      <a:r>
                        <a:rPr lang="en-US" sz="2500" dirty="0">
                          <a:effectLst/>
                        </a:rPr>
                        <a:t>Min</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817865624"/>
                  </a:ext>
                </a:extLst>
              </a:tr>
              <a:tr h="200025">
                <a:tc rowSpan="3">
                  <a:txBody>
                    <a:bodyPr/>
                    <a:lstStyle/>
                    <a:p>
                      <a:pPr algn="ctr" rtl="0" fontAlgn="ctr"/>
                      <a:r>
                        <a:rPr lang="en-US" sz="250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Max</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1367665910"/>
                  </a:ext>
                </a:extLst>
              </a:tr>
              <a:tr h="200025">
                <a:tc vMerge="1">
                  <a:txBody>
                    <a:bodyPr/>
                    <a:lstStyle/>
                    <a:p>
                      <a:endParaRPr lang="en-US"/>
                    </a:p>
                  </a:txBody>
                  <a:tcPr/>
                </a:tc>
                <a:tc>
                  <a:txBody>
                    <a:bodyPr/>
                    <a:lstStyle/>
                    <a:p>
                      <a:pPr algn="ctr" rtl="0" fontAlgn="ctr"/>
                      <a:r>
                        <a:rPr lang="en-US" sz="2500" dirty="0">
                          <a:effectLst/>
                        </a:rPr>
                        <a:t>Full</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1433782914"/>
                  </a:ext>
                </a:extLst>
              </a:tr>
              <a:tr h="200025">
                <a:tc vMerge="1">
                  <a:txBody>
                    <a:bodyPr/>
                    <a:lstStyle/>
                    <a:p>
                      <a:endParaRPr lang="en-US"/>
                    </a:p>
                  </a:txBody>
                  <a:tcPr/>
                </a:tc>
                <a:tc>
                  <a:txBody>
                    <a:bodyPr/>
                    <a:lstStyle/>
                    <a:p>
                      <a:pPr algn="ctr" rtl="0" fontAlgn="ctr"/>
                      <a:r>
                        <a:rPr lang="en-US" sz="2500" dirty="0">
                          <a:effectLst/>
                        </a:rPr>
                        <a:t>Min</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endParaRPr lang="en-US" sz="2500" dirty="0">
                        <a:effectLs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1776649407"/>
                  </a:ext>
                </a:extLst>
              </a:tr>
            </a:tbl>
          </a:graphicData>
        </a:graphic>
      </p:graphicFrame>
      <p:sp>
        <p:nvSpPr>
          <p:cNvPr id="2" name="TextBox 1">
            <a:extLst>
              <a:ext uri="{FF2B5EF4-FFF2-40B4-BE49-F238E27FC236}">
                <a16:creationId xmlns:a16="http://schemas.microsoft.com/office/drawing/2014/main" id="{89D6933A-AF34-706A-7AC8-552F02CF8196}"/>
              </a:ext>
            </a:extLst>
          </p:cNvPr>
          <p:cNvSpPr txBox="1"/>
          <p:nvPr/>
        </p:nvSpPr>
        <p:spPr>
          <a:xfrm>
            <a:off x="3788376" y="5314950"/>
            <a:ext cx="45167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chemeClr val="accent6"/>
                </a:solidFill>
                <a:effectLst/>
                <a:uLnTx/>
                <a:uFillTx/>
                <a:latin typeface="Arial"/>
                <a:cs typeface="Arial"/>
                <a:sym typeface="Arial"/>
              </a:rPr>
              <a:t>HSPF2</a:t>
            </a:r>
            <a:r>
              <a:rPr kumimoji="0" lang="en-US" b="1" i="0" u="none" strike="noStrike" kern="0" cap="none" spc="0" normalizeH="0" baseline="-25000" noProof="0" dirty="0">
                <a:ln>
                  <a:noFill/>
                </a:ln>
                <a:solidFill>
                  <a:schemeClr val="accent6"/>
                </a:solidFill>
                <a:effectLst/>
                <a:uLnTx/>
                <a:uFillTx/>
                <a:latin typeface="Arial"/>
                <a:cs typeface="Arial"/>
                <a:sym typeface="Arial"/>
              </a:rPr>
              <a:t>simulated</a:t>
            </a:r>
            <a:r>
              <a:rPr kumimoji="0" lang="en-US" b="1" i="0" u="none" strike="noStrike" kern="0" cap="none" spc="0" normalizeH="0" baseline="0" noProof="0" dirty="0">
                <a:ln>
                  <a:noFill/>
                </a:ln>
                <a:solidFill>
                  <a:schemeClr val="accent6"/>
                </a:solidFill>
                <a:effectLst/>
                <a:uLnTx/>
                <a:uFillTx/>
                <a:latin typeface="Arial"/>
                <a:cs typeface="Arial"/>
                <a:sym typeface="Arial"/>
              </a:rPr>
              <a:t> = HSPF2?</a:t>
            </a:r>
          </a:p>
        </p:txBody>
      </p:sp>
      <p:sp>
        <p:nvSpPr>
          <p:cNvPr id="3" name="TextBox 2">
            <a:extLst>
              <a:ext uri="{FF2B5EF4-FFF2-40B4-BE49-F238E27FC236}">
                <a16:creationId xmlns:a16="http://schemas.microsoft.com/office/drawing/2014/main" id="{80415EF2-6C91-69C0-659B-04BC31A397B1}"/>
              </a:ext>
            </a:extLst>
          </p:cNvPr>
          <p:cNvSpPr txBox="1"/>
          <p:nvPr/>
        </p:nvSpPr>
        <p:spPr>
          <a:xfrm>
            <a:off x="6853336" y="5314950"/>
            <a:ext cx="45167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chemeClr val="accent2"/>
                </a:solidFill>
                <a:effectLst/>
                <a:uLnTx/>
                <a:uFillTx/>
                <a:latin typeface="Arial"/>
                <a:cs typeface="Arial"/>
                <a:sym typeface="Arial"/>
              </a:rPr>
              <a:t>SEER2</a:t>
            </a:r>
            <a:r>
              <a:rPr kumimoji="0" lang="en-US" b="1" i="0" u="none" strike="noStrike" kern="0" cap="none" spc="0" normalizeH="0" baseline="-25000" noProof="0" dirty="0">
                <a:ln>
                  <a:noFill/>
                </a:ln>
                <a:solidFill>
                  <a:schemeClr val="accent2"/>
                </a:solidFill>
                <a:effectLst/>
                <a:uLnTx/>
                <a:uFillTx/>
                <a:latin typeface="Arial"/>
                <a:cs typeface="Arial"/>
                <a:sym typeface="Arial"/>
              </a:rPr>
              <a:t>simulated</a:t>
            </a:r>
            <a:r>
              <a:rPr kumimoji="0" lang="en-US" b="1" i="0" u="none" strike="noStrike" kern="0" cap="none" spc="0" normalizeH="0" baseline="0" noProof="0" dirty="0">
                <a:ln>
                  <a:noFill/>
                </a:ln>
                <a:solidFill>
                  <a:schemeClr val="accent2"/>
                </a:solidFill>
                <a:effectLst/>
                <a:uLnTx/>
                <a:uFillTx/>
                <a:latin typeface="Arial"/>
                <a:cs typeface="Arial"/>
                <a:sym typeface="Arial"/>
              </a:rPr>
              <a:t> = SEER2?</a:t>
            </a:r>
          </a:p>
        </p:txBody>
      </p:sp>
    </p:spTree>
    <p:extLst>
      <p:ext uri="{BB962C8B-B14F-4D97-AF65-F5344CB8AC3E}">
        <p14:creationId xmlns:p14="http://schemas.microsoft.com/office/powerpoint/2010/main" val="35597361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6C064-DF91-B0A1-4C58-1939AD8C852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0B2CC69-79ED-25A1-A4A4-7004FEB093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795" y="1026537"/>
            <a:ext cx="11528252" cy="5831463"/>
          </a:xfrm>
          <a:prstGeom prst="rect">
            <a:avLst/>
          </a:prstGeom>
        </p:spPr>
      </p:pic>
      <p:sp>
        <p:nvSpPr>
          <p:cNvPr id="2" name="Google Shape;398;p28">
            <a:extLst>
              <a:ext uri="{FF2B5EF4-FFF2-40B4-BE49-F238E27FC236}">
                <a16:creationId xmlns:a16="http://schemas.microsoft.com/office/drawing/2014/main" id="{A8444BD2-90C4-871E-D049-F2FCC7363805}"/>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Variable Speed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Tree>
    <p:extLst>
      <p:ext uri="{BB962C8B-B14F-4D97-AF65-F5344CB8AC3E}">
        <p14:creationId xmlns:p14="http://schemas.microsoft.com/office/powerpoint/2010/main" val="39386364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618F4-167D-ED08-7D0F-39044D42E14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3A10A6E-18B4-C134-729B-E1BB1D2A9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50" y="1026530"/>
            <a:ext cx="11704300" cy="5831470"/>
          </a:xfrm>
          <a:prstGeom prst="rect">
            <a:avLst/>
          </a:prstGeom>
        </p:spPr>
      </p:pic>
      <p:sp>
        <p:nvSpPr>
          <p:cNvPr id="2" name="Google Shape;398;p28">
            <a:extLst>
              <a:ext uri="{FF2B5EF4-FFF2-40B4-BE49-F238E27FC236}">
                <a16:creationId xmlns:a16="http://schemas.microsoft.com/office/drawing/2014/main" id="{D64EFD37-8879-65DE-1D8A-6DF329FA0226}"/>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Variable Speed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Tree>
    <p:extLst>
      <p:ext uri="{BB962C8B-B14F-4D97-AF65-F5344CB8AC3E}">
        <p14:creationId xmlns:p14="http://schemas.microsoft.com/office/powerpoint/2010/main" val="12383894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647F6E8D-807B-F2A3-71FE-0A0155C8E04D}"/>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3CDA2AB8-BA79-D0B6-BF6D-0C5B85D89671}"/>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Variable Speed Systems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5" name="TextBox 4">
            <a:extLst>
              <a:ext uri="{FF2B5EF4-FFF2-40B4-BE49-F238E27FC236}">
                <a16:creationId xmlns:a16="http://schemas.microsoft.com/office/drawing/2014/main" id="{D05108FD-2456-282D-387F-541369DD6ACE}"/>
              </a:ext>
            </a:extLst>
          </p:cNvPr>
          <p:cNvSpPr txBox="1"/>
          <p:nvPr/>
        </p:nvSpPr>
        <p:spPr>
          <a:xfrm>
            <a:off x="4655161" y="5597955"/>
            <a:ext cx="2783134" cy="52322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Roboto Condensed Light"/>
                <a:cs typeface="Arial"/>
                <a:sym typeface="Arial"/>
              </a:rPr>
              <a:t>54 of 54 Values</a:t>
            </a:r>
          </a:p>
        </p:txBody>
      </p:sp>
      <p:graphicFrame>
        <p:nvGraphicFramePr>
          <p:cNvPr id="6" name="Table 5">
            <a:extLst>
              <a:ext uri="{FF2B5EF4-FFF2-40B4-BE49-F238E27FC236}">
                <a16:creationId xmlns:a16="http://schemas.microsoft.com/office/drawing/2014/main" id="{71411BF3-B744-5232-0822-03F7F4F9AA3D}"/>
              </a:ext>
            </a:extLst>
          </p:cNvPr>
          <p:cNvGraphicFramePr>
            <a:graphicFrameLocks noGrp="1"/>
          </p:cNvGraphicFramePr>
          <p:nvPr>
            <p:extLst>
              <p:ext uri="{D42A27DB-BD31-4B8C-83A1-F6EECF244321}">
                <p14:modId xmlns:p14="http://schemas.microsoft.com/office/powerpoint/2010/main" val="3929445932"/>
              </p:ext>
            </p:extLst>
          </p:nvPr>
        </p:nvGraphicFramePr>
        <p:xfrm>
          <a:off x="1819275" y="1543050"/>
          <a:ext cx="8553450" cy="3771900"/>
        </p:xfrm>
        <a:graphic>
          <a:graphicData uri="http://schemas.openxmlformats.org/drawingml/2006/table">
            <a:tbl>
              <a:tblPr/>
              <a:tblGrid>
                <a:gridCol w="1419225">
                  <a:extLst>
                    <a:ext uri="{9D8B030D-6E8A-4147-A177-3AD203B41FA5}">
                      <a16:colId xmlns:a16="http://schemas.microsoft.com/office/drawing/2014/main" val="3990197717"/>
                    </a:ext>
                  </a:extLst>
                </a:gridCol>
                <a:gridCol w="1133475">
                  <a:extLst>
                    <a:ext uri="{9D8B030D-6E8A-4147-A177-3AD203B41FA5}">
                      <a16:colId xmlns:a16="http://schemas.microsoft.com/office/drawing/2014/main" val="2881877692"/>
                    </a:ext>
                  </a:extLst>
                </a:gridCol>
                <a:gridCol w="666750">
                  <a:extLst>
                    <a:ext uri="{9D8B030D-6E8A-4147-A177-3AD203B41FA5}">
                      <a16:colId xmlns:a16="http://schemas.microsoft.com/office/drawing/2014/main" val="2835388945"/>
                    </a:ext>
                  </a:extLst>
                </a:gridCol>
                <a:gridCol w="666750">
                  <a:extLst>
                    <a:ext uri="{9D8B030D-6E8A-4147-A177-3AD203B41FA5}">
                      <a16:colId xmlns:a16="http://schemas.microsoft.com/office/drawing/2014/main" val="828064551"/>
                    </a:ext>
                  </a:extLst>
                </a:gridCol>
                <a:gridCol w="666750">
                  <a:extLst>
                    <a:ext uri="{9D8B030D-6E8A-4147-A177-3AD203B41FA5}">
                      <a16:colId xmlns:a16="http://schemas.microsoft.com/office/drawing/2014/main" val="4253298965"/>
                    </a:ext>
                  </a:extLst>
                </a:gridCol>
                <a:gridCol w="666750">
                  <a:extLst>
                    <a:ext uri="{9D8B030D-6E8A-4147-A177-3AD203B41FA5}">
                      <a16:colId xmlns:a16="http://schemas.microsoft.com/office/drawing/2014/main" val="4206182265"/>
                    </a:ext>
                  </a:extLst>
                </a:gridCol>
                <a:gridCol w="666750">
                  <a:extLst>
                    <a:ext uri="{9D8B030D-6E8A-4147-A177-3AD203B41FA5}">
                      <a16:colId xmlns:a16="http://schemas.microsoft.com/office/drawing/2014/main" val="626617507"/>
                    </a:ext>
                  </a:extLst>
                </a:gridCol>
                <a:gridCol w="666750">
                  <a:extLst>
                    <a:ext uri="{9D8B030D-6E8A-4147-A177-3AD203B41FA5}">
                      <a16:colId xmlns:a16="http://schemas.microsoft.com/office/drawing/2014/main" val="2206589524"/>
                    </a:ext>
                  </a:extLst>
                </a:gridCol>
                <a:gridCol w="666750">
                  <a:extLst>
                    <a:ext uri="{9D8B030D-6E8A-4147-A177-3AD203B41FA5}">
                      <a16:colId xmlns:a16="http://schemas.microsoft.com/office/drawing/2014/main" val="60799357"/>
                    </a:ext>
                  </a:extLst>
                </a:gridCol>
                <a:gridCol w="666750">
                  <a:extLst>
                    <a:ext uri="{9D8B030D-6E8A-4147-A177-3AD203B41FA5}">
                      <a16:colId xmlns:a16="http://schemas.microsoft.com/office/drawing/2014/main" val="442700689"/>
                    </a:ext>
                  </a:extLst>
                </a:gridCol>
                <a:gridCol w="666750">
                  <a:extLst>
                    <a:ext uri="{9D8B030D-6E8A-4147-A177-3AD203B41FA5}">
                      <a16:colId xmlns:a16="http://schemas.microsoft.com/office/drawing/2014/main" val="4234615827"/>
                    </a:ext>
                  </a:extLst>
                </a:gridCol>
              </a:tblGrid>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endParaRPr lang="en-US">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rtl="0" fontAlgn="ctr"/>
                      <a:r>
                        <a:rPr lang="en-US" sz="2500" b="1" dirty="0">
                          <a:effectLst/>
                        </a:rPr>
                        <a:t>Outdoor Temperature [°F]</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85448782"/>
                  </a:ext>
                </a:extLst>
              </a:tr>
              <a:tr h="200025">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endParaRPr lang="en-US" dirty="0">
                        <a:effectLst/>
                      </a:endParaRPr>
                    </a:p>
                  </a:txBody>
                  <a:tcPr marL="28575" marR="28575" marT="19050" marB="1905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rtl="0" fontAlgn="ctr"/>
                      <a:r>
                        <a:rPr lang="en-US" sz="2500" b="1" dirty="0">
                          <a:effectLst/>
                        </a:rPr>
                        <a:t>Heating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2500" b="1" dirty="0">
                          <a:effectLst/>
                        </a:rPr>
                        <a:t>Cooling</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82622869"/>
                  </a:ext>
                </a:extLst>
              </a:tr>
              <a:tr h="200025">
                <a:tc>
                  <a:txBody>
                    <a:bodyPr/>
                    <a:lstStyle/>
                    <a:p>
                      <a:pPr algn="ctr" rtl="0" fontAlgn="ctr"/>
                      <a:r>
                        <a:rPr lang="en-US" sz="2500" b="1" dirty="0">
                          <a:effectLst/>
                        </a:rPr>
                        <a:t>Metric</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b="1">
                          <a:effectLst/>
                        </a:rPr>
                        <a:t>Speed</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-20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17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47</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60</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82</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95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125</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495687264"/>
                  </a:ext>
                </a:extLst>
              </a:tr>
              <a:tr h="200025">
                <a:tc rowSpan="3">
                  <a:txBody>
                    <a:bodyPr/>
                    <a:lstStyle/>
                    <a:p>
                      <a:pPr algn="ctr" rtl="0" fontAlgn="ctr"/>
                      <a:r>
                        <a:rPr lang="en-US" sz="2500">
                          <a:effectLst/>
                        </a:rPr>
                        <a:t>Capacity</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Max</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1557253352"/>
                  </a:ext>
                </a:extLst>
              </a:tr>
              <a:tr h="200025">
                <a:tc vMerge="1">
                  <a:txBody>
                    <a:bodyPr/>
                    <a:lstStyle/>
                    <a:p>
                      <a:endParaRPr lang="en-US"/>
                    </a:p>
                  </a:txBody>
                  <a:tcPr/>
                </a:tc>
                <a:tc>
                  <a:txBody>
                    <a:bodyPr/>
                    <a:lstStyle/>
                    <a:p>
                      <a:pPr algn="ctr" rtl="0" fontAlgn="ctr"/>
                      <a:r>
                        <a:rPr lang="en-US" sz="2500" dirty="0">
                          <a:effectLst/>
                        </a:rPr>
                        <a:t>Full</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3166571421"/>
                  </a:ext>
                </a:extLst>
              </a:tr>
              <a:tr h="200025">
                <a:tc vMerge="1">
                  <a:txBody>
                    <a:bodyPr/>
                    <a:lstStyle/>
                    <a:p>
                      <a:endParaRPr lang="en-US"/>
                    </a:p>
                  </a:txBody>
                  <a:tcPr/>
                </a:tc>
                <a:tc>
                  <a:txBody>
                    <a:bodyPr/>
                    <a:lstStyle/>
                    <a:p>
                      <a:pPr algn="ctr" rtl="0" fontAlgn="ctr"/>
                      <a:r>
                        <a:rPr lang="en-US" sz="2500" dirty="0">
                          <a:effectLst/>
                        </a:rPr>
                        <a:t>Min</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817865624"/>
                  </a:ext>
                </a:extLst>
              </a:tr>
              <a:tr h="200025">
                <a:tc rowSpan="3">
                  <a:txBody>
                    <a:bodyPr/>
                    <a:lstStyle/>
                    <a:p>
                      <a:pPr algn="ctr" rtl="0" fontAlgn="ctr"/>
                      <a:r>
                        <a:rPr lang="en-US" sz="2500">
                          <a:effectLst/>
                        </a:rPr>
                        <a:t>Power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Max</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1367665910"/>
                  </a:ext>
                </a:extLst>
              </a:tr>
              <a:tr h="200025">
                <a:tc vMerge="1">
                  <a:txBody>
                    <a:bodyPr/>
                    <a:lstStyle/>
                    <a:p>
                      <a:endParaRPr lang="en-US"/>
                    </a:p>
                  </a:txBody>
                  <a:tcPr/>
                </a:tc>
                <a:tc>
                  <a:txBody>
                    <a:bodyPr/>
                    <a:lstStyle/>
                    <a:p>
                      <a:pPr algn="ctr" rtl="0" fontAlgn="ctr"/>
                      <a:r>
                        <a:rPr lang="en-US" sz="2500" dirty="0">
                          <a:effectLst/>
                        </a:rPr>
                        <a:t>Full</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1433782914"/>
                  </a:ext>
                </a:extLst>
              </a:tr>
              <a:tr h="200025">
                <a:tc vMerge="1">
                  <a:txBody>
                    <a:bodyPr/>
                    <a:lstStyle/>
                    <a:p>
                      <a:endParaRPr lang="en-US"/>
                    </a:p>
                  </a:txBody>
                  <a:tcPr/>
                </a:tc>
                <a:tc>
                  <a:txBody>
                    <a:bodyPr/>
                    <a:lstStyle/>
                    <a:p>
                      <a:pPr algn="ctr" rtl="0" fontAlgn="ctr"/>
                      <a:r>
                        <a:rPr lang="en-US" sz="2500" dirty="0">
                          <a:effectLst/>
                        </a:rPr>
                        <a:t>Min</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CB9C"/>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tc>
                  <a:txBody>
                    <a:bodyPr/>
                    <a:lstStyle/>
                    <a:p>
                      <a:pPr algn="ctr" rtl="0" fontAlgn="ctr"/>
                      <a:r>
                        <a:rPr lang="en-US" sz="2500" dirty="0">
                          <a:effectLst/>
                        </a:rPr>
                        <a:t>➡️</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C2F4"/>
                    </a:solidFill>
                  </a:tcPr>
                </a:tc>
                <a:extLst>
                  <a:ext uri="{0D108BD9-81ED-4DB2-BD59-A6C34878D82A}">
                    <a16:rowId xmlns:a16="http://schemas.microsoft.com/office/drawing/2014/main" val="1776649407"/>
                  </a:ext>
                </a:extLst>
              </a:tr>
            </a:tbl>
          </a:graphicData>
        </a:graphic>
      </p:graphicFrame>
    </p:spTree>
    <p:extLst>
      <p:ext uri="{BB962C8B-B14F-4D97-AF65-F5344CB8AC3E}">
        <p14:creationId xmlns:p14="http://schemas.microsoft.com/office/powerpoint/2010/main" val="17175925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42F454C7-02B9-F669-52BE-8B67A6AB16A7}"/>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36792880-8135-1E6B-427B-72E5CD6B45CB}"/>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Variability with indoor conditions</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pSp>
        <p:nvGrpSpPr>
          <p:cNvPr id="6" name="Group 5">
            <a:extLst>
              <a:ext uri="{FF2B5EF4-FFF2-40B4-BE49-F238E27FC236}">
                <a16:creationId xmlns:a16="http://schemas.microsoft.com/office/drawing/2014/main" id="{82FAD0A6-DE9E-50EA-D988-C4D9A55D4ACB}"/>
              </a:ext>
            </a:extLst>
          </p:cNvPr>
          <p:cNvGrpSpPr/>
          <p:nvPr/>
        </p:nvGrpSpPr>
        <p:grpSpPr>
          <a:xfrm>
            <a:off x="1239186" y="1245551"/>
            <a:ext cx="9713627" cy="5469087"/>
            <a:chOff x="461356" y="1850591"/>
            <a:chExt cx="8221751" cy="4629112"/>
          </a:xfrm>
        </p:grpSpPr>
        <p:pic>
          <p:nvPicPr>
            <p:cNvPr id="4" name="Picture 3" descr="A graph with blue lines&#10;&#10;Description automatically generated">
              <a:extLst>
                <a:ext uri="{FF2B5EF4-FFF2-40B4-BE49-F238E27FC236}">
                  <a16:creationId xmlns:a16="http://schemas.microsoft.com/office/drawing/2014/main" id="{14E07720-8417-8974-DA53-095CC700A87B}"/>
                </a:ext>
              </a:extLst>
            </p:cNvPr>
            <p:cNvPicPr>
              <a:picLocks noChangeAspect="1"/>
            </p:cNvPicPr>
            <p:nvPr/>
          </p:nvPicPr>
          <p:blipFill>
            <a:blip r:embed="rId3">
              <a:extLst>
                <a:ext uri="{28A0092B-C50C-407E-A947-70E740481C1C}">
                  <a14:useLocalDpi xmlns:a14="http://schemas.microsoft.com/office/drawing/2010/main" val="0"/>
                </a:ext>
              </a:extLst>
            </a:blip>
            <a:srcRect l="1112" t="5981" r="28388" b="1769"/>
            <a:stretch/>
          </p:blipFill>
          <p:spPr>
            <a:xfrm>
              <a:off x="461356" y="1850591"/>
              <a:ext cx="8221751" cy="4629112"/>
            </a:xfrm>
            <a:prstGeom prst="rect">
              <a:avLst/>
            </a:prstGeom>
          </p:spPr>
        </p:pic>
        <p:pic>
          <p:nvPicPr>
            <p:cNvPr id="5" name="Picture 4" descr="A graph with blue lines&#10;&#10;Description automatically generated">
              <a:extLst>
                <a:ext uri="{FF2B5EF4-FFF2-40B4-BE49-F238E27FC236}">
                  <a16:creationId xmlns:a16="http://schemas.microsoft.com/office/drawing/2014/main" id="{D2C13916-4A1D-3745-AF1E-A4ECA9FF01FE}"/>
                </a:ext>
              </a:extLst>
            </p:cNvPr>
            <p:cNvPicPr>
              <a:picLocks noChangeAspect="1"/>
            </p:cNvPicPr>
            <p:nvPr/>
          </p:nvPicPr>
          <p:blipFill>
            <a:blip r:embed="rId3">
              <a:extLst>
                <a:ext uri="{28A0092B-C50C-407E-A947-70E740481C1C}">
                  <a14:useLocalDpi xmlns:a14="http://schemas.microsoft.com/office/drawing/2010/main" val="0"/>
                </a:ext>
              </a:extLst>
            </a:blip>
            <a:srcRect l="72243" t="13052" r="489" b="65601"/>
            <a:stretch/>
          </p:blipFill>
          <p:spPr>
            <a:xfrm>
              <a:off x="1262357" y="4669104"/>
              <a:ext cx="3180171" cy="1071226"/>
            </a:xfrm>
            <a:prstGeom prst="rect">
              <a:avLst/>
            </a:prstGeom>
            <a:ln>
              <a:solidFill>
                <a:schemeClr val="tx1">
                  <a:lumMod val="50000"/>
                </a:schemeClr>
              </a:solidFill>
            </a:ln>
          </p:spPr>
        </p:pic>
      </p:grpSp>
      <p:sp>
        <p:nvSpPr>
          <p:cNvPr id="7" name="TextBox 6">
            <a:extLst>
              <a:ext uri="{FF2B5EF4-FFF2-40B4-BE49-F238E27FC236}">
                <a16:creationId xmlns:a16="http://schemas.microsoft.com/office/drawing/2014/main" id="{3151D785-7A9E-88B2-76F3-AE4B9F5387ED}"/>
              </a:ext>
            </a:extLst>
          </p:cNvPr>
          <p:cNvSpPr txBox="1"/>
          <p:nvPr/>
        </p:nvSpPr>
        <p:spPr>
          <a:xfrm>
            <a:off x="8588416" y="6401454"/>
            <a:ext cx="37235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chemeClr val="tx1">
                    <a:lumMod val="50000"/>
                  </a:schemeClr>
                </a:solidFill>
                <a:latin typeface="Arial"/>
                <a:cs typeface="Arial"/>
                <a:sym typeface="Arial"/>
              </a:rPr>
              <a:t>Data </a:t>
            </a:r>
            <a:r>
              <a:rPr kumimoji="0" lang="en-US" sz="2400" i="0" u="none" strike="noStrike" kern="0" cap="none" spc="0" normalizeH="0" baseline="0" noProof="0" dirty="0">
                <a:ln>
                  <a:noFill/>
                </a:ln>
                <a:solidFill>
                  <a:schemeClr val="tx1">
                    <a:lumMod val="50000"/>
                  </a:schemeClr>
                </a:solidFill>
                <a:effectLst/>
                <a:uLnTx/>
                <a:uFillTx/>
                <a:latin typeface="Arial"/>
                <a:cs typeface="Arial"/>
                <a:sym typeface="Arial"/>
              </a:rPr>
              <a:t>Source: Cutler et al.</a:t>
            </a:r>
          </a:p>
        </p:txBody>
      </p:sp>
    </p:spTree>
    <p:extLst>
      <p:ext uri="{BB962C8B-B14F-4D97-AF65-F5344CB8AC3E}">
        <p14:creationId xmlns:p14="http://schemas.microsoft.com/office/powerpoint/2010/main" val="20420054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11F4CF1D-7E05-98AA-FE8A-F2347DF3E421}"/>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A15D369B-694C-A641-257B-3D3761BE93AD}"/>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Defrost</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2" name="Google Shape;431;p31">
            <a:extLst>
              <a:ext uri="{FF2B5EF4-FFF2-40B4-BE49-F238E27FC236}">
                <a16:creationId xmlns:a16="http://schemas.microsoft.com/office/drawing/2014/main" id="{D941A758-F680-CC35-421D-3441A22853EA}"/>
              </a:ext>
            </a:extLst>
          </p:cNvPr>
          <p:cNvSpPr txBox="1"/>
          <p:nvPr/>
        </p:nvSpPr>
        <p:spPr>
          <a:xfrm>
            <a:off x="500743" y="5190009"/>
            <a:ext cx="10871067" cy="1378525"/>
          </a:xfrm>
          <a:prstGeom prst="rect">
            <a:avLst/>
          </a:prstGeom>
          <a:noFill/>
          <a:ln>
            <a:noFill/>
          </a:ln>
        </p:spPr>
        <p:txBody>
          <a:bodyPr spcFirstLastPara="1" wrap="square" lIns="91425" tIns="91425" rIns="91425" bIns="91425" anchor="t" anchorCtr="0">
            <a:noAutofit/>
          </a:bodyPr>
          <a:lstStyle/>
          <a:p>
            <a:pPr marL="457200" marR="0" lvl="0" indent="-381000" algn="l" defTabSz="914400" rtl="0" eaLnBrk="1" fontAlgn="auto" latinLnBrk="0" hangingPunct="1">
              <a:lnSpc>
                <a:spcPct val="100000"/>
              </a:lnSpc>
              <a:spcBef>
                <a:spcPts val="600"/>
              </a:spcBef>
              <a:spcAft>
                <a:spcPts val="0"/>
              </a:spcAft>
              <a:buClr>
                <a:srgbClr val="C7D3E6"/>
              </a:buClr>
              <a:buSzPts val="2400"/>
              <a:buFont typeface="Roboto Light"/>
              <a:buChar char="▰"/>
              <a:tabLst/>
              <a:defRPr/>
            </a:pPr>
            <a:r>
              <a:rPr kumimoji="0" lang="en-US" sz="28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Supplemental heat is active and indoor fan is running</a:t>
            </a:r>
          </a:p>
          <a:p>
            <a:pPr marL="457200" marR="0" lvl="0" indent="-381000" algn="l" defTabSz="914400" rtl="0" eaLnBrk="1" fontAlgn="auto" latinLnBrk="0" hangingPunct="1">
              <a:lnSpc>
                <a:spcPct val="100000"/>
              </a:lnSpc>
              <a:spcBef>
                <a:spcPts val="600"/>
              </a:spcBef>
              <a:spcAft>
                <a:spcPts val="0"/>
              </a:spcAft>
              <a:buClr>
                <a:srgbClr val="C7D3E6"/>
              </a:buClr>
              <a:buSzPts val="2400"/>
              <a:buFont typeface="Roboto Light"/>
              <a:buChar char="▰"/>
              <a:tabLst/>
              <a:defRPr/>
            </a:pPr>
            <a:r>
              <a:rPr lang="en-US" sz="2800" kern="0" dirty="0">
                <a:solidFill>
                  <a:srgbClr val="3F3F3F">
                    <a:lumMod val="50000"/>
                  </a:srgbClr>
                </a:solidFill>
                <a:latin typeface="Roboto" panose="02000000000000000000" pitchFamily="2" charset="0"/>
                <a:ea typeface="Roboto" panose="02000000000000000000" pitchFamily="2" charset="0"/>
                <a:cs typeface="Roboto" panose="02000000000000000000" pitchFamily="2" charset="0"/>
                <a:sym typeface="Roboto Light"/>
              </a:rPr>
              <a:t>Pan heater: 150W when below 32F</a:t>
            </a:r>
            <a:endParaRPr kumimoji="0" lang="en-US" sz="28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endParaRPr>
          </a:p>
          <a:p>
            <a:pPr marL="457200" marR="0" lvl="0" indent="-381000" algn="l" defTabSz="914400" rtl="0" eaLnBrk="1" fontAlgn="auto" latinLnBrk="0" hangingPunct="1">
              <a:lnSpc>
                <a:spcPct val="100000"/>
              </a:lnSpc>
              <a:spcBef>
                <a:spcPts val="600"/>
              </a:spcBef>
              <a:spcAft>
                <a:spcPts val="0"/>
              </a:spcAft>
              <a:buClr>
                <a:srgbClr val="C7D3E6"/>
              </a:buClr>
              <a:buSzPts val="2400"/>
              <a:buFont typeface="Roboto Light"/>
              <a:buChar char="▰"/>
              <a:tabLst/>
              <a:defRPr/>
            </a:pPr>
            <a:endParaRPr kumimoji="0" lang="en-US" sz="28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endParaRPr>
          </a:p>
        </p:txBody>
      </p:sp>
      <p:grpSp>
        <p:nvGrpSpPr>
          <p:cNvPr id="7" name="Group 6">
            <a:extLst>
              <a:ext uri="{FF2B5EF4-FFF2-40B4-BE49-F238E27FC236}">
                <a16:creationId xmlns:a16="http://schemas.microsoft.com/office/drawing/2014/main" id="{0E046DC5-A858-16A1-EA3F-1CDF3E204A86}"/>
              </a:ext>
            </a:extLst>
          </p:cNvPr>
          <p:cNvGrpSpPr/>
          <p:nvPr/>
        </p:nvGrpSpPr>
        <p:grpSpPr>
          <a:xfrm>
            <a:off x="1893758" y="1085798"/>
            <a:ext cx="7772400" cy="4263964"/>
            <a:chOff x="3018020" y="1044996"/>
            <a:chExt cx="7772400" cy="4263964"/>
          </a:xfrm>
        </p:grpSpPr>
        <p:pic>
          <p:nvPicPr>
            <p:cNvPr id="4" name="Picture 3" descr="A graph of a temperature&#10;&#10;Description automatically generated">
              <a:extLst>
                <a:ext uri="{FF2B5EF4-FFF2-40B4-BE49-F238E27FC236}">
                  <a16:creationId xmlns:a16="http://schemas.microsoft.com/office/drawing/2014/main" id="{05519ABF-46E2-3975-9BF3-2C0EF435E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020" y="1044996"/>
              <a:ext cx="7772400" cy="4263964"/>
            </a:xfrm>
            <a:prstGeom prst="rect">
              <a:avLst/>
            </a:prstGeom>
          </p:spPr>
        </p:pic>
        <p:pic>
          <p:nvPicPr>
            <p:cNvPr id="6" name="Picture 5" descr="A blue and red lines with black text&#10;&#10;Description automatically generated">
              <a:extLst>
                <a:ext uri="{FF2B5EF4-FFF2-40B4-BE49-F238E27FC236}">
                  <a16:creationId xmlns:a16="http://schemas.microsoft.com/office/drawing/2014/main" id="{2D98CA21-3AE5-F4BA-DCFD-A5E16C332F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9562" y="1576939"/>
              <a:ext cx="1215036" cy="598026"/>
            </a:xfrm>
            <a:prstGeom prst="rect">
              <a:avLst/>
            </a:prstGeom>
            <a:ln>
              <a:solidFill>
                <a:schemeClr val="tx1">
                  <a:lumMod val="50000"/>
                </a:schemeClr>
              </a:solidFill>
            </a:ln>
          </p:spPr>
        </p:pic>
      </p:grpSp>
      <p:sp>
        <p:nvSpPr>
          <p:cNvPr id="8" name="TextBox 7">
            <a:extLst>
              <a:ext uri="{FF2B5EF4-FFF2-40B4-BE49-F238E27FC236}">
                <a16:creationId xmlns:a16="http://schemas.microsoft.com/office/drawing/2014/main" id="{A7F37850-4AB3-8081-09D2-E37061514F1B}"/>
              </a:ext>
            </a:extLst>
          </p:cNvPr>
          <p:cNvSpPr txBox="1"/>
          <p:nvPr/>
        </p:nvSpPr>
        <p:spPr>
          <a:xfrm>
            <a:off x="5787343" y="6389990"/>
            <a:ext cx="64046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i="0" u="none" strike="noStrike" kern="0" cap="none" spc="0" normalizeH="0" baseline="0" noProof="0" dirty="0">
                <a:ln>
                  <a:noFill/>
                </a:ln>
                <a:solidFill>
                  <a:schemeClr val="tx1">
                    <a:lumMod val="50000"/>
                  </a:schemeClr>
                </a:solidFill>
                <a:effectLst/>
                <a:uLnTx/>
                <a:uFillTx/>
                <a:latin typeface="Arial"/>
                <a:cs typeface="Arial"/>
                <a:sym typeface="Arial"/>
              </a:rPr>
              <a:t>Data Source: Central Valley Research Homes</a:t>
            </a:r>
          </a:p>
        </p:txBody>
      </p:sp>
      <p:cxnSp>
        <p:nvCxnSpPr>
          <p:cNvPr id="3" name="Straight Connector 2">
            <a:extLst>
              <a:ext uri="{FF2B5EF4-FFF2-40B4-BE49-F238E27FC236}">
                <a16:creationId xmlns:a16="http://schemas.microsoft.com/office/drawing/2014/main" id="{428C1A88-EDE7-ABA3-404F-DEC99B8E99A5}"/>
              </a:ext>
            </a:extLst>
          </p:cNvPr>
          <p:cNvCxnSpPr>
            <a:cxnSpLocks/>
          </p:cNvCxnSpPr>
          <p:nvPr/>
        </p:nvCxnSpPr>
        <p:spPr>
          <a:xfrm flipV="1">
            <a:off x="7977633" y="1376724"/>
            <a:ext cx="0" cy="3345747"/>
          </a:xfrm>
          <a:prstGeom prst="line">
            <a:avLst/>
          </a:prstGeom>
          <a:ln w="38100">
            <a:solidFill>
              <a:schemeClr val="tx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D55B77A-232D-A7A9-2FCE-BCB78492B5E7}"/>
              </a:ext>
            </a:extLst>
          </p:cNvPr>
          <p:cNvSpPr txBox="1"/>
          <p:nvPr/>
        </p:nvSpPr>
        <p:spPr>
          <a:xfrm rot="16200000">
            <a:off x="6549778" y="2510255"/>
            <a:ext cx="2525050" cy="338554"/>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i="0" u="none" strike="noStrike" kern="0" cap="none" spc="0" normalizeH="0" baseline="0" noProof="0" dirty="0">
                <a:ln>
                  <a:noFill/>
                </a:ln>
                <a:solidFill>
                  <a:srgbClr val="000000"/>
                </a:solidFill>
                <a:effectLst/>
                <a:uLnTx/>
                <a:uFillTx/>
                <a:latin typeface="Arial"/>
                <a:ea typeface="Roboto Condensed Light"/>
                <a:cs typeface="Arial"/>
                <a:sym typeface="Arial"/>
              </a:rPr>
              <a:t>Max Defrost Temperature</a:t>
            </a:r>
          </a:p>
        </p:txBody>
      </p:sp>
    </p:spTree>
    <p:extLst>
      <p:ext uri="{BB962C8B-B14F-4D97-AF65-F5344CB8AC3E}">
        <p14:creationId xmlns:p14="http://schemas.microsoft.com/office/powerpoint/2010/main" val="27665971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ECFFC83A-B066-9844-481C-30F49DF1DB9A}"/>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80668CE7-AE1E-FF12-E650-2D60A07B935C}"/>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Indoor Fan Power</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pSp>
        <p:nvGrpSpPr>
          <p:cNvPr id="11" name="Group 10">
            <a:extLst>
              <a:ext uri="{FF2B5EF4-FFF2-40B4-BE49-F238E27FC236}">
                <a16:creationId xmlns:a16="http://schemas.microsoft.com/office/drawing/2014/main" id="{FEDBEF80-6ECB-3375-813B-6E9D4C4727CB}"/>
              </a:ext>
            </a:extLst>
          </p:cNvPr>
          <p:cNvGrpSpPr/>
          <p:nvPr/>
        </p:nvGrpSpPr>
        <p:grpSpPr>
          <a:xfrm>
            <a:off x="1385840" y="1074878"/>
            <a:ext cx="9420320" cy="5881506"/>
            <a:chOff x="1004340" y="322288"/>
            <a:chExt cx="7600013" cy="4745011"/>
          </a:xfrm>
        </p:grpSpPr>
        <p:pic>
          <p:nvPicPr>
            <p:cNvPr id="8" name="Picture 7" descr="A graph of different colored lines&#10;&#10;Description automatically generated">
              <a:extLst>
                <a:ext uri="{FF2B5EF4-FFF2-40B4-BE49-F238E27FC236}">
                  <a16:creationId xmlns:a16="http://schemas.microsoft.com/office/drawing/2014/main" id="{9294A2B8-BA1C-F55F-D7E3-E403C179D9B6}"/>
                </a:ext>
              </a:extLst>
            </p:cNvPr>
            <p:cNvPicPr>
              <a:picLocks noChangeAspect="1"/>
            </p:cNvPicPr>
            <p:nvPr/>
          </p:nvPicPr>
          <p:blipFill>
            <a:blip r:embed="rId3">
              <a:extLst>
                <a:ext uri="{28A0092B-C50C-407E-A947-70E740481C1C}">
                  <a14:useLocalDpi xmlns:a14="http://schemas.microsoft.com/office/drawing/2010/main" val="0"/>
                </a:ext>
              </a:extLst>
            </a:blip>
            <a:srcRect l="1157" t="3456" r="1061"/>
            <a:stretch/>
          </p:blipFill>
          <p:spPr>
            <a:xfrm>
              <a:off x="1004340" y="322288"/>
              <a:ext cx="7600013" cy="4745011"/>
            </a:xfrm>
            <a:prstGeom prst="rect">
              <a:avLst/>
            </a:prstGeom>
          </p:spPr>
        </p:pic>
        <p:pic>
          <p:nvPicPr>
            <p:cNvPr id="10" name="Picture 9" descr="A black text on a white background&#10;&#10;Description automatically generated">
              <a:extLst>
                <a:ext uri="{FF2B5EF4-FFF2-40B4-BE49-F238E27FC236}">
                  <a16:creationId xmlns:a16="http://schemas.microsoft.com/office/drawing/2014/main" id="{8A9A76C5-D082-84D8-55AA-5AC3680F86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0109" y="496327"/>
              <a:ext cx="2948419" cy="982806"/>
            </a:xfrm>
            <a:prstGeom prst="rect">
              <a:avLst/>
            </a:prstGeom>
            <a:ln>
              <a:solidFill>
                <a:schemeClr val="tx1">
                  <a:lumMod val="50000"/>
                </a:schemeClr>
              </a:solidFill>
            </a:ln>
          </p:spPr>
        </p:pic>
      </p:grpSp>
      <p:sp>
        <p:nvSpPr>
          <p:cNvPr id="12" name="TextBox 11">
            <a:extLst>
              <a:ext uri="{FF2B5EF4-FFF2-40B4-BE49-F238E27FC236}">
                <a16:creationId xmlns:a16="http://schemas.microsoft.com/office/drawing/2014/main" id="{BE113D8F-D0D7-A2B4-9CC9-1454E834153A}"/>
              </a:ext>
            </a:extLst>
          </p:cNvPr>
          <p:cNvSpPr txBox="1"/>
          <p:nvPr/>
        </p:nvSpPr>
        <p:spPr>
          <a:xfrm rot="21008257">
            <a:off x="4924938" y="2522650"/>
            <a:ext cx="3133009" cy="403752"/>
          </a:xfrm>
          <a:prstGeom prst="rect">
            <a:avLst/>
          </a:prstGeom>
          <a:noFill/>
        </p:spPr>
        <p:txBody>
          <a:bodyPr wrap="square" rtlCol="0">
            <a:spAutoFit/>
          </a:bodyPr>
          <a:lstStyle/>
          <a:p>
            <a:r>
              <a:rPr lang="en-US" dirty="0">
                <a:solidFill>
                  <a:srgbClr val="06CD99"/>
                </a:solidFill>
              </a:rPr>
              <a:t>(0.414 W/cfm)∙(0.3∙x+0.7)</a:t>
            </a:r>
          </a:p>
        </p:txBody>
      </p:sp>
      <p:sp>
        <p:nvSpPr>
          <p:cNvPr id="13" name="TextBox 12">
            <a:extLst>
              <a:ext uri="{FF2B5EF4-FFF2-40B4-BE49-F238E27FC236}">
                <a16:creationId xmlns:a16="http://schemas.microsoft.com/office/drawing/2014/main" id="{52508020-A86F-1823-142B-4E581C8A87FF}"/>
              </a:ext>
            </a:extLst>
          </p:cNvPr>
          <p:cNvSpPr txBox="1"/>
          <p:nvPr/>
        </p:nvSpPr>
        <p:spPr>
          <a:xfrm rot="20022740">
            <a:off x="5533996" y="4049392"/>
            <a:ext cx="3133009" cy="403752"/>
          </a:xfrm>
          <a:prstGeom prst="rect">
            <a:avLst/>
          </a:prstGeom>
          <a:noFill/>
        </p:spPr>
        <p:txBody>
          <a:bodyPr wrap="square" rtlCol="0">
            <a:spAutoFit/>
          </a:bodyPr>
          <a:lstStyle/>
          <a:p>
            <a:r>
              <a:rPr lang="en-US" dirty="0">
                <a:solidFill>
                  <a:srgbClr val="535FF9"/>
                </a:solidFill>
              </a:rPr>
              <a:t>(0.281 W/cfm)∙x</a:t>
            </a:r>
            <a:r>
              <a:rPr lang="en-US" baseline="30000" dirty="0">
                <a:solidFill>
                  <a:srgbClr val="535FF9"/>
                </a:solidFill>
              </a:rPr>
              <a:t>1.75</a:t>
            </a:r>
            <a:endParaRPr lang="en-US" dirty="0">
              <a:solidFill>
                <a:srgbClr val="535FF9"/>
              </a:solidFill>
            </a:endParaRPr>
          </a:p>
        </p:txBody>
      </p:sp>
      <p:sp>
        <p:nvSpPr>
          <p:cNvPr id="14" name="TextBox 13">
            <a:extLst>
              <a:ext uri="{FF2B5EF4-FFF2-40B4-BE49-F238E27FC236}">
                <a16:creationId xmlns:a16="http://schemas.microsoft.com/office/drawing/2014/main" id="{610D88B0-D6C0-9884-E0F6-3097B748BE3C}"/>
              </a:ext>
            </a:extLst>
          </p:cNvPr>
          <p:cNvSpPr txBox="1"/>
          <p:nvPr/>
        </p:nvSpPr>
        <p:spPr>
          <a:xfrm rot="20249330">
            <a:off x="7058430" y="4172299"/>
            <a:ext cx="3133009" cy="403752"/>
          </a:xfrm>
          <a:prstGeom prst="rect">
            <a:avLst/>
          </a:prstGeom>
          <a:noFill/>
        </p:spPr>
        <p:txBody>
          <a:bodyPr wrap="square" rtlCol="0">
            <a:spAutoFit/>
          </a:bodyPr>
          <a:lstStyle/>
          <a:p>
            <a:r>
              <a:rPr lang="en-US" dirty="0">
                <a:solidFill>
                  <a:srgbClr val="EF543A"/>
                </a:solidFill>
              </a:rPr>
              <a:t>(0.171 W/cfm)∙x</a:t>
            </a:r>
            <a:r>
              <a:rPr lang="en-US" baseline="30000" dirty="0">
                <a:solidFill>
                  <a:srgbClr val="EF543A"/>
                </a:solidFill>
              </a:rPr>
              <a:t>2</a:t>
            </a:r>
            <a:endParaRPr lang="en-US" dirty="0">
              <a:solidFill>
                <a:srgbClr val="EF543A"/>
              </a:solidFill>
            </a:endParaRPr>
          </a:p>
        </p:txBody>
      </p:sp>
      <p:sp>
        <p:nvSpPr>
          <p:cNvPr id="2" name="TextBox 1">
            <a:extLst>
              <a:ext uri="{FF2B5EF4-FFF2-40B4-BE49-F238E27FC236}">
                <a16:creationId xmlns:a16="http://schemas.microsoft.com/office/drawing/2014/main" id="{20701870-900F-1054-4C97-F984541C5040}"/>
              </a:ext>
            </a:extLst>
          </p:cNvPr>
          <p:cNvSpPr txBox="1"/>
          <p:nvPr/>
        </p:nvSpPr>
        <p:spPr>
          <a:xfrm rot="16200000">
            <a:off x="8159087" y="3210300"/>
            <a:ext cx="2574621" cy="437399"/>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i="0" u="none" strike="noStrike" kern="0" cap="none" spc="0" normalizeH="0" baseline="0" noProof="0" dirty="0">
                <a:ln>
                  <a:noFill/>
                </a:ln>
                <a:solidFill>
                  <a:srgbClr val="000000"/>
                </a:solidFill>
                <a:effectLst/>
                <a:uLnTx/>
                <a:uFillTx/>
                <a:latin typeface="Arial"/>
                <a:ea typeface="Roboto Condensed Light"/>
                <a:cs typeface="Arial"/>
                <a:sym typeface="Arial"/>
              </a:rPr>
              <a:t>Full Speed Cooling</a:t>
            </a:r>
          </a:p>
        </p:txBody>
      </p:sp>
      <p:cxnSp>
        <p:nvCxnSpPr>
          <p:cNvPr id="4" name="Straight Connector 3">
            <a:extLst>
              <a:ext uri="{FF2B5EF4-FFF2-40B4-BE49-F238E27FC236}">
                <a16:creationId xmlns:a16="http://schemas.microsoft.com/office/drawing/2014/main" id="{276B3C7F-85F8-077A-7495-69AE18373155}"/>
              </a:ext>
            </a:extLst>
          </p:cNvPr>
          <p:cNvCxnSpPr/>
          <p:nvPr/>
        </p:nvCxnSpPr>
        <p:spPr>
          <a:xfrm flipV="1">
            <a:off x="9227698" y="1214678"/>
            <a:ext cx="0" cy="4798169"/>
          </a:xfrm>
          <a:prstGeom prst="line">
            <a:avLst/>
          </a:prstGeom>
          <a:ln w="38100">
            <a:solidFill>
              <a:schemeClr val="tx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54FC343-9E60-FC81-A51C-8E794A42722D}"/>
              </a:ext>
            </a:extLst>
          </p:cNvPr>
          <p:cNvSpPr txBox="1"/>
          <p:nvPr/>
        </p:nvSpPr>
        <p:spPr>
          <a:xfrm rot="16200000">
            <a:off x="3413269" y="3785753"/>
            <a:ext cx="2353529" cy="400110"/>
          </a:xfrm>
          <a:prstGeom prst="rect">
            <a:avLst/>
          </a:prstGeom>
          <a:noFill/>
          <a:ln>
            <a:noFill/>
          </a:ln>
        </p:spPr>
        <p:txBody>
          <a:bodyPr wrap="none" rtlCol="0">
            <a:spAutoFit/>
          </a:bodyPr>
          <a:lstStyle>
            <a:defPPr marR="0" lvl="0" algn="l" rtl="0">
              <a:lnSpc>
                <a:spcPct val="100000"/>
              </a:lnSpc>
              <a:spcBef>
                <a:spcPts val="0"/>
              </a:spcBef>
              <a:spcAft>
                <a:spcPts val="0"/>
              </a:spcAft>
            </a:defPPr>
            <a:lvl1pPr>
              <a:defRPr sz="2400">
                <a:solidFill>
                  <a:srgbClr val="263248"/>
                </a:solidFill>
                <a:latin typeface="Roboto Condensed Light"/>
                <a:ea typeface="Roboto Condensed Ligh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i="0" u="none" strike="noStrike" kern="0" cap="none" spc="0" normalizeH="0" baseline="0" noProof="0" dirty="0">
                <a:ln>
                  <a:noFill/>
                </a:ln>
                <a:solidFill>
                  <a:srgbClr val="000000"/>
                </a:solidFill>
                <a:effectLst/>
                <a:uLnTx/>
                <a:uFillTx/>
                <a:latin typeface="Arial"/>
                <a:ea typeface="Roboto Condensed Light"/>
                <a:cs typeface="Arial"/>
                <a:sym typeface="Arial"/>
              </a:rPr>
              <a:t>Min Speed Cooling</a:t>
            </a:r>
          </a:p>
        </p:txBody>
      </p:sp>
      <p:cxnSp>
        <p:nvCxnSpPr>
          <p:cNvPr id="9" name="Straight Connector 8">
            <a:extLst>
              <a:ext uri="{FF2B5EF4-FFF2-40B4-BE49-F238E27FC236}">
                <a16:creationId xmlns:a16="http://schemas.microsoft.com/office/drawing/2014/main" id="{A9F71750-F34A-6FE7-9459-25BF2A7A2DBE}"/>
              </a:ext>
            </a:extLst>
          </p:cNvPr>
          <p:cNvCxnSpPr>
            <a:cxnSpLocks/>
          </p:cNvCxnSpPr>
          <p:nvPr/>
        </p:nvCxnSpPr>
        <p:spPr>
          <a:xfrm flipV="1">
            <a:off x="4324295" y="2508803"/>
            <a:ext cx="0" cy="3544386"/>
          </a:xfrm>
          <a:prstGeom prst="line">
            <a:avLst/>
          </a:prstGeom>
          <a:ln w="38100">
            <a:solidFill>
              <a:schemeClr val="tx1">
                <a:lumMod val="5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66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4DA974BF-BD2D-0C10-24A9-CCC62018B0F0}"/>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630DB987-D4AC-6C6A-C72E-CC3F49EC825C}"/>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Sensible Cooling</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2" name="Google Shape;431;p31">
            <a:extLst>
              <a:ext uri="{FF2B5EF4-FFF2-40B4-BE49-F238E27FC236}">
                <a16:creationId xmlns:a16="http://schemas.microsoft.com/office/drawing/2014/main" id="{3B389582-AA2A-2AA2-FC35-B0547C3E2A9E}"/>
              </a:ext>
            </a:extLst>
          </p:cNvPr>
          <p:cNvSpPr txBox="1"/>
          <p:nvPr/>
        </p:nvSpPr>
        <p:spPr>
          <a:xfrm>
            <a:off x="500744" y="5737577"/>
            <a:ext cx="11016066" cy="830957"/>
          </a:xfrm>
          <a:prstGeom prst="rect">
            <a:avLst/>
          </a:prstGeom>
          <a:noFill/>
          <a:ln>
            <a:noFill/>
          </a:ln>
        </p:spPr>
        <p:txBody>
          <a:bodyPr spcFirstLastPara="1" wrap="square" lIns="91425" tIns="91425" rIns="91425" bIns="91425" anchor="t" anchorCtr="0">
            <a:noAutofit/>
          </a:bodyPr>
          <a:lstStyle/>
          <a:p>
            <a:pPr marL="457200" marR="0" lvl="0" indent="-381000" algn="l" defTabSz="914400" rtl="0" eaLnBrk="1" fontAlgn="auto" latinLnBrk="0" hangingPunct="1">
              <a:lnSpc>
                <a:spcPct val="100000"/>
              </a:lnSpc>
              <a:spcBef>
                <a:spcPts val="600"/>
              </a:spcBef>
              <a:spcAft>
                <a:spcPts val="0"/>
              </a:spcAft>
              <a:buClr>
                <a:srgbClr val="C7D3E6"/>
              </a:buClr>
              <a:buSzPts val="2400"/>
              <a:buFont typeface="Roboto Light"/>
              <a:buChar char="▰"/>
              <a:tabLst/>
              <a:defRPr/>
            </a:pPr>
            <a:r>
              <a:rPr kumimoji="0" lang="en-US" sz="36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Apparatus Dew Point Methodology</a:t>
            </a:r>
          </a:p>
          <a:p>
            <a:pPr marL="457200" marR="0" lvl="0" indent="-381000" algn="l" defTabSz="914400" rtl="0" eaLnBrk="1" fontAlgn="auto" latinLnBrk="0" hangingPunct="1">
              <a:lnSpc>
                <a:spcPct val="100000"/>
              </a:lnSpc>
              <a:spcBef>
                <a:spcPts val="600"/>
              </a:spcBef>
              <a:spcAft>
                <a:spcPts val="0"/>
              </a:spcAft>
              <a:buClr>
                <a:srgbClr val="C7D3E6"/>
              </a:buClr>
              <a:buSzPts val="2400"/>
              <a:buFont typeface="Roboto Light"/>
              <a:buChar char="▰"/>
              <a:tabLst/>
              <a:defRPr/>
            </a:pPr>
            <a:endParaRPr kumimoji="0" lang="en-US" sz="36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endParaRPr>
          </a:p>
        </p:txBody>
      </p:sp>
      <p:pic>
        <p:nvPicPr>
          <p:cNvPr id="4" name="Picture 3" descr="A graph with a line&#10;&#10;Description automatically generated">
            <a:extLst>
              <a:ext uri="{FF2B5EF4-FFF2-40B4-BE49-F238E27FC236}">
                <a16:creationId xmlns:a16="http://schemas.microsoft.com/office/drawing/2014/main" id="{79D764F5-113B-79D0-D2AD-B6A09191E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7924" y="1245551"/>
            <a:ext cx="7246578" cy="4740921"/>
          </a:xfrm>
          <a:prstGeom prst="rect">
            <a:avLst/>
          </a:prstGeom>
        </p:spPr>
      </p:pic>
      <p:sp>
        <p:nvSpPr>
          <p:cNvPr id="3" name="TextBox 2">
            <a:extLst>
              <a:ext uri="{FF2B5EF4-FFF2-40B4-BE49-F238E27FC236}">
                <a16:creationId xmlns:a16="http://schemas.microsoft.com/office/drawing/2014/main" id="{7012C257-F5A3-3C46-20A0-D147D9486112}"/>
              </a:ext>
            </a:extLst>
          </p:cNvPr>
          <p:cNvSpPr txBox="1"/>
          <p:nvPr/>
        </p:nvSpPr>
        <p:spPr>
          <a:xfrm>
            <a:off x="5787343" y="6389990"/>
            <a:ext cx="64046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i="0" u="none" strike="noStrike" kern="0" cap="none" spc="0" normalizeH="0" baseline="0" noProof="0" dirty="0">
                <a:ln>
                  <a:noFill/>
                </a:ln>
                <a:solidFill>
                  <a:schemeClr val="tx1">
                    <a:lumMod val="50000"/>
                  </a:schemeClr>
                </a:solidFill>
                <a:effectLst/>
                <a:uLnTx/>
                <a:uFillTx/>
                <a:latin typeface="Arial"/>
                <a:cs typeface="Arial"/>
                <a:sym typeface="Arial"/>
              </a:rPr>
              <a:t>Data Source: Proctor Engineering</a:t>
            </a:r>
          </a:p>
        </p:txBody>
      </p:sp>
    </p:spTree>
    <p:extLst>
      <p:ext uri="{BB962C8B-B14F-4D97-AF65-F5344CB8AC3E}">
        <p14:creationId xmlns:p14="http://schemas.microsoft.com/office/powerpoint/2010/main" val="13366861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3F8DB67C-2B56-B0B4-8326-078FA613ECB1}"/>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19F983CE-484F-523D-C2F6-F588C207C3F6}"/>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Operating Performance</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grpSp>
        <p:nvGrpSpPr>
          <p:cNvPr id="7" name="Group 6">
            <a:extLst>
              <a:ext uri="{FF2B5EF4-FFF2-40B4-BE49-F238E27FC236}">
                <a16:creationId xmlns:a16="http://schemas.microsoft.com/office/drawing/2014/main" id="{C5708635-852A-A5C7-194E-B4F69CDFAC1E}"/>
              </a:ext>
            </a:extLst>
          </p:cNvPr>
          <p:cNvGrpSpPr/>
          <p:nvPr/>
        </p:nvGrpSpPr>
        <p:grpSpPr>
          <a:xfrm>
            <a:off x="1525897" y="1245551"/>
            <a:ext cx="9140206" cy="5475073"/>
            <a:chOff x="1205042" y="1787661"/>
            <a:chExt cx="7772400" cy="4655744"/>
          </a:xfrm>
        </p:grpSpPr>
        <p:pic>
          <p:nvPicPr>
            <p:cNvPr id="4" name="Picture 3" descr="A graph of cycling ratio&#10;&#10;Description automatically generated">
              <a:extLst>
                <a:ext uri="{FF2B5EF4-FFF2-40B4-BE49-F238E27FC236}">
                  <a16:creationId xmlns:a16="http://schemas.microsoft.com/office/drawing/2014/main" id="{9DBF2440-B458-7774-8F73-ADE6FF3B3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042" y="1787661"/>
              <a:ext cx="7772400" cy="4655744"/>
            </a:xfrm>
            <a:prstGeom prst="rect">
              <a:avLst/>
            </a:prstGeom>
          </p:spPr>
        </p:pic>
        <p:pic>
          <p:nvPicPr>
            <p:cNvPr id="6" name="Picture 5" descr="A black text on a white background&#10;&#10;Description automatically generated">
              <a:extLst>
                <a:ext uri="{FF2B5EF4-FFF2-40B4-BE49-F238E27FC236}">
                  <a16:creationId xmlns:a16="http://schemas.microsoft.com/office/drawing/2014/main" id="{1F5E5C13-8B6D-5361-7EFF-9A9E5EC7CC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0760" y="2335824"/>
              <a:ext cx="1931129" cy="627855"/>
            </a:xfrm>
            <a:prstGeom prst="rect">
              <a:avLst/>
            </a:prstGeom>
            <a:ln>
              <a:solidFill>
                <a:schemeClr val="tx1">
                  <a:lumMod val="50000"/>
                </a:schemeClr>
              </a:solidFill>
            </a:ln>
          </p:spPr>
        </p:pic>
      </p:grpSp>
      <p:sp>
        <p:nvSpPr>
          <p:cNvPr id="8" name="TextBox 7">
            <a:extLst>
              <a:ext uri="{FF2B5EF4-FFF2-40B4-BE49-F238E27FC236}">
                <a16:creationId xmlns:a16="http://schemas.microsoft.com/office/drawing/2014/main" id="{4A68C21E-DBB1-E47D-D20E-45177BDA7A8C}"/>
              </a:ext>
            </a:extLst>
          </p:cNvPr>
          <p:cNvSpPr txBox="1"/>
          <p:nvPr/>
        </p:nvSpPr>
        <p:spPr>
          <a:xfrm rot="1486415">
            <a:off x="5094634" y="3798422"/>
            <a:ext cx="1154243" cy="369332"/>
          </a:xfrm>
          <a:prstGeom prst="rect">
            <a:avLst/>
          </a:prstGeom>
          <a:noFill/>
        </p:spPr>
        <p:txBody>
          <a:bodyPr wrap="square" rtlCol="0">
            <a:spAutoFit/>
          </a:bodyPr>
          <a:lstStyle/>
          <a:p>
            <a:r>
              <a:rPr lang="en-US" dirty="0">
                <a:solidFill>
                  <a:srgbClr val="868EFB"/>
                </a:solidFill>
              </a:rPr>
              <a:t>C</a:t>
            </a:r>
            <a:r>
              <a:rPr lang="en-US" baseline="-25000" dirty="0">
                <a:solidFill>
                  <a:srgbClr val="868EFB"/>
                </a:solidFill>
              </a:rPr>
              <a:t>D</a:t>
            </a:r>
            <a:r>
              <a:rPr lang="en-US" dirty="0">
                <a:solidFill>
                  <a:srgbClr val="868EFB"/>
                </a:solidFill>
              </a:rPr>
              <a:t> = 0.4</a:t>
            </a:r>
          </a:p>
        </p:txBody>
      </p:sp>
      <p:sp>
        <p:nvSpPr>
          <p:cNvPr id="9" name="TextBox 8">
            <a:extLst>
              <a:ext uri="{FF2B5EF4-FFF2-40B4-BE49-F238E27FC236}">
                <a16:creationId xmlns:a16="http://schemas.microsoft.com/office/drawing/2014/main" id="{AC579A12-C10D-A70C-B814-A1412D5A3A15}"/>
              </a:ext>
            </a:extLst>
          </p:cNvPr>
          <p:cNvSpPr txBox="1"/>
          <p:nvPr/>
        </p:nvSpPr>
        <p:spPr>
          <a:xfrm rot="254909">
            <a:off x="4781373" y="5232381"/>
            <a:ext cx="1568596" cy="369332"/>
          </a:xfrm>
          <a:prstGeom prst="rect">
            <a:avLst/>
          </a:prstGeom>
          <a:noFill/>
        </p:spPr>
        <p:txBody>
          <a:bodyPr wrap="square" rtlCol="0">
            <a:spAutoFit/>
          </a:bodyPr>
          <a:lstStyle/>
          <a:p>
            <a:r>
              <a:rPr lang="en-US" dirty="0">
                <a:solidFill>
                  <a:srgbClr val="EE4F34"/>
                </a:solidFill>
              </a:rPr>
              <a:t>C</a:t>
            </a:r>
            <a:r>
              <a:rPr lang="en-US" baseline="-25000" dirty="0">
                <a:solidFill>
                  <a:srgbClr val="EE4F34"/>
                </a:solidFill>
              </a:rPr>
              <a:t>D</a:t>
            </a:r>
            <a:r>
              <a:rPr lang="en-US" dirty="0">
                <a:solidFill>
                  <a:srgbClr val="EE4F34"/>
                </a:solidFill>
              </a:rPr>
              <a:t> = 0.08</a:t>
            </a:r>
          </a:p>
        </p:txBody>
      </p:sp>
    </p:spTree>
    <p:extLst>
      <p:ext uri="{BB962C8B-B14F-4D97-AF65-F5344CB8AC3E}">
        <p14:creationId xmlns:p14="http://schemas.microsoft.com/office/powerpoint/2010/main" val="3528802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DB3AF5ED-C254-F40C-C792-6D32E7EE8855}"/>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B668381B-525D-9496-3C75-3E89849D1341}"/>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Standard 301-2025 (Preliminary Draft 01)</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pic>
        <p:nvPicPr>
          <p:cNvPr id="6" name="Picture 5" descr="A close up of a text&#10;&#10;Description automatically generated">
            <a:extLst>
              <a:ext uri="{FF2B5EF4-FFF2-40B4-BE49-F238E27FC236}">
                <a16:creationId xmlns:a16="http://schemas.microsoft.com/office/drawing/2014/main" id="{B5F909A5-D08D-DEEA-8F19-9E9F38600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25965"/>
            <a:ext cx="12135215" cy="2421758"/>
          </a:xfrm>
          <a:prstGeom prst="rect">
            <a:avLst/>
          </a:prstGeom>
        </p:spPr>
      </p:pic>
      <p:pic>
        <p:nvPicPr>
          <p:cNvPr id="8" name="Picture 7">
            <a:extLst>
              <a:ext uri="{FF2B5EF4-FFF2-40B4-BE49-F238E27FC236}">
                <a16:creationId xmlns:a16="http://schemas.microsoft.com/office/drawing/2014/main" id="{CC6CFA8B-7A89-BF11-0888-3C3CF8AD44E0}"/>
              </a:ext>
            </a:extLst>
          </p:cNvPr>
          <p:cNvPicPr>
            <a:picLocks noChangeAspect="1"/>
          </p:cNvPicPr>
          <p:nvPr/>
        </p:nvPicPr>
        <p:blipFill>
          <a:blip r:embed="rId4">
            <a:extLst>
              <a:ext uri="{28A0092B-C50C-407E-A947-70E740481C1C}">
                <a14:useLocalDpi xmlns:a14="http://schemas.microsoft.com/office/drawing/2010/main" val="0"/>
              </a:ext>
            </a:extLst>
          </a:blip>
          <a:srcRect t="62029"/>
          <a:stretch/>
        </p:blipFill>
        <p:spPr>
          <a:xfrm>
            <a:off x="248297" y="5104150"/>
            <a:ext cx="11943703" cy="191581"/>
          </a:xfrm>
          <a:prstGeom prst="rect">
            <a:avLst/>
          </a:prstGeom>
        </p:spPr>
      </p:pic>
      <p:sp>
        <p:nvSpPr>
          <p:cNvPr id="9" name="Rectangle 8">
            <a:extLst>
              <a:ext uri="{FF2B5EF4-FFF2-40B4-BE49-F238E27FC236}">
                <a16:creationId xmlns:a16="http://schemas.microsoft.com/office/drawing/2014/main" id="{023707F6-7688-0665-A712-31BA9EE4AD24}"/>
              </a:ext>
            </a:extLst>
          </p:cNvPr>
          <p:cNvSpPr/>
          <p:nvPr/>
        </p:nvSpPr>
        <p:spPr>
          <a:xfrm>
            <a:off x="4999220" y="3117954"/>
            <a:ext cx="7060367" cy="223353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0EC3835-EADE-75D7-E145-654F1CADE433}"/>
              </a:ext>
            </a:extLst>
          </p:cNvPr>
          <p:cNvSpPr/>
          <p:nvPr/>
        </p:nvSpPr>
        <p:spPr>
          <a:xfrm>
            <a:off x="248297" y="3429000"/>
            <a:ext cx="4855854" cy="223353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4379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3AD8D91B-FA04-1CEA-AE89-CF94BE876AD2}"/>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87117565-BA58-C17F-9037-F400983482A3}"/>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Crankcase Power</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2" name="Google Shape;431;p31">
            <a:extLst>
              <a:ext uri="{FF2B5EF4-FFF2-40B4-BE49-F238E27FC236}">
                <a16:creationId xmlns:a16="http://schemas.microsoft.com/office/drawing/2014/main" id="{0AB915F9-D0AE-CC0A-59F8-392FF7005CE4}"/>
              </a:ext>
            </a:extLst>
          </p:cNvPr>
          <p:cNvSpPr txBox="1"/>
          <p:nvPr/>
        </p:nvSpPr>
        <p:spPr>
          <a:xfrm>
            <a:off x="500743" y="1433259"/>
            <a:ext cx="10871067" cy="5135276"/>
          </a:xfrm>
          <a:prstGeom prst="rect">
            <a:avLst/>
          </a:prstGeom>
          <a:noFill/>
          <a:ln>
            <a:noFill/>
          </a:ln>
        </p:spPr>
        <p:txBody>
          <a:bodyPr spcFirstLastPara="1" wrap="square" lIns="91425" tIns="91425" rIns="91425" bIns="91425" anchor="t" anchorCtr="0">
            <a:noAutofit/>
          </a:bodyPr>
          <a:lstStyle/>
          <a:p>
            <a:pPr marL="457200" marR="0" lvl="0" indent="-381000" algn="l" defTabSz="914400" rtl="0" eaLnBrk="1" fontAlgn="auto" latinLnBrk="0" hangingPunct="1">
              <a:lnSpc>
                <a:spcPct val="100000"/>
              </a:lnSpc>
              <a:spcBef>
                <a:spcPts val="600"/>
              </a:spcBef>
              <a:spcAft>
                <a:spcPts val="0"/>
              </a:spcAft>
              <a:buClr>
                <a:srgbClr val="C7D3E6"/>
              </a:buClr>
              <a:buSzPts val="2400"/>
              <a:buFont typeface="Roboto Light"/>
              <a:buChar char="▰"/>
              <a:tabLst/>
              <a:defRPr/>
            </a:pPr>
            <a:r>
              <a:rPr kumimoji="0" lang="en-US" sz="36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10 W per ton of rated full load net cooling capacity when the system is not on and the temperature is below 50°F.</a:t>
            </a:r>
          </a:p>
          <a:p>
            <a:pPr marL="457200" marR="0" lvl="0" indent="-381000" algn="l" defTabSz="914400" rtl="0" eaLnBrk="1" fontAlgn="auto" latinLnBrk="0" hangingPunct="1">
              <a:lnSpc>
                <a:spcPct val="100000"/>
              </a:lnSpc>
              <a:spcBef>
                <a:spcPts val="600"/>
              </a:spcBef>
              <a:spcAft>
                <a:spcPts val="0"/>
              </a:spcAft>
              <a:buClr>
                <a:srgbClr val="C7D3E6"/>
              </a:buClr>
              <a:buSzPts val="2400"/>
              <a:buFont typeface="Roboto Light"/>
              <a:buChar char="▰"/>
              <a:tabLst/>
              <a:defRPr/>
            </a:pPr>
            <a:endParaRPr kumimoji="0" lang="en-US" sz="36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endParaRPr>
          </a:p>
        </p:txBody>
      </p:sp>
    </p:spTree>
    <p:extLst>
      <p:ext uri="{BB962C8B-B14F-4D97-AF65-F5344CB8AC3E}">
        <p14:creationId xmlns:p14="http://schemas.microsoft.com/office/powerpoint/2010/main" val="27981583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60F87C31-9BD3-4A29-A0C6-EAFEDF180D58}"/>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058A784E-195A-FDE4-6977-E6DBF16EA0EF}"/>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800" kern="0" dirty="0">
                <a:solidFill>
                  <a:srgbClr val="002664"/>
                </a:solidFill>
                <a:latin typeface="Roboto" panose="02000000000000000000" pitchFamily="2" charset="0"/>
                <a:ea typeface="Roboto" panose="02000000000000000000" pitchFamily="2" charset="0"/>
                <a:cs typeface="Roboto" panose="02000000000000000000" pitchFamily="2" charset="0"/>
                <a:sym typeface="Roboto"/>
              </a:rPr>
              <a:t>MINHERS Addendum 82 Public Review</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2" name="Google Shape;431;p31">
            <a:extLst>
              <a:ext uri="{FF2B5EF4-FFF2-40B4-BE49-F238E27FC236}">
                <a16:creationId xmlns:a16="http://schemas.microsoft.com/office/drawing/2014/main" id="{F65784E5-AFFC-F9E2-12AB-B317ECE5865A}"/>
              </a:ext>
            </a:extLst>
          </p:cNvPr>
          <p:cNvSpPr txBox="1"/>
          <p:nvPr/>
        </p:nvSpPr>
        <p:spPr>
          <a:xfrm>
            <a:off x="500743" y="1433259"/>
            <a:ext cx="10871067" cy="5135276"/>
          </a:xfrm>
          <a:prstGeom prst="rect">
            <a:avLst/>
          </a:prstGeom>
          <a:noFill/>
          <a:ln>
            <a:noFill/>
          </a:ln>
        </p:spPr>
        <p:txBody>
          <a:bodyPr spcFirstLastPara="1" wrap="square" lIns="91425" tIns="91425" rIns="91425" bIns="91425" anchor="t" anchorCtr="0">
            <a:noAutofit/>
          </a:bodyPr>
          <a:lstStyle/>
          <a:p>
            <a:pPr marL="457200" marR="0" lvl="0" indent="-381000" algn="l" defTabSz="914400" rtl="0" eaLnBrk="1" fontAlgn="auto" latinLnBrk="0" hangingPunct="1">
              <a:lnSpc>
                <a:spcPct val="100000"/>
              </a:lnSpc>
              <a:spcBef>
                <a:spcPts val="600"/>
              </a:spcBef>
              <a:spcAft>
                <a:spcPts val="0"/>
              </a:spcAft>
              <a:buClr>
                <a:srgbClr val="C7D3E6"/>
              </a:buClr>
              <a:buSzPts val="2400"/>
              <a:buFont typeface="Roboto Light"/>
              <a:buChar char="▰"/>
              <a:tabLst/>
              <a:defRPr/>
            </a:pPr>
            <a:r>
              <a:rPr kumimoji="0" lang="en-US" sz="36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Comment period</a:t>
            </a:r>
            <a:r>
              <a:rPr lang="en-US" sz="3600" kern="0" dirty="0">
                <a:solidFill>
                  <a:srgbClr val="3F3F3F">
                    <a:lumMod val="50000"/>
                  </a:srgbClr>
                </a:solidFill>
                <a:latin typeface="Roboto" panose="02000000000000000000" pitchFamily="2" charset="0"/>
                <a:ea typeface="Roboto" panose="02000000000000000000" pitchFamily="2" charset="0"/>
                <a:cs typeface="Roboto" panose="02000000000000000000" pitchFamily="2" charset="0"/>
                <a:sym typeface="Roboto Light"/>
              </a:rPr>
              <a:t>: Nov 22, 2024 – Jan 21, 2025</a:t>
            </a:r>
          </a:p>
          <a:p>
            <a:pPr marL="457200" marR="0" lvl="0" indent="-381000" algn="l" defTabSz="914400" rtl="0" eaLnBrk="1" fontAlgn="auto" latinLnBrk="0" hangingPunct="1">
              <a:lnSpc>
                <a:spcPct val="100000"/>
              </a:lnSpc>
              <a:spcBef>
                <a:spcPts val="600"/>
              </a:spcBef>
              <a:spcAft>
                <a:spcPts val="0"/>
              </a:spcAft>
              <a:buClr>
                <a:srgbClr val="C7D3E6"/>
              </a:buClr>
              <a:buSzPts val="2400"/>
              <a:buFont typeface="Roboto Light"/>
              <a:buChar char="▰"/>
              <a:tabLst/>
              <a:defRPr/>
            </a:pPr>
            <a:r>
              <a:rPr kumimoji="0" lang="en-US" sz="360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2</a:t>
            </a:r>
            <a:r>
              <a:rPr kumimoji="0" lang="en-US" sz="3600" i="0" u="none" strike="noStrike" kern="0" cap="none" spc="0" normalizeH="0" baseline="3000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nd</a:t>
            </a:r>
            <a:r>
              <a:rPr kumimoji="0" lang="en-US" sz="360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rPr>
              <a:t> Draft out for </a:t>
            </a:r>
            <a:r>
              <a:rPr lang="en-US" sz="3600" kern="0" dirty="0">
                <a:solidFill>
                  <a:srgbClr val="3F3F3F">
                    <a:lumMod val="50000"/>
                  </a:srgbClr>
                </a:solidFill>
                <a:latin typeface="Roboto" panose="02000000000000000000" pitchFamily="2" charset="0"/>
                <a:ea typeface="Roboto" panose="02000000000000000000" pitchFamily="2" charset="0"/>
                <a:cs typeface="Roboto" panose="02000000000000000000" pitchFamily="2" charset="0"/>
                <a:sym typeface="Roboto Light"/>
              </a:rPr>
              <a:t>public review soon!</a:t>
            </a:r>
            <a:endParaRPr kumimoji="0" lang="en-US" sz="360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endParaRPr>
          </a:p>
          <a:p>
            <a:pPr marL="457200" marR="0" lvl="0" indent="-381000" algn="l" defTabSz="914400" rtl="0" eaLnBrk="1" fontAlgn="auto" latinLnBrk="0" hangingPunct="1">
              <a:lnSpc>
                <a:spcPct val="100000"/>
              </a:lnSpc>
              <a:spcBef>
                <a:spcPts val="600"/>
              </a:spcBef>
              <a:spcAft>
                <a:spcPts val="0"/>
              </a:spcAft>
              <a:buClr>
                <a:srgbClr val="C7D3E6"/>
              </a:buClr>
              <a:buSzPts val="2400"/>
              <a:buFont typeface="Roboto Light"/>
              <a:buChar char="▰"/>
              <a:tabLst/>
              <a:defRPr/>
            </a:pPr>
            <a:endParaRPr kumimoji="0" lang="en-US" sz="3600" b="0" i="0" u="none" strike="noStrike" kern="0" cap="none" spc="0" normalizeH="0" baseline="0" noProof="0" dirty="0">
              <a:ln>
                <a:noFill/>
              </a:ln>
              <a:solidFill>
                <a:srgbClr val="3F3F3F">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Roboto Light"/>
            </a:endParaRPr>
          </a:p>
        </p:txBody>
      </p:sp>
    </p:spTree>
    <p:extLst>
      <p:ext uri="{BB962C8B-B14F-4D97-AF65-F5344CB8AC3E}">
        <p14:creationId xmlns:p14="http://schemas.microsoft.com/office/powerpoint/2010/main" val="39282693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30" name="Group 4129">
            <a:extLst>
              <a:ext uri="{FF2B5EF4-FFF2-40B4-BE49-F238E27FC236}">
                <a16:creationId xmlns:a16="http://schemas.microsoft.com/office/drawing/2014/main" id="{E673C607-125F-6FA5-6E78-932FEF2FAA92}"/>
              </a:ext>
            </a:extLst>
          </p:cNvPr>
          <p:cNvGrpSpPr/>
          <p:nvPr/>
        </p:nvGrpSpPr>
        <p:grpSpPr>
          <a:xfrm>
            <a:off x="1867711" y="4903054"/>
            <a:ext cx="2247090" cy="1076241"/>
            <a:chOff x="8401051" y="904661"/>
            <a:chExt cx="4848403" cy="1076241"/>
          </a:xfrm>
        </p:grpSpPr>
        <p:sp>
          <p:nvSpPr>
            <p:cNvPr id="4131" name="TextBox 4130">
              <a:extLst>
                <a:ext uri="{FF2B5EF4-FFF2-40B4-BE49-F238E27FC236}">
                  <a16:creationId xmlns:a16="http://schemas.microsoft.com/office/drawing/2014/main" id="{8C1EE524-F9A7-665D-DEE9-F1CC06E4F571}"/>
                </a:ext>
              </a:extLst>
            </p:cNvPr>
            <p:cNvSpPr txBox="1"/>
            <p:nvPr/>
          </p:nvSpPr>
          <p:spPr>
            <a:xfrm>
              <a:off x="8401051" y="1221720"/>
              <a:ext cx="4848403" cy="759182"/>
            </a:xfrm>
            <a:prstGeom prst="rect">
              <a:avLst/>
            </a:prstGeom>
            <a:noFill/>
          </p:spPr>
          <p:txBody>
            <a:bodyPr wrap="square" lIns="0" r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1">
                      <a:lumMod val="50000"/>
                    </a:schemeClr>
                  </a:solidFill>
                  <a:effectLst/>
                  <a:uLnTx/>
                  <a:uFillTx/>
                  <a:latin typeface="Roboto" panose="02000000000000000000" pitchFamily="2" charset="0"/>
                  <a:ea typeface="Roboto" panose="02000000000000000000" pitchFamily="2" charset="0"/>
                  <a:cs typeface="Roboto" panose="02000000000000000000" pitchFamily="2" charset="0"/>
                </a:rPr>
                <a:t>1617 </a:t>
              </a:r>
              <a:r>
                <a:rPr kumimoji="0" lang="en-US" sz="1000" u="none" strike="noStrike" kern="1200" cap="none" spc="0" normalizeH="0" baseline="0" noProof="0" dirty="0" err="1">
                  <a:ln>
                    <a:noFill/>
                  </a:ln>
                  <a:solidFill>
                    <a:schemeClr val="tx1">
                      <a:lumMod val="50000"/>
                    </a:schemeClr>
                  </a:solidFill>
                  <a:effectLst/>
                  <a:uLnTx/>
                  <a:uFillTx/>
                  <a:latin typeface="Roboto" panose="02000000000000000000" pitchFamily="2" charset="0"/>
                  <a:ea typeface="Roboto" panose="02000000000000000000" pitchFamily="2" charset="0"/>
                  <a:cs typeface="Roboto" panose="02000000000000000000" pitchFamily="2" charset="0"/>
                </a:rPr>
                <a:t>Wazee</a:t>
              </a:r>
              <a:r>
                <a:rPr kumimoji="0" lang="en-US" sz="1000" u="none" strike="noStrike" kern="1200" cap="none" spc="0" normalizeH="0" baseline="0" noProof="0" dirty="0">
                  <a:ln>
                    <a:noFill/>
                  </a:ln>
                  <a:solidFill>
                    <a:schemeClr val="tx1">
                      <a:lumMod val="50000"/>
                    </a:schemeClr>
                  </a:solidFill>
                  <a:effectLst/>
                  <a:uLnTx/>
                  <a:uFillTx/>
                  <a:latin typeface="Roboto" panose="02000000000000000000" pitchFamily="2" charset="0"/>
                  <a:ea typeface="Roboto" panose="02000000000000000000" pitchFamily="2" charset="0"/>
                  <a:cs typeface="Roboto" panose="02000000000000000000" pitchFamily="2" charset="0"/>
                </a:rPr>
                <a:t> St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1">
                      <a:lumMod val="50000"/>
                    </a:schemeClr>
                  </a:solidFill>
                  <a:effectLst/>
                  <a:uLnTx/>
                  <a:uFillTx/>
                  <a:latin typeface="Roboto" panose="02000000000000000000" pitchFamily="2" charset="0"/>
                  <a:ea typeface="Roboto" panose="02000000000000000000" pitchFamily="2" charset="0"/>
                  <a:cs typeface="Roboto" panose="02000000000000000000" pitchFamily="2" charset="0"/>
                </a:rPr>
                <a:t>Unit 200</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0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Denver, CO 80202</a:t>
              </a:r>
              <a:endParaRPr kumimoji="0" lang="en-US" sz="1000" u="none" strike="noStrike" kern="1200" cap="none" spc="0" normalizeH="0" baseline="0" noProof="0" dirty="0">
                <a:ln>
                  <a:noFill/>
                </a:ln>
                <a:solidFill>
                  <a:schemeClr val="tx1">
                    <a:lumMod val="50000"/>
                  </a:scheme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32" name="TextBox 4131">
              <a:extLst>
                <a:ext uri="{FF2B5EF4-FFF2-40B4-BE49-F238E27FC236}">
                  <a16:creationId xmlns:a16="http://schemas.microsoft.com/office/drawing/2014/main" id="{0A4B6D04-C272-A5A3-3A9C-8A469C68B080}"/>
                </a:ext>
              </a:extLst>
            </p:cNvPr>
            <p:cNvSpPr txBox="1"/>
            <p:nvPr/>
          </p:nvSpPr>
          <p:spPr>
            <a:xfrm>
              <a:off x="8401052" y="904661"/>
              <a:ext cx="4848402" cy="338554"/>
            </a:xfrm>
            <a:prstGeom prst="rect">
              <a:avLst/>
            </a:prstGeom>
            <a:noFill/>
          </p:spPr>
          <p:txBody>
            <a:bodyPr wrap="square" lIns="0" rIns="0" rtlCol="0">
              <a:spAutoFit/>
            </a:bodyPr>
            <a:lstStyle/>
            <a:p>
              <a:r>
                <a:rPr lang="en-US" sz="16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rPr>
                <a:t>Address</a:t>
              </a:r>
              <a:endParaRPr lang="en-US" sz="24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endParaRPr>
            </a:p>
          </p:txBody>
        </p:sp>
      </p:grpSp>
      <p:grpSp>
        <p:nvGrpSpPr>
          <p:cNvPr id="4134" name="Group 4133">
            <a:extLst>
              <a:ext uri="{FF2B5EF4-FFF2-40B4-BE49-F238E27FC236}">
                <a16:creationId xmlns:a16="http://schemas.microsoft.com/office/drawing/2014/main" id="{92B9FB43-75A9-770F-40F8-61550EF1E466}"/>
              </a:ext>
            </a:extLst>
          </p:cNvPr>
          <p:cNvGrpSpPr/>
          <p:nvPr/>
        </p:nvGrpSpPr>
        <p:grpSpPr>
          <a:xfrm>
            <a:off x="5525311" y="4903054"/>
            <a:ext cx="2247090" cy="614576"/>
            <a:chOff x="8401051" y="904661"/>
            <a:chExt cx="4848403" cy="614576"/>
          </a:xfrm>
        </p:grpSpPr>
        <p:sp>
          <p:nvSpPr>
            <p:cNvPr id="4135" name="TextBox 4134">
              <a:extLst>
                <a:ext uri="{FF2B5EF4-FFF2-40B4-BE49-F238E27FC236}">
                  <a16:creationId xmlns:a16="http://schemas.microsoft.com/office/drawing/2014/main" id="{666AFAD2-C86B-145C-4902-A9502352868F}"/>
                </a:ext>
              </a:extLst>
            </p:cNvPr>
            <p:cNvSpPr txBox="1"/>
            <p:nvPr/>
          </p:nvSpPr>
          <p:spPr>
            <a:xfrm>
              <a:off x="8401051" y="1221720"/>
              <a:ext cx="4848403" cy="297517"/>
            </a:xfrm>
            <a:prstGeom prst="rect">
              <a:avLst/>
            </a:prstGeom>
            <a:noFill/>
          </p:spPr>
          <p:txBody>
            <a:bodyPr wrap="square" lIns="0" r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1">
                      <a:lumMod val="50000"/>
                    </a:schemeClr>
                  </a:solidFill>
                  <a:effectLst/>
                  <a:uLnTx/>
                  <a:uFillTx/>
                  <a:latin typeface="Roboto" panose="02000000000000000000" pitchFamily="2" charset="0"/>
                  <a:ea typeface="Roboto" panose="02000000000000000000" pitchFamily="2" charset="0"/>
                  <a:cs typeface="Roboto" panose="02000000000000000000" pitchFamily="2" charset="0"/>
                </a:rPr>
                <a:t>720.583.5587</a:t>
              </a:r>
            </a:p>
          </p:txBody>
        </p:sp>
        <p:sp>
          <p:nvSpPr>
            <p:cNvPr id="4136" name="TextBox 4135">
              <a:extLst>
                <a:ext uri="{FF2B5EF4-FFF2-40B4-BE49-F238E27FC236}">
                  <a16:creationId xmlns:a16="http://schemas.microsoft.com/office/drawing/2014/main" id="{A27D6CA1-42D8-084B-0634-E8B2304CE400}"/>
                </a:ext>
              </a:extLst>
            </p:cNvPr>
            <p:cNvSpPr txBox="1"/>
            <p:nvPr/>
          </p:nvSpPr>
          <p:spPr>
            <a:xfrm>
              <a:off x="8401051" y="904661"/>
              <a:ext cx="4848403" cy="338554"/>
            </a:xfrm>
            <a:prstGeom prst="rect">
              <a:avLst/>
            </a:prstGeom>
            <a:noFill/>
          </p:spPr>
          <p:txBody>
            <a:bodyPr wrap="square" lIns="0" rIns="0" rtlCol="0">
              <a:spAutoFit/>
            </a:bodyPr>
            <a:lstStyle/>
            <a:p>
              <a:r>
                <a:rPr lang="en-US" sz="16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rPr>
                <a:t>Number</a:t>
              </a:r>
              <a:endParaRPr lang="en-US" sz="24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endParaRPr>
            </a:p>
          </p:txBody>
        </p:sp>
      </p:grpSp>
      <p:grpSp>
        <p:nvGrpSpPr>
          <p:cNvPr id="4138" name="Group 4137">
            <a:extLst>
              <a:ext uri="{FF2B5EF4-FFF2-40B4-BE49-F238E27FC236}">
                <a16:creationId xmlns:a16="http://schemas.microsoft.com/office/drawing/2014/main" id="{46723A2F-04B6-826A-A72B-4D741B75F3F6}"/>
              </a:ext>
            </a:extLst>
          </p:cNvPr>
          <p:cNvGrpSpPr/>
          <p:nvPr/>
        </p:nvGrpSpPr>
        <p:grpSpPr>
          <a:xfrm>
            <a:off x="9182911" y="4903054"/>
            <a:ext cx="2247090" cy="614576"/>
            <a:chOff x="8401051" y="904661"/>
            <a:chExt cx="4848403" cy="614576"/>
          </a:xfrm>
        </p:grpSpPr>
        <p:sp>
          <p:nvSpPr>
            <p:cNvPr id="4139" name="TextBox 4138">
              <a:extLst>
                <a:ext uri="{FF2B5EF4-FFF2-40B4-BE49-F238E27FC236}">
                  <a16:creationId xmlns:a16="http://schemas.microsoft.com/office/drawing/2014/main" id="{A13A1664-E139-5215-C1DF-DD5D3E79739B}"/>
                </a:ext>
              </a:extLst>
            </p:cNvPr>
            <p:cNvSpPr txBox="1"/>
            <p:nvPr/>
          </p:nvSpPr>
          <p:spPr>
            <a:xfrm>
              <a:off x="8401051" y="1221720"/>
              <a:ext cx="4848403" cy="297517"/>
            </a:xfrm>
            <a:prstGeom prst="rect">
              <a:avLst/>
            </a:prstGeom>
            <a:noFill/>
          </p:spPr>
          <p:txBody>
            <a:bodyPr wrap="square" lIns="0" r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u="none" strike="noStrike" kern="1200" cap="none" spc="0" normalizeH="0" baseline="0" noProof="0" dirty="0" err="1">
                  <a:ln>
                    <a:noFill/>
                  </a:ln>
                  <a:solidFill>
                    <a:schemeClr val="tx1">
                      <a:lumMod val="50000"/>
                    </a:schemeClr>
                  </a:solidFill>
                  <a:effectLst/>
                  <a:uLnTx/>
                  <a:uFillTx/>
                  <a:latin typeface="Roboto" panose="02000000000000000000" pitchFamily="2" charset="0"/>
                  <a:ea typeface="Roboto" panose="02000000000000000000" pitchFamily="2" charset="0"/>
                  <a:cs typeface="Roboto" panose="02000000000000000000" pitchFamily="2" charset="0"/>
                </a:rPr>
                <a:t>neal.kruis@bigladdersoftware.com</a:t>
              </a:r>
              <a:endParaRPr kumimoji="0" lang="en-US" sz="1000" u="none" strike="noStrike" kern="1200" cap="none" spc="0" normalizeH="0" baseline="0" noProof="0" dirty="0">
                <a:ln>
                  <a:noFill/>
                </a:ln>
                <a:solidFill>
                  <a:schemeClr val="tx1">
                    <a:lumMod val="50000"/>
                  </a:scheme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40" name="TextBox 4139">
              <a:extLst>
                <a:ext uri="{FF2B5EF4-FFF2-40B4-BE49-F238E27FC236}">
                  <a16:creationId xmlns:a16="http://schemas.microsoft.com/office/drawing/2014/main" id="{5AC42701-4562-829D-BFAD-D8CB90C000C0}"/>
                </a:ext>
              </a:extLst>
            </p:cNvPr>
            <p:cNvSpPr txBox="1"/>
            <p:nvPr/>
          </p:nvSpPr>
          <p:spPr>
            <a:xfrm>
              <a:off x="8401051" y="904661"/>
              <a:ext cx="4848403" cy="338554"/>
            </a:xfrm>
            <a:prstGeom prst="rect">
              <a:avLst/>
            </a:prstGeom>
            <a:noFill/>
          </p:spPr>
          <p:txBody>
            <a:bodyPr wrap="square" lIns="0" rIns="0" rtlCol="0">
              <a:spAutoFit/>
            </a:bodyPr>
            <a:lstStyle/>
            <a:p>
              <a:r>
                <a:rPr lang="en-US" sz="16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rPr>
                <a:t>Email</a:t>
              </a:r>
              <a:endParaRPr lang="en-US" sz="24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endParaRPr>
            </a:p>
          </p:txBody>
        </p:sp>
      </p:grpSp>
      <p:grpSp>
        <p:nvGrpSpPr>
          <p:cNvPr id="15" name="Group 14">
            <a:extLst>
              <a:ext uri="{FF2B5EF4-FFF2-40B4-BE49-F238E27FC236}">
                <a16:creationId xmlns:a16="http://schemas.microsoft.com/office/drawing/2014/main" id="{8FBE2F51-9548-5C3A-059D-2A7F41290ABF}"/>
              </a:ext>
            </a:extLst>
          </p:cNvPr>
          <p:cNvGrpSpPr/>
          <p:nvPr/>
        </p:nvGrpSpPr>
        <p:grpSpPr>
          <a:xfrm>
            <a:off x="762000" y="4903054"/>
            <a:ext cx="914400" cy="914400"/>
            <a:chOff x="762000" y="4903054"/>
            <a:chExt cx="914400" cy="914400"/>
          </a:xfrm>
        </p:grpSpPr>
        <p:sp>
          <p:nvSpPr>
            <p:cNvPr id="4129" name="Oval 4128">
              <a:extLst>
                <a:ext uri="{FF2B5EF4-FFF2-40B4-BE49-F238E27FC236}">
                  <a16:creationId xmlns:a16="http://schemas.microsoft.com/office/drawing/2014/main" id="{D36D8309-F71B-529F-8A6F-1E3D58AD4D62}"/>
                </a:ext>
              </a:extLst>
            </p:cNvPr>
            <p:cNvSpPr/>
            <p:nvPr/>
          </p:nvSpPr>
          <p:spPr>
            <a:xfrm>
              <a:off x="762000" y="4903054"/>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Shape 2525">
              <a:extLst>
                <a:ext uri="{FF2B5EF4-FFF2-40B4-BE49-F238E27FC236}">
                  <a16:creationId xmlns:a16="http://schemas.microsoft.com/office/drawing/2014/main" id="{4FDDAB75-688E-44B5-0303-FF9D0171A8F6}"/>
                </a:ext>
              </a:extLst>
            </p:cNvPr>
            <p:cNvSpPr/>
            <p:nvPr/>
          </p:nvSpPr>
          <p:spPr>
            <a:xfrm>
              <a:off x="1021683" y="5162737"/>
              <a:ext cx="395035" cy="395035"/>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14" name="Group 13">
            <a:extLst>
              <a:ext uri="{FF2B5EF4-FFF2-40B4-BE49-F238E27FC236}">
                <a16:creationId xmlns:a16="http://schemas.microsoft.com/office/drawing/2014/main" id="{A006D4C9-51C7-84D1-F17A-C13DB1C0258E}"/>
              </a:ext>
            </a:extLst>
          </p:cNvPr>
          <p:cNvGrpSpPr/>
          <p:nvPr/>
        </p:nvGrpSpPr>
        <p:grpSpPr>
          <a:xfrm>
            <a:off x="4419600" y="4903054"/>
            <a:ext cx="914400" cy="914400"/>
            <a:chOff x="4419600" y="4903054"/>
            <a:chExt cx="914400" cy="914400"/>
          </a:xfrm>
        </p:grpSpPr>
        <p:sp>
          <p:nvSpPr>
            <p:cNvPr id="4133" name="Oval 4132">
              <a:extLst>
                <a:ext uri="{FF2B5EF4-FFF2-40B4-BE49-F238E27FC236}">
                  <a16:creationId xmlns:a16="http://schemas.microsoft.com/office/drawing/2014/main" id="{6386A53D-7EAD-7F72-C067-6A0E47DCBCBF}"/>
                </a:ext>
              </a:extLst>
            </p:cNvPr>
            <p:cNvSpPr/>
            <p:nvPr/>
          </p:nvSpPr>
          <p:spPr>
            <a:xfrm>
              <a:off x="4419600" y="4903054"/>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Shape 2643">
              <a:extLst>
                <a:ext uri="{FF2B5EF4-FFF2-40B4-BE49-F238E27FC236}">
                  <a16:creationId xmlns:a16="http://schemas.microsoft.com/office/drawing/2014/main" id="{518C612B-42C4-0406-19B2-22C32C157D0A}"/>
                </a:ext>
              </a:extLst>
            </p:cNvPr>
            <p:cNvSpPr/>
            <p:nvPr/>
          </p:nvSpPr>
          <p:spPr>
            <a:xfrm>
              <a:off x="4769063" y="5162737"/>
              <a:ext cx="215474" cy="395034"/>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16" name="Group 15">
            <a:extLst>
              <a:ext uri="{FF2B5EF4-FFF2-40B4-BE49-F238E27FC236}">
                <a16:creationId xmlns:a16="http://schemas.microsoft.com/office/drawing/2014/main" id="{201AB1BD-5F57-0FA5-95D7-562AEDE25C2A}"/>
              </a:ext>
            </a:extLst>
          </p:cNvPr>
          <p:cNvGrpSpPr/>
          <p:nvPr/>
        </p:nvGrpSpPr>
        <p:grpSpPr>
          <a:xfrm>
            <a:off x="8077200" y="4903054"/>
            <a:ext cx="914400" cy="914400"/>
            <a:chOff x="8077200" y="4903054"/>
            <a:chExt cx="914400" cy="914400"/>
          </a:xfrm>
        </p:grpSpPr>
        <p:sp>
          <p:nvSpPr>
            <p:cNvPr id="4137" name="Oval 4136">
              <a:extLst>
                <a:ext uri="{FF2B5EF4-FFF2-40B4-BE49-F238E27FC236}">
                  <a16:creationId xmlns:a16="http://schemas.microsoft.com/office/drawing/2014/main" id="{739977A9-2203-FD6F-E577-F2913303FC24}"/>
                </a:ext>
              </a:extLst>
            </p:cNvPr>
            <p:cNvSpPr/>
            <p:nvPr/>
          </p:nvSpPr>
          <p:spPr>
            <a:xfrm>
              <a:off x="8077200" y="4903054"/>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Shape 2836">
              <a:extLst>
                <a:ext uri="{FF2B5EF4-FFF2-40B4-BE49-F238E27FC236}">
                  <a16:creationId xmlns:a16="http://schemas.microsoft.com/office/drawing/2014/main" id="{0EC9B576-BE0E-0436-0D45-A253747E04AA}"/>
                </a:ext>
              </a:extLst>
            </p:cNvPr>
            <p:cNvSpPr/>
            <p:nvPr/>
          </p:nvSpPr>
          <p:spPr>
            <a:xfrm>
              <a:off x="8336883" y="5216605"/>
              <a:ext cx="395035" cy="287298"/>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pic>
        <p:nvPicPr>
          <p:cNvPr id="10" name="Picture Placeholder 9" descr="A house with a driveway and grass&#10;&#10;Description automatically generated">
            <a:extLst>
              <a:ext uri="{FF2B5EF4-FFF2-40B4-BE49-F238E27FC236}">
                <a16:creationId xmlns:a16="http://schemas.microsoft.com/office/drawing/2014/main" id="{C9B9C5DD-0BD9-7C25-E43B-0821656B8F1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6292" b="26292"/>
          <a:stretch>
            <a:fillRect/>
          </a:stretch>
        </p:blipFill>
        <p:spPr/>
      </p:pic>
      <p:grpSp>
        <p:nvGrpSpPr>
          <p:cNvPr id="9" name="Group 8">
            <a:extLst>
              <a:ext uri="{FF2B5EF4-FFF2-40B4-BE49-F238E27FC236}">
                <a16:creationId xmlns:a16="http://schemas.microsoft.com/office/drawing/2014/main" id="{190C2F69-CA89-4557-9C70-3798FF4BD653}"/>
              </a:ext>
            </a:extLst>
          </p:cNvPr>
          <p:cNvGrpSpPr/>
          <p:nvPr/>
        </p:nvGrpSpPr>
        <p:grpSpPr>
          <a:xfrm>
            <a:off x="1" y="2537084"/>
            <a:ext cx="6604475" cy="1783831"/>
            <a:chOff x="1" y="2537084"/>
            <a:chExt cx="6604475" cy="1783831"/>
          </a:xfrm>
        </p:grpSpPr>
        <p:sp>
          <p:nvSpPr>
            <p:cNvPr id="8" name="Freeform: Shape 7">
              <a:extLst>
                <a:ext uri="{FF2B5EF4-FFF2-40B4-BE49-F238E27FC236}">
                  <a16:creationId xmlns:a16="http://schemas.microsoft.com/office/drawing/2014/main" id="{86D7A4F3-9535-7DD5-124A-A5BFDDEE0985}"/>
                </a:ext>
              </a:extLst>
            </p:cNvPr>
            <p:cNvSpPr/>
            <p:nvPr/>
          </p:nvSpPr>
          <p:spPr>
            <a:xfrm flipH="1">
              <a:off x="1" y="2537084"/>
              <a:ext cx="6604475" cy="1783831"/>
            </a:xfrm>
            <a:custGeom>
              <a:avLst/>
              <a:gdLst>
                <a:gd name="connsiteX0" fmla="*/ 6604475 w 6604475"/>
                <a:gd name="connsiteY0" fmla="*/ 0 h 1783831"/>
                <a:gd name="connsiteX1" fmla="*/ 1305907 w 6604475"/>
                <a:gd name="connsiteY1" fmla="*/ 0 h 1783831"/>
                <a:gd name="connsiteX2" fmla="*/ 0 w 6604475"/>
                <a:gd name="connsiteY2" fmla="*/ 1783831 h 1783831"/>
                <a:gd name="connsiteX3" fmla="*/ 6604475 w 6604475"/>
                <a:gd name="connsiteY3" fmla="*/ 1783831 h 1783831"/>
              </a:gdLst>
              <a:ahLst/>
              <a:cxnLst>
                <a:cxn ang="0">
                  <a:pos x="connsiteX0" y="connsiteY0"/>
                </a:cxn>
                <a:cxn ang="0">
                  <a:pos x="connsiteX1" y="connsiteY1"/>
                </a:cxn>
                <a:cxn ang="0">
                  <a:pos x="connsiteX2" y="connsiteY2"/>
                </a:cxn>
                <a:cxn ang="0">
                  <a:pos x="connsiteX3" y="connsiteY3"/>
                </a:cxn>
              </a:cxnLst>
              <a:rect l="l" t="t" r="r" b="b"/>
              <a:pathLst>
                <a:path w="6604475" h="1783831">
                  <a:moveTo>
                    <a:pt x="6604475" y="0"/>
                  </a:moveTo>
                  <a:lnTo>
                    <a:pt x="1305907" y="0"/>
                  </a:lnTo>
                  <a:lnTo>
                    <a:pt x="0" y="1783831"/>
                  </a:lnTo>
                  <a:lnTo>
                    <a:pt x="6604475" y="1783831"/>
                  </a:lnTo>
                  <a:close/>
                </a:path>
              </a:pathLst>
            </a:custGeom>
            <a:gradFill flip="none" rotWithShape="1">
              <a:gsLst>
                <a:gs pos="0">
                  <a:schemeClr val="accent1"/>
                </a:gs>
                <a:gs pos="100000">
                  <a:schemeClr val="accent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a:extLst>
                <a:ext uri="{FF2B5EF4-FFF2-40B4-BE49-F238E27FC236}">
                  <a16:creationId xmlns:a16="http://schemas.microsoft.com/office/drawing/2014/main" id="{7FFBE180-6F4B-2CA2-15FA-B116C2F42B4F}"/>
                </a:ext>
              </a:extLst>
            </p:cNvPr>
            <p:cNvSpPr txBox="1"/>
            <p:nvPr/>
          </p:nvSpPr>
          <p:spPr>
            <a:xfrm>
              <a:off x="408531" y="2722597"/>
              <a:ext cx="5217717" cy="1569660"/>
            </a:xfrm>
            <a:prstGeom prst="rect">
              <a:avLst/>
            </a:prstGeom>
            <a:noFill/>
          </p:spPr>
          <p:txBody>
            <a:bodyPr wrap="square" lIns="0" rIns="0" rtlCol="0">
              <a:spAutoFit/>
            </a:bodyPr>
            <a:lstStyle/>
            <a:p>
              <a:r>
                <a:rPr lang="en-US" sz="4800" b="1" dirty="0">
                  <a:solidFill>
                    <a:schemeClr val="bg1"/>
                  </a:solidFill>
                  <a:latin typeface="Roboto" panose="02000000000000000000" pitchFamily="2" charset="0"/>
                  <a:ea typeface="Roboto" panose="02000000000000000000" pitchFamily="2" charset="0"/>
                  <a:cs typeface="Roboto" panose="02000000000000000000" pitchFamily="2" charset="0"/>
                </a:rPr>
                <a:t>Big Ladder Software</a:t>
              </a:r>
            </a:p>
          </p:txBody>
        </p:sp>
      </p:grpSp>
      <p:grpSp>
        <p:nvGrpSpPr>
          <p:cNvPr id="4144" name="Group 4143">
            <a:extLst>
              <a:ext uri="{FF2B5EF4-FFF2-40B4-BE49-F238E27FC236}">
                <a16:creationId xmlns:a16="http://schemas.microsoft.com/office/drawing/2014/main" id="{AFF133EC-7CA6-E389-ADD0-F4200D8DA8F0}"/>
              </a:ext>
            </a:extLst>
          </p:cNvPr>
          <p:cNvGrpSpPr/>
          <p:nvPr/>
        </p:nvGrpSpPr>
        <p:grpSpPr>
          <a:xfrm>
            <a:off x="10753969" y="3276600"/>
            <a:ext cx="304800" cy="304800"/>
            <a:chOff x="9937710" y="3124200"/>
            <a:chExt cx="304800" cy="304800"/>
          </a:xfrm>
        </p:grpSpPr>
        <p:sp>
          <p:nvSpPr>
            <p:cNvPr id="4106" name="Oval 4105">
              <a:extLst>
                <a:ext uri="{FF2B5EF4-FFF2-40B4-BE49-F238E27FC236}">
                  <a16:creationId xmlns:a16="http://schemas.microsoft.com/office/drawing/2014/main" id="{0DEADEE6-425D-BDE2-A604-E58C951AFBFB}"/>
                </a:ext>
              </a:extLst>
            </p:cNvPr>
            <p:cNvSpPr/>
            <p:nvPr/>
          </p:nvSpPr>
          <p:spPr>
            <a:xfrm>
              <a:off x="9937710" y="3124200"/>
              <a:ext cx="304800" cy="304800"/>
            </a:xfrm>
            <a:prstGeom prst="ellipse">
              <a:avLst/>
            </a:prstGeom>
            <a:gradFill flip="none" rotWithShape="1">
              <a:gsLst>
                <a:gs pos="0">
                  <a:srgbClr val="0FA4FF"/>
                </a:gs>
                <a:gs pos="100000">
                  <a:srgbClr val="0269E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endParaRPr lang="en-US"/>
            </a:p>
          </p:txBody>
        </p:sp>
        <p:sp>
          <p:nvSpPr>
            <p:cNvPr id="4107" name="Freeform: Shape 4106">
              <a:extLst>
                <a:ext uri="{FF2B5EF4-FFF2-40B4-BE49-F238E27FC236}">
                  <a16:creationId xmlns:a16="http://schemas.microsoft.com/office/drawing/2014/main" id="{E3E8DCE7-6A39-733C-7F4D-334698A7205A}"/>
                </a:ext>
              </a:extLst>
            </p:cNvPr>
            <p:cNvSpPr/>
            <p:nvPr/>
          </p:nvSpPr>
          <p:spPr>
            <a:xfrm>
              <a:off x="10056077" y="3208507"/>
              <a:ext cx="68067" cy="136186"/>
            </a:xfrm>
            <a:custGeom>
              <a:avLst/>
              <a:gdLst>
                <a:gd name="connsiteX0" fmla="*/ 47787 w 68067"/>
                <a:gd name="connsiteY0" fmla="*/ 0 h 136186"/>
                <a:gd name="connsiteX1" fmla="*/ 67928 w 68067"/>
                <a:gd name="connsiteY1" fmla="*/ 0 h 136186"/>
                <a:gd name="connsiteX2" fmla="*/ 67928 w 68067"/>
                <a:gd name="connsiteY2" fmla="*/ 22759 h 136186"/>
                <a:gd name="connsiteX3" fmla="*/ 55338 w 68067"/>
                <a:gd name="connsiteY3" fmla="*/ 22759 h 136186"/>
                <a:gd name="connsiteX4" fmla="*/ 45291 w 68067"/>
                <a:gd name="connsiteY4" fmla="*/ 32159 h 136186"/>
                <a:gd name="connsiteX5" fmla="*/ 45260 w 68067"/>
                <a:gd name="connsiteY5" fmla="*/ 45318 h 136186"/>
                <a:gd name="connsiteX6" fmla="*/ 68067 w 68067"/>
                <a:gd name="connsiteY6" fmla="*/ 45318 h 136186"/>
                <a:gd name="connsiteX7" fmla="*/ 65401 w 68067"/>
                <a:gd name="connsiteY7" fmla="*/ 68093 h 136186"/>
                <a:gd name="connsiteX8" fmla="*/ 45260 w 68067"/>
                <a:gd name="connsiteY8" fmla="*/ 68093 h 136186"/>
                <a:gd name="connsiteX9" fmla="*/ 45260 w 68067"/>
                <a:gd name="connsiteY9" fmla="*/ 136186 h 136186"/>
                <a:gd name="connsiteX10" fmla="*/ 15087 w 68067"/>
                <a:gd name="connsiteY10" fmla="*/ 136186 h 136186"/>
                <a:gd name="connsiteX11" fmla="*/ 15087 w 68067"/>
                <a:gd name="connsiteY11" fmla="*/ 68093 h 136186"/>
                <a:gd name="connsiteX12" fmla="*/ 0 w 68067"/>
                <a:gd name="connsiteY12" fmla="*/ 68093 h 136186"/>
                <a:gd name="connsiteX13" fmla="*/ 0 w 68067"/>
                <a:gd name="connsiteY13" fmla="*/ 45318 h 136186"/>
                <a:gd name="connsiteX14" fmla="*/ 15087 w 68067"/>
                <a:gd name="connsiteY14" fmla="*/ 45318 h 136186"/>
                <a:gd name="connsiteX15" fmla="*/ 15087 w 68067"/>
                <a:gd name="connsiteY15" fmla="*/ 30541 h 136186"/>
                <a:gd name="connsiteX16" fmla="*/ 47787 w 68067"/>
                <a:gd name="connsiteY16" fmla="*/ 0 h 13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067" h="136186">
                  <a:moveTo>
                    <a:pt x="47787" y="0"/>
                  </a:moveTo>
                  <a:lnTo>
                    <a:pt x="67928" y="0"/>
                  </a:lnTo>
                  <a:lnTo>
                    <a:pt x="67928" y="22759"/>
                  </a:lnTo>
                  <a:lnTo>
                    <a:pt x="55338" y="22759"/>
                  </a:lnTo>
                  <a:cubicBezTo>
                    <a:pt x="45922" y="22759"/>
                    <a:pt x="45291" y="26042"/>
                    <a:pt x="45291" y="32159"/>
                  </a:cubicBezTo>
                  <a:cubicBezTo>
                    <a:pt x="45291" y="32159"/>
                    <a:pt x="45260" y="45318"/>
                    <a:pt x="45260" y="45318"/>
                  </a:cubicBezTo>
                  <a:lnTo>
                    <a:pt x="68067" y="45318"/>
                  </a:lnTo>
                  <a:lnTo>
                    <a:pt x="65401" y="68093"/>
                  </a:lnTo>
                  <a:lnTo>
                    <a:pt x="45260" y="68093"/>
                  </a:lnTo>
                  <a:lnTo>
                    <a:pt x="45260" y="136186"/>
                  </a:lnTo>
                  <a:lnTo>
                    <a:pt x="15087" y="136186"/>
                  </a:lnTo>
                  <a:lnTo>
                    <a:pt x="15087" y="68093"/>
                  </a:lnTo>
                  <a:lnTo>
                    <a:pt x="0" y="68093"/>
                  </a:lnTo>
                  <a:lnTo>
                    <a:pt x="0" y="45318"/>
                  </a:lnTo>
                  <a:lnTo>
                    <a:pt x="15087" y="45318"/>
                  </a:lnTo>
                  <a:lnTo>
                    <a:pt x="15087" y="30541"/>
                  </a:lnTo>
                  <a:cubicBezTo>
                    <a:pt x="15087" y="11388"/>
                    <a:pt x="23593" y="0"/>
                    <a:pt x="47787" y="0"/>
                  </a:cubicBezTo>
                  <a:close/>
                </a:path>
              </a:pathLst>
            </a:custGeom>
            <a:solidFill>
              <a:schemeClr val="bg1"/>
            </a:solidFill>
            <a:ln w="12700">
              <a:miter lim="400000"/>
            </a:ln>
          </p:spPr>
          <p:txBody>
            <a:bodyPr wrap="square" lIns="19049" tIns="19049" rIns="19049" bIns="19049" anchor="ctr">
              <a:noAutofit/>
            </a:bodyP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nvGrpSpPr>
          <p:cNvPr id="4143" name="Group 4142">
            <a:extLst>
              <a:ext uri="{FF2B5EF4-FFF2-40B4-BE49-F238E27FC236}">
                <a16:creationId xmlns:a16="http://schemas.microsoft.com/office/drawing/2014/main" id="{B81DDE6E-D818-4884-884F-7FE5F61C7681}"/>
              </a:ext>
            </a:extLst>
          </p:cNvPr>
          <p:cNvGrpSpPr/>
          <p:nvPr/>
        </p:nvGrpSpPr>
        <p:grpSpPr>
          <a:xfrm>
            <a:off x="11160369" y="3276600"/>
            <a:ext cx="304800" cy="304800"/>
            <a:chOff x="10317153" y="3124200"/>
            <a:chExt cx="304800" cy="304800"/>
          </a:xfrm>
        </p:grpSpPr>
        <p:sp>
          <p:nvSpPr>
            <p:cNvPr id="4108" name="Oval 4107">
              <a:extLst>
                <a:ext uri="{FF2B5EF4-FFF2-40B4-BE49-F238E27FC236}">
                  <a16:creationId xmlns:a16="http://schemas.microsoft.com/office/drawing/2014/main" id="{176A3494-8531-91A0-69DD-AA80D1024421}"/>
                </a:ext>
              </a:extLst>
            </p:cNvPr>
            <p:cNvSpPr/>
            <p:nvPr/>
          </p:nvSpPr>
          <p:spPr>
            <a:xfrm>
              <a:off x="10317153" y="3124200"/>
              <a:ext cx="304800" cy="304800"/>
            </a:xfrm>
            <a:prstGeom prst="ellipse">
              <a:avLst/>
            </a:prstGeom>
            <a:solidFill>
              <a:srgbClr val="0D9A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endParaRPr lang="en-US"/>
            </a:p>
          </p:txBody>
        </p:sp>
        <p:sp>
          <p:nvSpPr>
            <p:cNvPr id="4109" name="Freeform: Shape 4108">
              <a:extLst>
                <a:ext uri="{FF2B5EF4-FFF2-40B4-BE49-F238E27FC236}">
                  <a16:creationId xmlns:a16="http://schemas.microsoft.com/office/drawing/2014/main" id="{9F579FC0-253A-8BF4-B8BF-30D1E00201CB}"/>
                </a:ext>
              </a:extLst>
            </p:cNvPr>
            <p:cNvSpPr/>
            <p:nvPr/>
          </p:nvSpPr>
          <p:spPr>
            <a:xfrm>
              <a:off x="10393904" y="3216097"/>
              <a:ext cx="151298" cy="121007"/>
            </a:xfrm>
            <a:custGeom>
              <a:avLst/>
              <a:gdLst>
                <a:gd name="connsiteX0" fmla="*/ 104759 w 151298"/>
                <a:gd name="connsiteY0" fmla="*/ 0 h 121007"/>
                <a:gd name="connsiteX1" fmla="*/ 127412 w 151298"/>
                <a:gd name="connsiteY1" fmla="*/ 9631 h 121007"/>
                <a:gd name="connsiteX2" fmla="*/ 147122 w 151298"/>
                <a:gd name="connsiteY2" fmla="*/ 2219 h 121007"/>
                <a:gd name="connsiteX3" fmla="*/ 133468 w 151298"/>
                <a:gd name="connsiteY3" fmla="*/ 19123 h 121007"/>
                <a:gd name="connsiteX4" fmla="*/ 151298 w 151298"/>
                <a:gd name="connsiteY4" fmla="*/ 14330 h 121007"/>
                <a:gd name="connsiteX5" fmla="*/ 135810 w 151298"/>
                <a:gd name="connsiteY5" fmla="*/ 30125 h 121007"/>
                <a:gd name="connsiteX6" fmla="*/ 135887 w 151298"/>
                <a:gd name="connsiteY6" fmla="*/ 34085 h 121007"/>
                <a:gd name="connsiteX7" fmla="*/ 47587 w 151298"/>
                <a:gd name="connsiteY7" fmla="*/ 121007 h 121007"/>
                <a:gd name="connsiteX8" fmla="*/ 0 w 151298"/>
                <a:gd name="connsiteY8" fmla="*/ 107293 h 121007"/>
                <a:gd name="connsiteX9" fmla="*/ 7397 w 151298"/>
                <a:gd name="connsiteY9" fmla="*/ 107694 h 121007"/>
                <a:gd name="connsiteX10" fmla="*/ 45953 w 151298"/>
                <a:gd name="connsiteY10" fmla="*/ 94627 h 121007"/>
                <a:gd name="connsiteX11" fmla="*/ 16966 w 151298"/>
                <a:gd name="connsiteY11" fmla="*/ 73409 h 121007"/>
                <a:gd name="connsiteX12" fmla="*/ 22791 w 151298"/>
                <a:gd name="connsiteY12" fmla="*/ 73948 h 121007"/>
                <a:gd name="connsiteX13" fmla="*/ 30974 w 151298"/>
                <a:gd name="connsiteY13" fmla="*/ 72885 h 121007"/>
                <a:gd name="connsiteX14" fmla="*/ 6071 w 151298"/>
                <a:gd name="connsiteY14" fmla="*/ 42930 h 121007"/>
                <a:gd name="connsiteX15" fmla="*/ 6087 w 151298"/>
                <a:gd name="connsiteY15" fmla="*/ 42544 h 121007"/>
                <a:gd name="connsiteX16" fmla="*/ 20141 w 151298"/>
                <a:gd name="connsiteY16" fmla="*/ 46366 h 121007"/>
                <a:gd name="connsiteX17" fmla="*/ 6333 w 151298"/>
                <a:gd name="connsiteY17" fmla="*/ 20941 h 121007"/>
                <a:gd name="connsiteX18" fmla="*/ 10540 w 151298"/>
                <a:gd name="connsiteY18" fmla="*/ 5578 h 121007"/>
                <a:gd name="connsiteX19" fmla="*/ 74508 w 151298"/>
                <a:gd name="connsiteY19" fmla="*/ 37506 h 121007"/>
                <a:gd name="connsiteX20" fmla="*/ 73707 w 151298"/>
                <a:gd name="connsiteY20" fmla="*/ 30541 h 121007"/>
                <a:gd name="connsiteX21" fmla="*/ 104759 w 151298"/>
                <a:gd name="connsiteY21" fmla="*/ 0 h 1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1298" h="121007">
                  <a:moveTo>
                    <a:pt x="104759" y="0"/>
                  </a:moveTo>
                  <a:cubicBezTo>
                    <a:pt x="113681" y="0"/>
                    <a:pt x="121741" y="3698"/>
                    <a:pt x="127412" y="9631"/>
                  </a:cubicBezTo>
                  <a:cubicBezTo>
                    <a:pt x="134470" y="8275"/>
                    <a:pt x="141127" y="5732"/>
                    <a:pt x="147122" y="2219"/>
                  </a:cubicBezTo>
                  <a:cubicBezTo>
                    <a:pt x="144795" y="9369"/>
                    <a:pt x="139879" y="15347"/>
                    <a:pt x="133468" y="19123"/>
                  </a:cubicBezTo>
                  <a:cubicBezTo>
                    <a:pt x="139755" y="18383"/>
                    <a:pt x="145735" y="16734"/>
                    <a:pt x="151298" y="14330"/>
                  </a:cubicBezTo>
                  <a:cubicBezTo>
                    <a:pt x="147137" y="20448"/>
                    <a:pt x="141867" y="25826"/>
                    <a:pt x="135810" y="30125"/>
                  </a:cubicBezTo>
                  <a:cubicBezTo>
                    <a:pt x="135872" y="31434"/>
                    <a:pt x="135887" y="32760"/>
                    <a:pt x="135887" y="34085"/>
                  </a:cubicBezTo>
                  <a:cubicBezTo>
                    <a:pt x="135887" y="74457"/>
                    <a:pt x="104666" y="121007"/>
                    <a:pt x="47587" y="121007"/>
                  </a:cubicBezTo>
                  <a:cubicBezTo>
                    <a:pt x="30050" y="121007"/>
                    <a:pt x="13730" y="115938"/>
                    <a:pt x="0" y="107293"/>
                  </a:cubicBezTo>
                  <a:cubicBezTo>
                    <a:pt x="2419" y="107571"/>
                    <a:pt x="4885" y="107694"/>
                    <a:pt x="7397" y="107694"/>
                  </a:cubicBezTo>
                  <a:cubicBezTo>
                    <a:pt x="21944" y="107694"/>
                    <a:pt x="35320" y="102825"/>
                    <a:pt x="45953" y="94627"/>
                  </a:cubicBezTo>
                  <a:cubicBezTo>
                    <a:pt x="32361" y="94380"/>
                    <a:pt x="20911" y="85551"/>
                    <a:pt x="16966" y="73409"/>
                  </a:cubicBezTo>
                  <a:cubicBezTo>
                    <a:pt x="18862" y="73763"/>
                    <a:pt x="20804" y="73948"/>
                    <a:pt x="22791" y="73948"/>
                  </a:cubicBezTo>
                  <a:cubicBezTo>
                    <a:pt x="25627" y="73948"/>
                    <a:pt x="28370" y="73594"/>
                    <a:pt x="30974" y="72885"/>
                  </a:cubicBezTo>
                  <a:cubicBezTo>
                    <a:pt x="16781" y="70080"/>
                    <a:pt x="6071" y="57738"/>
                    <a:pt x="6071" y="42930"/>
                  </a:cubicBezTo>
                  <a:cubicBezTo>
                    <a:pt x="6071" y="42806"/>
                    <a:pt x="6071" y="42683"/>
                    <a:pt x="6087" y="42544"/>
                  </a:cubicBezTo>
                  <a:cubicBezTo>
                    <a:pt x="10263" y="44840"/>
                    <a:pt x="15055" y="46212"/>
                    <a:pt x="20141" y="46366"/>
                  </a:cubicBezTo>
                  <a:cubicBezTo>
                    <a:pt x="11804" y="40896"/>
                    <a:pt x="6333" y="31542"/>
                    <a:pt x="6333" y="20941"/>
                  </a:cubicBezTo>
                  <a:cubicBezTo>
                    <a:pt x="6333" y="15347"/>
                    <a:pt x="7859" y="10093"/>
                    <a:pt x="10540" y="5578"/>
                  </a:cubicBezTo>
                  <a:cubicBezTo>
                    <a:pt x="25843" y="24069"/>
                    <a:pt x="48712" y="36227"/>
                    <a:pt x="74508" y="37506"/>
                  </a:cubicBezTo>
                  <a:cubicBezTo>
                    <a:pt x="73984" y="35256"/>
                    <a:pt x="73707" y="32929"/>
                    <a:pt x="73707" y="30541"/>
                  </a:cubicBezTo>
                  <a:cubicBezTo>
                    <a:pt x="73707" y="13683"/>
                    <a:pt x="87607" y="0"/>
                    <a:pt x="104759" y="0"/>
                  </a:cubicBezTo>
                  <a:close/>
                </a:path>
              </a:pathLst>
            </a:custGeom>
            <a:solidFill>
              <a:schemeClr val="bg1"/>
            </a:solidFill>
            <a:ln w="12700">
              <a:miter lim="400000"/>
            </a:ln>
          </p:spPr>
          <p:txBody>
            <a:bodyPr wrap="square" lIns="19049" tIns="19049" rIns="19049" bIns="19049" anchor="ctr">
              <a:noAutofit/>
            </a:bodyP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nvGrpSpPr>
          <p:cNvPr id="4142" name="Group 4141">
            <a:extLst>
              <a:ext uri="{FF2B5EF4-FFF2-40B4-BE49-F238E27FC236}">
                <a16:creationId xmlns:a16="http://schemas.microsoft.com/office/drawing/2014/main" id="{5807436A-A2ED-0002-9CA4-286E9B8CBAF2}"/>
              </a:ext>
            </a:extLst>
          </p:cNvPr>
          <p:cNvGrpSpPr/>
          <p:nvPr/>
        </p:nvGrpSpPr>
        <p:grpSpPr>
          <a:xfrm>
            <a:off x="11566769" y="3276600"/>
            <a:ext cx="304800" cy="304800"/>
            <a:chOff x="10696596" y="3124200"/>
            <a:chExt cx="304800" cy="304800"/>
          </a:xfrm>
        </p:grpSpPr>
        <p:sp>
          <p:nvSpPr>
            <p:cNvPr id="4110" name="Oval 4109">
              <a:extLst>
                <a:ext uri="{FF2B5EF4-FFF2-40B4-BE49-F238E27FC236}">
                  <a16:creationId xmlns:a16="http://schemas.microsoft.com/office/drawing/2014/main" id="{D4AF926F-D5D0-FFB6-EC02-28586EA76418}"/>
                </a:ext>
              </a:extLst>
            </p:cNvPr>
            <p:cNvSpPr/>
            <p:nvPr/>
          </p:nvSpPr>
          <p:spPr>
            <a:xfrm>
              <a:off x="10696596" y="3124200"/>
              <a:ext cx="304800" cy="304800"/>
            </a:xfrm>
            <a:prstGeom prst="ellipse">
              <a:avLst/>
            </a:prstGeom>
            <a:solidFill>
              <a:srgbClr val="018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endParaRPr lang="en-US"/>
            </a:p>
          </p:txBody>
        </p:sp>
        <p:sp>
          <p:nvSpPr>
            <p:cNvPr id="4111" name="Freeform: Shape 4110">
              <a:extLst>
                <a:ext uri="{FF2B5EF4-FFF2-40B4-BE49-F238E27FC236}">
                  <a16:creationId xmlns:a16="http://schemas.microsoft.com/office/drawing/2014/main" id="{2A528E3A-3DAF-F721-BEAD-7A16F64B73D3}"/>
                </a:ext>
              </a:extLst>
            </p:cNvPr>
            <p:cNvSpPr/>
            <p:nvPr/>
          </p:nvSpPr>
          <p:spPr>
            <a:xfrm>
              <a:off x="10784697" y="3216089"/>
              <a:ext cx="128598" cy="121022"/>
            </a:xfrm>
            <a:custGeom>
              <a:avLst/>
              <a:gdLst>
                <a:gd name="connsiteX0" fmla="*/ 101044 w 128598"/>
                <a:gd name="connsiteY0" fmla="*/ 37706 h 121022"/>
                <a:gd name="connsiteX1" fmla="*/ 128598 w 128598"/>
                <a:gd name="connsiteY1" fmla="*/ 75643 h 121022"/>
                <a:gd name="connsiteX2" fmla="*/ 128598 w 128598"/>
                <a:gd name="connsiteY2" fmla="*/ 121022 h 121022"/>
                <a:gd name="connsiteX3" fmla="*/ 98347 w 128598"/>
                <a:gd name="connsiteY3" fmla="*/ 121022 h 121022"/>
                <a:gd name="connsiteX4" fmla="*/ 98347 w 128598"/>
                <a:gd name="connsiteY4" fmla="*/ 75643 h 121022"/>
                <a:gd name="connsiteX5" fmla="*/ 88500 w 128598"/>
                <a:gd name="connsiteY5" fmla="*/ 60403 h 121022"/>
                <a:gd name="connsiteX6" fmla="*/ 75648 w 128598"/>
                <a:gd name="connsiteY6" fmla="*/ 75643 h 121022"/>
                <a:gd name="connsiteX7" fmla="*/ 75648 w 128598"/>
                <a:gd name="connsiteY7" fmla="*/ 121022 h 121022"/>
                <a:gd name="connsiteX8" fmla="*/ 45382 w 128598"/>
                <a:gd name="connsiteY8" fmla="*/ 121022 h 121022"/>
                <a:gd name="connsiteX9" fmla="*/ 45382 w 128598"/>
                <a:gd name="connsiteY9" fmla="*/ 37813 h 121022"/>
                <a:gd name="connsiteX10" fmla="*/ 75648 w 128598"/>
                <a:gd name="connsiteY10" fmla="*/ 37813 h 121022"/>
                <a:gd name="connsiteX11" fmla="*/ 75617 w 128598"/>
                <a:gd name="connsiteY11" fmla="*/ 51204 h 121022"/>
                <a:gd name="connsiteX12" fmla="*/ 101044 w 128598"/>
                <a:gd name="connsiteY12" fmla="*/ 37706 h 121022"/>
                <a:gd name="connsiteX13" fmla="*/ 0 w 128598"/>
                <a:gd name="connsiteY13" fmla="*/ 37706 h 121022"/>
                <a:gd name="connsiteX14" fmla="*/ 30143 w 128598"/>
                <a:gd name="connsiteY14" fmla="*/ 37706 h 121022"/>
                <a:gd name="connsiteX15" fmla="*/ 30143 w 128598"/>
                <a:gd name="connsiteY15" fmla="*/ 121022 h 121022"/>
                <a:gd name="connsiteX16" fmla="*/ 0 w 128598"/>
                <a:gd name="connsiteY16" fmla="*/ 121022 h 121022"/>
                <a:gd name="connsiteX17" fmla="*/ 0 w 128598"/>
                <a:gd name="connsiteY17" fmla="*/ 37706 h 121022"/>
                <a:gd name="connsiteX18" fmla="*/ 15071 w 128598"/>
                <a:gd name="connsiteY18" fmla="*/ 0 h 121022"/>
                <a:gd name="connsiteX19" fmla="*/ 30143 w 128598"/>
                <a:gd name="connsiteY19" fmla="*/ 15148 h 121022"/>
                <a:gd name="connsiteX20" fmla="*/ 15071 w 128598"/>
                <a:gd name="connsiteY20" fmla="*/ 30295 h 121022"/>
                <a:gd name="connsiteX21" fmla="*/ 0 w 128598"/>
                <a:gd name="connsiteY21" fmla="*/ 15148 h 121022"/>
                <a:gd name="connsiteX22" fmla="*/ 15071 w 128598"/>
                <a:gd name="connsiteY22" fmla="*/ 0 h 12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8598" h="121022">
                  <a:moveTo>
                    <a:pt x="101044" y="37706"/>
                  </a:moveTo>
                  <a:cubicBezTo>
                    <a:pt x="118304" y="37706"/>
                    <a:pt x="128598" y="51959"/>
                    <a:pt x="128598" y="75643"/>
                  </a:cubicBezTo>
                  <a:lnTo>
                    <a:pt x="128598" y="121022"/>
                  </a:lnTo>
                  <a:lnTo>
                    <a:pt x="98347" y="121022"/>
                  </a:lnTo>
                  <a:lnTo>
                    <a:pt x="98347" y="75643"/>
                  </a:lnTo>
                  <a:cubicBezTo>
                    <a:pt x="98347" y="67168"/>
                    <a:pt x="95743" y="60403"/>
                    <a:pt x="88500" y="60403"/>
                  </a:cubicBezTo>
                  <a:cubicBezTo>
                    <a:pt x="75648" y="60403"/>
                    <a:pt x="75648" y="75643"/>
                    <a:pt x="75648" y="75643"/>
                  </a:cubicBezTo>
                  <a:lnTo>
                    <a:pt x="75648" y="121022"/>
                  </a:lnTo>
                  <a:lnTo>
                    <a:pt x="45382" y="121022"/>
                  </a:lnTo>
                  <a:lnTo>
                    <a:pt x="45382" y="37813"/>
                  </a:lnTo>
                  <a:lnTo>
                    <a:pt x="75648" y="37813"/>
                  </a:lnTo>
                  <a:lnTo>
                    <a:pt x="75617" y="51204"/>
                  </a:lnTo>
                  <a:cubicBezTo>
                    <a:pt x="75617" y="51204"/>
                    <a:pt x="78622" y="37706"/>
                    <a:pt x="101044" y="37706"/>
                  </a:cubicBezTo>
                  <a:close/>
                  <a:moveTo>
                    <a:pt x="0" y="37706"/>
                  </a:moveTo>
                  <a:lnTo>
                    <a:pt x="30143" y="37706"/>
                  </a:lnTo>
                  <a:lnTo>
                    <a:pt x="30143" y="121022"/>
                  </a:lnTo>
                  <a:lnTo>
                    <a:pt x="0" y="121022"/>
                  </a:lnTo>
                  <a:cubicBezTo>
                    <a:pt x="0" y="121022"/>
                    <a:pt x="0" y="37706"/>
                    <a:pt x="0" y="37706"/>
                  </a:cubicBezTo>
                  <a:close/>
                  <a:moveTo>
                    <a:pt x="15071" y="0"/>
                  </a:moveTo>
                  <a:cubicBezTo>
                    <a:pt x="23393" y="0"/>
                    <a:pt x="30143" y="6780"/>
                    <a:pt x="30143" y="15148"/>
                  </a:cubicBezTo>
                  <a:cubicBezTo>
                    <a:pt x="30143" y="23515"/>
                    <a:pt x="23393" y="30295"/>
                    <a:pt x="15071" y="30295"/>
                  </a:cubicBezTo>
                  <a:cubicBezTo>
                    <a:pt x="6750" y="30295"/>
                    <a:pt x="0" y="23515"/>
                    <a:pt x="0" y="15148"/>
                  </a:cubicBezTo>
                  <a:cubicBezTo>
                    <a:pt x="0" y="6780"/>
                    <a:pt x="6750" y="0"/>
                    <a:pt x="15071" y="0"/>
                  </a:cubicBezTo>
                  <a:close/>
                </a:path>
              </a:pathLst>
            </a:custGeom>
            <a:solidFill>
              <a:schemeClr val="bg1"/>
            </a:solidFill>
            <a:ln w="12700">
              <a:miter lim="400000"/>
            </a:ln>
          </p:spPr>
          <p:txBody>
            <a:bodyPr wrap="square" lIns="19049" tIns="19049" rIns="19049" bIns="19049" anchor="ctr">
              <a:noAutofit/>
            </a:bodyP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sp>
        <p:nvSpPr>
          <p:cNvPr id="5" name="Slide Number Placeholder 4">
            <a:extLst>
              <a:ext uri="{FF2B5EF4-FFF2-40B4-BE49-F238E27FC236}">
                <a16:creationId xmlns:a16="http://schemas.microsoft.com/office/drawing/2014/main" id="{5B058B8E-5E3E-4B1C-0F1C-0FB448259841}"/>
              </a:ext>
            </a:extLst>
          </p:cNvPr>
          <p:cNvSpPr>
            <a:spLocks noGrp="1"/>
          </p:cNvSpPr>
          <p:nvPr>
            <p:ph type="sldNum" sz="quarter" idx="4"/>
          </p:nvPr>
        </p:nvSpPr>
        <p:spPr>
          <a:xfrm>
            <a:off x="11338796" y="6356350"/>
            <a:ext cx="505146" cy="365125"/>
          </a:xfrm>
        </p:spPr>
        <p:txBody>
          <a:bodyPr/>
          <a:lstStyle/>
          <a:p>
            <a:fld id="{99A10D28-CB20-274F-8F4A-85F58CF320CA}" type="slidenum">
              <a:rPr lang="en-US" smtClean="0"/>
              <a:pPr/>
              <a:t>82</a:t>
            </a:fld>
            <a:endParaRPr lang="en-US" dirty="0"/>
          </a:p>
        </p:txBody>
      </p:sp>
    </p:spTree>
    <p:extLst>
      <p:ext uri="{BB962C8B-B14F-4D97-AF65-F5344CB8AC3E}">
        <p14:creationId xmlns:p14="http://schemas.microsoft.com/office/powerpoint/2010/main" val="3580195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4FCA413E-309B-4C3C-97E7-9525FB878F96}"/>
            </a:ext>
          </a:extLst>
        </p:cNvPr>
        <p:cNvGrpSpPr/>
        <p:nvPr/>
      </p:nvGrpSpPr>
      <p:grpSpPr>
        <a:xfrm>
          <a:off x="0" y="0"/>
          <a:ext cx="0" cy="0"/>
          <a:chOff x="0" y="0"/>
          <a:chExt cx="0" cy="0"/>
        </a:xfrm>
      </p:grpSpPr>
      <p:sp>
        <p:nvSpPr>
          <p:cNvPr id="398" name="Google Shape;398;p28">
            <a:extLst>
              <a:ext uri="{FF2B5EF4-FFF2-40B4-BE49-F238E27FC236}">
                <a16:creationId xmlns:a16="http://schemas.microsoft.com/office/drawing/2014/main" id="{98EA7849-4B9C-9E30-86BB-DE5BC4748DD7}"/>
              </a:ext>
            </a:extLst>
          </p:cNvPr>
          <p:cNvSpPr txBox="1"/>
          <p:nvPr/>
        </p:nvSpPr>
        <p:spPr>
          <a:xfrm>
            <a:off x="415953" y="414595"/>
            <a:ext cx="1136009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Roboto"/>
              </a:rPr>
              <a:t>Standard 301-2025 (Preliminary Draft 01)</a:t>
            </a:r>
            <a:endParaRPr kumimoji="0" lang="en-US" sz="4800" b="0" i="0" u="none" strike="noStrike" kern="0" cap="none" spc="0" normalizeH="0" baseline="0" noProof="0" dirty="0">
              <a:ln>
                <a:noFill/>
              </a:ln>
              <a:solidFill>
                <a:srgbClr val="002664"/>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pic>
        <p:nvPicPr>
          <p:cNvPr id="6" name="Picture 5" descr="A close up of a text&#10;&#10;Description automatically generated">
            <a:extLst>
              <a:ext uri="{FF2B5EF4-FFF2-40B4-BE49-F238E27FC236}">
                <a16:creationId xmlns:a16="http://schemas.microsoft.com/office/drawing/2014/main" id="{EE0A0E27-8260-0147-1D50-2177688F9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25965"/>
            <a:ext cx="12135215" cy="2421758"/>
          </a:xfrm>
          <a:prstGeom prst="rect">
            <a:avLst/>
          </a:prstGeom>
        </p:spPr>
      </p:pic>
      <p:pic>
        <p:nvPicPr>
          <p:cNvPr id="8" name="Picture 7">
            <a:extLst>
              <a:ext uri="{FF2B5EF4-FFF2-40B4-BE49-F238E27FC236}">
                <a16:creationId xmlns:a16="http://schemas.microsoft.com/office/drawing/2014/main" id="{88C43B28-BBC3-9EC5-A7EE-61F8554E7A21}"/>
              </a:ext>
            </a:extLst>
          </p:cNvPr>
          <p:cNvPicPr>
            <a:picLocks noChangeAspect="1"/>
          </p:cNvPicPr>
          <p:nvPr/>
        </p:nvPicPr>
        <p:blipFill>
          <a:blip r:embed="rId4">
            <a:extLst>
              <a:ext uri="{28A0092B-C50C-407E-A947-70E740481C1C}">
                <a14:useLocalDpi xmlns:a14="http://schemas.microsoft.com/office/drawing/2010/main" val="0"/>
              </a:ext>
            </a:extLst>
          </a:blip>
          <a:srcRect t="62029"/>
          <a:stretch/>
        </p:blipFill>
        <p:spPr>
          <a:xfrm>
            <a:off x="248297" y="5104150"/>
            <a:ext cx="11943703" cy="191581"/>
          </a:xfrm>
          <a:prstGeom prst="rect">
            <a:avLst/>
          </a:prstGeom>
        </p:spPr>
      </p:pic>
      <p:sp>
        <p:nvSpPr>
          <p:cNvPr id="9" name="Rectangle 8">
            <a:extLst>
              <a:ext uri="{FF2B5EF4-FFF2-40B4-BE49-F238E27FC236}">
                <a16:creationId xmlns:a16="http://schemas.microsoft.com/office/drawing/2014/main" id="{6B3F1C55-43FC-7611-70B6-0236C8ECA430}"/>
              </a:ext>
            </a:extLst>
          </p:cNvPr>
          <p:cNvSpPr/>
          <p:nvPr/>
        </p:nvSpPr>
        <p:spPr>
          <a:xfrm>
            <a:off x="5170357" y="2592401"/>
            <a:ext cx="6955436" cy="54054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2AE6CF9-7858-9F2C-8515-05EAAA52FC88}"/>
              </a:ext>
            </a:extLst>
          </p:cNvPr>
          <p:cNvSpPr/>
          <p:nvPr/>
        </p:nvSpPr>
        <p:spPr>
          <a:xfrm>
            <a:off x="314504" y="2862673"/>
            <a:ext cx="4684716" cy="54054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83CA76-E222-6676-F158-56E6AE75A81C}"/>
              </a:ext>
            </a:extLst>
          </p:cNvPr>
          <p:cNvSpPr/>
          <p:nvPr/>
        </p:nvSpPr>
        <p:spPr>
          <a:xfrm>
            <a:off x="10193311" y="3403217"/>
            <a:ext cx="1941904" cy="125872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9348998-3E93-8393-48E6-78B37BBCFA2B}"/>
              </a:ext>
            </a:extLst>
          </p:cNvPr>
          <p:cNvSpPr/>
          <p:nvPr/>
        </p:nvSpPr>
        <p:spPr>
          <a:xfrm>
            <a:off x="415953" y="3673490"/>
            <a:ext cx="9777358" cy="125872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C90BBE5-9CC7-DD98-DE93-805C09869D3B}"/>
              </a:ext>
            </a:extLst>
          </p:cNvPr>
          <p:cNvSpPr/>
          <p:nvPr/>
        </p:nvSpPr>
        <p:spPr>
          <a:xfrm>
            <a:off x="11722309" y="3117955"/>
            <a:ext cx="164892" cy="16489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5F1F14-DD66-55E4-6815-FB6F7B90FDB6}"/>
              </a:ext>
            </a:extLst>
          </p:cNvPr>
          <p:cNvSpPr/>
          <p:nvPr/>
        </p:nvSpPr>
        <p:spPr>
          <a:xfrm>
            <a:off x="4931766" y="2871517"/>
            <a:ext cx="238591" cy="2455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2737910"/>
      </p:ext>
    </p:extLst>
  </p:cSld>
  <p:clrMapOvr>
    <a:masterClrMapping/>
  </p:clrMapOvr>
</p:sld>
</file>

<file path=ppt/theme/theme1.xml><?xml version="1.0" encoding="utf-8"?>
<a:theme xmlns:a="http://schemas.openxmlformats.org/drawingml/2006/main" name="Office Theme">
  <a:themeElements>
    <a:clrScheme name="a StartupX">
      <a:dk1>
        <a:srgbClr val="A5A5A5"/>
      </a:dk1>
      <a:lt1>
        <a:sysClr val="window" lastClr="FFFFFF"/>
      </a:lt1>
      <a:dk2>
        <a:srgbClr val="050505"/>
      </a:dk2>
      <a:lt2>
        <a:srgbClr val="FFFFFF"/>
      </a:lt2>
      <a:accent1>
        <a:srgbClr val="1AC3E4"/>
      </a:accent1>
      <a:accent2>
        <a:srgbClr val="03A4DC"/>
      </a:accent2>
      <a:accent3>
        <a:srgbClr val="0087D2"/>
      </a:accent3>
      <a:accent4>
        <a:srgbClr val="0264C0"/>
      </a:accent4>
      <a:accent5>
        <a:srgbClr val="024C90"/>
      </a:accent5>
      <a:accent6>
        <a:srgbClr val="02396C"/>
      </a:accent6>
      <a:hlink>
        <a:srgbClr val="03A4DC"/>
      </a:hlink>
      <a:folHlink>
        <a:srgbClr val="CE2CF4"/>
      </a:folHlink>
    </a:clrScheme>
    <a:fontScheme name="Zzzzzzzzzz">
      <a:majorFont>
        <a:latin typeface="Montserrat Semi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marL="0" marR="0" indent="0" algn="l" defTabSz="914400" rtl="0" eaLnBrk="1" fontAlgn="auto" latinLnBrk="0" hangingPunct="1">
          <a:lnSpc>
            <a:spcPct val="150000"/>
          </a:lnSpc>
          <a:spcBef>
            <a:spcPts val="0"/>
          </a:spcBef>
          <a:spcAft>
            <a:spcPts val="0"/>
          </a:spcAft>
          <a:buClrTx/>
          <a:buSzTx/>
          <a:buFontTx/>
          <a:buNone/>
          <a:tabLst/>
          <a:defRPr kumimoji="0" sz="1000" b="0" i="0" u="none" strike="noStrike" kern="1200" cap="none" spc="0" normalizeH="0" baseline="0" noProof="0">
            <a:ln>
              <a:noFill/>
            </a:ln>
            <a:effectLst/>
            <a:uLnTx/>
            <a:uFillTx/>
            <a:latin typeface="Montserrat Ligh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SNET">
      <a:dk1>
        <a:srgbClr val="3F3F3F"/>
      </a:dk1>
      <a:lt1>
        <a:srgbClr val="FFFFFF"/>
      </a:lt1>
      <a:dk2>
        <a:srgbClr val="002664"/>
      </a:dk2>
      <a:lt2>
        <a:srgbClr val="FFFFFF"/>
      </a:lt2>
      <a:accent1>
        <a:srgbClr val="5EB6E4"/>
      </a:accent1>
      <a:accent2>
        <a:srgbClr val="00358D"/>
      </a:accent2>
      <a:accent3>
        <a:srgbClr val="D52B1E"/>
      </a:accent3>
      <a:accent4>
        <a:srgbClr val="E98300"/>
      </a:accent4>
      <a:accent5>
        <a:srgbClr val="EEAF00"/>
      </a:accent5>
      <a:accent6>
        <a:srgbClr val="E05206"/>
      </a:accent6>
      <a:hlink>
        <a:srgbClr val="31A8D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CA0A2A6E635C44B9384D7B4942CE22" ma:contentTypeVersion="18" ma:contentTypeDescription="Create a new document." ma:contentTypeScope="" ma:versionID="0d0c22f3fbbbe3556e5a693ab0fda24b">
  <xsd:schema xmlns:xsd="http://www.w3.org/2001/XMLSchema" xmlns:xs="http://www.w3.org/2001/XMLSchema" xmlns:p="http://schemas.microsoft.com/office/2006/metadata/properties" xmlns:ns2="a22c15c9-5ee2-43fc-bf23-4bf4823d633f" xmlns:ns3="d541df19-1d95-40b9-8952-f391e5cd1063" targetNamespace="http://schemas.microsoft.com/office/2006/metadata/properties" ma:root="true" ma:fieldsID="7715e200de597c72f5cbd8a04d59d0d7" ns2:_="" ns3:_="">
    <xsd:import namespace="a22c15c9-5ee2-43fc-bf23-4bf4823d633f"/>
    <xsd:import namespace="d541df19-1d95-40b9-8952-f391e5cd106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2c15c9-5ee2-43fc-bf23-4bf4823d63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639e30c-ef1c-450d-954e-69f1f4f1b17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41df19-1d95-40b9-8952-f391e5cd106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111c1d5-b7a9-400e-9f48-19c3aaabcfd6}" ma:internalName="TaxCatchAll" ma:showField="CatchAllData" ma:web="d541df19-1d95-40b9-8952-f391e5cd10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1237E1-2747-41C6-B976-C383A90DAA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2c15c9-5ee2-43fc-bf23-4bf4823d633f"/>
    <ds:schemaRef ds:uri="d541df19-1d95-40b9-8952-f391e5cd10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7B5EE3-4CD4-4E37-91B3-A097A06953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27641</TotalTime>
  <Words>5340</Words>
  <Application>Microsoft Macintosh PowerPoint</Application>
  <PresentationFormat>Widescreen</PresentationFormat>
  <Paragraphs>1431</Paragraphs>
  <Slides>82</Slides>
  <Notes>80</Notes>
  <HiddenSlides>6</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82</vt:i4>
      </vt:variant>
    </vt:vector>
  </HeadingPairs>
  <TitlesOfParts>
    <vt:vector size="93" baseType="lpstr">
      <vt:lpstr>-apple-system</vt:lpstr>
      <vt:lpstr>ADLaM Display</vt:lpstr>
      <vt:lpstr>Arial</vt:lpstr>
      <vt:lpstr>Calibri</vt:lpstr>
      <vt:lpstr>Roboto</vt:lpstr>
      <vt:lpstr>Roboto Light</vt:lpstr>
      <vt:lpstr>Roboto Medium</vt:lpstr>
      <vt:lpstr>Times New Roman</vt:lpstr>
      <vt:lpstr>Trebuchet MS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Chung Nguyen</dc:creator>
  <cp:lastModifiedBy>Neal Kruis</cp:lastModifiedBy>
  <cp:revision>797</cp:revision>
  <dcterms:created xsi:type="dcterms:W3CDTF">2022-06-28T02:31:29Z</dcterms:created>
  <dcterms:modified xsi:type="dcterms:W3CDTF">2025-01-28T16:20:04Z</dcterms:modified>
</cp:coreProperties>
</file>