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1"/>
  </p:notesMasterIdLst>
  <p:sldIdLst>
    <p:sldId id="3167" r:id="rId5"/>
    <p:sldId id="3193" r:id="rId6"/>
    <p:sldId id="2942" r:id="rId7"/>
    <p:sldId id="3038" r:id="rId8"/>
    <p:sldId id="3071" r:id="rId9"/>
    <p:sldId id="3179" r:id="rId10"/>
    <p:sldId id="3181" r:id="rId11"/>
    <p:sldId id="3205" r:id="rId12"/>
    <p:sldId id="2950" r:id="rId13"/>
    <p:sldId id="3204" r:id="rId14"/>
    <p:sldId id="3177" r:id="rId15"/>
    <p:sldId id="3187" r:id="rId16"/>
    <p:sldId id="3174" r:id="rId17"/>
    <p:sldId id="3176" r:id="rId18"/>
    <p:sldId id="3170" r:id="rId19"/>
    <p:sldId id="3206" r:id="rId20"/>
    <p:sldId id="3192" r:id="rId21"/>
    <p:sldId id="3195" r:id="rId22"/>
    <p:sldId id="3196" r:id="rId23"/>
    <p:sldId id="3198" r:id="rId24"/>
    <p:sldId id="3200" r:id="rId25"/>
    <p:sldId id="3210" r:id="rId26"/>
    <p:sldId id="3190" r:id="rId27"/>
    <p:sldId id="3211" r:id="rId28"/>
    <p:sldId id="3212" r:id="rId29"/>
    <p:sldId id="3207" r:id="rId30"/>
    <p:sldId id="3209" r:id="rId31"/>
    <p:sldId id="3189" r:id="rId32"/>
    <p:sldId id="3191" r:id="rId33"/>
    <p:sldId id="3188" r:id="rId34"/>
    <p:sldId id="3201" r:id="rId35"/>
    <p:sldId id="3184" r:id="rId36"/>
    <p:sldId id="3065" r:id="rId37"/>
    <p:sldId id="3213" r:id="rId38"/>
    <p:sldId id="3203" r:id="rId39"/>
    <p:sldId id="31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159FABA-69ED-45DB-A04F-BE6CE13F9687}">
          <p14:sldIdLst>
            <p14:sldId id="3167"/>
            <p14:sldId id="3193"/>
            <p14:sldId id="2942"/>
            <p14:sldId id="3038"/>
            <p14:sldId id="3071"/>
            <p14:sldId id="3179"/>
            <p14:sldId id="3181"/>
            <p14:sldId id="3205"/>
            <p14:sldId id="2950"/>
            <p14:sldId id="3204"/>
            <p14:sldId id="3177"/>
            <p14:sldId id="3187"/>
            <p14:sldId id="3174"/>
            <p14:sldId id="3176"/>
            <p14:sldId id="3170"/>
            <p14:sldId id="3206"/>
            <p14:sldId id="3192"/>
            <p14:sldId id="3195"/>
            <p14:sldId id="3196"/>
            <p14:sldId id="3198"/>
            <p14:sldId id="3200"/>
            <p14:sldId id="3210"/>
            <p14:sldId id="3190"/>
            <p14:sldId id="3211"/>
            <p14:sldId id="3212"/>
            <p14:sldId id="3207"/>
            <p14:sldId id="3209"/>
            <p14:sldId id="3189"/>
            <p14:sldId id="3191"/>
            <p14:sldId id="3188"/>
            <p14:sldId id="3201"/>
            <p14:sldId id="3184"/>
            <p14:sldId id="3065"/>
            <p14:sldId id="3213"/>
            <p14:sldId id="3203"/>
            <p14:sldId id="31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65"/>
    <a:srgbClr val="F8F3F0"/>
    <a:srgbClr val="5EB3E4"/>
    <a:srgbClr val="9B8B71"/>
    <a:srgbClr val="F8F3EF"/>
    <a:srgbClr val="FAF2F0"/>
    <a:srgbClr val="DEE0E0"/>
    <a:srgbClr val="E3E3E3"/>
    <a:srgbClr val="989C9F"/>
    <a:srgbClr val="7B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C0B14-E5E8-A733-E55F-35C02C144BFB}" v="4" dt="2025-01-28T20:31:12.953"/>
    <p1510:client id="{3C88CDD0-ECB9-EF49-AD53-067F16C56973}" v="46" dt="2025-01-28T20:38:23.414"/>
    <p1510:client id="{63B16E36-B289-C048-AE79-569CAA8CC2BD}" v="284" dt="2025-01-28T21:03:07.599"/>
    <p1510:client id="{D0FC2119-816E-924B-9BD6-75929D3798C3}" v="2" dt="2025-01-28T21:06:44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Carbone" userId="3cb1d28b-76c4-4e47-aa77-dfd8abaf7598" providerId="ADAL" clId="{3C88CDD0-ECB9-EF49-AD53-067F16C56973}"/>
    <pc:docChg chg="undo custSel modSld">
      <pc:chgData name="Tom Carbone" userId="3cb1d28b-76c4-4e47-aa77-dfd8abaf7598" providerId="ADAL" clId="{3C88CDD0-ECB9-EF49-AD53-067F16C56973}" dt="2025-01-28T20:38:23.414" v="45"/>
      <pc:docMkLst>
        <pc:docMk/>
      </pc:docMkLst>
      <pc:sldChg chg="modSp">
        <pc:chgData name="Tom Carbone" userId="3cb1d28b-76c4-4e47-aa77-dfd8abaf7598" providerId="ADAL" clId="{3C88CDD0-ECB9-EF49-AD53-067F16C56973}" dt="2025-01-28T20:35:25.944" v="29" actId="20577"/>
        <pc:sldMkLst>
          <pc:docMk/>
          <pc:sldMk cId="474308075" sldId="2942"/>
        </pc:sldMkLst>
        <pc:spChg chg="mod">
          <ac:chgData name="Tom Carbone" userId="3cb1d28b-76c4-4e47-aa77-dfd8abaf7598" providerId="ADAL" clId="{3C88CDD0-ECB9-EF49-AD53-067F16C56973}" dt="2025-01-28T20:35:25.944" v="29" actId="20577"/>
          <ac:spMkLst>
            <pc:docMk/>
            <pc:sldMk cId="474308075" sldId="2942"/>
            <ac:spMk id="35" creationId="{C9282FC4-A78F-3560-1460-567FDB69FD2F}"/>
          </ac:spMkLst>
        </pc:spChg>
      </pc:sldChg>
      <pc:sldChg chg="modSp mod">
        <pc:chgData name="Tom Carbone" userId="3cb1d28b-76c4-4e47-aa77-dfd8abaf7598" providerId="ADAL" clId="{3C88CDD0-ECB9-EF49-AD53-067F16C56973}" dt="2025-01-28T20:36:35.979" v="40" actId="20577"/>
        <pc:sldMkLst>
          <pc:docMk/>
          <pc:sldMk cId="1233700634" sldId="2950"/>
        </pc:sldMkLst>
        <pc:spChg chg="mod">
          <ac:chgData name="Tom Carbone" userId="3cb1d28b-76c4-4e47-aa77-dfd8abaf7598" providerId="ADAL" clId="{3C88CDD0-ECB9-EF49-AD53-067F16C56973}" dt="2025-01-28T20:36:35.979" v="40" actId="20577"/>
          <ac:spMkLst>
            <pc:docMk/>
            <pc:sldMk cId="1233700634" sldId="2950"/>
            <ac:spMk id="34" creationId="{BA7B7543-B1F0-D0A6-F009-45B67935B734}"/>
          </ac:spMkLst>
        </pc:spChg>
        <pc:spChg chg="mod">
          <ac:chgData name="Tom Carbone" userId="3cb1d28b-76c4-4e47-aa77-dfd8abaf7598" providerId="ADAL" clId="{3C88CDD0-ECB9-EF49-AD53-067F16C56973}" dt="2025-01-28T20:36:12.817" v="38" actId="20577"/>
          <ac:spMkLst>
            <pc:docMk/>
            <pc:sldMk cId="1233700634" sldId="2950"/>
            <ac:spMk id="81" creationId="{DD2EFD31-16D3-84DB-3F9A-685F2EEAB350}"/>
          </ac:spMkLst>
        </pc:spChg>
        <pc:spChg chg="mod">
          <ac:chgData name="Tom Carbone" userId="3cb1d28b-76c4-4e47-aa77-dfd8abaf7598" providerId="ADAL" clId="{3C88CDD0-ECB9-EF49-AD53-067F16C56973}" dt="2025-01-28T20:36:06.868" v="34" actId="20577"/>
          <ac:spMkLst>
            <pc:docMk/>
            <pc:sldMk cId="1233700634" sldId="2950"/>
            <ac:spMk id="84" creationId="{5217DBB4-A447-4C2B-7609-18CA14C144BF}"/>
          </ac:spMkLst>
        </pc:spChg>
      </pc:sldChg>
      <pc:sldChg chg="modSp mod">
        <pc:chgData name="Tom Carbone" userId="3cb1d28b-76c4-4e47-aa77-dfd8abaf7598" providerId="ADAL" clId="{3C88CDD0-ECB9-EF49-AD53-067F16C56973}" dt="2025-01-28T20:38:23.414" v="45"/>
        <pc:sldMkLst>
          <pc:docMk/>
          <pc:sldMk cId="139357504" sldId="3188"/>
        </pc:sldMkLst>
        <pc:spChg chg="mod">
          <ac:chgData name="Tom Carbone" userId="3cb1d28b-76c4-4e47-aa77-dfd8abaf7598" providerId="ADAL" clId="{3C88CDD0-ECB9-EF49-AD53-067F16C56973}" dt="2025-01-28T20:38:19.360" v="44" actId="1076"/>
          <ac:spMkLst>
            <pc:docMk/>
            <pc:sldMk cId="139357504" sldId="3188"/>
            <ac:spMk id="4" creationId="{B6C7D748-84D3-3449-16AD-53CCE515707E}"/>
          </ac:spMkLst>
        </pc:spChg>
        <pc:spChg chg="mod">
          <ac:chgData name="Tom Carbone" userId="3cb1d28b-76c4-4e47-aa77-dfd8abaf7598" providerId="ADAL" clId="{3C88CDD0-ECB9-EF49-AD53-067F16C56973}" dt="2025-01-28T20:38:23.414" v="45"/>
          <ac:spMkLst>
            <pc:docMk/>
            <pc:sldMk cId="139357504" sldId="3188"/>
            <ac:spMk id="6" creationId="{1A19EF21-3A97-E0EC-DDB0-6409334234B2}"/>
          </ac:spMkLst>
        </pc:spChg>
      </pc:sldChg>
      <pc:sldChg chg="modSp">
        <pc:chgData name="Tom Carbone" userId="3cb1d28b-76c4-4e47-aa77-dfd8abaf7598" providerId="ADAL" clId="{3C88CDD0-ECB9-EF49-AD53-067F16C56973}" dt="2025-01-28T20:35:16.953" v="26" actId="20577"/>
        <pc:sldMkLst>
          <pc:docMk/>
          <pc:sldMk cId="2393185217" sldId="3205"/>
        </pc:sldMkLst>
        <pc:graphicFrameChg chg="mod">
          <ac:chgData name="Tom Carbone" userId="3cb1d28b-76c4-4e47-aa77-dfd8abaf7598" providerId="ADAL" clId="{3C88CDD0-ECB9-EF49-AD53-067F16C56973}" dt="2025-01-28T20:35:16.953" v="26" actId="20577"/>
          <ac:graphicFrameMkLst>
            <pc:docMk/>
            <pc:sldMk cId="2393185217" sldId="3205"/>
            <ac:graphicFrameMk id="15" creationId="{D43C275A-8254-15D9-CFA1-74A543017BFF}"/>
          </ac:graphicFrameMkLst>
        </pc:graphicFrameChg>
      </pc:sldChg>
    </pc:docChg>
  </pc:docChgLst>
  <pc:docChgLst>
    <pc:chgData name="Emma Bennett" userId="ab6734f7-a688-4560-abbe-75daacc811b2" providerId="ADAL" clId="{63B16E36-B289-C048-AE79-569CAA8CC2BD}"/>
    <pc:docChg chg="undo custSel addSld delSld modSld sldOrd modSection">
      <pc:chgData name="Emma Bennett" userId="ab6734f7-a688-4560-abbe-75daacc811b2" providerId="ADAL" clId="{63B16E36-B289-C048-AE79-569CAA8CC2BD}" dt="2025-01-28T21:03:07.599" v="287" actId="1076"/>
      <pc:docMkLst>
        <pc:docMk/>
      </pc:docMkLst>
      <pc:sldChg chg="modSp">
        <pc:chgData name="Emma Bennett" userId="ab6734f7-a688-4560-abbe-75daacc811b2" providerId="ADAL" clId="{63B16E36-B289-C048-AE79-569CAA8CC2BD}" dt="2025-01-28T20:44:25.786" v="283" actId="20577"/>
        <pc:sldMkLst>
          <pc:docMk/>
          <pc:sldMk cId="723886115" sldId="3038"/>
        </pc:sldMkLst>
        <pc:spChg chg="mod">
          <ac:chgData name="Emma Bennett" userId="ab6734f7-a688-4560-abbe-75daacc811b2" providerId="ADAL" clId="{63B16E36-B289-C048-AE79-569CAA8CC2BD}" dt="2025-01-28T20:44:25.786" v="283" actId="20577"/>
          <ac:spMkLst>
            <pc:docMk/>
            <pc:sldMk cId="723886115" sldId="3038"/>
            <ac:spMk id="34" creationId="{163E9F80-E474-4295-3F10-5D77D8550FD9}"/>
          </ac:spMkLst>
        </pc:spChg>
      </pc:sldChg>
      <pc:sldChg chg="modSp">
        <pc:chgData name="Emma Bennett" userId="ab6734f7-a688-4560-abbe-75daacc811b2" providerId="ADAL" clId="{63B16E36-B289-C048-AE79-569CAA8CC2BD}" dt="2025-01-28T20:34:59.977" v="266" actId="20577"/>
        <pc:sldMkLst>
          <pc:docMk/>
          <pc:sldMk cId="3108239100" sldId="3170"/>
        </pc:sldMkLst>
        <pc:spChg chg="mod">
          <ac:chgData name="Emma Bennett" userId="ab6734f7-a688-4560-abbe-75daacc811b2" providerId="ADAL" clId="{63B16E36-B289-C048-AE79-569CAA8CC2BD}" dt="2025-01-28T20:34:59.977" v="266" actId="20577"/>
          <ac:spMkLst>
            <pc:docMk/>
            <pc:sldMk cId="3108239100" sldId="3170"/>
            <ac:spMk id="13" creationId="{F8A6C07E-EBBB-6073-BC12-7768EBD69815}"/>
          </ac:spMkLst>
        </pc:spChg>
      </pc:sldChg>
      <pc:sldChg chg="modNotesTx">
        <pc:chgData name="Emma Bennett" userId="ab6734f7-a688-4560-abbe-75daacc811b2" providerId="ADAL" clId="{63B16E36-B289-C048-AE79-569CAA8CC2BD}" dt="2025-01-28T20:10:23.568" v="100" actId="20577"/>
        <pc:sldMkLst>
          <pc:docMk/>
          <pc:sldMk cId="1589170247" sldId="3174"/>
        </pc:sldMkLst>
      </pc:sldChg>
      <pc:sldChg chg="modSp del ord">
        <pc:chgData name="Emma Bennett" userId="ab6734f7-a688-4560-abbe-75daacc811b2" providerId="ADAL" clId="{63B16E36-B289-C048-AE79-569CAA8CC2BD}" dt="2025-01-28T21:02:49.202" v="286" actId="2696"/>
        <pc:sldMkLst>
          <pc:docMk/>
          <pc:sldMk cId="4119490638" sldId="3178"/>
        </pc:sldMkLst>
        <pc:spChg chg="mod">
          <ac:chgData name="Emma Bennett" userId="ab6734f7-a688-4560-abbe-75daacc811b2" providerId="ADAL" clId="{63B16E36-B289-C048-AE79-569CAA8CC2BD}" dt="2025-01-28T20:20:25.032" v="216" actId="20577"/>
          <ac:spMkLst>
            <pc:docMk/>
            <pc:sldMk cId="4119490638" sldId="3178"/>
            <ac:spMk id="13" creationId="{1F0050E8-F578-F950-0477-160447B75E0E}"/>
          </ac:spMkLst>
        </pc:spChg>
        <pc:graphicFrameChg chg="mod">
          <ac:chgData name="Emma Bennett" userId="ab6734f7-a688-4560-abbe-75daacc811b2" providerId="ADAL" clId="{63B16E36-B289-C048-AE79-569CAA8CC2BD}" dt="2025-01-28T20:35:27.672" v="268" actId="1076"/>
          <ac:graphicFrameMkLst>
            <pc:docMk/>
            <pc:sldMk cId="4119490638" sldId="3178"/>
            <ac:graphicFrameMk id="15" creationId="{90779E92-AC98-5681-CAAA-45C33AB05FAD}"/>
          </ac:graphicFrameMkLst>
        </pc:graphicFrameChg>
      </pc:sldChg>
      <pc:sldChg chg="modSp addAnim modNotesTx">
        <pc:chgData name="Emma Bennett" userId="ab6734f7-a688-4560-abbe-75daacc811b2" providerId="ADAL" clId="{63B16E36-B289-C048-AE79-569CAA8CC2BD}" dt="2025-01-28T20:15:08.210" v="116" actId="20577"/>
        <pc:sldMkLst>
          <pc:docMk/>
          <pc:sldMk cId="1599279580" sldId="3179"/>
        </pc:sldMkLst>
        <pc:spChg chg="mod">
          <ac:chgData name="Emma Bennett" userId="ab6734f7-a688-4560-abbe-75daacc811b2" providerId="ADAL" clId="{63B16E36-B289-C048-AE79-569CAA8CC2BD}" dt="2025-01-28T20:05:24.841" v="1" actId="1076"/>
          <ac:spMkLst>
            <pc:docMk/>
            <pc:sldMk cId="1599279580" sldId="3179"/>
            <ac:spMk id="10" creationId="{8D09D24E-0900-B215-5C31-8EEE181B92B0}"/>
          </ac:spMkLst>
        </pc:spChg>
      </pc:sldChg>
      <pc:sldChg chg="ord modNotesTx">
        <pc:chgData name="Emma Bennett" userId="ab6734f7-a688-4560-abbe-75daacc811b2" providerId="ADAL" clId="{63B16E36-B289-C048-AE79-569CAA8CC2BD}" dt="2025-01-28T21:03:07.599" v="287" actId="1076"/>
        <pc:sldMkLst>
          <pc:docMk/>
          <pc:sldMk cId="592310177" sldId="3190"/>
        </pc:sldMkLst>
      </pc:sldChg>
      <pc:sldChg chg="modSp">
        <pc:chgData name="Emma Bennett" userId="ab6734f7-a688-4560-abbe-75daacc811b2" providerId="ADAL" clId="{63B16E36-B289-C048-AE79-569CAA8CC2BD}" dt="2025-01-28T20:23:13.903" v="241" actId="1076"/>
        <pc:sldMkLst>
          <pc:docMk/>
          <pc:sldMk cId="1905247286" sldId="3192"/>
        </pc:sldMkLst>
        <pc:spChg chg="mod">
          <ac:chgData name="Emma Bennett" userId="ab6734f7-a688-4560-abbe-75daacc811b2" providerId="ADAL" clId="{63B16E36-B289-C048-AE79-569CAA8CC2BD}" dt="2025-01-28T20:23:13.903" v="241" actId="1076"/>
          <ac:spMkLst>
            <pc:docMk/>
            <pc:sldMk cId="1905247286" sldId="3192"/>
            <ac:spMk id="8" creationId="{7E7F4A69-88E3-CB51-02AE-BE3144E380D6}"/>
          </ac:spMkLst>
        </pc:spChg>
      </pc:sldChg>
      <pc:sldChg chg="ord">
        <pc:chgData name="Emma Bennett" userId="ab6734f7-a688-4560-abbe-75daacc811b2" providerId="ADAL" clId="{63B16E36-B289-C048-AE79-569CAA8CC2BD}" dt="2025-01-28T20:48:06.137" v="284" actId="1076"/>
        <pc:sldMkLst>
          <pc:docMk/>
          <pc:sldMk cId="949732324" sldId="3201"/>
        </pc:sldMkLst>
      </pc:sldChg>
      <pc:sldChg chg="ord">
        <pc:chgData name="Emma Bennett" userId="ab6734f7-a688-4560-abbe-75daacc811b2" providerId="ADAL" clId="{63B16E36-B289-C048-AE79-569CAA8CC2BD}" dt="2025-01-28T20:08:51.752" v="13" actId="1076"/>
        <pc:sldMkLst>
          <pc:docMk/>
          <pc:sldMk cId="3830861421" sldId="3204"/>
        </pc:sldMkLst>
      </pc:sldChg>
      <pc:sldChg chg="modSp addAnim">
        <pc:chgData name="Emma Bennett" userId="ab6734f7-a688-4560-abbe-75daacc811b2" providerId="ADAL" clId="{63B16E36-B289-C048-AE79-569CAA8CC2BD}" dt="2025-01-28T20:07:36.524" v="11" actId="27696"/>
        <pc:sldMkLst>
          <pc:docMk/>
          <pc:sldMk cId="2393185217" sldId="3205"/>
        </pc:sldMkLst>
        <pc:graphicFrameChg chg="modGraphic">
          <ac:chgData name="Emma Bennett" userId="ab6734f7-a688-4560-abbe-75daacc811b2" providerId="ADAL" clId="{63B16E36-B289-C048-AE79-569CAA8CC2BD}" dt="2025-01-28T20:07:11.659" v="9" actId="207"/>
          <ac:graphicFrameMkLst>
            <pc:docMk/>
            <pc:sldMk cId="2393185217" sldId="3205"/>
            <ac:graphicFrameMk id="15" creationId="{D43C275A-8254-15D9-CFA1-74A543017BFF}"/>
          </ac:graphicFrameMkLst>
        </pc:graphicFrameChg>
      </pc:sldChg>
      <pc:sldChg chg="add del">
        <pc:chgData name="Emma Bennett" userId="ab6734f7-a688-4560-abbe-75daacc811b2" providerId="ADAL" clId="{63B16E36-B289-C048-AE79-569CAA8CC2BD}" dt="2025-01-28T20:13:07.564" v="103" actId="2696"/>
        <pc:sldMkLst>
          <pc:docMk/>
          <pc:sldMk cId="1122776963" sldId="3208"/>
        </pc:sldMkLst>
      </pc:sldChg>
      <pc:sldChg chg="add ord">
        <pc:chgData name="Emma Bennett" userId="ab6734f7-a688-4560-abbe-75daacc811b2" providerId="ADAL" clId="{63B16E36-B289-C048-AE79-569CAA8CC2BD}" dt="2025-01-28T20:13:16.811" v="105" actId="1076"/>
        <pc:sldMkLst>
          <pc:docMk/>
          <pc:sldMk cId="939267124" sldId="3209"/>
        </pc:sldMkLst>
      </pc:sldChg>
      <pc:sldChg chg="addSp delSp modSp new">
        <pc:chgData name="Emma Bennett" userId="ab6734f7-a688-4560-abbe-75daacc811b2" providerId="ADAL" clId="{63B16E36-B289-C048-AE79-569CAA8CC2BD}" dt="2025-01-28T20:21:18.190" v="239" actId="20577"/>
        <pc:sldMkLst>
          <pc:docMk/>
          <pc:sldMk cId="256631412" sldId="3210"/>
        </pc:sldMkLst>
        <pc:spChg chg="del">
          <ac:chgData name="Emma Bennett" userId="ab6734f7-a688-4560-abbe-75daacc811b2" providerId="ADAL" clId="{63B16E36-B289-C048-AE79-569CAA8CC2BD}" dt="2025-01-28T20:16:49.670" v="130" actId="478"/>
          <ac:spMkLst>
            <pc:docMk/>
            <pc:sldMk cId="256631412" sldId="3210"/>
            <ac:spMk id="2" creationId="{8975B1EC-765E-48F9-3C5E-0B3FD80FFFF4}"/>
          </ac:spMkLst>
        </pc:spChg>
        <pc:spChg chg="add mod">
          <ac:chgData name="Emma Bennett" userId="ab6734f7-a688-4560-abbe-75daacc811b2" providerId="ADAL" clId="{63B16E36-B289-C048-AE79-569CAA8CC2BD}" dt="2025-01-28T20:21:18.190" v="239" actId="20577"/>
          <ac:spMkLst>
            <pc:docMk/>
            <pc:sldMk cId="256631412" sldId="3210"/>
            <ac:spMk id="5" creationId="{69229F30-ED41-AA26-8B2E-76ACF5C9B788}"/>
          </ac:spMkLst>
        </pc:spChg>
      </pc:sldChg>
      <pc:sldChg chg="addSp delSp modSp new ord">
        <pc:chgData name="Emma Bennett" userId="ab6734f7-a688-4560-abbe-75daacc811b2" providerId="ADAL" clId="{63B16E36-B289-C048-AE79-569CAA8CC2BD}" dt="2025-01-28T20:35:54.196" v="270" actId="1076"/>
        <pc:sldMkLst>
          <pc:docMk/>
          <pc:sldMk cId="1482469836" sldId="3211"/>
        </pc:sldMkLst>
        <pc:spChg chg="del">
          <ac:chgData name="Emma Bennett" userId="ab6734f7-a688-4560-abbe-75daacc811b2" providerId="ADAL" clId="{63B16E36-B289-C048-AE79-569CAA8CC2BD}" dt="2025-01-28T20:25:08.766" v="244" actId="478"/>
          <ac:spMkLst>
            <pc:docMk/>
            <pc:sldMk cId="1482469836" sldId="3211"/>
            <ac:spMk id="2" creationId="{19E4FB39-3973-BD53-51E1-1AE89E75D6D2}"/>
          </ac:spMkLst>
        </pc:spChg>
        <pc:picChg chg="add mod">
          <ac:chgData name="Emma Bennett" userId="ab6734f7-a688-4560-abbe-75daacc811b2" providerId="ADAL" clId="{63B16E36-B289-C048-AE79-569CAA8CC2BD}" dt="2025-01-28T20:25:13.199" v="246" actId="1076"/>
          <ac:picMkLst>
            <pc:docMk/>
            <pc:sldMk cId="1482469836" sldId="3211"/>
            <ac:picMk id="6" creationId="{B82DFD4A-9D80-1A67-1E84-8663551E4987}"/>
          </ac:picMkLst>
        </pc:picChg>
      </pc:sldChg>
      <pc:sldChg chg="new del">
        <pc:chgData name="Emma Bennett" userId="ab6734f7-a688-4560-abbe-75daacc811b2" providerId="ADAL" clId="{63B16E36-B289-C048-AE79-569CAA8CC2BD}" dt="2025-01-28T20:18:26.897" v="154" actId="2696"/>
        <pc:sldMkLst>
          <pc:docMk/>
          <pc:sldMk cId="3860501754" sldId="3211"/>
        </pc:sldMkLst>
      </pc:sldChg>
      <pc:sldChg chg="addSp delSp modSp new ord">
        <pc:chgData name="Emma Bennett" userId="ab6734f7-a688-4560-abbe-75daacc811b2" providerId="ADAL" clId="{63B16E36-B289-C048-AE79-569CAA8CC2BD}" dt="2025-01-28T20:36:00.383" v="271" actId="1076"/>
        <pc:sldMkLst>
          <pc:docMk/>
          <pc:sldMk cId="2313932591" sldId="3212"/>
        </pc:sldMkLst>
        <pc:spChg chg="del">
          <ac:chgData name="Emma Bennett" userId="ab6734f7-a688-4560-abbe-75daacc811b2" providerId="ADAL" clId="{63B16E36-B289-C048-AE79-569CAA8CC2BD}" dt="2025-01-28T20:28:35.501" v="253" actId="478"/>
          <ac:spMkLst>
            <pc:docMk/>
            <pc:sldMk cId="2313932591" sldId="3212"/>
            <ac:spMk id="2" creationId="{0A78E8C4-D7AE-8DC0-4986-90E95016FFF6}"/>
          </ac:spMkLst>
        </pc:spChg>
        <pc:picChg chg="add mod">
          <ac:chgData name="Emma Bennett" userId="ab6734f7-a688-4560-abbe-75daacc811b2" providerId="ADAL" clId="{63B16E36-B289-C048-AE79-569CAA8CC2BD}" dt="2025-01-28T20:28:25.531" v="252" actId="1076"/>
          <ac:picMkLst>
            <pc:docMk/>
            <pc:sldMk cId="2313932591" sldId="3212"/>
            <ac:picMk id="6" creationId="{9F070C5C-68D8-3F3C-D17B-E26038D80981}"/>
          </ac:picMkLst>
        </pc:picChg>
      </pc:sldChg>
      <pc:sldChg chg="modSp add del">
        <pc:chgData name="Emma Bennett" userId="ab6734f7-a688-4560-abbe-75daacc811b2" providerId="ADAL" clId="{63B16E36-B289-C048-AE79-569CAA8CC2BD}" dt="2025-01-28T20:20:46.708" v="217" actId="2696"/>
        <pc:sldMkLst>
          <pc:docMk/>
          <pc:sldMk cId="3573143528" sldId="3212"/>
        </pc:sldMkLst>
        <pc:spChg chg="mod">
          <ac:chgData name="Emma Bennett" userId="ab6734f7-a688-4560-abbe-75daacc811b2" providerId="ADAL" clId="{63B16E36-B289-C048-AE79-569CAA8CC2BD}" dt="2025-01-28T20:18:40.307" v="155" actId="1076"/>
          <ac:spMkLst>
            <pc:docMk/>
            <pc:sldMk cId="3573143528" sldId="3212"/>
            <ac:spMk id="5" creationId="{69229F30-ED41-AA26-8B2E-76ACF5C9B788}"/>
          </ac:spMkLst>
        </pc:spChg>
      </pc:sldChg>
      <pc:sldChg chg="add">
        <pc:chgData name="Emma Bennett" userId="ab6734f7-a688-4560-abbe-75daacc811b2" providerId="ADAL" clId="{63B16E36-B289-C048-AE79-569CAA8CC2BD}" dt="2025-01-28T20:57:17.210" v="285" actId="22"/>
        <pc:sldMkLst>
          <pc:docMk/>
          <pc:sldMk cId="1138314175" sldId="3213"/>
        </pc:sldMkLst>
      </pc:sldChg>
    </pc:docChg>
  </pc:docChgLst>
  <pc:docChgLst>
    <pc:chgData name="Tom Carbone" userId="S::tom@nonprofitresources.us::3cb1d28b-76c4-4e47-aa77-dfd8abaf7598" providerId="AD" clId="Web-{1DDC0B14-E5E8-A733-E55F-35C02C144BFB}"/>
    <pc:docChg chg="modSld">
      <pc:chgData name="Tom Carbone" userId="S::tom@nonprofitresources.us::3cb1d28b-76c4-4e47-aa77-dfd8abaf7598" providerId="AD" clId="Web-{1DDC0B14-E5E8-A733-E55F-35C02C144BFB}" dt="2025-01-28T20:34:05.224" v="46" actId="20577"/>
      <pc:docMkLst>
        <pc:docMk/>
      </pc:docMkLst>
      <pc:sldChg chg="modSp">
        <pc:chgData name="Tom Carbone" userId="S::tom@nonprofitresources.us::3cb1d28b-76c4-4e47-aa77-dfd8abaf7598" providerId="AD" clId="Web-{1DDC0B14-E5E8-A733-E55F-35C02C144BFB}" dt="2025-01-28T20:31:12.953" v="1" actId="20577"/>
        <pc:sldMkLst>
          <pc:docMk/>
          <pc:sldMk cId="723886115" sldId="3038"/>
        </pc:sldMkLst>
        <pc:spChg chg="mod">
          <ac:chgData name="Tom Carbone" userId="S::tom@nonprofitresources.us::3cb1d28b-76c4-4e47-aa77-dfd8abaf7598" providerId="AD" clId="Web-{1DDC0B14-E5E8-A733-E55F-35C02C144BFB}" dt="2025-01-28T20:31:12.953" v="1" actId="20577"/>
          <ac:spMkLst>
            <pc:docMk/>
            <pc:sldMk cId="723886115" sldId="3038"/>
            <ac:spMk id="30" creationId="{2E387A88-CA91-5607-97DD-7D75C41EDE17}"/>
          </ac:spMkLst>
        </pc:spChg>
      </pc:sldChg>
      <pc:sldChg chg="modSp addAnim delAnim">
        <pc:chgData name="Tom Carbone" userId="S::tom@nonprofitresources.us::3cb1d28b-76c4-4e47-aa77-dfd8abaf7598" providerId="AD" clId="Web-{1DDC0B14-E5E8-A733-E55F-35C02C144BFB}" dt="2025-01-28T20:34:05.224" v="46" actId="20577"/>
        <pc:sldMkLst>
          <pc:docMk/>
          <pc:sldMk cId="2393185217" sldId="3205"/>
        </pc:sldMkLst>
        <pc:graphicFrameChg chg="modGraphic">
          <ac:chgData name="Tom Carbone" userId="S::tom@nonprofitresources.us::3cb1d28b-76c4-4e47-aa77-dfd8abaf7598" providerId="AD" clId="Web-{1DDC0B14-E5E8-A733-E55F-35C02C144BFB}" dt="2025-01-28T20:34:05.224" v="46" actId="20577"/>
          <ac:graphicFrameMkLst>
            <pc:docMk/>
            <pc:sldMk cId="2393185217" sldId="3205"/>
            <ac:graphicFrameMk id="15" creationId="{D43C275A-8254-15D9-CFA1-74A543017BFF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mmabennett\Library\Containers\com.microsoft.Outlook\Data\tmp\Outlook%20Temp\RESNET_2025%20Attendee%20Data%20Ex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mmabennett\Library\Containers\com.microsoft.Outlook\Data\tmp\Outlook%20Temp\RESNET_2025%20Attendee%20Data%20Ex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accent6"/>
                </a:solidFill>
              </a:rPr>
              <a:t>2025 RESNET Conference Survey Data - Age Demographics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482-4344-A59C-0BFB04C935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482-4344-A59C-0BFB04C935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482-4344-A59C-0BFB04C935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482-4344-A59C-0BFB04C9355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Sheet1!$A$11:$A$14</c:f>
              <c:strCache>
                <c:ptCount val="4"/>
                <c:pt idx="0">
                  <c:v>GEN Z</c:v>
                </c:pt>
                <c:pt idx="1">
                  <c:v>MILLENIAL</c:v>
                </c:pt>
                <c:pt idx="2">
                  <c:v>GEN X</c:v>
                </c:pt>
                <c:pt idx="3">
                  <c:v>BOOMER</c:v>
                </c:pt>
              </c:strCache>
            </c:strRef>
          </c:cat>
          <c:val>
            <c:numRef>
              <c:f>Sheet1!$B$11:$B$14</c:f>
              <c:numCache>
                <c:formatCode>General</c:formatCode>
                <c:ptCount val="4"/>
                <c:pt idx="0">
                  <c:v>41.666666666666664</c:v>
                </c:pt>
                <c:pt idx="1">
                  <c:v>236</c:v>
                </c:pt>
                <c:pt idx="2">
                  <c:v>175.25</c:v>
                </c:pt>
                <c:pt idx="3">
                  <c:v>137.75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82-4344-A59C-0BFB04C9355C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u="none" strike="noStrike" kern="1200" baseline="0">
                <a:solidFill>
                  <a:schemeClr val="accent6"/>
                </a:solidFill>
              </a:rPr>
              <a:t>2025 RESNET Conference Survey Data - Gender Demographics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2B-1B4E-B43E-C7817675CF5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2B-1B4E-B43E-C7817675CF5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Sheet1!$D$3:$D$4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Sheet1!$E$3:$E$4</c:f>
              <c:numCache>
                <c:formatCode>General</c:formatCode>
                <c:ptCount val="2"/>
                <c:pt idx="0">
                  <c:v>100</c:v>
                </c:pt>
                <c:pt idx="1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2B-1B4E-B43E-C7817675CF5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574EF-D3B2-4828-9642-A5B6F03F1615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7A1822-BE68-433A-AB9B-6A48A34FA9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solidFill>
                <a:srgbClr val="002665"/>
              </a:solidFill>
            </a:rPr>
            <a:t>Employees in inclusive workplaces are 3.5 times more likely to be engaged.</a:t>
          </a:r>
          <a:endParaRPr lang="en-US">
            <a:solidFill>
              <a:srgbClr val="002665"/>
            </a:solidFill>
          </a:endParaRPr>
        </a:p>
      </dgm:t>
    </dgm:pt>
    <dgm:pt modelId="{08A62CF8-22B5-400A-9032-32A47B82A090}" type="parTrans" cxnId="{25B2F510-FF58-4819-B576-8E85F95DD152}">
      <dgm:prSet/>
      <dgm:spPr/>
      <dgm:t>
        <a:bodyPr/>
        <a:lstStyle/>
        <a:p>
          <a:endParaRPr lang="en-US"/>
        </a:p>
      </dgm:t>
    </dgm:pt>
    <dgm:pt modelId="{8EB6C8B4-F263-495B-A7EE-9C7354C79B67}" type="sibTrans" cxnId="{25B2F510-FF58-4819-B576-8E85F95DD1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B2E56B4-E32A-461B-B7D7-78A63AE245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solidFill>
                <a:srgbClr val="002665"/>
              </a:solidFill>
            </a:rPr>
            <a:t>Organizations with diverse management teams have a 45% higher likelihood of capturing new markets.</a:t>
          </a:r>
          <a:endParaRPr lang="en-US">
            <a:solidFill>
              <a:srgbClr val="002665"/>
            </a:solidFill>
          </a:endParaRPr>
        </a:p>
      </dgm:t>
    </dgm:pt>
    <dgm:pt modelId="{1E5BF41D-A9F2-4D25-BBD9-43A331289428}" type="parTrans" cxnId="{9036C001-2A7D-4598-8743-7558A88869B0}">
      <dgm:prSet/>
      <dgm:spPr/>
      <dgm:t>
        <a:bodyPr/>
        <a:lstStyle/>
        <a:p>
          <a:endParaRPr lang="en-US"/>
        </a:p>
      </dgm:t>
    </dgm:pt>
    <dgm:pt modelId="{FD135D02-9FA1-4B51-81FA-9CDA0E645EBD}" type="sibTrans" cxnId="{9036C001-2A7D-4598-8743-7558A88869B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26ACE1D-7ACA-4C8E-B29A-927C2D9601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solidFill>
                <a:srgbClr val="002665"/>
              </a:solidFill>
            </a:rPr>
            <a:t>Organizations with a high level of age diversity are 19% more likely to have above-average financial performance.</a:t>
          </a:r>
          <a:endParaRPr lang="en-US">
            <a:solidFill>
              <a:srgbClr val="002665"/>
            </a:solidFill>
          </a:endParaRPr>
        </a:p>
      </dgm:t>
    </dgm:pt>
    <dgm:pt modelId="{C144FDBD-0D1D-4EA1-9BAD-D9A47ADB08DD}" type="parTrans" cxnId="{425BB6D7-EB30-4B98-B9F9-5D79BADA465C}">
      <dgm:prSet/>
      <dgm:spPr/>
      <dgm:t>
        <a:bodyPr/>
        <a:lstStyle/>
        <a:p>
          <a:endParaRPr lang="en-US"/>
        </a:p>
      </dgm:t>
    </dgm:pt>
    <dgm:pt modelId="{F0E2BF07-C3EB-474B-9097-2BEFD12E1C21}" type="sibTrans" cxnId="{425BB6D7-EB30-4B98-B9F9-5D79BADA46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DE835D0-E2CB-42E0-BCEA-8F31B766983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0" i="0">
              <a:solidFill>
                <a:srgbClr val="002665"/>
              </a:solidFill>
            </a:rPr>
            <a:t>Companies with inclusive cultures experience a 22% lower turnover rate.</a:t>
          </a:r>
          <a:endParaRPr lang="en-US" b="0">
            <a:solidFill>
              <a:srgbClr val="002665"/>
            </a:solidFill>
          </a:endParaRPr>
        </a:p>
      </dgm:t>
    </dgm:pt>
    <dgm:pt modelId="{605844B2-327D-4862-85EE-5238C745232F}" type="parTrans" cxnId="{5D85CBF2-76D3-4EF2-A1DA-0B913E892C9B}">
      <dgm:prSet/>
      <dgm:spPr/>
      <dgm:t>
        <a:bodyPr/>
        <a:lstStyle/>
        <a:p>
          <a:endParaRPr lang="en-US"/>
        </a:p>
      </dgm:t>
    </dgm:pt>
    <dgm:pt modelId="{3FE437E2-5E5A-4EDB-9FDB-17B23885B88A}" type="sibTrans" cxnId="{5D85CBF2-76D3-4EF2-A1DA-0B913E892C9B}">
      <dgm:prSet/>
      <dgm:spPr/>
      <dgm:t>
        <a:bodyPr/>
        <a:lstStyle/>
        <a:p>
          <a:endParaRPr lang="en-US"/>
        </a:p>
      </dgm:t>
    </dgm:pt>
    <dgm:pt modelId="{C08444B5-D7FE-4EA7-8FF5-00C8C4D96AF6}" type="pres">
      <dgm:prSet presAssocID="{F20574EF-D3B2-4828-9642-A5B6F03F1615}" presName="root" presStyleCnt="0">
        <dgm:presLayoutVars>
          <dgm:dir/>
          <dgm:resizeHandles val="exact"/>
        </dgm:presLayoutVars>
      </dgm:prSet>
      <dgm:spPr/>
    </dgm:pt>
    <dgm:pt modelId="{63BF23B7-2A53-4A7B-9F84-AFF76AF2718C}" type="pres">
      <dgm:prSet presAssocID="{F20574EF-D3B2-4828-9642-A5B6F03F1615}" presName="container" presStyleCnt="0">
        <dgm:presLayoutVars>
          <dgm:dir/>
          <dgm:resizeHandles val="exact"/>
        </dgm:presLayoutVars>
      </dgm:prSet>
      <dgm:spPr/>
    </dgm:pt>
    <dgm:pt modelId="{9CA21E7A-8B35-4021-AB87-B0703F59FD1C}" type="pres">
      <dgm:prSet presAssocID="{5F7A1822-BE68-433A-AB9B-6A48A34FA9BB}" presName="compNode" presStyleCnt="0"/>
      <dgm:spPr/>
    </dgm:pt>
    <dgm:pt modelId="{9042C59A-6B3A-48ED-9C88-53DD55823BC5}" type="pres">
      <dgm:prSet presAssocID="{5F7A1822-BE68-433A-AB9B-6A48A34FA9BB}" presName="iconBgRect" presStyleLbl="bgShp" presStyleIdx="0" presStyleCnt="4"/>
      <dgm:spPr/>
    </dgm:pt>
    <dgm:pt modelId="{B9513212-D5E5-4A42-AA47-A3D39348CEF6}" type="pres">
      <dgm:prSet presAssocID="{5F7A1822-BE68-433A-AB9B-6A48A34FA9B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35E2B99-7927-44F4-8CAC-A4E60F9DBA14}" type="pres">
      <dgm:prSet presAssocID="{5F7A1822-BE68-433A-AB9B-6A48A34FA9BB}" presName="spaceRect" presStyleCnt="0"/>
      <dgm:spPr/>
    </dgm:pt>
    <dgm:pt modelId="{4CF76119-3EF5-460B-8B8A-015FCB7184E4}" type="pres">
      <dgm:prSet presAssocID="{5F7A1822-BE68-433A-AB9B-6A48A34FA9BB}" presName="textRect" presStyleLbl="revTx" presStyleIdx="0" presStyleCnt="4">
        <dgm:presLayoutVars>
          <dgm:chMax val="1"/>
          <dgm:chPref val="1"/>
        </dgm:presLayoutVars>
      </dgm:prSet>
      <dgm:spPr/>
    </dgm:pt>
    <dgm:pt modelId="{909FBA2A-FA28-4073-85BA-87BE51B06D38}" type="pres">
      <dgm:prSet presAssocID="{8EB6C8B4-F263-495B-A7EE-9C7354C79B67}" presName="sibTrans" presStyleLbl="sibTrans2D1" presStyleIdx="0" presStyleCnt="0"/>
      <dgm:spPr/>
    </dgm:pt>
    <dgm:pt modelId="{A3AC6F4D-322B-41C0-9664-DA6F51B001EA}" type="pres">
      <dgm:prSet presAssocID="{1B2E56B4-E32A-461B-B7D7-78A63AE2454B}" presName="compNode" presStyleCnt="0"/>
      <dgm:spPr/>
    </dgm:pt>
    <dgm:pt modelId="{669379AE-E861-4313-AE78-C670BCD6EA88}" type="pres">
      <dgm:prSet presAssocID="{1B2E56B4-E32A-461B-B7D7-78A63AE2454B}" presName="iconBgRect" presStyleLbl="bgShp" presStyleIdx="1" presStyleCnt="4"/>
      <dgm:spPr/>
    </dgm:pt>
    <dgm:pt modelId="{B08B150C-0A39-4F85-8E10-25FC2D3693E2}" type="pres">
      <dgm:prSet presAssocID="{1B2E56B4-E32A-461B-B7D7-78A63AE2454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EB07802A-2A38-4A94-9ED8-561EC1B7E50F}" type="pres">
      <dgm:prSet presAssocID="{1B2E56B4-E32A-461B-B7D7-78A63AE2454B}" presName="spaceRect" presStyleCnt="0"/>
      <dgm:spPr/>
    </dgm:pt>
    <dgm:pt modelId="{CDAF06E1-9531-43C1-BBA3-652C348FDDE1}" type="pres">
      <dgm:prSet presAssocID="{1B2E56B4-E32A-461B-B7D7-78A63AE2454B}" presName="textRect" presStyleLbl="revTx" presStyleIdx="1" presStyleCnt="4">
        <dgm:presLayoutVars>
          <dgm:chMax val="1"/>
          <dgm:chPref val="1"/>
        </dgm:presLayoutVars>
      </dgm:prSet>
      <dgm:spPr/>
    </dgm:pt>
    <dgm:pt modelId="{AC5758D5-DD5D-404D-A028-046ABC0E64AB}" type="pres">
      <dgm:prSet presAssocID="{FD135D02-9FA1-4B51-81FA-9CDA0E645EBD}" presName="sibTrans" presStyleLbl="sibTrans2D1" presStyleIdx="0" presStyleCnt="0"/>
      <dgm:spPr/>
    </dgm:pt>
    <dgm:pt modelId="{E9D8B69A-DD97-400F-98F3-B88D0C7F0E81}" type="pres">
      <dgm:prSet presAssocID="{026ACE1D-7ACA-4C8E-B29A-927C2D96016A}" presName="compNode" presStyleCnt="0"/>
      <dgm:spPr/>
    </dgm:pt>
    <dgm:pt modelId="{A3BF7896-E546-410D-89E5-1B41169F6B83}" type="pres">
      <dgm:prSet presAssocID="{026ACE1D-7ACA-4C8E-B29A-927C2D96016A}" presName="iconBgRect" presStyleLbl="bgShp" presStyleIdx="2" presStyleCnt="4"/>
      <dgm:spPr/>
    </dgm:pt>
    <dgm:pt modelId="{0608AF02-5288-4195-959E-2D76317469E8}" type="pres">
      <dgm:prSet presAssocID="{026ACE1D-7ACA-4C8E-B29A-927C2D96016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BC85DD80-014B-4C40-8E92-2B93731C44E1}" type="pres">
      <dgm:prSet presAssocID="{026ACE1D-7ACA-4C8E-B29A-927C2D96016A}" presName="spaceRect" presStyleCnt="0"/>
      <dgm:spPr/>
    </dgm:pt>
    <dgm:pt modelId="{FD9AF94C-FDD3-4490-BC67-DB1A716BFCE5}" type="pres">
      <dgm:prSet presAssocID="{026ACE1D-7ACA-4C8E-B29A-927C2D96016A}" presName="textRect" presStyleLbl="revTx" presStyleIdx="2" presStyleCnt="4">
        <dgm:presLayoutVars>
          <dgm:chMax val="1"/>
          <dgm:chPref val="1"/>
        </dgm:presLayoutVars>
      </dgm:prSet>
      <dgm:spPr/>
    </dgm:pt>
    <dgm:pt modelId="{7F1EE8AC-9A11-4CEB-89D6-18C4431EAAD7}" type="pres">
      <dgm:prSet presAssocID="{F0E2BF07-C3EB-474B-9097-2BEFD12E1C21}" presName="sibTrans" presStyleLbl="sibTrans2D1" presStyleIdx="0" presStyleCnt="0"/>
      <dgm:spPr/>
    </dgm:pt>
    <dgm:pt modelId="{18CF1C82-16EC-4CEB-8593-62AFCAB1D57A}" type="pres">
      <dgm:prSet presAssocID="{7DE835D0-E2CB-42E0-BCEA-8F31B766983E}" presName="compNode" presStyleCnt="0"/>
      <dgm:spPr/>
    </dgm:pt>
    <dgm:pt modelId="{0ED5BD25-78E7-4FA3-8579-E460FB5ED06F}" type="pres">
      <dgm:prSet presAssocID="{7DE835D0-E2CB-42E0-BCEA-8F31B766983E}" presName="iconBgRect" presStyleLbl="bgShp" presStyleIdx="3" presStyleCnt="4"/>
      <dgm:spPr/>
    </dgm:pt>
    <dgm:pt modelId="{0AA2CD00-F807-422C-B307-C874996F6FE4}" type="pres">
      <dgm:prSet presAssocID="{7DE835D0-E2CB-42E0-BCEA-8F31B766983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5C4EF763-7401-43C8-9EA0-35B1BD80DAF9}" type="pres">
      <dgm:prSet presAssocID="{7DE835D0-E2CB-42E0-BCEA-8F31B766983E}" presName="spaceRect" presStyleCnt="0"/>
      <dgm:spPr/>
    </dgm:pt>
    <dgm:pt modelId="{DE934AF9-E2F9-40F4-B110-00521FC8232C}" type="pres">
      <dgm:prSet presAssocID="{7DE835D0-E2CB-42E0-BCEA-8F31B766983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036C001-2A7D-4598-8743-7558A88869B0}" srcId="{F20574EF-D3B2-4828-9642-A5B6F03F1615}" destId="{1B2E56B4-E32A-461B-B7D7-78A63AE2454B}" srcOrd="1" destOrd="0" parTransId="{1E5BF41D-A9F2-4D25-BBD9-43A331289428}" sibTransId="{FD135D02-9FA1-4B51-81FA-9CDA0E645EBD}"/>
    <dgm:cxn modelId="{25B2F510-FF58-4819-B576-8E85F95DD152}" srcId="{F20574EF-D3B2-4828-9642-A5B6F03F1615}" destId="{5F7A1822-BE68-433A-AB9B-6A48A34FA9BB}" srcOrd="0" destOrd="0" parTransId="{08A62CF8-22B5-400A-9032-32A47B82A090}" sibTransId="{8EB6C8B4-F263-495B-A7EE-9C7354C79B67}"/>
    <dgm:cxn modelId="{B6B8B312-6291-41AD-B873-B662361ECAFC}" type="presOf" srcId="{5F7A1822-BE68-433A-AB9B-6A48A34FA9BB}" destId="{4CF76119-3EF5-460B-8B8A-015FCB7184E4}" srcOrd="0" destOrd="0" presId="urn:microsoft.com/office/officeart/2018/2/layout/IconCircleList"/>
    <dgm:cxn modelId="{F25CF122-0B68-48B8-856F-9C25D9D56C17}" type="presOf" srcId="{7DE835D0-E2CB-42E0-BCEA-8F31B766983E}" destId="{DE934AF9-E2F9-40F4-B110-00521FC8232C}" srcOrd="0" destOrd="0" presId="urn:microsoft.com/office/officeart/2018/2/layout/IconCircleList"/>
    <dgm:cxn modelId="{6FB3652D-32B4-48BC-B366-D1C9B5EA3EDC}" type="presOf" srcId="{8EB6C8B4-F263-495B-A7EE-9C7354C79B67}" destId="{909FBA2A-FA28-4073-85BA-87BE51B06D38}" srcOrd="0" destOrd="0" presId="urn:microsoft.com/office/officeart/2018/2/layout/IconCircleList"/>
    <dgm:cxn modelId="{579A4044-D353-4124-8FAA-3134E90B2994}" type="presOf" srcId="{1B2E56B4-E32A-461B-B7D7-78A63AE2454B}" destId="{CDAF06E1-9531-43C1-BBA3-652C348FDDE1}" srcOrd="0" destOrd="0" presId="urn:microsoft.com/office/officeart/2018/2/layout/IconCircleList"/>
    <dgm:cxn modelId="{2E767270-AFC0-4E26-80AA-883E308F6D88}" type="presOf" srcId="{F20574EF-D3B2-4828-9642-A5B6F03F1615}" destId="{C08444B5-D7FE-4EA7-8FF5-00C8C4D96AF6}" srcOrd="0" destOrd="0" presId="urn:microsoft.com/office/officeart/2018/2/layout/IconCircleList"/>
    <dgm:cxn modelId="{C172C652-457F-40FE-84BE-D191268EA9EC}" type="presOf" srcId="{FD135D02-9FA1-4B51-81FA-9CDA0E645EBD}" destId="{AC5758D5-DD5D-404D-A028-046ABC0E64AB}" srcOrd="0" destOrd="0" presId="urn:microsoft.com/office/officeart/2018/2/layout/IconCircleList"/>
    <dgm:cxn modelId="{425BB6D7-EB30-4B98-B9F9-5D79BADA465C}" srcId="{F20574EF-D3B2-4828-9642-A5B6F03F1615}" destId="{026ACE1D-7ACA-4C8E-B29A-927C2D96016A}" srcOrd="2" destOrd="0" parTransId="{C144FDBD-0D1D-4EA1-9BAD-D9A47ADB08DD}" sibTransId="{F0E2BF07-C3EB-474B-9097-2BEFD12E1C21}"/>
    <dgm:cxn modelId="{A6468CE1-5CE2-4200-A458-734BD823FD16}" type="presOf" srcId="{026ACE1D-7ACA-4C8E-B29A-927C2D96016A}" destId="{FD9AF94C-FDD3-4490-BC67-DB1A716BFCE5}" srcOrd="0" destOrd="0" presId="urn:microsoft.com/office/officeart/2018/2/layout/IconCircleList"/>
    <dgm:cxn modelId="{BFA22FE8-9336-4897-9FAF-5BEC80EAED85}" type="presOf" srcId="{F0E2BF07-C3EB-474B-9097-2BEFD12E1C21}" destId="{7F1EE8AC-9A11-4CEB-89D6-18C4431EAAD7}" srcOrd="0" destOrd="0" presId="urn:microsoft.com/office/officeart/2018/2/layout/IconCircleList"/>
    <dgm:cxn modelId="{5D85CBF2-76D3-4EF2-A1DA-0B913E892C9B}" srcId="{F20574EF-D3B2-4828-9642-A5B6F03F1615}" destId="{7DE835D0-E2CB-42E0-BCEA-8F31B766983E}" srcOrd="3" destOrd="0" parTransId="{605844B2-327D-4862-85EE-5238C745232F}" sibTransId="{3FE437E2-5E5A-4EDB-9FDB-17B23885B88A}"/>
    <dgm:cxn modelId="{B065660A-8EC7-4969-BAC7-BF2CCC6C0699}" type="presParOf" srcId="{C08444B5-D7FE-4EA7-8FF5-00C8C4D96AF6}" destId="{63BF23B7-2A53-4A7B-9F84-AFF76AF2718C}" srcOrd="0" destOrd="0" presId="urn:microsoft.com/office/officeart/2018/2/layout/IconCircleList"/>
    <dgm:cxn modelId="{290ABBF3-DE60-4011-AA86-2847DE629CF3}" type="presParOf" srcId="{63BF23B7-2A53-4A7B-9F84-AFF76AF2718C}" destId="{9CA21E7A-8B35-4021-AB87-B0703F59FD1C}" srcOrd="0" destOrd="0" presId="urn:microsoft.com/office/officeart/2018/2/layout/IconCircleList"/>
    <dgm:cxn modelId="{40A26577-D37C-4345-93C4-A5A1FEAFDB52}" type="presParOf" srcId="{9CA21E7A-8B35-4021-AB87-B0703F59FD1C}" destId="{9042C59A-6B3A-48ED-9C88-53DD55823BC5}" srcOrd="0" destOrd="0" presId="urn:microsoft.com/office/officeart/2018/2/layout/IconCircleList"/>
    <dgm:cxn modelId="{4E1C0820-EF46-4DAE-9ABA-9787C63A475E}" type="presParOf" srcId="{9CA21E7A-8B35-4021-AB87-B0703F59FD1C}" destId="{B9513212-D5E5-4A42-AA47-A3D39348CEF6}" srcOrd="1" destOrd="0" presId="urn:microsoft.com/office/officeart/2018/2/layout/IconCircleList"/>
    <dgm:cxn modelId="{C0F62B6A-DFC1-43C0-B39A-CBDB972CEC8E}" type="presParOf" srcId="{9CA21E7A-8B35-4021-AB87-B0703F59FD1C}" destId="{235E2B99-7927-44F4-8CAC-A4E60F9DBA14}" srcOrd="2" destOrd="0" presId="urn:microsoft.com/office/officeart/2018/2/layout/IconCircleList"/>
    <dgm:cxn modelId="{7D3C694A-EB3B-4542-AF73-FF60C062C8CB}" type="presParOf" srcId="{9CA21E7A-8B35-4021-AB87-B0703F59FD1C}" destId="{4CF76119-3EF5-460B-8B8A-015FCB7184E4}" srcOrd="3" destOrd="0" presId="urn:microsoft.com/office/officeart/2018/2/layout/IconCircleList"/>
    <dgm:cxn modelId="{71BD22C3-984B-4344-92DD-8A1329DFD470}" type="presParOf" srcId="{63BF23B7-2A53-4A7B-9F84-AFF76AF2718C}" destId="{909FBA2A-FA28-4073-85BA-87BE51B06D38}" srcOrd="1" destOrd="0" presId="urn:microsoft.com/office/officeart/2018/2/layout/IconCircleList"/>
    <dgm:cxn modelId="{096CC9DE-93D1-470D-922F-50774BB9A572}" type="presParOf" srcId="{63BF23B7-2A53-4A7B-9F84-AFF76AF2718C}" destId="{A3AC6F4D-322B-41C0-9664-DA6F51B001EA}" srcOrd="2" destOrd="0" presId="urn:microsoft.com/office/officeart/2018/2/layout/IconCircleList"/>
    <dgm:cxn modelId="{7C4D42FD-71DA-4B39-8D4E-F68A0AEFCAB6}" type="presParOf" srcId="{A3AC6F4D-322B-41C0-9664-DA6F51B001EA}" destId="{669379AE-E861-4313-AE78-C670BCD6EA88}" srcOrd="0" destOrd="0" presId="urn:microsoft.com/office/officeart/2018/2/layout/IconCircleList"/>
    <dgm:cxn modelId="{C94DD852-A0AE-466E-8CBA-7F8004852523}" type="presParOf" srcId="{A3AC6F4D-322B-41C0-9664-DA6F51B001EA}" destId="{B08B150C-0A39-4F85-8E10-25FC2D3693E2}" srcOrd="1" destOrd="0" presId="urn:microsoft.com/office/officeart/2018/2/layout/IconCircleList"/>
    <dgm:cxn modelId="{BD8DC84A-1A27-49A9-B54D-4B752BEEC71B}" type="presParOf" srcId="{A3AC6F4D-322B-41C0-9664-DA6F51B001EA}" destId="{EB07802A-2A38-4A94-9ED8-561EC1B7E50F}" srcOrd="2" destOrd="0" presId="urn:microsoft.com/office/officeart/2018/2/layout/IconCircleList"/>
    <dgm:cxn modelId="{C84B2FBC-0FD0-49A0-88B9-9E8BCFB47241}" type="presParOf" srcId="{A3AC6F4D-322B-41C0-9664-DA6F51B001EA}" destId="{CDAF06E1-9531-43C1-BBA3-652C348FDDE1}" srcOrd="3" destOrd="0" presId="urn:microsoft.com/office/officeart/2018/2/layout/IconCircleList"/>
    <dgm:cxn modelId="{6B24FBA6-E999-4244-A5DD-A7FFAB504ABA}" type="presParOf" srcId="{63BF23B7-2A53-4A7B-9F84-AFF76AF2718C}" destId="{AC5758D5-DD5D-404D-A028-046ABC0E64AB}" srcOrd="3" destOrd="0" presId="urn:microsoft.com/office/officeart/2018/2/layout/IconCircleList"/>
    <dgm:cxn modelId="{E7DFDD99-5698-4752-BDF4-E6041ACF6C8C}" type="presParOf" srcId="{63BF23B7-2A53-4A7B-9F84-AFF76AF2718C}" destId="{E9D8B69A-DD97-400F-98F3-B88D0C7F0E81}" srcOrd="4" destOrd="0" presId="urn:microsoft.com/office/officeart/2018/2/layout/IconCircleList"/>
    <dgm:cxn modelId="{4B4424DC-DE3C-4F8A-A12E-A2F92E28B33D}" type="presParOf" srcId="{E9D8B69A-DD97-400F-98F3-B88D0C7F0E81}" destId="{A3BF7896-E546-410D-89E5-1B41169F6B83}" srcOrd="0" destOrd="0" presId="urn:microsoft.com/office/officeart/2018/2/layout/IconCircleList"/>
    <dgm:cxn modelId="{A74588A2-1F5C-4B56-8761-086FE985FE7B}" type="presParOf" srcId="{E9D8B69A-DD97-400F-98F3-B88D0C7F0E81}" destId="{0608AF02-5288-4195-959E-2D76317469E8}" srcOrd="1" destOrd="0" presId="urn:microsoft.com/office/officeart/2018/2/layout/IconCircleList"/>
    <dgm:cxn modelId="{2A7C378D-8CA0-4269-A937-C1E115D6A43B}" type="presParOf" srcId="{E9D8B69A-DD97-400F-98F3-B88D0C7F0E81}" destId="{BC85DD80-014B-4C40-8E92-2B93731C44E1}" srcOrd="2" destOrd="0" presId="urn:microsoft.com/office/officeart/2018/2/layout/IconCircleList"/>
    <dgm:cxn modelId="{EE02BF21-92F9-4C7C-A7D1-82B5F87126C5}" type="presParOf" srcId="{E9D8B69A-DD97-400F-98F3-B88D0C7F0E81}" destId="{FD9AF94C-FDD3-4490-BC67-DB1A716BFCE5}" srcOrd="3" destOrd="0" presId="urn:microsoft.com/office/officeart/2018/2/layout/IconCircleList"/>
    <dgm:cxn modelId="{71760BE6-8B3F-46C0-8C6A-8823E3274600}" type="presParOf" srcId="{63BF23B7-2A53-4A7B-9F84-AFF76AF2718C}" destId="{7F1EE8AC-9A11-4CEB-89D6-18C4431EAAD7}" srcOrd="5" destOrd="0" presId="urn:microsoft.com/office/officeart/2018/2/layout/IconCircleList"/>
    <dgm:cxn modelId="{4DCDAEA2-ADFA-41B1-9679-202F771911AA}" type="presParOf" srcId="{63BF23B7-2A53-4A7B-9F84-AFF76AF2718C}" destId="{18CF1C82-16EC-4CEB-8593-62AFCAB1D57A}" srcOrd="6" destOrd="0" presId="urn:microsoft.com/office/officeart/2018/2/layout/IconCircleList"/>
    <dgm:cxn modelId="{049E52DE-95AD-4346-AEF6-2B5879E4C9A0}" type="presParOf" srcId="{18CF1C82-16EC-4CEB-8593-62AFCAB1D57A}" destId="{0ED5BD25-78E7-4FA3-8579-E460FB5ED06F}" srcOrd="0" destOrd="0" presId="urn:microsoft.com/office/officeart/2018/2/layout/IconCircleList"/>
    <dgm:cxn modelId="{41306E31-8BFD-43AB-B3EE-AB1B2318F5A0}" type="presParOf" srcId="{18CF1C82-16EC-4CEB-8593-62AFCAB1D57A}" destId="{0AA2CD00-F807-422C-B307-C874996F6FE4}" srcOrd="1" destOrd="0" presId="urn:microsoft.com/office/officeart/2018/2/layout/IconCircleList"/>
    <dgm:cxn modelId="{755B1656-C1B9-45C0-B03B-230D581B279D}" type="presParOf" srcId="{18CF1C82-16EC-4CEB-8593-62AFCAB1D57A}" destId="{5C4EF763-7401-43C8-9EA0-35B1BD80DAF9}" srcOrd="2" destOrd="0" presId="urn:microsoft.com/office/officeart/2018/2/layout/IconCircleList"/>
    <dgm:cxn modelId="{87D87529-5BE3-4EEF-94BB-7A47A32BB34D}" type="presParOf" srcId="{18CF1C82-16EC-4CEB-8593-62AFCAB1D57A}" destId="{DE934AF9-E2F9-40F4-B110-00521FC8232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2C59A-6B3A-48ED-9C88-53DD55823BC5}">
      <dsp:nvSpPr>
        <dsp:cNvPr id="0" name=""/>
        <dsp:cNvSpPr/>
      </dsp:nvSpPr>
      <dsp:spPr>
        <a:xfrm>
          <a:off x="267352" y="87522"/>
          <a:ext cx="1364311" cy="13643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13212-D5E5-4A42-AA47-A3D39348CEF6}">
      <dsp:nvSpPr>
        <dsp:cNvPr id="0" name=""/>
        <dsp:cNvSpPr/>
      </dsp:nvSpPr>
      <dsp:spPr>
        <a:xfrm>
          <a:off x="553858" y="374027"/>
          <a:ext cx="791300" cy="7913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76119-3EF5-460B-8B8A-015FCB7184E4}">
      <dsp:nvSpPr>
        <dsp:cNvPr id="0" name=""/>
        <dsp:cNvSpPr/>
      </dsp:nvSpPr>
      <dsp:spPr>
        <a:xfrm>
          <a:off x="1924016" y="87522"/>
          <a:ext cx="3215876" cy="136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rgbClr val="002665"/>
              </a:solidFill>
            </a:rPr>
            <a:t>Employees in inclusive workplaces are 3.5 times more likely to be engaged.</a:t>
          </a:r>
          <a:endParaRPr lang="en-US" sz="1700" kern="1200">
            <a:solidFill>
              <a:srgbClr val="002665"/>
            </a:solidFill>
          </a:endParaRPr>
        </a:p>
      </dsp:txBody>
      <dsp:txXfrm>
        <a:off x="1924016" y="87522"/>
        <a:ext cx="3215876" cy="1364311"/>
      </dsp:txXfrm>
    </dsp:sp>
    <dsp:sp modelId="{669379AE-E861-4313-AE78-C670BCD6EA88}">
      <dsp:nvSpPr>
        <dsp:cNvPr id="0" name=""/>
        <dsp:cNvSpPr/>
      </dsp:nvSpPr>
      <dsp:spPr>
        <a:xfrm>
          <a:off x="5700235" y="87522"/>
          <a:ext cx="1364311" cy="13643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B150C-0A39-4F85-8E10-25FC2D3693E2}">
      <dsp:nvSpPr>
        <dsp:cNvPr id="0" name=""/>
        <dsp:cNvSpPr/>
      </dsp:nvSpPr>
      <dsp:spPr>
        <a:xfrm>
          <a:off x="5986740" y="374027"/>
          <a:ext cx="791300" cy="7913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F06E1-9531-43C1-BBA3-652C348FDDE1}">
      <dsp:nvSpPr>
        <dsp:cNvPr id="0" name=""/>
        <dsp:cNvSpPr/>
      </dsp:nvSpPr>
      <dsp:spPr>
        <a:xfrm>
          <a:off x="7356898" y="87522"/>
          <a:ext cx="3215876" cy="136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rgbClr val="002665"/>
              </a:solidFill>
            </a:rPr>
            <a:t>Organizations with diverse management teams have a 45% higher likelihood of capturing new markets.</a:t>
          </a:r>
          <a:endParaRPr lang="en-US" sz="1700" kern="1200">
            <a:solidFill>
              <a:srgbClr val="002665"/>
            </a:solidFill>
          </a:endParaRPr>
        </a:p>
      </dsp:txBody>
      <dsp:txXfrm>
        <a:off x="7356898" y="87522"/>
        <a:ext cx="3215876" cy="1364311"/>
      </dsp:txXfrm>
    </dsp:sp>
    <dsp:sp modelId="{A3BF7896-E546-410D-89E5-1B41169F6B83}">
      <dsp:nvSpPr>
        <dsp:cNvPr id="0" name=""/>
        <dsp:cNvSpPr/>
      </dsp:nvSpPr>
      <dsp:spPr>
        <a:xfrm>
          <a:off x="267352" y="2046560"/>
          <a:ext cx="1364311" cy="13643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08AF02-5288-4195-959E-2D76317469E8}">
      <dsp:nvSpPr>
        <dsp:cNvPr id="0" name=""/>
        <dsp:cNvSpPr/>
      </dsp:nvSpPr>
      <dsp:spPr>
        <a:xfrm>
          <a:off x="553858" y="2333065"/>
          <a:ext cx="791300" cy="7913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AF94C-FDD3-4490-BC67-DB1A716BFCE5}">
      <dsp:nvSpPr>
        <dsp:cNvPr id="0" name=""/>
        <dsp:cNvSpPr/>
      </dsp:nvSpPr>
      <dsp:spPr>
        <a:xfrm>
          <a:off x="1924016" y="2046560"/>
          <a:ext cx="3215876" cy="136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rgbClr val="002665"/>
              </a:solidFill>
            </a:rPr>
            <a:t>Organizations with a high level of age diversity are 19% more likely to have above-average financial performance.</a:t>
          </a:r>
          <a:endParaRPr lang="en-US" sz="1700" kern="1200">
            <a:solidFill>
              <a:srgbClr val="002665"/>
            </a:solidFill>
          </a:endParaRPr>
        </a:p>
      </dsp:txBody>
      <dsp:txXfrm>
        <a:off x="1924016" y="2046560"/>
        <a:ext cx="3215876" cy="1364311"/>
      </dsp:txXfrm>
    </dsp:sp>
    <dsp:sp modelId="{0ED5BD25-78E7-4FA3-8579-E460FB5ED06F}">
      <dsp:nvSpPr>
        <dsp:cNvPr id="0" name=""/>
        <dsp:cNvSpPr/>
      </dsp:nvSpPr>
      <dsp:spPr>
        <a:xfrm>
          <a:off x="5700235" y="2046560"/>
          <a:ext cx="1364311" cy="136431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2CD00-F807-422C-B307-C874996F6FE4}">
      <dsp:nvSpPr>
        <dsp:cNvPr id="0" name=""/>
        <dsp:cNvSpPr/>
      </dsp:nvSpPr>
      <dsp:spPr>
        <a:xfrm>
          <a:off x="5986740" y="2333065"/>
          <a:ext cx="791300" cy="7913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34AF9-E2F9-40F4-B110-00521FC8232C}">
      <dsp:nvSpPr>
        <dsp:cNvPr id="0" name=""/>
        <dsp:cNvSpPr/>
      </dsp:nvSpPr>
      <dsp:spPr>
        <a:xfrm>
          <a:off x="7356898" y="2046560"/>
          <a:ext cx="3215876" cy="1364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rgbClr val="002665"/>
              </a:solidFill>
            </a:rPr>
            <a:t>Companies with inclusive cultures experience a 22% lower turnover rate.</a:t>
          </a:r>
          <a:endParaRPr lang="en-US" sz="1700" b="0" kern="1200">
            <a:solidFill>
              <a:srgbClr val="002665"/>
            </a:solidFill>
          </a:endParaRPr>
        </a:p>
      </dsp:txBody>
      <dsp:txXfrm>
        <a:off x="7356898" y="2046560"/>
        <a:ext cx="3215876" cy="1364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D2F6-80B2-4D34-BEC7-D25D489A690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B0698-9A42-47E6-9AC7-E089B946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CFD68-16DB-BE86-F023-8F9CB537D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ABDF0-CFD8-827B-C759-21657EFD8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3D939-5D89-58CA-D2EF-81C739721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CEF34-D271-75A8-DEE4-90D359197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31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9645-1B1B-44B7-9E2C-34FFE841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8A173-EC46-C35E-F700-1897F03FA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CA17F-C005-C341-5D53-186E11761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www.pewresearch.org</a:t>
            </a:r>
            <a:r>
              <a:rPr lang="en-US"/>
              <a:t>/short-reads/2020/04/28/millennials-overtake-baby-boomers-as-americas-largest-generation/#:~:text=Generation%20X,-For%20a%20few&amp;text=When%20Gen%20%20Xers%20were%20born,Xers%20and%2062.9%20million%20Boomers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72A5B-2EE4-5B80-9772-FA9857D39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16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E4A6-87DF-A989-8D1A-0D60EFE9C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A057B-6132-5F9F-9A2A-68DE0CAE0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F6070-1121-27BC-B9EA-38A5C33B8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lbmjournal.com</a:t>
            </a:r>
            <a:r>
              <a:rPr lang="en-US"/>
              <a:t>/</a:t>
            </a:r>
            <a:r>
              <a:rPr lang="en-US" err="1"/>
              <a:t>more-gen-zers-entering</a:t>
            </a:r>
            <a:r>
              <a:rPr lang="en-US"/>
              <a:t>-the-construction-industry/</a:t>
            </a:r>
          </a:p>
          <a:p>
            <a:endParaRPr lang="en-US"/>
          </a:p>
          <a:p>
            <a:r>
              <a:rPr lang="en-US"/>
              <a:t>Note on east coast higher age demographics compared to the west and Midwest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AAE75-50CF-E393-4E22-5F6898E05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3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2AEE4-4A5D-E1EC-F94B-79BE1485D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76519-C66C-A29E-53E7-88886AB38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B38815-E042-FEDC-4213-02A8F1FEE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lbmjournal.com</a:t>
            </a:r>
            <a:r>
              <a:rPr lang="en-US"/>
              <a:t>/more-gen-</a:t>
            </a:r>
            <a:r>
              <a:rPr lang="en-US" err="1"/>
              <a:t>zers</a:t>
            </a:r>
            <a:r>
              <a:rPr lang="en-US"/>
              <a:t>-entering-the-construction-industry/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8DB98-8D3F-8E8B-388F-46E8B37FA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0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8C6E7-99AE-562B-DCC6-B4B47096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3D262F-F84F-0FB0-74F7-AA5BBACF2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B160D-641E-F4C6-38D6-627DB9BCD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072A3-4D09-555A-60C3-8A974BD4BD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114D5-B255-3472-0D53-E16683F3F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70BB5-BCF0-A5B7-D691-EA91D8822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2C000-35EA-7B55-C2A3-2AECBEC8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7BC2E-DA8A-E001-1843-C7074576D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81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CE6DA-4D32-5AAD-2219-91C6E9D9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A16F9-DEDD-1177-F659-1EF19124E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CE3C2-E7E7-A296-2ABE-1B5CC154A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51D16-F342-7E9A-F434-DB85AF1D8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6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7BA97-B403-B844-A635-851F8496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CA6F0-EDD2-8BD1-759E-69D81D6F6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091F8B-54EE-8181-DEC8-324A9346D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25272-E86A-4341-07F1-F4BD02478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3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48F2B-3ED8-DF0A-045E-51832F8CF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39B5C-8BA1-0D7F-B466-9C944D623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3A3AEA-5B6B-6DA4-2BA2-F54C64368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7212A-289D-E080-0CED-F4DEF71CC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51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B07A5-19AA-313A-A2A5-1750D2C99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41150-3D4D-CA15-2753-5E11C8343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68702-367C-9C65-BCB3-2D91247CC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4B7DA-A65B-8E8E-879E-2CF069996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7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39767-10BB-63A0-515E-55F0EDB69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F6A8E-3438-FFD3-9070-ECE583D2A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9A70FD-BCBD-D795-7D4D-C55DA9E2C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Gallup report on millennials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96246-92D5-F3F8-E538-220E73282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6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43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1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CE6DA-4D32-5AAD-2219-91C6E9D9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A16F9-DEDD-1177-F659-1EF19124E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CE3C2-E7E7-A296-2ABE-1B5CC154A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51D16-F342-7E9A-F434-DB85AF1D8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6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9457-8634-EB67-C984-7EDFDB505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4D2D5C-058C-EED0-4803-1CCA91AFE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DF467C-5636-96CE-3E97-513C55D7A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Job Tenure and Frequency of Job Changes by Generation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Generation X (Born 1965-1980)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Average Job Tenure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Gen Xers typically stay in a job for about 5 years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Job Changes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This generation is known for their independence and adaptability, often changing jobs to seek better opportunities and work-life balance</a:t>
            </a:r>
            <a:endParaRPr lang="en-US" b="0" i="0" u="none" strike="noStrike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Baby Boomers (Born 1946-1964)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Average Job Tenure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Baby Boomers have the longest job tenure, averaging around 8.4 years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Job Changes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They tend to stay with employers longer, valuing job security and loyalty</a:t>
            </a:r>
            <a:endParaRPr lang="en-US" b="0" i="0" u="none" strike="noStrike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 u="none" strike="noStrike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Millennials (Born 1981-1996)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Average Job Tenure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Millennials tend to stay in a job for an average of 2.8 years</a:t>
            </a:r>
            <a:r>
              <a:rPr lang="en-US" b="0" i="0" u="none" strike="noStrike">
                <a:solidFill>
                  <a:srgbClr val="242424"/>
                </a:solidFill>
                <a:effectLst/>
                <a:latin typeface="var(--fontFamilyBase)"/>
              </a:rPr>
              <a:t>1</a:t>
            </a: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Job Changes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On average, Millennials are expected to change jobs </a:t>
            </a: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about 4 times by the age of 32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This generation values job satisfaction, work-life balance, and opportunities for growth, which often leads them to seek new opportunities more frequently</a:t>
            </a:r>
            <a:r>
              <a:rPr lang="en-US" b="0" i="0" u="none" strike="noStrike">
                <a:solidFill>
                  <a:srgbClr val="242424"/>
                </a:solidFill>
                <a:effectLst/>
                <a:latin typeface="var(--fontFamilyBase)"/>
              </a:rPr>
              <a:t>1</a:t>
            </a:r>
            <a:endParaRPr lang="en-US" b="0" i="0" u="none" strike="noStrike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 u="none" strike="noStrike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Generation Z (Born 1997-2012)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Average Job Tenure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Gen Z workers are projected to stay in a job for an average of 1.8 years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Job Changes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This generation is expected to change jobs frequently, with many planning to switch jobs within two years of entering the labor market</a:t>
            </a: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. They prioritize job satisfaction, flexibility, and opportunities for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D3944-1167-F886-CE35-78A27A453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48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9A78B-453C-1EE6-5A75-87946FD2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D43AC-B0A4-B5C4-8E42-1CB2C5049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C9A59-2351-BE08-5C32-4DC6B4070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www.pewresearch.org</a:t>
            </a:r>
            <a:r>
              <a:rPr lang="en-US"/>
              <a:t>/short-reads/2020/04/28/millennials-overtake-baby-boomers-as-americas-largest-generation/#:~:text=Generation%20X,-For%20a%20few&amp;text=When%20Gen%20%20Xers%20were%20born,Xers%20and%2062.9%20million%20Boomers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46DD-02C4-6348-5ECF-75CA67B36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4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E5EA-A52A-6E34-FCEA-87ED3E7D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2A6DD-BE8A-AC59-4B23-4C6BE92A7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62D56-9BA4-6BFE-E5D7-A65F3EEF2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79CBE-87E9-4081-2A36-7360C6AAE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4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DDAC-5F3E-B3D9-9673-4607BE3D7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F6433-8ABE-C719-77A4-0F27C6716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46817-B08F-4A4F-E0C1-F1E0982C4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A7BB8-16D3-BE44-6FB4-8684FC9EE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109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CDC2A-5D37-7AAF-C42E-807CB23B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DA67E-ADF0-305B-FC4A-D21046DB0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4DE61-1116-2160-0A38-D09A069E2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12D52-750F-375E-A262-1A91E8A0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50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114D5-B255-3472-0D53-E16683F3F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70BB5-BCF0-A5B7-D691-EA91D8822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2C000-35EA-7B55-C2A3-2AECBEC83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7BC2E-DA8A-E001-1843-C7074576D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8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8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Important to know we all have biases, myself included. It’s what makes us human based on societal norms, expectations and personal experience. </a:t>
            </a:r>
          </a:p>
          <a:p>
            <a:r>
              <a:rPr lang="en-US"/>
              <a:t>When it comes to discussion of age diversity, and we’ll touch a bit on gender diversity, it’s important that we stick with facts. </a:t>
            </a:r>
          </a:p>
          <a:p>
            <a:r>
              <a:rPr lang="en-US"/>
              <a:t>For example – I am going to be sharing SOME generalized info based on research and data, but we don’t want to talk disparagingly on one demographic.</a:t>
            </a:r>
          </a:p>
          <a:p>
            <a:r>
              <a:rPr lang="en-US"/>
              <a:t>One of my favorite quotes when there’s facts we’ll use facts, but if we’re going to use opinions we’ll use mine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8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E916E-8BBB-9D3A-D22F-7299939FB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69AB6-75BA-BCB9-B53B-F96AEB9DA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142E6-C73C-EA96-7DF3-703652E72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www.corporatewellnessmagazine.com</a:t>
            </a:r>
            <a:r>
              <a:rPr lang="en-US"/>
              <a:t>/article/age-diversity-in-the-workplace-benefits-and-challenges</a:t>
            </a:r>
          </a:p>
          <a:p>
            <a:pPr algn="l"/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Opportunities:</a:t>
            </a:r>
          </a:p>
          <a:p>
            <a:pPr algn="l"/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.Older employees contribute with deep industry knowledge and tried-and-tested methods, while younger employees offer up-to-date educational knowledge and familiarity with the latest technologies and social trends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Diverse age groups bring different ways of thinking and problem-solving. This diversity leads to more innovative and creative solutions as teams can draw upon a wide array of viewpoints and experiences</a:t>
            </a:r>
          </a:p>
          <a:p>
            <a:pPr algn="l">
              <a:buFont typeface="+mj-lt"/>
              <a:buAutoNum type="arabicPeriod"/>
            </a:pPr>
            <a:r>
              <a:rPr lang="en-US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Inter-Generational Mentorship and Learning</a:t>
            </a: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: An age-diverse workplace fosters an environment where mentorship and learning occur across generational lines. 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A workforce that reflects the age diversity of the customer base is more equipped to understand and meet the needs of a broader audience. This alignment can significantly enhance customer service and outreach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8B20-6118-ADC0-F3FA-31BC58744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0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13EA7-E366-551D-1728-DE190597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76864-BE3F-C455-5477-EB78BA2B2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6297A-0492-F6C0-4F92-999C0E3C7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/>
              <a:t>https://</a:t>
            </a:r>
            <a:r>
              <a:rPr lang="en-US" err="1"/>
              <a:t>www.youthrights.org</a:t>
            </a:r>
            <a:r>
              <a:rPr lang="en-US"/>
              <a:t>/age-discrimination-under-40/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C5502-7203-45D9-C2F9-E1B4F6A82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FBD99-00F4-74E1-72F3-1ACAED9F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3034BF-9474-62DE-EBFD-6FF805C63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268575-78D0-F926-74D5-226372D03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/>
              <a:t>https://</a:t>
            </a:r>
            <a:r>
              <a:rPr lang="en-US" err="1"/>
              <a:t>www.youthrights.org</a:t>
            </a:r>
            <a:r>
              <a:rPr lang="en-US"/>
              <a:t>/age-discrimination-under-40/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199D-7936-C2F2-C4FF-CE785AB98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4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0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AE5A-86FF-F817-E556-C6F70E9F7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22FB4-12C0-F33D-4D0E-2568C9DBF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E846C-301B-C195-AE35-C2D185785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unmind.com</a:t>
            </a:r>
            <a:r>
              <a:rPr lang="en-US"/>
              <a:t>/blog/generation-alpha-and-the-next-wave-of-change-for-work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B5DF7-3D61-70F3-2C03-B5B324915F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9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DE313-517D-A3BE-A978-946C08F9B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DB728B6-5291-8212-6871-53BDC6DD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03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FF72DA-FCF7-C01F-5E3E-C169E3A5E3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6858000" cy="6857999"/>
          </a:xfrm>
          <a:custGeom>
            <a:avLst/>
            <a:gdLst>
              <a:gd name="connsiteX0" fmla="*/ 2699298 w 6858000"/>
              <a:gd name="connsiteY0" fmla="*/ 3552092 h 6857999"/>
              <a:gd name="connsiteX1" fmla="*/ 5398597 w 6858000"/>
              <a:gd name="connsiteY1" fmla="*/ 6857999 h 6857999"/>
              <a:gd name="connsiteX2" fmla="*/ 0 w 6858000"/>
              <a:gd name="connsiteY2" fmla="*/ 6857999 h 6857999"/>
              <a:gd name="connsiteX3" fmla="*/ 2 w 6858000"/>
              <a:gd name="connsiteY3" fmla="*/ 297389 h 6857999"/>
              <a:gd name="connsiteX4" fmla="*/ 2609883 w 6858000"/>
              <a:gd name="connsiteY4" fmla="*/ 3446080 h 6857999"/>
              <a:gd name="connsiteX5" fmla="*/ 2 w 6858000"/>
              <a:gd name="connsiteY5" fmla="*/ 6594771 h 6857999"/>
              <a:gd name="connsiteX6" fmla="*/ 0 w 6858000"/>
              <a:gd name="connsiteY6" fmla="*/ 0 h 6857999"/>
              <a:gd name="connsiteX7" fmla="*/ 6858000 w 6858000"/>
              <a:gd name="connsiteY7" fmla="*/ 0 h 6857999"/>
              <a:gd name="connsiteX8" fmla="*/ 3429000 w 6858000"/>
              <a:gd name="connsiteY8" fmla="*/ 419959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7999">
                <a:moveTo>
                  <a:pt x="2699298" y="3552092"/>
                </a:moveTo>
                <a:lnTo>
                  <a:pt x="5398597" y="6857999"/>
                </a:lnTo>
                <a:lnTo>
                  <a:pt x="0" y="6857999"/>
                </a:lnTo>
                <a:close/>
                <a:moveTo>
                  <a:pt x="2" y="297389"/>
                </a:moveTo>
                <a:lnTo>
                  <a:pt x="2609883" y="3446080"/>
                </a:lnTo>
                <a:lnTo>
                  <a:pt x="2" y="6594771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3429000" y="41995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BC47-0D57-2EFF-0C06-4B1144FCF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00FC179-E57A-9ABF-4D77-32DA9240F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C13C53-DF72-698D-D665-68F5AE6DCF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6" y="1574943"/>
            <a:ext cx="9448794" cy="3561782"/>
          </a:xfrm>
          <a:custGeom>
            <a:avLst/>
            <a:gdLst>
              <a:gd name="connsiteX0" fmla="*/ 5962493 w 9448794"/>
              <a:gd name="connsiteY0" fmla="*/ 2414882 h 3561782"/>
              <a:gd name="connsiteX1" fmla="*/ 8256294 w 9448794"/>
              <a:gd name="connsiteY1" fmla="*/ 2414882 h 3561782"/>
              <a:gd name="connsiteX2" fmla="*/ 7109393 w 9448794"/>
              <a:gd name="connsiteY2" fmla="*/ 3561782 h 3561782"/>
              <a:gd name="connsiteX3" fmla="*/ 3577496 w 9448794"/>
              <a:gd name="connsiteY3" fmla="*/ 2414882 h 3561782"/>
              <a:gd name="connsiteX4" fmla="*/ 5871297 w 9448794"/>
              <a:gd name="connsiteY4" fmla="*/ 2414882 h 3561782"/>
              <a:gd name="connsiteX5" fmla="*/ 4724397 w 9448794"/>
              <a:gd name="connsiteY5" fmla="*/ 3561782 h 3561782"/>
              <a:gd name="connsiteX6" fmla="*/ 1192500 w 9448794"/>
              <a:gd name="connsiteY6" fmla="*/ 2414882 h 3561782"/>
              <a:gd name="connsiteX7" fmla="*/ 3486300 w 9448794"/>
              <a:gd name="connsiteY7" fmla="*/ 2414882 h 3561782"/>
              <a:gd name="connsiteX8" fmla="*/ 2339401 w 9448794"/>
              <a:gd name="connsiteY8" fmla="*/ 3561782 h 3561782"/>
              <a:gd name="connsiteX9" fmla="*/ 7109393 w 9448794"/>
              <a:gd name="connsiteY9" fmla="*/ 1221320 h 3561782"/>
              <a:gd name="connsiteX10" fmla="*/ 8256294 w 9448794"/>
              <a:gd name="connsiteY10" fmla="*/ 2368220 h 3561782"/>
              <a:gd name="connsiteX11" fmla="*/ 5962493 w 9448794"/>
              <a:gd name="connsiteY11" fmla="*/ 2368220 h 3561782"/>
              <a:gd name="connsiteX12" fmla="*/ 4724397 w 9448794"/>
              <a:gd name="connsiteY12" fmla="*/ 1221320 h 3561782"/>
              <a:gd name="connsiteX13" fmla="*/ 5871297 w 9448794"/>
              <a:gd name="connsiteY13" fmla="*/ 2368220 h 3561782"/>
              <a:gd name="connsiteX14" fmla="*/ 3577496 w 9448794"/>
              <a:gd name="connsiteY14" fmla="*/ 2368220 h 3561782"/>
              <a:gd name="connsiteX15" fmla="*/ 2339401 w 9448794"/>
              <a:gd name="connsiteY15" fmla="*/ 1221320 h 3561782"/>
              <a:gd name="connsiteX16" fmla="*/ 3486300 w 9448794"/>
              <a:gd name="connsiteY16" fmla="*/ 2368220 h 3561782"/>
              <a:gd name="connsiteX17" fmla="*/ 1192500 w 9448794"/>
              <a:gd name="connsiteY17" fmla="*/ 2368220 h 3561782"/>
              <a:gd name="connsiteX18" fmla="*/ 7154993 w 9448794"/>
              <a:gd name="connsiteY18" fmla="*/ 1193562 h 3561782"/>
              <a:gd name="connsiteX19" fmla="*/ 9448794 w 9448794"/>
              <a:gd name="connsiteY19" fmla="*/ 1193562 h 3561782"/>
              <a:gd name="connsiteX20" fmla="*/ 8301894 w 9448794"/>
              <a:gd name="connsiteY20" fmla="*/ 2340462 h 3561782"/>
              <a:gd name="connsiteX21" fmla="*/ 4769995 w 9448794"/>
              <a:gd name="connsiteY21" fmla="*/ 1193562 h 3561782"/>
              <a:gd name="connsiteX22" fmla="*/ 7063795 w 9448794"/>
              <a:gd name="connsiteY22" fmla="*/ 1193562 h 3561782"/>
              <a:gd name="connsiteX23" fmla="*/ 5916895 w 9448794"/>
              <a:gd name="connsiteY23" fmla="*/ 2340462 h 3561782"/>
              <a:gd name="connsiteX24" fmla="*/ 2384999 w 9448794"/>
              <a:gd name="connsiteY24" fmla="*/ 1193562 h 3561782"/>
              <a:gd name="connsiteX25" fmla="*/ 4678799 w 9448794"/>
              <a:gd name="connsiteY25" fmla="*/ 1193562 h 3561782"/>
              <a:gd name="connsiteX26" fmla="*/ 3531898 w 9448794"/>
              <a:gd name="connsiteY26" fmla="*/ 2340462 h 3561782"/>
              <a:gd name="connsiteX27" fmla="*/ 1 w 9448794"/>
              <a:gd name="connsiteY27" fmla="*/ 1193562 h 3561782"/>
              <a:gd name="connsiteX28" fmla="*/ 2293804 w 9448794"/>
              <a:gd name="connsiteY28" fmla="*/ 1193562 h 3561782"/>
              <a:gd name="connsiteX29" fmla="*/ 1146902 w 9448794"/>
              <a:gd name="connsiteY29" fmla="*/ 2340462 h 3561782"/>
              <a:gd name="connsiteX30" fmla="*/ 8301892 w 9448794"/>
              <a:gd name="connsiteY30" fmla="*/ 0 h 3561782"/>
              <a:gd name="connsiteX31" fmla="*/ 9448793 w 9448794"/>
              <a:gd name="connsiteY31" fmla="*/ 1146900 h 3561782"/>
              <a:gd name="connsiteX32" fmla="*/ 7154992 w 9448794"/>
              <a:gd name="connsiteY32" fmla="*/ 1146900 h 3561782"/>
              <a:gd name="connsiteX33" fmla="*/ 5916895 w 9448794"/>
              <a:gd name="connsiteY33" fmla="*/ 0 h 3561782"/>
              <a:gd name="connsiteX34" fmla="*/ 7063795 w 9448794"/>
              <a:gd name="connsiteY34" fmla="*/ 1146900 h 3561782"/>
              <a:gd name="connsiteX35" fmla="*/ 4769995 w 9448794"/>
              <a:gd name="connsiteY35" fmla="*/ 1146900 h 3561782"/>
              <a:gd name="connsiteX36" fmla="*/ 3531898 w 9448794"/>
              <a:gd name="connsiteY36" fmla="*/ 0 h 3561782"/>
              <a:gd name="connsiteX37" fmla="*/ 4678799 w 9448794"/>
              <a:gd name="connsiteY37" fmla="*/ 1146900 h 3561782"/>
              <a:gd name="connsiteX38" fmla="*/ 2384999 w 9448794"/>
              <a:gd name="connsiteY38" fmla="*/ 1146900 h 3561782"/>
              <a:gd name="connsiteX39" fmla="*/ 1146901 w 9448794"/>
              <a:gd name="connsiteY39" fmla="*/ 0 h 3561782"/>
              <a:gd name="connsiteX40" fmla="*/ 2293801 w 9448794"/>
              <a:gd name="connsiteY40" fmla="*/ 1146900 h 3561782"/>
              <a:gd name="connsiteX41" fmla="*/ 0 w 9448794"/>
              <a:gd name="connsiteY41" fmla="*/ 1146900 h 35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448794" h="3561782">
                <a:moveTo>
                  <a:pt x="5962493" y="2414882"/>
                </a:moveTo>
                <a:lnTo>
                  <a:pt x="8256294" y="2414882"/>
                </a:lnTo>
                <a:lnTo>
                  <a:pt x="7109393" y="3561782"/>
                </a:lnTo>
                <a:close/>
                <a:moveTo>
                  <a:pt x="3577496" y="2414882"/>
                </a:moveTo>
                <a:lnTo>
                  <a:pt x="5871297" y="2414882"/>
                </a:lnTo>
                <a:lnTo>
                  <a:pt x="4724397" y="3561782"/>
                </a:lnTo>
                <a:close/>
                <a:moveTo>
                  <a:pt x="1192500" y="2414882"/>
                </a:moveTo>
                <a:lnTo>
                  <a:pt x="3486300" y="2414882"/>
                </a:lnTo>
                <a:lnTo>
                  <a:pt x="2339401" y="3561782"/>
                </a:lnTo>
                <a:close/>
                <a:moveTo>
                  <a:pt x="7109393" y="1221320"/>
                </a:moveTo>
                <a:lnTo>
                  <a:pt x="8256294" y="2368220"/>
                </a:lnTo>
                <a:lnTo>
                  <a:pt x="5962493" y="2368220"/>
                </a:lnTo>
                <a:close/>
                <a:moveTo>
                  <a:pt x="4724397" y="1221320"/>
                </a:moveTo>
                <a:lnTo>
                  <a:pt x="5871297" y="2368220"/>
                </a:lnTo>
                <a:lnTo>
                  <a:pt x="3577496" y="2368220"/>
                </a:lnTo>
                <a:close/>
                <a:moveTo>
                  <a:pt x="2339401" y="1221320"/>
                </a:moveTo>
                <a:lnTo>
                  <a:pt x="3486300" y="2368220"/>
                </a:lnTo>
                <a:lnTo>
                  <a:pt x="1192500" y="2368220"/>
                </a:lnTo>
                <a:close/>
                <a:moveTo>
                  <a:pt x="7154993" y="1193562"/>
                </a:moveTo>
                <a:lnTo>
                  <a:pt x="9448794" y="1193562"/>
                </a:lnTo>
                <a:lnTo>
                  <a:pt x="8301894" y="2340462"/>
                </a:lnTo>
                <a:close/>
                <a:moveTo>
                  <a:pt x="4769995" y="1193562"/>
                </a:moveTo>
                <a:lnTo>
                  <a:pt x="7063795" y="1193562"/>
                </a:lnTo>
                <a:lnTo>
                  <a:pt x="5916895" y="2340462"/>
                </a:lnTo>
                <a:close/>
                <a:moveTo>
                  <a:pt x="2384999" y="1193562"/>
                </a:moveTo>
                <a:lnTo>
                  <a:pt x="4678799" y="1193562"/>
                </a:lnTo>
                <a:lnTo>
                  <a:pt x="3531898" y="2340462"/>
                </a:lnTo>
                <a:close/>
                <a:moveTo>
                  <a:pt x="1" y="1193562"/>
                </a:moveTo>
                <a:lnTo>
                  <a:pt x="2293804" y="1193562"/>
                </a:lnTo>
                <a:lnTo>
                  <a:pt x="1146902" y="2340462"/>
                </a:lnTo>
                <a:close/>
                <a:moveTo>
                  <a:pt x="8301892" y="0"/>
                </a:moveTo>
                <a:lnTo>
                  <a:pt x="9448793" y="1146900"/>
                </a:lnTo>
                <a:lnTo>
                  <a:pt x="7154992" y="1146900"/>
                </a:lnTo>
                <a:close/>
                <a:moveTo>
                  <a:pt x="5916895" y="0"/>
                </a:moveTo>
                <a:lnTo>
                  <a:pt x="7063795" y="1146900"/>
                </a:lnTo>
                <a:lnTo>
                  <a:pt x="4769995" y="1146900"/>
                </a:lnTo>
                <a:close/>
                <a:moveTo>
                  <a:pt x="3531898" y="0"/>
                </a:moveTo>
                <a:lnTo>
                  <a:pt x="4678799" y="1146900"/>
                </a:lnTo>
                <a:lnTo>
                  <a:pt x="2384999" y="1146900"/>
                </a:lnTo>
                <a:close/>
                <a:moveTo>
                  <a:pt x="1146901" y="0"/>
                </a:moveTo>
                <a:lnTo>
                  <a:pt x="2293801" y="1146900"/>
                </a:lnTo>
                <a:lnTo>
                  <a:pt x="0" y="11469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17986D7-BFD7-6172-DFEE-A2E7826BF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A22E55-C73C-EB85-2177-ECF7481B8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41D1D7-0C0F-5018-EB3E-6626F04BF9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1" y="-123602"/>
            <a:ext cx="6858781" cy="7301017"/>
          </a:xfrm>
          <a:custGeom>
            <a:avLst/>
            <a:gdLst>
              <a:gd name="connsiteX0" fmla="*/ 6157543 w 6858781"/>
              <a:gd name="connsiteY0" fmla="*/ 4036615 h 7301017"/>
              <a:gd name="connsiteX1" fmla="*/ 6653394 w 6858781"/>
              <a:gd name="connsiteY1" fmla="*/ 4242003 h 7301017"/>
              <a:gd name="connsiteX2" fmla="*/ 6653393 w 6858781"/>
              <a:gd name="connsiteY2" fmla="*/ 4242004 h 7301017"/>
              <a:gd name="connsiteX3" fmla="*/ 6653393 w 6858781"/>
              <a:gd name="connsiteY3" fmla="*/ 5233706 h 7301017"/>
              <a:gd name="connsiteX4" fmla="*/ 4791469 w 6858781"/>
              <a:gd name="connsiteY4" fmla="*/ 7095629 h 7301017"/>
              <a:gd name="connsiteX5" fmla="*/ 3909772 w 6858781"/>
              <a:gd name="connsiteY5" fmla="*/ 7185486 h 7301017"/>
              <a:gd name="connsiteX6" fmla="*/ 3799768 w 6858781"/>
              <a:gd name="connsiteY6" fmla="*/ 7095630 h 7301017"/>
              <a:gd name="connsiteX7" fmla="*/ 3709910 w 6858781"/>
              <a:gd name="connsiteY7" fmla="*/ 6985625 h 7301017"/>
              <a:gd name="connsiteX8" fmla="*/ 3799768 w 6858781"/>
              <a:gd name="connsiteY8" fmla="*/ 6103928 h 7301017"/>
              <a:gd name="connsiteX9" fmla="*/ 5661692 w 6858781"/>
              <a:gd name="connsiteY9" fmla="*/ 4242003 h 7301017"/>
              <a:gd name="connsiteX10" fmla="*/ 6157543 w 6858781"/>
              <a:gd name="connsiteY10" fmla="*/ 4036615 h 7301017"/>
              <a:gd name="connsiteX11" fmla="*/ 6099805 w 6858781"/>
              <a:gd name="connsiteY11" fmla="*/ 1983470 h 7301017"/>
              <a:gd name="connsiteX12" fmla="*/ 6595656 w 6858781"/>
              <a:gd name="connsiteY12" fmla="*/ 2188858 h 7301017"/>
              <a:gd name="connsiteX13" fmla="*/ 6595655 w 6858781"/>
              <a:gd name="connsiteY13" fmla="*/ 2188859 h 7301017"/>
              <a:gd name="connsiteX14" fmla="*/ 6595655 w 6858781"/>
              <a:gd name="connsiteY14" fmla="*/ 3180561 h 7301017"/>
              <a:gd name="connsiteX15" fmla="*/ 3290462 w 6858781"/>
              <a:gd name="connsiteY15" fmla="*/ 6485752 h 7301017"/>
              <a:gd name="connsiteX16" fmla="*/ 2408766 w 6858781"/>
              <a:gd name="connsiteY16" fmla="*/ 6575610 h 7301017"/>
              <a:gd name="connsiteX17" fmla="*/ 2298761 w 6858781"/>
              <a:gd name="connsiteY17" fmla="*/ 6485753 h 7301017"/>
              <a:gd name="connsiteX18" fmla="*/ 2208904 w 6858781"/>
              <a:gd name="connsiteY18" fmla="*/ 6375748 h 7301017"/>
              <a:gd name="connsiteX19" fmla="*/ 2298762 w 6858781"/>
              <a:gd name="connsiteY19" fmla="*/ 5494051 h 7301017"/>
              <a:gd name="connsiteX20" fmla="*/ 5603954 w 6858781"/>
              <a:gd name="connsiteY20" fmla="*/ 2188858 h 7301017"/>
              <a:gd name="connsiteX21" fmla="*/ 6099805 w 6858781"/>
              <a:gd name="connsiteY21" fmla="*/ 1983470 h 7301017"/>
              <a:gd name="connsiteX22" fmla="*/ 5616669 w 6858781"/>
              <a:gd name="connsiteY22" fmla="*/ 351725 h 7301017"/>
              <a:gd name="connsiteX23" fmla="*/ 6112519 w 6858781"/>
              <a:gd name="connsiteY23" fmla="*/ 557113 h 7301017"/>
              <a:gd name="connsiteX24" fmla="*/ 6112519 w 6858781"/>
              <a:gd name="connsiteY24" fmla="*/ 557114 h 7301017"/>
              <a:gd name="connsiteX25" fmla="*/ 6112519 w 6858781"/>
              <a:gd name="connsiteY25" fmla="*/ 1548815 h 7301017"/>
              <a:gd name="connsiteX26" fmla="*/ 1398831 w 6858781"/>
              <a:gd name="connsiteY26" fmla="*/ 6262502 h 7301017"/>
              <a:gd name="connsiteX27" fmla="*/ 407131 w 6858781"/>
              <a:gd name="connsiteY27" fmla="*/ 6262502 h 7301017"/>
              <a:gd name="connsiteX28" fmla="*/ 407131 w 6858781"/>
              <a:gd name="connsiteY28" fmla="*/ 5270801 h 7301017"/>
              <a:gd name="connsiteX29" fmla="*/ 5120818 w 6858781"/>
              <a:gd name="connsiteY29" fmla="*/ 557113 h 7301017"/>
              <a:gd name="connsiteX30" fmla="*/ 5616669 w 6858781"/>
              <a:gd name="connsiteY30" fmla="*/ 351725 h 7301017"/>
              <a:gd name="connsiteX31" fmla="*/ 3699899 w 6858781"/>
              <a:gd name="connsiteY31" fmla="*/ 160656 h 7301017"/>
              <a:gd name="connsiteX32" fmla="*/ 4195749 w 6858781"/>
              <a:gd name="connsiteY32" fmla="*/ 366044 h 7301017"/>
              <a:gd name="connsiteX33" fmla="*/ 4195749 w 6858781"/>
              <a:gd name="connsiteY33" fmla="*/ 366045 h 7301017"/>
              <a:gd name="connsiteX34" fmla="*/ 4195749 w 6858781"/>
              <a:gd name="connsiteY34" fmla="*/ 1357747 h 7301017"/>
              <a:gd name="connsiteX35" fmla="*/ 1642048 w 6858781"/>
              <a:gd name="connsiteY35" fmla="*/ 3911446 h 7301017"/>
              <a:gd name="connsiteX36" fmla="*/ 650347 w 6858781"/>
              <a:gd name="connsiteY36" fmla="*/ 3911446 h 7301017"/>
              <a:gd name="connsiteX37" fmla="*/ 650347 w 6858781"/>
              <a:gd name="connsiteY37" fmla="*/ 3911447 h 7301017"/>
              <a:gd name="connsiteX38" fmla="*/ 650347 w 6858781"/>
              <a:gd name="connsiteY38" fmla="*/ 2919745 h 7301017"/>
              <a:gd name="connsiteX39" fmla="*/ 3204048 w 6858781"/>
              <a:gd name="connsiteY39" fmla="*/ 366044 h 7301017"/>
              <a:gd name="connsiteX40" fmla="*/ 3699899 w 6858781"/>
              <a:gd name="connsiteY40" fmla="*/ 160656 h 7301017"/>
              <a:gd name="connsiteX41" fmla="*/ 1754903 w 6858781"/>
              <a:gd name="connsiteY41" fmla="*/ 0 h 7301017"/>
              <a:gd name="connsiteX42" fmla="*/ 2250754 w 6858781"/>
              <a:gd name="connsiteY42" fmla="*/ 205388 h 7301017"/>
              <a:gd name="connsiteX43" fmla="*/ 2250753 w 6858781"/>
              <a:gd name="connsiteY43" fmla="*/ 205389 h 7301017"/>
              <a:gd name="connsiteX44" fmla="*/ 2250753 w 6858781"/>
              <a:gd name="connsiteY44" fmla="*/ 1197091 h 7301017"/>
              <a:gd name="connsiteX45" fmla="*/ 1197089 w 6858781"/>
              <a:gd name="connsiteY45" fmla="*/ 2250754 h 7301017"/>
              <a:gd name="connsiteX46" fmla="*/ 315392 w 6858781"/>
              <a:gd name="connsiteY46" fmla="*/ 2340611 h 7301017"/>
              <a:gd name="connsiteX47" fmla="*/ 205388 w 6858781"/>
              <a:gd name="connsiteY47" fmla="*/ 2250755 h 7301017"/>
              <a:gd name="connsiteX48" fmla="*/ 115531 w 6858781"/>
              <a:gd name="connsiteY48" fmla="*/ 2140750 h 7301017"/>
              <a:gd name="connsiteX49" fmla="*/ 205388 w 6858781"/>
              <a:gd name="connsiteY49" fmla="*/ 1259053 h 7301017"/>
              <a:gd name="connsiteX50" fmla="*/ 1259052 w 6858781"/>
              <a:gd name="connsiteY50" fmla="*/ 205388 h 7301017"/>
              <a:gd name="connsiteX51" fmla="*/ 1754903 w 6858781"/>
              <a:gd name="connsiteY51" fmla="*/ 0 h 730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781" h="7301017">
                <a:moveTo>
                  <a:pt x="6157543" y="4036615"/>
                </a:moveTo>
                <a:cubicBezTo>
                  <a:pt x="6337006" y="4036615"/>
                  <a:pt x="6516469" y="4105078"/>
                  <a:pt x="6653394" y="4242003"/>
                </a:cubicBezTo>
                <a:lnTo>
                  <a:pt x="6653393" y="4242004"/>
                </a:lnTo>
                <a:cubicBezTo>
                  <a:pt x="6927244" y="4515855"/>
                  <a:pt x="6927244" y="4959855"/>
                  <a:pt x="6653393" y="5233706"/>
                </a:cubicBezTo>
                <a:lnTo>
                  <a:pt x="4791469" y="7095629"/>
                </a:lnTo>
                <a:cubicBezTo>
                  <a:pt x="4551849" y="7335249"/>
                  <a:pt x="4181959" y="7365201"/>
                  <a:pt x="3909772" y="7185486"/>
                </a:cubicBezTo>
                <a:lnTo>
                  <a:pt x="3799768" y="7095630"/>
                </a:lnTo>
                <a:lnTo>
                  <a:pt x="3709910" y="6985625"/>
                </a:lnTo>
                <a:cubicBezTo>
                  <a:pt x="3530195" y="6713438"/>
                  <a:pt x="3560147" y="6343548"/>
                  <a:pt x="3799768" y="6103928"/>
                </a:cubicBezTo>
                <a:lnTo>
                  <a:pt x="5661692" y="4242003"/>
                </a:lnTo>
                <a:cubicBezTo>
                  <a:pt x="5798617" y="4105078"/>
                  <a:pt x="5978080" y="4036615"/>
                  <a:pt x="6157543" y="4036615"/>
                </a:cubicBezTo>
                <a:close/>
                <a:moveTo>
                  <a:pt x="6099805" y="1983470"/>
                </a:moveTo>
                <a:cubicBezTo>
                  <a:pt x="6279268" y="1983470"/>
                  <a:pt x="6458731" y="2051933"/>
                  <a:pt x="6595656" y="2188858"/>
                </a:cubicBezTo>
                <a:lnTo>
                  <a:pt x="6595655" y="2188859"/>
                </a:lnTo>
                <a:cubicBezTo>
                  <a:pt x="6869507" y="2462710"/>
                  <a:pt x="6869507" y="2906709"/>
                  <a:pt x="6595655" y="3180561"/>
                </a:cubicBezTo>
                <a:lnTo>
                  <a:pt x="3290462" y="6485752"/>
                </a:lnTo>
                <a:cubicBezTo>
                  <a:pt x="3050842" y="6725373"/>
                  <a:pt x="2680953" y="6755325"/>
                  <a:pt x="2408766" y="6575610"/>
                </a:cubicBezTo>
                <a:lnTo>
                  <a:pt x="2298761" y="6485753"/>
                </a:lnTo>
                <a:lnTo>
                  <a:pt x="2208904" y="6375748"/>
                </a:lnTo>
                <a:cubicBezTo>
                  <a:pt x="2029189" y="6103561"/>
                  <a:pt x="2059141" y="5733672"/>
                  <a:pt x="2298762" y="5494051"/>
                </a:cubicBezTo>
                <a:lnTo>
                  <a:pt x="5603954" y="2188858"/>
                </a:lnTo>
                <a:cubicBezTo>
                  <a:pt x="5740880" y="2051933"/>
                  <a:pt x="5920343" y="1983470"/>
                  <a:pt x="6099805" y="1983470"/>
                </a:cubicBezTo>
                <a:close/>
                <a:moveTo>
                  <a:pt x="5616669" y="351725"/>
                </a:moveTo>
                <a:cubicBezTo>
                  <a:pt x="5796131" y="351725"/>
                  <a:pt x="5975593" y="420188"/>
                  <a:pt x="6112519" y="557113"/>
                </a:cubicBezTo>
                <a:lnTo>
                  <a:pt x="6112519" y="557114"/>
                </a:lnTo>
                <a:cubicBezTo>
                  <a:pt x="6386370" y="830965"/>
                  <a:pt x="6386370" y="1274964"/>
                  <a:pt x="6112519" y="1548815"/>
                </a:cubicBezTo>
                <a:lnTo>
                  <a:pt x="1398831" y="6262502"/>
                </a:lnTo>
                <a:cubicBezTo>
                  <a:pt x="1124980" y="6536353"/>
                  <a:pt x="680981" y="6536353"/>
                  <a:pt x="407131" y="6262502"/>
                </a:cubicBezTo>
                <a:cubicBezTo>
                  <a:pt x="133279" y="5988651"/>
                  <a:pt x="133279" y="5544652"/>
                  <a:pt x="407131" y="5270801"/>
                </a:cubicBezTo>
                <a:lnTo>
                  <a:pt x="5120818" y="557113"/>
                </a:lnTo>
                <a:cubicBezTo>
                  <a:pt x="5257743" y="420188"/>
                  <a:pt x="5437206" y="351725"/>
                  <a:pt x="5616669" y="351725"/>
                </a:cubicBezTo>
                <a:close/>
                <a:moveTo>
                  <a:pt x="3699899" y="160656"/>
                </a:moveTo>
                <a:cubicBezTo>
                  <a:pt x="3879361" y="160656"/>
                  <a:pt x="4058823" y="229119"/>
                  <a:pt x="4195749" y="366044"/>
                </a:cubicBezTo>
                <a:lnTo>
                  <a:pt x="4195749" y="366045"/>
                </a:lnTo>
                <a:cubicBezTo>
                  <a:pt x="4469600" y="639896"/>
                  <a:pt x="4469600" y="1083896"/>
                  <a:pt x="4195749" y="1357747"/>
                </a:cubicBezTo>
                <a:lnTo>
                  <a:pt x="1642048" y="3911446"/>
                </a:lnTo>
                <a:cubicBezTo>
                  <a:pt x="1368197" y="4185297"/>
                  <a:pt x="924199" y="4185297"/>
                  <a:pt x="650347" y="3911446"/>
                </a:cubicBezTo>
                <a:lnTo>
                  <a:pt x="650347" y="3911447"/>
                </a:lnTo>
                <a:cubicBezTo>
                  <a:pt x="376496" y="3637596"/>
                  <a:pt x="376496" y="3193596"/>
                  <a:pt x="650347" y="2919745"/>
                </a:cubicBezTo>
                <a:lnTo>
                  <a:pt x="3204048" y="366044"/>
                </a:lnTo>
                <a:cubicBezTo>
                  <a:pt x="3340973" y="229119"/>
                  <a:pt x="3520436" y="160656"/>
                  <a:pt x="3699899" y="160656"/>
                </a:cubicBezTo>
                <a:close/>
                <a:moveTo>
                  <a:pt x="1754903" y="0"/>
                </a:moveTo>
                <a:cubicBezTo>
                  <a:pt x="1934366" y="0"/>
                  <a:pt x="2113828" y="68463"/>
                  <a:pt x="2250754" y="205388"/>
                </a:cubicBezTo>
                <a:lnTo>
                  <a:pt x="2250753" y="205389"/>
                </a:lnTo>
                <a:cubicBezTo>
                  <a:pt x="2524605" y="479240"/>
                  <a:pt x="2524605" y="923240"/>
                  <a:pt x="2250753" y="1197091"/>
                </a:cubicBezTo>
                <a:lnTo>
                  <a:pt x="1197089" y="2250754"/>
                </a:lnTo>
                <a:cubicBezTo>
                  <a:pt x="957469" y="2490374"/>
                  <a:pt x="587579" y="2520327"/>
                  <a:pt x="315392" y="2340611"/>
                </a:cubicBezTo>
                <a:lnTo>
                  <a:pt x="205388" y="2250755"/>
                </a:lnTo>
                <a:lnTo>
                  <a:pt x="115531" y="2140750"/>
                </a:lnTo>
                <a:cubicBezTo>
                  <a:pt x="-64184" y="1868563"/>
                  <a:pt x="-34231" y="1498673"/>
                  <a:pt x="205388" y="1259053"/>
                </a:cubicBezTo>
                <a:lnTo>
                  <a:pt x="1259052" y="205388"/>
                </a:lnTo>
                <a:cubicBezTo>
                  <a:pt x="1395978" y="68463"/>
                  <a:pt x="1575441" y="0"/>
                  <a:pt x="175490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33CF86-DB13-4E6F-04A1-0FC57CA04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6D77DDE-D9EB-77CB-30C4-C82A0536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D029A1-0010-3603-1565-90B995B25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2601" y="868519"/>
            <a:ext cx="6248401" cy="5120967"/>
          </a:xfrm>
          <a:custGeom>
            <a:avLst/>
            <a:gdLst>
              <a:gd name="connsiteX0" fmla="*/ 4387040 w 6248401"/>
              <a:gd name="connsiteY0" fmla="*/ 3669719 h 5120967"/>
              <a:gd name="connsiteX1" fmla="*/ 4957420 w 6248401"/>
              <a:gd name="connsiteY1" fmla="*/ 3669719 h 5120967"/>
              <a:gd name="connsiteX2" fmla="*/ 5243059 w 6248401"/>
              <a:gd name="connsiteY2" fmla="*/ 4163628 h 5120967"/>
              <a:gd name="connsiteX3" fmla="*/ 4957420 w 6248401"/>
              <a:gd name="connsiteY3" fmla="*/ 4657088 h 5120967"/>
              <a:gd name="connsiteX4" fmla="*/ 4387040 w 6248401"/>
              <a:gd name="connsiteY4" fmla="*/ 4657088 h 5120967"/>
              <a:gd name="connsiteX5" fmla="*/ 4102300 w 6248401"/>
              <a:gd name="connsiteY5" fmla="*/ 4163628 h 5120967"/>
              <a:gd name="connsiteX6" fmla="*/ 995175 w 6248401"/>
              <a:gd name="connsiteY6" fmla="*/ 3665082 h 5120967"/>
              <a:gd name="connsiteX7" fmla="*/ 1836205 w 6248401"/>
              <a:gd name="connsiteY7" fmla="*/ 3665082 h 5120967"/>
              <a:gd name="connsiteX8" fmla="*/ 2257383 w 6248401"/>
              <a:gd name="connsiteY8" fmla="*/ 4393356 h 5120967"/>
              <a:gd name="connsiteX9" fmla="*/ 1836205 w 6248401"/>
              <a:gd name="connsiteY9" fmla="*/ 5120967 h 5120967"/>
              <a:gd name="connsiteX10" fmla="*/ 995175 w 6248401"/>
              <a:gd name="connsiteY10" fmla="*/ 5120967 h 5120967"/>
              <a:gd name="connsiteX11" fmla="*/ 575323 w 6248401"/>
              <a:gd name="connsiteY11" fmla="*/ 4393355 h 5120967"/>
              <a:gd name="connsiteX12" fmla="*/ 2491726 w 6248401"/>
              <a:gd name="connsiteY12" fmla="*/ 2580143 h 5120967"/>
              <a:gd name="connsiteX13" fmla="*/ 3734711 w 6248401"/>
              <a:gd name="connsiteY13" fmla="*/ 2580143 h 5120967"/>
              <a:gd name="connsiteX14" fmla="*/ 4357182 w 6248401"/>
              <a:gd name="connsiteY14" fmla="*/ 3656481 h 5120967"/>
              <a:gd name="connsiteX15" fmla="*/ 3734711 w 6248401"/>
              <a:gd name="connsiteY15" fmla="*/ 4731842 h 5120967"/>
              <a:gd name="connsiteX16" fmla="*/ 2491726 w 6248401"/>
              <a:gd name="connsiteY16" fmla="*/ 4731842 h 5120967"/>
              <a:gd name="connsiteX17" fmla="*/ 1871213 w 6248401"/>
              <a:gd name="connsiteY17" fmla="*/ 3656481 h 5120967"/>
              <a:gd name="connsiteX18" fmla="*/ 615271 w 6248401"/>
              <a:gd name="connsiteY18" fmla="*/ 1496706 h 5120967"/>
              <a:gd name="connsiteX19" fmla="*/ 1847757 w 6248401"/>
              <a:gd name="connsiteY19" fmla="*/ 1496706 h 5120967"/>
              <a:gd name="connsiteX20" fmla="*/ 2464970 w 6248401"/>
              <a:gd name="connsiteY20" fmla="*/ 2563952 h 5120967"/>
              <a:gd name="connsiteX21" fmla="*/ 1847757 w 6248401"/>
              <a:gd name="connsiteY21" fmla="*/ 3630229 h 5120967"/>
              <a:gd name="connsiteX22" fmla="*/ 615271 w 6248401"/>
              <a:gd name="connsiteY22" fmla="*/ 3630229 h 5120967"/>
              <a:gd name="connsiteX23" fmla="*/ 0 w 6248401"/>
              <a:gd name="connsiteY23" fmla="*/ 2563952 h 5120967"/>
              <a:gd name="connsiteX24" fmla="*/ 4382945 w 6248401"/>
              <a:gd name="connsiteY24" fmla="*/ 1487619 h 5120967"/>
              <a:gd name="connsiteX25" fmla="*/ 5625930 w 6248401"/>
              <a:gd name="connsiteY25" fmla="*/ 1487619 h 5120967"/>
              <a:gd name="connsiteX26" fmla="*/ 6248401 w 6248401"/>
              <a:gd name="connsiteY26" fmla="*/ 2563957 h 5120967"/>
              <a:gd name="connsiteX27" fmla="*/ 5625930 w 6248401"/>
              <a:gd name="connsiteY27" fmla="*/ 3639317 h 5120967"/>
              <a:gd name="connsiteX28" fmla="*/ 4382945 w 6248401"/>
              <a:gd name="connsiteY28" fmla="*/ 3639317 h 5120967"/>
              <a:gd name="connsiteX29" fmla="*/ 3762433 w 6248401"/>
              <a:gd name="connsiteY29" fmla="*/ 2563957 h 5120967"/>
              <a:gd name="connsiteX30" fmla="*/ 4387040 w 6248401"/>
              <a:gd name="connsiteY30" fmla="*/ 472673 h 5120967"/>
              <a:gd name="connsiteX31" fmla="*/ 4957420 w 6248401"/>
              <a:gd name="connsiteY31" fmla="*/ 472673 h 5120967"/>
              <a:gd name="connsiteX32" fmla="*/ 5243059 w 6248401"/>
              <a:gd name="connsiteY32" fmla="*/ 966582 h 5120967"/>
              <a:gd name="connsiteX33" fmla="*/ 4957420 w 6248401"/>
              <a:gd name="connsiteY33" fmla="*/ 1460042 h 5120967"/>
              <a:gd name="connsiteX34" fmla="*/ 4387040 w 6248401"/>
              <a:gd name="connsiteY34" fmla="*/ 1460042 h 5120967"/>
              <a:gd name="connsiteX35" fmla="*/ 4102300 w 6248401"/>
              <a:gd name="connsiteY35" fmla="*/ 966582 h 5120967"/>
              <a:gd name="connsiteX36" fmla="*/ 2491726 w 6248401"/>
              <a:gd name="connsiteY36" fmla="*/ 395097 h 5120967"/>
              <a:gd name="connsiteX37" fmla="*/ 3734711 w 6248401"/>
              <a:gd name="connsiteY37" fmla="*/ 395097 h 5120967"/>
              <a:gd name="connsiteX38" fmla="*/ 4357182 w 6248401"/>
              <a:gd name="connsiteY38" fmla="*/ 1471434 h 5120967"/>
              <a:gd name="connsiteX39" fmla="*/ 3734711 w 6248401"/>
              <a:gd name="connsiteY39" fmla="*/ 2546794 h 5120967"/>
              <a:gd name="connsiteX40" fmla="*/ 2491726 w 6248401"/>
              <a:gd name="connsiteY40" fmla="*/ 2546794 h 5120967"/>
              <a:gd name="connsiteX41" fmla="*/ 1871213 w 6248401"/>
              <a:gd name="connsiteY41" fmla="*/ 1471434 h 5120967"/>
              <a:gd name="connsiteX42" fmla="*/ 995175 w 6248401"/>
              <a:gd name="connsiteY42" fmla="*/ 0 h 5120967"/>
              <a:gd name="connsiteX43" fmla="*/ 1836205 w 6248401"/>
              <a:gd name="connsiteY43" fmla="*/ 0 h 5120967"/>
              <a:gd name="connsiteX44" fmla="*/ 2257383 w 6248401"/>
              <a:gd name="connsiteY44" fmla="*/ 728273 h 5120967"/>
              <a:gd name="connsiteX45" fmla="*/ 1836205 w 6248401"/>
              <a:gd name="connsiteY45" fmla="*/ 1455884 h 5120967"/>
              <a:gd name="connsiteX46" fmla="*/ 995175 w 6248401"/>
              <a:gd name="connsiteY46" fmla="*/ 1455884 h 5120967"/>
              <a:gd name="connsiteX47" fmla="*/ 575323 w 6248401"/>
              <a:gd name="connsiteY47" fmla="*/ 728273 h 512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248401" h="5120967">
                <a:moveTo>
                  <a:pt x="4387040" y="3669719"/>
                </a:moveTo>
                <a:lnTo>
                  <a:pt x="4957420" y="3669719"/>
                </a:lnTo>
                <a:lnTo>
                  <a:pt x="5243059" y="4163628"/>
                </a:lnTo>
                <a:lnTo>
                  <a:pt x="4957420" y="4657088"/>
                </a:lnTo>
                <a:lnTo>
                  <a:pt x="4387040" y="4657088"/>
                </a:lnTo>
                <a:lnTo>
                  <a:pt x="4102300" y="4163628"/>
                </a:lnTo>
                <a:close/>
                <a:moveTo>
                  <a:pt x="995175" y="3665082"/>
                </a:moveTo>
                <a:lnTo>
                  <a:pt x="1836205" y="3665082"/>
                </a:lnTo>
                <a:lnTo>
                  <a:pt x="2257383" y="4393356"/>
                </a:lnTo>
                <a:lnTo>
                  <a:pt x="1836205" y="5120967"/>
                </a:lnTo>
                <a:lnTo>
                  <a:pt x="995175" y="5120967"/>
                </a:lnTo>
                <a:lnTo>
                  <a:pt x="575323" y="4393355"/>
                </a:lnTo>
                <a:close/>
                <a:moveTo>
                  <a:pt x="2491726" y="2580143"/>
                </a:moveTo>
                <a:lnTo>
                  <a:pt x="3734711" y="2580143"/>
                </a:lnTo>
                <a:lnTo>
                  <a:pt x="4357182" y="3656481"/>
                </a:lnTo>
                <a:lnTo>
                  <a:pt x="3734711" y="4731842"/>
                </a:lnTo>
                <a:lnTo>
                  <a:pt x="2491726" y="4731842"/>
                </a:lnTo>
                <a:lnTo>
                  <a:pt x="1871213" y="3656481"/>
                </a:lnTo>
                <a:close/>
                <a:moveTo>
                  <a:pt x="615271" y="1496706"/>
                </a:moveTo>
                <a:lnTo>
                  <a:pt x="1847757" y="1496706"/>
                </a:lnTo>
                <a:lnTo>
                  <a:pt x="2464970" y="2563952"/>
                </a:lnTo>
                <a:lnTo>
                  <a:pt x="1847757" y="3630229"/>
                </a:lnTo>
                <a:lnTo>
                  <a:pt x="615271" y="3630229"/>
                </a:lnTo>
                <a:lnTo>
                  <a:pt x="0" y="2563952"/>
                </a:lnTo>
                <a:close/>
                <a:moveTo>
                  <a:pt x="4382945" y="1487619"/>
                </a:moveTo>
                <a:lnTo>
                  <a:pt x="5625930" y="1487619"/>
                </a:lnTo>
                <a:lnTo>
                  <a:pt x="6248401" y="2563957"/>
                </a:lnTo>
                <a:lnTo>
                  <a:pt x="5625930" y="3639317"/>
                </a:lnTo>
                <a:lnTo>
                  <a:pt x="4382945" y="3639317"/>
                </a:lnTo>
                <a:lnTo>
                  <a:pt x="3762433" y="2563957"/>
                </a:lnTo>
                <a:close/>
                <a:moveTo>
                  <a:pt x="4387040" y="472673"/>
                </a:moveTo>
                <a:lnTo>
                  <a:pt x="4957420" y="472673"/>
                </a:lnTo>
                <a:lnTo>
                  <a:pt x="5243059" y="966582"/>
                </a:lnTo>
                <a:lnTo>
                  <a:pt x="4957420" y="1460042"/>
                </a:lnTo>
                <a:lnTo>
                  <a:pt x="4387040" y="1460042"/>
                </a:lnTo>
                <a:lnTo>
                  <a:pt x="4102300" y="966582"/>
                </a:lnTo>
                <a:close/>
                <a:moveTo>
                  <a:pt x="2491726" y="395097"/>
                </a:moveTo>
                <a:lnTo>
                  <a:pt x="3734711" y="395097"/>
                </a:lnTo>
                <a:lnTo>
                  <a:pt x="4357182" y="1471434"/>
                </a:lnTo>
                <a:lnTo>
                  <a:pt x="3734711" y="2546794"/>
                </a:lnTo>
                <a:lnTo>
                  <a:pt x="2491726" y="2546794"/>
                </a:lnTo>
                <a:lnTo>
                  <a:pt x="1871213" y="1471434"/>
                </a:lnTo>
                <a:close/>
                <a:moveTo>
                  <a:pt x="995175" y="0"/>
                </a:moveTo>
                <a:lnTo>
                  <a:pt x="1836205" y="0"/>
                </a:lnTo>
                <a:lnTo>
                  <a:pt x="2257383" y="728273"/>
                </a:lnTo>
                <a:lnTo>
                  <a:pt x="1836205" y="1455884"/>
                </a:lnTo>
                <a:lnTo>
                  <a:pt x="995175" y="1455884"/>
                </a:lnTo>
                <a:lnTo>
                  <a:pt x="575323" y="72827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DACB3E-1C5F-C011-3B0D-2BF938F95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A34A76-68AB-7E70-27B9-72EDFFCC0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4C4A69-541D-E917-359B-C12BE608F6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38770" y="685802"/>
            <a:ext cx="5489972" cy="5486398"/>
          </a:xfrm>
          <a:custGeom>
            <a:avLst/>
            <a:gdLst>
              <a:gd name="connsiteX0" fmla="*/ 4145368 w 5489972"/>
              <a:gd name="connsiteY0" fmla="*/ 4141793 h 5486398"/>
              <a:gd name="connsiteX1" fmla="*/ 5169092 w 5489972"/>
              <a:gd name="connsiteY1" fmla="*/ 4141793 h 5486398"/>
              <a:gd name="connsiteX2" fmla="*/ 5169092 w 5489972"/>
              <a:gd name="connsiteY2" fmla="*/ 5165517 h 5486398"/>
              <a:gd name="connsiteX3" fmla="*/ 4145368 w 5489972"/>
              <a:gd name="connsiteY3" fmla="*/ 5165517 h 5486398"/>
              <a:gd name="connsiteX4" fmla="*/ 2763579 w 5489972"/>
              <a:gd name="connsiteY4" fmla="*/ 4141793 h 5486398"/>
              <a:gd name="connsiteX5" fmla="*/ 4108183 w 5489972"/>
              <a:gd name="connsiteY5" fmla="*/ 4141793 h 5486398"/>
              <a:gd name="connsiteX6" fmla="*/ 4108183 w 5489972"/>
              <a:gd name="connsiteY6" fmla="*/ 5486397 h 5486398"/>
              <a:gd name="connsiteX7" fmla="*/ 2763579 w 5489972"/>
              <a:gd name="connsiteY7" fmla="*/ 5486397 h 5486398"/>
              <a:gd name="connsiteX8" fmla="*/ 1381789 w 5489972"/>
              <a:gd name="connsiteY8" fmla="*/ 4141793 h 5486398"/>
              <a:gd name="connsiteX9" fmla="*/ 2726393 w 5489972"/>
              <a:gd name="connsiteY9" fmla="*/ 4141793 h 5486398"/>
              <a:gd name="connsiteX10" fmla="*/ 2726393 w 5489972"/>
              <a:gd name="connsiteY10" fmla="*/ 5486398 h 5486398"/>
              <a:gd name="connsiteX11" fmla="*/ 1381789 w 5489972"/>
              <a:gd name="connsiteY11" fmla="*/ 5486398 h 5486398"/>
              <a:gd name="connsiteX12" fmla="*/ 499033 w 5489972"/>
              <a:gd name="connsiteY12" fmla="*/ 4141793 h 5486398"/>
              <a:gd name="connsiteX13" fmla="*/ 1344604 w 5489972"/>
              <a:gd name="connsiteY13" fmla="*/ 4141793 h 5486398"/>
              <a:gd name="connsiteX14" fmla="*/ 1344604 w 5489972"/>
              <a:gd name="connsiteY14" fmla="*/ 4987365 h 5486398"/>
              <a:gd name="connsiteX15" fmla="*/ 499033 w 5489972"/>
              <a:gd name="connsiteY15" fmla="*/ 4987365 h 5486398"/>
              <a:gd name="connsiteX16" fmla="*/ 4145368 w 5489972"/>
              <a:gd name="connsiteY16" fmla="*/ 2761196 h 5486398"/>
              <a:gd name="connsiteX17" fmla="*/ 5489972 w 5489972"/>
              <a:gd name="connsiteY17" fmla="*/ 2761196 h 5486398"/>
              <a:gd name="connsiteX18" fmla="*/ 5489972 w 5489972"/>
              <a:gd name="connsiteY18" fmla="*/ 4105800 h 5486398"/>
              <a:gd name="connsiteX19" fmla="*/ 4145368 w 5489972"/>
              <a:gd name="connsiteY19" fmla="*/ 4105800 h 5486398"/>
              <a:gd name="connsiteX20" fmla="*/ 2763579 w 5489972"/>
              <a:gd name="connsiteY20" fmla="*/ 2761196 h 5486398"/>
              <a:gd name="connsiteX21" fmla="*/ 4108183 w 5489972"/>
              <a:gd name="connsiteY21" fmla="*/ 2761196 h 5486398"/>
              <a:gd name="connsiteX22" fmla="*/ 4108183 w 5489972"/>
              <a:gd name="connsiteY22" fmla="*/ 4105800 h 5486398"/>
              <a:gd name="connsiteX23" fmla="*/ 2763579 w 5489972"/>
              <a:gd name="connsiteY23" fmla="*/ 4105800 h 5486398"/>
              <a:gd name="connsiteX24" fmla="*/ 1381789 w 5489972"/>
              <a:gd name="connsiteY24" fmla="*/ 2761196 h 5486398"/>
              <a:gd name="connsiteX25" fmla="*/ 2726393 w 5489972"/>
              <a:gd name="connsiteY25" fmla="*/ 2761196 h 5486398"/>
              <a:gd name="connsiteX26" fmla="*/ 2726393 w 5489972"/>
              <a:gd name="connsiteY26" fmla="*/ 4105802 h 5486398"/>
              <a:gd name="connsiteX27" fmla="*/ 1381789 w 5489972"/>
              <a:gd name="connsiteY27" fmla="*/ 4105802 h 5486398"/>
              <a:gd name="connsiteX28" fmla="*/ 0 w 5489972"/>
              <a:gd name="connsiteY28" fmla="*/ 2761196 h 5486398"/>
              <a:gd name="connsiteX29" fmla="*/ 1344604 w 5489972"/>
              <a:gd name="connsiteY29" fmla="*/ 2761196 h 5486398"/>
              <a:gd name="connsiteX30" fmla="*/ 1344604 w 5489972"/>
              <a:gd name="connsiteY30" fmla="*/ 4105802 h 5486398"/>
              <a:gd name="connsiteX31" fmla="*/ 0 w 5489972"/>
              <a:gd name="connsiteY31" fmla="*/ 4105802 h 5486398"/>
              <a:gd name="connsiteX32" fmla="*/ 2763579 w 5489972"/>
              <a:gd name="connsiteY32" fmla="*/ 1380599 h 5486398"/>
              <a:gd name="connsiteX33" fmla="*/ 4108183 w 5489972"/>
              <a:gd name="connsiteY33" fmla="*/ 1380599 h 5486398"/>
              <a:gd name="connsiteX34" fmla="*/ 4108183 w 5489972"/>
              <a:gd name="connsiteY34" fmla="*/ 2725202 h 5486398"/>
              <a:gd name="connsiteX35" fmla="*/ 2763579 w 5489972"/>
              <a:gd name="connsiteY35" fmla="*/ 2725202 h 5486398"/>
              <a:gd name="connsiteX36" fmla="*/ 1381789 w 5489972"/>
              <a:gd name="connsiteY36" fmla="*/ 1380599 h 5486398"/>
              <a:gd name="connsiteX37" fmla="*/ 2726393 w 5489972"/>
              <a:gd name="connsiteY37" fmla="*/ 1380599 h 5486398"/>
              <a:gd name="connsiteX38" fmla="*/ 2726393 w 5489972"/>
              <a:gd name="connsiteY38" fmla="*/ 2725202 h 5486398"/>
              <a:gd name="connsiteX39" fmla="*/ 1381789 w 5489972"/>
              <a:gd name="connsiteY39" fmla="*/ 2725202 h 5486398"/>
              <a:gd name="connsiteX40" fmla="*/ 4145368 w 5489972"/>
              <a:gd name="connsiteY40" fmla="*/ 1380598 h 5486398"/>
              <a:gd name="connsiteX41" fmla="*/ 5489972 w 5489972"/>
              <a:gd name="connsiteY41" fmla="*/ 1380598 h 5486398"/>
              <a:gd name="connsiteX42" fmla="*/ 5489972 w 5489972"/>
              <a:gd name="connsiteY42" fmla="*/ 2725202 h 5486398"/>
              <a:gd name="connsiteX43" fmla="*/ 4145368 w 5489972"/>
              <a:gd name="connsiteY43" fmla="*/ 2725202 h 5486398"/>
              <a:gd name="connsiteX44" fmla="*/ 0 w 5489972"/>
              <a:gd name="connsiteY44" fmla="*/ 1380598 h 5486398"/>
              <a:gd name="connsiteX45" fmla="*/ 1344604 w 5489972"/>
              <a:gd name="connsiteY45" fmla="*/ 1380598 h 5486398"/>
              <a:gd name="connsiteX46" fmla="*/ 1344604 w 5489972"/>
              <a:gd name="connsiteY46" fmla="*/ 2725202 h 5486398"/>
              <a:gd name="connsiteX47" fmla="*/ 0 w 5489972"/>
              <a:gd name="connsiteY47" fmla="*/ 2725202 h 5486398"/>
              <a:gd name="connsiteX48" fmla="*/ 4145368 w 5489972"/>
              <a:gd name="connsiteY48" fmla="*/ 585682 h 5486398"/>
              <a:gd name="connsiteX49" fmla="*/ 4904288 w 5489972"/>
              <a:gd name="connsiteY49" fmla="*/ 585682 h 5486398"/>
              <a:gd name="connsiteX50" fmla="*/ 4904288 w 5489972"/>
              <a:gd name="connsiteY50" fmla="*/ 1344602 h 5486398"/>
              <a:gd name="connsiteX51" fmla="*/ 4145368 w 5489972"/>
              <a:gd name="connsiteY51" fmla="*/ 1344602 h 5486398"/>
              <a:gd name="connsiteX52" fmla="*/ 382058 w 5489972"/>
              <a:gd name="connsiteY52" fmla="*/ 382058 h 5486398"/>
              <a:gd name="connsiteX53" fmla="*/ 1344603 w 5489972"/>
              <a:gd name="connsiteY53" fmla="*/ 382058 h 5486398"/>
              <a:gd name="connsiteX54" fmla="*/ 1344603 w 5489972"/>
              <a:gd name="connsiteY54" fmla="*/ 1344603 h 5486398"/>
              <a:gd name="connsiteX55" fmla="*/ 382058 w 5489972"/>
              <a:gd name="connsiteY55" fmla="*/ 1344603 h 5486398"/>
              <a:gd name="connsiteX56" fmla="*/ 2763579 w 5489972"/>
              <a:gd name="connsiteY56" fmla="*/ 0 h 5486398"/>
              <a:gd name="connsiteX57" fmla="*/ 4108183 w 5489972"/>
              <a:gd name="connsiteY57" fmla="*/ 0 h 5486398"/>
              <a:gd name="connsiteX58" fmla="*/ 4108183 w 5489972"/>
              <a:gd name="connsiteY58" fmla="*/ 1344605 h 5486398"/>
              <a:gd name="connsiteX59" fmla="*/ 2763579 w 5489972"/>
              <a:gd name="connsiteY59" fmla="*/ 1344605 h 5486398"/>
              <a:gd name="connsiteX60" fmla="*/ 1381789 w 5489972"/>
              <a:gd name="connsiteY60" fmla="*/ 0 h 5486398"/>
              <a:gd name="connsiteX61" fmla="*/ 2726393 w 5489972"/>
              <a:gd name="connsiteY61" fmla="*/ 0 h 5486398"/>
              <a:gd name="connsiteX62" fmla="*/ 2726393 w 5489972"/>
              <a:gd name="connsiteY62" fmla="*/ 1344605 h 5486398"/>
              <a:gd name="connsiteX63" fmla="*/ 1381789 w 5489972"/>
              <a:gd name="connsiteY63" fmla="*/ 1344605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89972" h="5486398">
                <a:moveTo>
                  <a:pt x="4145368" y="4141793"/>
                </a:moveTo>
                <a:lnTo>
                  <a:pt x="5169092" y="4141793"/>
                </a:lnTo>
                <a:lnTo>
                  <a:pt x="5169092" y="5165517"/>
                </a:lnTo>
                <a:lnTo>
                  <a:pt x="4145368" y="5165517"/>
                </a:lnTo>
                <a:close/>
                <a:moveTo>
                  <a:pt x="2763579" y="4141793"/>
                </a:moveTo>
                <a:lnTo>
                  <a:pt x="4108183" y="4141793"/>
                </a:lnTo>
                <a:lnTo>
                  <a:pt x="4108183" y="5486397"/>
                </a:lnTo>
                <a:lnTo>
                  <a:pt x="2763579" y="5486397"/>
                </a:lnTo>
                <a:close/>
                <a:moveTo>
                  <a:pt x="1381789" y="4141793"/>
                </a:moveTo>
                <a:lnTo>
                  <a:pt x="2726393" y="4141793"/>
                </a:lnTo>
                <a:lnTo>
                  <a:pt x="2726393" y="5486398"/>
                </a:lnTo>
                <a:lnTo>
                  <a:pt x="1381789" y="5486398"/>
                </a:lnTo>
                <a:close/>
                <a:moveTo>
                  <a:pt x="499033" y="4141793"/>
                </a:moveTo>
                <a:lnTo>
                  <a:pt x="1344604" y="4141793"/>
                </a:lnTo>
                <a:lnTo>
                  <a:pt x="1344604" y="4987365"/>
                </a:lnTo>
                <a:lnTo>
                  <a:pt x="499033" y="4987365"/>
                </a:lnTo>
                <a:close/>
                <a:moveTo>
                  <a:pt x="4145368" y="2761196"/>
                </a:moveTo>
                <a:lnTo>
                  <a:pt x="5489972" y="2761196"/>
                </a:lnTo>
                <a:lnTo>
                  <a:pt x="5489972" y="4105800"/>
                </a:lnTo>
                <a:lnTo>
                  <a:pt x="4145368" y="4105800"/>
                </a:lnTo>
                <a:close/>
                <a:moveTo>
                  <a:pt x="2763579" y="2761196"/>
                </a:moveTo>
                <a:lnTo>
                  <a:pt x="4108183" y="2761196"/>
                </a:lnTo>
                <a:lnTo>
                  <a:pt x="4108183" y="4105800"/>
                </a:lnTo>
                <a:lnTo>
                  <a:pt x="2763579" y="4105800"/>
                </a:lnTo>
                <a:close/>
                <a:moveTo>
                  <a:pt x="1381789" y="2761196"/>
                </a:moveTo>
                <a:lnTo>
                  <a:pt x="2726393" y="2761196"/>
                </a:lnTo>
                <a:lnTo>
                  <a:pt x="2726393" y="4105802"/>
                </a:lnTo>
                <a:lnTo>
                  <a:pt x="1381789" y="4105802"/>
                </a:lnTo>
                <a:close/>
                <a:moveTo>
                  <a:pt x="0" y="2761196"/>
                </a:moveTo>
                <a:lnTo>
                  <a:pt x="1344604" y="2761196"/>
                </a:lnTo>
                <a:lnTo>
                  <a:pt x="1344604" y="4105802"/>
                </a:lnTo>
                <a:lnTo>
                  <a:pt x="0" y="4105802"/>
                </a:lnTo>
                <a:close/>
                <a:moveTo>
                  <a:pt x="2763579" y="1380599"/>
                </a:moveTo>
                <a:lnTo>
                  <a:pt x="4108183" y="1380599"/>
                </a:lnTo>
                <a:lnTo>
                  <a:pt x="4108183" y="2725202"/>
                </a:lnTo>
                <a:lnTo>
                  <a:pt x="2763579" y="2725202"/>
                </a:lnTo>
                <a:close/>
                <a:moveTo>
                  <a:pt x="1381789" y="1380599"/>
                </a:moveTo>
                <a:lnTo>
                  <a:pt x="2726393" y="1380599"/>
                </a:lnTo>
                <a:lnTo>
                  <a:pt x="2726393" y="2725202"/>
                </a:lnTo>
                <a:lnTo>
                  <a:pt x="1381789" y="2725202"/>
                </a:lnTo>
                <a:close/>
                <a:moveTo>
                  <a:pt x="4145368" y="1380598"/>
                </a:moveTo>
                <a:lnTo>
                  <a:pt x="5489972" y="1380598"/>
                </a:lnTo>
                <a:lnTo>
                  <a:pt x="5489972" y="2725202"/>
                </a:lnTo>
                <a:lnTo>
                  <a:pt x="4145368" y="2725202"/>
                </a:lnTo>
                <a:close/>
                <a:moveTo>
                  <a:pt x="0" y="1380598"/>
                </a:moveTo>
                <a:lnTo>
                  <a:pt x="1344604" y="1380598"/>
                </a:lnTo>
                <a:lnTo>
                  <a:pt x="1344604" y="2725202"/>
                </a:lnTo>
                <a:lnTo>
                  <a:pt x="0" y="2725202"/>
                </a:lnTo>
                <a:close/>
                <a:moveTo>
                  <a:pt x="4145368" y="585682"/>
                </a:moveTo>
                <a:lnTo>
                  <a:pt x="4904288" y="585682"/>
                </a:lnTo>
                <a:lnTo>
                  <a:pt x="4904288" y="1344602"/>
                </a:lnTo>
                <a:lnTo>
                  <a:pt x="4145368" y="1344602"/>
                </a:lnTo>
                <a:close/>
                <a:moveTo>
                  <a:pt x="382058" y="382058"/>
                </a:moveTo>
                <a:lnTo>
                  <a:pt x="1344603" y="382058"/>
                </a:lnTo>
                <a:lnTo>
                  <a:pt x="1344603" y="1344603"/>
                </a:lnTo>
                <a:lnTo>
                  <a:pt x="382058" y="1344603"/>
                </a:lnTo>
                <a:close/>
                <a:moveTo>
                  <a:pt x="2763579" y="0"/>
                </a:moveTo>
                <a:lnTo>
                  <a:pt x="4108183" y="0"/>
                </a:lnTo>
                <a:lnTo>
                  <a:pt x="4108183" y="1344605"/>
                </a:lnTo>
                <a:lnTo>
                  <a:pt x="2763579" y="1344605"/>
                </a:lnTo>
                <a:close/>
                <a:moveTo>
                  <a:pt x="1381789" y="0"/>
                </a:moveTo>
                <a:lnTo>
                  <a:pt x="2726393" y="0"/>
                </a:lnTo>
                <a:lnTo>
                  <a:pt x="2726393" y="1344605"/>
                </a:lnTo>
                <a:lnTo>
                  <a:pt x="1381789" y="134460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BE870-06D4-0B75-9F9E-6F33EDF42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A43F50-E0DF-DF7D-9238-9F09ED757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725486-4E0C-5D99-AC68-97AA0CE32F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8566" y="0"/>
            <a:ext cx="7403434" cy="6858000"/>
          </a:xfrm>
          <a:custGeom>
            <a:avLst/>
            <a:gdLst>
              <a:gd name="connsiteX0" fmla="*/ 0 w 7403434"/>
              <a:gd name="connsiteY0" fmla="*/ 0 h 6858000"/>
              <a:gd name="connsiteX1" fmla="*/ 6244381 w 7403434"/>
              <a:gd name="connsiteY1" fmla="*/ 0 h 6858000"/>
              <a:gd name="connsiteX2" fmla="*/ 7403434 w 7403434"/>
              <a:gd name="connsiteY2" fmla="*/ 1148305 h 6858000"/>
              <a:gd name="connsiteX3" fmla="*/ 7403434 w 7403434"/>
              <a:gd name="connsiteY3" fmla="*/ 5709695 h 6858000"/>
              <a:gd name="connsiteX4" fmla="*/ 6244381 w 7403434"/>
              <a:gd name="connsiteY4" fmla="*/ 6858000 h 6858000"/>
              <a:gd name="connsiteX5" fmla="*/ 0 w 7403434"/>
              <a:gd name="connsiteY5" fmla="*/ 6858000 h 6858000"/>
              <a:gd name="connsiteX6" fmla="*/ 3461095 w 7403434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3434" h="6858000">
                <a:moveTo>
                  <a:pt x="0" y="0"/>
                </a:moveTo>
                <a:lnTo>
                  <a:pt x="6244381" y="0"/>
                </a:lnTo>
                <a:lnTo>
                  <a:pt x="7403434" y="1148305"/>
                </a:lnTo>
                <a:lnTo>
                  <a:pt x="7403434" y="5709695"/>
                </a:lnTo>
                <a:lnTo>
                  <a:pt x="6244381" y="6858000"/>
                </a:lnTo>
                <a:lnTo>
                  <a:pt x="0" y="6858000"/>
                </a:lnTo>
                <a:lnTo>
                  <a:pt x="3461095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48B8C9-99B6-29F9-94B8-C46C83E59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DB7E9B-5FCA-8C0F-32A8-74A483808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19AC66-2E5C-9D63-79BB-B3263723E6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1200" y="0"/>
            <a:ext cx="6400800" cy="6858000"/>
          </a:xfrm>
          <a:custGeom>
            <a:avLst/>
            <a:gdLst>
              <a:gd name="connsiteX0" fmla="*/ 5931211 w 6400800"/>
              <a:gd name="connsiteY0" fmla="*/ 3590943 h 6858000"/>
              <a:gd name="connsiteX1" fmla="*/ 6400800 w 6400800"/>
              <a:gd name="connsiteY1" fmla="*/ 4060532 h 6858000"/>
              <a:gd name="connsiteX2" fmla="*/ 6400800 w 6400800"/>
              <a:gd name="connsiteY2" fmla="*/ 6858000 h 6858000"/>
              <a:gd name="connsiteX3" fmla="*/ 5020028 w 6400800"/>
              <a:gd name="connsiteY3" fmla="*/ 6858000 h 6858000"/>
              <a:gd name="connsiteX4" fmla="*/ 3842091 w 6400800"/>
              <a:gd name="connsiteY4" fmla="*/ 5680063 h 6858000"/>
              <a:gd name="connsiteX5" fmla="*/ 6400800 w 6400800"/>
              <a:gd name="connsiteY5" fmla="*/ 3056465 h 6858000"/>
              <a:gd name="connsiteX6" fmla="*/ 6400800 w 6400800"/>
              <a:gd name="connsiteY6" fmla="*/ 3801535 h 6858000"/>
              <a:gd name="connsiteX7" fmla="*/ 6028265 w 6400800"/>
              <a:gd name="connsiteY7" fmla="*/ 3429000 h 6858000"/>
              <a:gd name="connsiteX8" fmla="*/ 2929465 w 6400800"/>
              <a:gd name="connsiteY8" fmla="*/ 499533 h 6858000"/>
              <a:gd name="connsiteX9" fmla="*/ 5858932 w 6400800"/>
              <a:gd name="connsiteY9" fmla="*/ 3429000 h 6858000"/>
              <a:gd name="connsiteX10" fmla="*/ 2929465 w 6400800"/>
              <a:gd name="connsiteY10" fmla="*/ 6358467 h 6858000"/>
              <a:gd name="connsiteX11" fmla="*/ 0 w 6400800"/>
              <a:gd name="connsiteY11" fmla="*/ 3429000 h 6858000"/>
              <a:gd name="connsiteX12" fmla="*/ 5041212 w 6400800"/>
              <a:gd name="connsiteY12" fmla="*/ 0 h 6858000"/>
              <a:gd name="connsiteX13" fmla="*/ 6400800 w 6400800"/>
              <a:gd name="connsiteY13" fmla="*/ 0 h 6858000"/>
              <a:gd name="connsiteX14" fmla="*/ 6400800 w 6400800"/>
              <a:gd name="connsiteY14" fmla="*/ 2818652 h 6858000"/>
              <a:gd name="connsiteX15" fmla="*/ 5931211 w 6400800"/>
              <a:gd name="connsiteY15" fmla="*/ 3288241 h 6858000"/>
              <a:gd name="connsiteX16" fmla="*/ 3842091 w 6400800"/>
              <a:gd name="connsiteY16" fmla="*/ 1199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0" h="6858000">
                <a:moveTo>
                  <a:pt x="5931211" y="3590943"/>
                </a:moveTo>
                <a:lnTo>
                  <a:pt x="6400800" y="4060532"/>
                </a:lnTo>
                <a:lnTo>
                  <a:pt x="6400800" y="6858000"/>
                </a:lnTo>
                <a:lnTo>
                  <a:pt x="5020028" y="6858000"/>
                </a:lnTo>
                <a:lnTo>
                  <a:pt x="3842091" y="5680063"/>
                </a:lnTo>
                <a:close/>
                <a:moveTo>
                  <a:pt x="6400800" y="3056465"/>
                </a:moveTo>
                <a:lnTo>
                  <a:pt x="6400800" y="3801535"/>
                </a:lnTo>
                <a:lnTo>
                  <a:pt x="6028265" y="3429000"/>
                </a:lnTo>
                <a:close/>
                <a:moveTo>
                  <a:pt x="2929465" y="499533"/>
                </a:moveTo>
                <a:lnTo>
                  <a:pt x="5858932" y="3429000"/>
                </a:lnTo>
                <a:lnTo>
                  <a:pt x="2929465" y="6358467"/>
                </a:lnTo>
                <a:lnTo>
                  <a:pt x="0" y="3429000"/>
                </a:lnTo>
                <a:close/>
                <a:moveTo>
                  <a:pt x="5041212" y="0"/>
                </a:moveTo>
                <a:lnTo>
                  <a:pt x="6400800" y="0"/>
                </a:lnTo>
                <a:lnTo>
                  <a:pt x="6400800" y="2818652"/>
                </a:lnTo>
                <a:lnTo>
                  <a:pt x="5931211" y="3288241"/>
                </a:lnTo>
                <a:lnTo>
                  <a:pt x="3842091" y="119912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1CAC95-7EC6-06BF-CEAF-8E457B69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1EA59F-A922-9A5B-AF3A-6CA61585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E2C8B-86FA-2D94-3D37-6DFEDF2F6E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00802" cy="6858000"/>
          </a:xfrm>
          <a:custGeom>
            <a:avLst/>
            <a:gdLst>
              <a:gd name="connsiteX0" fmla="*/ 444814 w 6400802"/>
              <a:gd name="connsiteY0" fmla="*/ 3590943 h 6858000"/>
              <a:gd name="connsiteX1" fmla="*/ 2533934 w 6400802"/>
              <a:gd name="connsiteY1" fmla="*/ 5680063 h 6858000"/>
              <a:gd name="connsiteX2" fmla="*/ 1355997 w 6400802"/>
              <a:gd name="connsiteY2" fmla="*/ 6858000 h 6858000"/>
              <a:gd name="connsiteX3" fmla="*/ 0 w 6400802"/>
              <a:gd name="connsiteY3" fmla="*/ 6858000 h 6858000"/>
              <a:gd name="connsiteX4" fmla="*/ 0 w 6400802"/>
              <a:gd name="connsiteY4" fmla="*/ 4035757 h 6858000"/>
              <a:gd name="connsiteX5" fmla="*/ 0 w 6400802"/>
              <a:gd name="connsiteY5" fmla="*/ 3056465 h 6858000"/>
              <a:gd name="connsiteX6" fmla="*/ 372535 w 6400802"/>
              <a:gd name="connsiteY6" fmla="*/ 3429000 h 6858000"/>
              <a:gd name="connsiteX7" fmla="*/ 0 w 6400802"/>
              <a:gd name="connsiteY7" fmla="*/ 3801535 h 6858000"/>
              <a:gd name="connsiteX8" fmla="*/ 3471335 w 6400802"/>
              <a:gd name="connsiteY8" fmla="*/ 499533 h 6858000"/>
              <a:gd name="connsiteX9" fmla="*/ 6400802 w 6400802"/>
              <a:gd name="connsiteY9" fmla="*/ 3429000 h 6858000"/>
              <a:gd name="connsiteX10" fmla="*/ 3471335 w 6400802"/>
              <a:gd name="connsiteY10" fmla="*/ 6358467 h 6858000"/>
              <a:gd name="connsiteX11" fmla="*/ 541868 w 6400802"/>
              <a:gd name="connsiteY11" fmla="*/ 3429000 h 6858000"/>
              <a:gd name="connsiteX12" fmla="*/ 0 w 6400802"/>
              <a:gd name="connsiteY12" fmla="*/ 0 h 6858000"/>
              <a:gd name="connsiteX13" fmla="*/ 1334813 w 6400802"/>
              <a:gd name="connsiteY13" fmla="*/ 0 h 6858000"/>
              <a:gd name="connsiteX14" fmla="*/ 2533934 w 6400802"/>
              <a:gd name="connsiteY14" fmla="*/ 1199121 h 6858000"/>
              <a:gd name="connsiteX15" fmla="*/ 444814 w 6400802"/>
              <a:gd name="connsiteY15" fmla="*/ 3288241 h 6858000"/>
              <a:gd name="connsiteX16" fmla="*/ 0 w 6400802"/>
              <a:gd name="connsiteY16" fmla="*/ 28434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2" h="6858000">
                <a:moveTo>
                  <a:pt x="444814" y="3590943"/>
                </a:moveTo>
                <a:lnTo>
                  <a:pt x="2533934" y="5680063"/>
                </a:lnTo>
                <a:lnTo>
                  <a:pt x="1355997" y="6858000"/>
                </a:lnTo>
                <a:lnTo>
                  <a:pt x="0" y="6858000"/>
                </a:lnTo>
                <a:lnTo>
                  <a:pt x="0" y="4035757"/>
                </a:lnTo>
                <a:close/>
                <a:moveTo>
                  <a:pt x="0" y="3056465"/>
                </a:moveTo>
                <a:lnTo>
                  <a:pt x="372535" y="3429000"/>
                </a:lnTo>
                <a:lnTo>
                  <a:pt x="0" y="3801535"/>
                </a:lnTo>
                <a:close/>
                <a:moveTo>
                  <a:pt x="3471335" y="499533"/>
                </a:moveTo>
                <a:lnTo>
                  <a:pt x="6400802" y="3429000"/>
                </a:lnTo>
                <a:lnTo>
                  <a:pt x="3471335" y="6358467"/>
                </a:lnTo>
                <a:lnTo>
                  <a:pt x="541868" y="3429000"/>
                </a:lnTo>
                <a:close/>
                <a:moveTo>
                  <a:pt x="0" y="0"/>
                </a:moveTo>
                <a:lnTo>
                  <a:pt x="1334813" y="0"/>
                </a:lnTo>
                <a:lnTo>
                  <a:pt x="2533934" y="1199121"/>
                </a:lnTo>
                <a:lnTo>
                  <a:pt x="444814" y="3288241"/>
                </a:lnTo>
                <a:lnTo>
                  <a:pt x="0" y="28434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B36B8C7-7AEB-2021-D9FF-EA3BCB40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B24B79-D040-C14E-9CC5-3D2194A6E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B75B41-E058-FD8F-E2E6-C40A68B67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64408"/>
            <a:ext cx="12192000" cy="3016385"/>
          </a:xfrm>
          <a:custGeom>
            <a:avLst/>
            <a:gdLst>
              <a:gd name="connsiteX0" fmla="*/ 0 w 12192000"/>
              <a:gd name="connsiteY0" fmla="*/ 0 h 3016385"/>
              <a:gd name="connsiteX1" fmla="*/ 12192000 w 12192000"/>
              <a:gd name="connsiteY1" fmla="*/ 0 h 3016385"/>
              <a:gd name="connsiteX2" fmla="*/ 12192000 w 12192000"/>
              <a:gd name="connsiteY2" fmla="*/ 3016385 h 3016385"/>
              <a:gd name="connsiteX3" fmla="*/ 0 w 12192000"/>
              <a:gd name="connsiteY3" fmla="*/ 3016385 h 301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16385">
                <a:moveTo>
                  <a:pt x="0" y="0"/>
                </a:moveTo>
                <a:lnTo>
                  <a:pt x="12192000" y="0"/>
                </a:lnTo>
                <a:lnTo>
                  <a:pt x="12192000" y="3016385"/>
                </a:lnTo>
                <a:lnTo>
                  <a:pt x="0" y="30163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F14417-9D3A-D4CA-2319-99F27503F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77A84EB-9066-2C15-F676-80BFDD6FE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926FB46-3CB9-29F0-F4BE-03BEAA83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29C293-AD8A-C94E-467B-A4EB99783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8FBA42-9BB2-3DBA-ED94-A700B34D1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53EE38-256D-D30C-A6C5-866F60704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135EDD4-F076-3A34-1014-ABE55546F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8DD7905-28FD-9714-9846-43671720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663D30-6C31-9730-C58C-4907F15BB7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7952" y="218960"/>
            <a:ext cx="4693186" cy="6420080"/>
          </a:xfrm>
          <a:custGeom>
            <a:avLst/>
            <a:gdLst>
              <a:gd name="connsiteX0" fmla="*/ 1486005 w 4693186"/>
              <a:gd name="connsiteY0" fmla="*/ 3459505 h 6420080"/>
              <a:gd name="connsiteX1" fmla="*/ 1759419 w 4693186"/>
              <a:gd name="connsiteY1" fmla="*/ 3572756 h 6420080"/>
              <a:gd name="connsiteX2" fmla="*/ 2853041 w 4693186"/>
              <a:gd name="connsiteY2" fmla="*/ 4666378 h 6420080"/>
              <a:gd name="connsiteX3" fmla="*/ 2853041 w 4693186"/>
              <a:gd name="connsiteY3" fmla="*/ 5213207 h 6420080"/>
              <a:gd name="connsiteX4" fmla="*/ 1759419 w 4693186"/>
              <a:gd name="connsiteY4" fmla="*/ 6306829 h 6420080"/>
              <a:gd name="connsiteX5" fmla="*/ 1212591 w 4693186"/>
              <a:gd name="connsiteY5" fmla="*/ 6306829 h 6420080"/>
              <a:gd name="connsiteX6" fmla="*/ 118968 w 4693186"/>
              <a:gd name="connsiteY6" fmla="*/ 5213206 h 6420080"/>
              <a:gd name="connsiteX7" fmla="*/ 118969 w 4693186"/>
              <a:gd name="connsiteY7" fmla="*/ 4666378 h 6420080"/>
              <a:gd name="connsiteX8" fmla="*/ 1212591 w 4693186"/>
              <a:gd name="connsiteY8" fmla="*/ 3572756 h 6420080"/>
              <a:gd name="connsiteX9" fmla="*/ 1486005 w 4693186"/>
              <a:gd name="connsiteY9" fmla="*/ 3459505 h 6420080"/>
              <a:gd name="connsiteX10" fmla="*/ 3212899 w 4693186"/>
              <a:gd name="connsiteY10" fmla="*/ 1732609 h 6420080"/>
              <a:gd name="connsiteX11" fmla="*/ 3486313 w 4693186"/>
              <a:gd name="connsiteY11" fmla="*/ 1845862 h 6420080"/>
              <a:gd name="connsiteX12" fmla="*/ 4579934 w 4693186"/>
              <a:gd name="connsiteY12" fmla="*/ 2939484 h 6420080"/>
              <a:gd name="connsiteX13" fmla="*/ 4579934 w 4693186"/>
              <a:gd name="connsiteY13" fmla="*/ 3486312 h 6420080"/>
              <a:gd name="connsiteX14" fmla="*/ 3486312 w 4693186"/>
              <a:gd name="connsiteY14" fmla="*/ 4579935 h 6420080"/>
              <a:gd name="connsiteX15" fmla="*/ 2939483 w 4693186"/>
              <a:gd name="connsiteY15" fmla="*/ 4579935 h 6420080"/>
              <a:gd name="connsiteX16" fmla="*/ 1845861 w 4693186"/>
              <a:gd name="connsiteY16" fmla="*/ 3486313 h 6420080"/>
              <a:gd name="connsiteX17" fmla="*/ 1845862 w 4693186"/>
              <a:gd name="connsiteY17" fmla="*/ 2939485 h 6420080"/>
              <a:gd name="connsiteX18" fmla="*/ 2939484 w 4693186"/>
              <a:gd name="connsiteY18" fmla="*/ 1845862 h 6420080"/>
              <a:gd name="connsiteX19" fmla="*/ 3212899 w 4693186"/>
              <a:gd name="connsiteY19" fmla="*/ 1732609 h 6420080"/>
              <a:gd name="connsiteX20" fmla="*/ 1480290 w 4693186"/>
              <a:gd name="connsiteY20" fmla="*/ 0 h 6420080"/>
              <a:gd name="connsiteX21" fmla="*/ 1753703 w 4693186"/>
              <a:gd name="connsiteY21" fmla="*/ 113253 h 6420080"/>
              <a:gd name="connsiteX22" fmla="*/ 2847325 w 4693186"/>
              <a:gd name="connsiteY22" fmla="*/ 1206875 h 6420080"/>
              <a:gd name="connsiteX23" fmla="*/ 2847325 w 4693186"/>
              <a:gd name="connsiteY23" fmla="*/ 1753703 h 6420080"/>
              <a:gd name="connsiteX24" fmla="*/ 1753703 w 4693186"/>
              <a:gd name="connsiteY24" fmla="*/ 2847326 h 6420080"/>
              <a:gd name="connsiteX25" fmla="*/ 1206875 w 4693186"/>
              <a:gd name="connsiteY25" fmla="*/ 2847326 h 6420080"/>
              <a:gd name="connsiteX26" fmla="*/ 113253 w 4693186"/>
              <a:gd name="connsiteY26" fmla="*/ 1753704 h 6420080"/>
              <a:gd name="connsiteX27" fmla="*/ 113253 w 4693186"/>
              <a:gd name="connsiteY27" fmla="*/ 1206875 h 6420080"/>
              <a:gd name="connsiteX28" fmla="*/ 1206875 w 4693186"/>
              <a:gd name="connsiteY28" fmla="*/ 113253 h 6420080"/>
              <a:gd name="connsiteX29" fmla="*/ 1480290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1486005" y="3459505"/>
                </a:moveTo>
                <a:cubicBezTo>
                  <a:pt x="1584961" y="3459504"/>
                  <a:pt x="1683918" y="3497255"/>
                  <a:pt x="1759419" y="3572756"/>
                </a:cubicBezTo>
                <a:lnTo>
                  <a:pt x="2853041" y="4666378"/>
                </a:lnTo>
                <a:cubicBezTo>
                  <a:pt x="3004043" y="4817380"/>
                  <a:pt x="3004043" y="5062203"/>
                  <a:pt x="2853041" y="5213207"/>
                </a:cubicBezTo>
                <a:lnTo>
                  <a:pt x="1759419" y="6306829"/>
                </a:lnTo>
                <a:cubicBezTo>
                  <a:pt x="1608416" y="6457831"/>
                  <a:pt x="1363594" y="6457831"/>
                  <a:pt x="1212591" y="6306829"/>
                </a:cubicBezTo>
                <a:lnTo>
                  <a:pt x="118968" y="5213206"/>
                </a:lnTo>
                <a:cubicBezTo>
                  <a:pt x="-32034" y="5062203"/>
                  <a:pt x="-32034" y="4817380"/>
                  <a:pt x="118969" y="4666378"/>
                </a:cubicBezTo>
                <a:lnTo>
                  <a:pt x="1212591" y="3572756"/>
                </a:lnTo>
                <a:cubicBezTo>
                  <a:pt x="1288092" y="3497255"/>
                  <a:pt x="1387048" y="3459505"/>
                  <a:pt x="1486005" y="3459505"/>
                </a:cubicBezTo>
                <a:close/>
                <a:moveTo>
                  <a:pt x="3212899" y="1732609"/>
                </a:moveTo>
                <a:cubicBezTo>
                  <a:pt x="3311855" y="1732610"/>
                  <a:pt x="3410812" y="1770361"/>
                  <a:pt x="3486313" y="1845862"/>
                </a:cubicBezTo>
                <a:lnTo>
                  <a:pt x="4579934" y="2939484"/>
                </a:lnTo>
                <a:cubicBezTo>
                  <a:pt x="4730937" y="3090486"/>
                  <a:pt x="4730937" y="3335309"/>
                  <a:pt x="4579934" y="3486312"/>
                </a:cubicBezTo>
                <a:lnTo>
                  <a:pt x="3486312" y="4579935"/>
                </a:lnTo>
                <a:cubicBezTo>
                  <a:pt x="3335309" y="4730937"/>
                  <a:pt x="3090486" y="4730937"/>
                  <a:pt x="2939483" y="4579935"/>
                </a:cubicBezTo>
                <a:lnTo>
                  <a:pt x="1845861" y="3486313"/>
                </a:lnTo>
                <a:cubicBezTo>
                  <a:pt x="1694859" y="3335310"/>
                  <a:pt x="1694859" y="3090487"/>
                  <a:pt x="1845862" y="2939485"/>
                </a:cubicBezTo>
                <a:lnTo>
                  <a:pt x="2939484" y="1845862"/>
                </a:lnTo>
                <a:cubicBezTo>
                  <a:pt x="3014985" y="1770360"/>
                  <a:pt x="3113941" y="1732610"/>
                  <a:pt x="3212899" y="1732609"/>
                </a:cubicBezTo>
                <a:close/>
                <a:moveTo>
                  <a:pt x="1480290" y="0"/>
                </a:moveTo>
                <a:cubicBezTo>
                  <a:pt x="1579246" y="1"/>
                  <a:pt x="1678203" y="37752"/>
                  <a:pt x="1753703" y="113253"/>
                </a:cubicBezTo>
                <a:lnTo>
                  <a:pt x="2847325" y="1206875"/>
                </a:lnTo>
                <a:cubicBezTo>
                  <a:pt x="2998328" y="1357877"/>
                  <a:pt x="2998328" y="1602700"/>
                  <a:pt x="2847325" y="1753703"/>
                </a:cubicBezTo>
                <a:lnTo>
                  <a:pt x="1753703" y="2847326"/>
                </a:lnTo>
                <a:cubicBezTo>
                  <a:pt x="1602700" y="2998328"/>
                  <a:pt x="1357877" y="2998328"/>
                  <a:pt x="1206875" y="2847326"/>
                </a:cubicBezTo>
                <a:lnTo>
                  <a:pt x="113253" y="1753704"/>
                </a:lnTo>
                <a:cubicBezTo>
                  <a:pt x="-37750" y="1602701"/>
                  <a:pt x="-37750" y="1357878"/>
                  <a:pt x="113253" y="1206875"/>
                </a:cubicBezTo>
                <a:lnTo>
                  <a:pt x="1206875" y="113253"/>
                </a:lnTo>
                <a:cubicBezTo>
                  <a:pt x="1282377" y="37751"/>
                  <a:pt x="1381333" y="1"/>
                  <a:pt x="148029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E7DB28E-CC54-2786-1B6C-86ECA388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64EB04B-DB71-8C04-264F-49BCD2FDD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D4E2A-89E6-6D7A-5AD0-95A42E03B2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685" y="218960"/>
            <a:ext cx="4693186" cy="6420080"/>
          </a:xfrm>
          <a:custGeom>
            <a:avLst/>
            <a:gdLst>
              <a:gd name="connsiteX0" fmla="*/ 3207183 w 4693186"/>
              <a:gd name="connsiteY0" fmla="*/ 3459504 h 6420080"/>
              <a:gd name="connsiteX1" fmla="*/ 3480597 w 4693186"/>
              <a:gd name="connsiteY1" fmla="*/ 3572756 h 6420080"/>
              <a:gd name="connsiteX2" fmla="*/ 4574219 w 4693186"/>
              <a:gd name="connsiteY2" fmla="*/ 4666378 h 6420080"/>
              <a:gd name="connsiteX3" fmla="*/ 4574219 w 4693186"/>
              <a:gd name="connsiteY3" fmla="*/ 5213206 h 6420080"/>
              <a:gd name="connsiteX4" fmla="*/ 3480597 w 4693186"/>
              <a:gd name="connsiteY4" fmla="*/ 6306828 h 6420080"/>
              <a:gd name="connsiteX5" fmla="*/ 2933769 w 4693186"/>
              <a:gd name="connsiteY5" fmla="*/ 6306828 h 6420080"/>
              <a:gd name="connsiteX6" fmla="*/ 1840147 w 4693186"/>
              <a:gd name="connsiteY6" fmla="*/ 5213206 h 6420080"/>
              <a:gd name="connsiteX7" fmla="*/ 1840147 w 4693186"/>
              <a:gd name="connsiteY7" fmla="*/ 4666378 h 6420080"/>
              <a:gd name="connsiteX8" fmla="*/ 2933769 w 4693186"/>
              <a:gd name="connsiteY8" fmla="*/ 3572756 h 6420080"/>
              <a:gd name="connsiteX9" fmla="*/ 3207183 w 4693186"/>
              <a:gd name="connsiteY9" fmla="*/ 3459504 h 6420080"/>
              <a:gd name="connsiteX10" fmla="*/ 1480289 w 4693186"/>
              <a:gd name="connsiteY10" fmla="*/ 1732610 h 6420080"/>
              <a:gd name="connsiteX11" fmla="*/ 1753703 w 4693186"/>
              <a:gd name="connsiteY11" fmla="*/ 1845861 h 6420080"/>
              <a:gd name="connsiteX12" fmla="*/ 2847325 w 4693186"/>
              <a:gd name="connsiteY12" fmla="*/ 2939484 h 6420080"/>
              <a:gd name="connsiteX13" fmla="*/ 2847325 w 4693186"/>
              <a:gd name="connsiteY13" fmla="*/ 3486312 h 6420080"/>
              <a:gd name="connsiteX14" fmla="*/ 1753704 w 4693186"/>
              <a:gd name="connsiteY14" fmla="*/ 4579934 h 6420080"/>
              <a:gd name="connsiteX15" fmla="*/ 1206875 w 4693186"/>
              <a:gd name="connsiteY15" fmla="*/ 4579934 h 6420080"/>
              <a:gd name="connsiteX16" fmla="*/ 113253 w 4693186"/>
              <a:gd name="connsiteY16" fmla="*/ 3486311 h 6420080"/>
              <a:gd name="connsiteX17" fmla="*/ 113253 w 4693186"/>
              <a:gd name="connsiteY17" fmla="*/ 2939483 h 6420080"/>
              <a:gd name="connsiteX18" fmla="*/ 1206875 w 4693186"/>
              <a:gd name="connsiteY18" fmla="*/ 1845861 h 6420080"/>
              <a:gd name="connsiteX19" fmla="*/ 1480289 w 4693186"/>
              <a:gd name="connsiteY19" fmla="*/ 1732610 h 6420080"/>
              <a:gd name="connsiteX20" fmla="*/ 3212898 w 4693186"/>
              <a:gd name="connsiteY20" fmla="*/ 0 h 6420080"/>
              <a:gd name="connsiteX21" fmla="*/ 3486312 w 4693186"/>
              <a:gd name="connsiteY21" fmla="*/ 113252 h 6420080"/>
              <a:gd name="connsiteX22" fmla="*/ 4579934 w 4693186"/>
              <a:gd name="connsiteY22" fmla="*/ 1206875 h 6420080"/>
              <a:gd name="connsiteX23" fmla="*/ 4579934 w 4693186"/>
              <a:gd name="connsiteY23" fmla="*/ 1753703 h 6420080"/>
              <a:gd name="connsiteX24" fmla="*/ 3486312 w 4693186"/>
              <a:gd name="connsiteY24" fmla="*/ 2847325 h 6420080"/>
              <a:gd name="connsiteX25" fmla="*/ 2939484 w 4693186"/>
              <a:gd name="connsiteY25" fmla="*/ 2847325 h 6420080"/>
              <a:gd name="connsiteX26" fmla="*/ 1845861 w 4693186"/>
              <a:gd name="connsiteY26" fmla="*/ 1753703 h 6420080"/>
              <a:gd name="connsiteX27" fmla="*/ 1845861 w 4693186"/>
              <a:gd name="connsiteY27" fmla="*/ 1206874 h 6420080"/>
              <a:gd name="connsiteX28" fmla="*/ 2939484 w 4693186"/>
              <a:gd name="connsiteY28" fmla="*/ 113252 h 6420080"/>
              <a:gd name="connsiteX29" fmla="*/ 3212898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3207183" y="3459504"/>
                </a:moveTo>
                <a:cubicBezTo>
                  <a:pt x="3306140" y="3459504"/>
                  <a:pt x="3405096" y="3497255"/>
                  <a:pt x="3480597" y="3572756"/>
                </a:cubicBezTo>
                <a:lnTo>
                  <a:pt x="4574219" y="4666378"/>
                </a:lnTo>
                <a:cubicBezTo>
                  <a:pt x="4725222" y="4817381"/>
                  <a:pt x="4725222" y="5062204"/>
                  <a:pt x="4574219" y="5213206"/>
                </a:cubicBezTo>
                <a:lnTo>
                  <a:pt x="3480597" y="6306828"/>
                </a:lnTo>
                <a:cubicBezTo>
                  <a:pt x="3329595" y="6457831"/>
                  <a:pt x="3084772" y="6457831"/>
                  <a:pt x="2933769" y="6306828"/>
                </a:cubicBezTo>
                <a:lnTo>
                  <a:pt x="1840147" y="5213206"/>
                </a:lnTo>
                <a:cubicBezTo>
                  <a:pt x="1689145" y="5062204"/>
                  <a:pt x="1689145" y="4817381"/>
                  <a:pt x="1840147" y="4666378"/>
                </a:cubicBezTo>
                <a:lnTo>
                  <a:pt x="2933769" y="3572756"/>
                </a:lnTo>
                <a:cubicBezTo>
                  <a:pt x="3009271" y="3497255"/>
                  <a:pt x="3108228" y="3459504"/>
                  <a:pt x="3207183" y="3459504"/>
                </a:cubicBezTo>
                <a:close/>
                <a:moveTo>
                  <a:pt x="1480289" y="1732610"/>
                </a:moveTo>
                <a:cubicBezTo>
                  <a:pt x="1579245" y="1732610"/>
                  <a:pt x="1678201" y="1770360"/>
                  <a:pt x="1753703" y="1845861"/>
                </a:cubicBezTo>
                <a:lnTo>
                  <a:pt x="2847325" y="2939484"/>
                </a:lnTo>
                <a:cubicBezTo>
                  <a:pt x="2998328" y="3090486"/>
                  <a:pt x="2998328" y="3335309"/>
                  <a:pt x="2847325" y="3486312"/>
                </a:cubicBezTo>
                <a:lnTo>
                  <a:pt x="1753704" y="4579934"/>
                </a:lnTo>
                <a:cubicBezTo>
                  <a:pt x="1602701" y="4730937"/>
                  <a:pt x="1357878" y="4730937"/>
                  <a:pt x="1206875" y="4579934"/>
                </a:cubicBezTo>
                <a:lnTo>
                  <a:pt x="113253" y="3486311"/>
                </a:lnTo>
                <a:cubicBezTo>
                  <a:pt x="-37750" y="3335309"/>
                  <a:pt x="-37750" y="3090486"/>
                  <a:pt x="113253" y="2939483"/>
                </a:cubicBezTo>
                <a:lnTo>
                  <a:pt x="1206875" y="1845861"/>
                </a:lnTo>
                <a:cubicBezTo>
                  <a:pt x="1282376" y="1770360"/>
                  <a:pt x="1381332" y="1732610"/>
                  <a:pt x="1480289" y="1732610"/>
                </a:cubicBezTo>
                <a:close/>
                <a:moveTo>
                  <a:pt x="3212898" y="0"/>
                </a:moveTo>
                <a:cubicBezTo>
                  <a:pt x="3311854" y="0"/>
                  <a:pt x="3410810" y="37751"/>
                  <a:pt x="3486312" y="113252"/>
                </a:cubicBezTo>
                <a:lnTo>
                  <a:pt x="4579934" y="1206875"/>
                </a:lnTo>
                <a:cubicBezTo>
                  <a:pt x="4730937" y="1357878"/>
                  <a:pt x="4730937" y="1602701"/>
                  <a:pt x="4579934" y="1753703"/>
                </a:cubicBezTo>
                <a:lnTo>
                  <a:pt x="3486312" y="2847325"/>
                </a:lnTo>
                <a:cubicBezTo>
                  <a:pt x="3335310" y="2998328"/>
                  <a:pt x="3090487" y="2998328"/>
                  <a:pt x="2939484" y="2847325"/>
                </a:cubicBezTo>
                <a:lnTo>
                  <a:pt x="1845861" y="1753703"/>
                </a:lnTo>
                <a:cubicBezTo>
                  <a:pt x="1694859" y="1602700"/>
                  <a:pt x="1694859" y="1357877"/>
                  <a:pt x="1845861" y="1206874"/>
                </a:cubicBezTo>
                <a:lnTo>
                  <a:pt x="2939484" y="113252"/>
                </a:lnTo>
                <a:cubicBezTo>
                  <a:pt x="3014985" y="37751"/>
                  <a:pt x="3113941" y="0"/>
                  <a:pt x="321289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357CC0-2C37-0E41-EA47-8087F3584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AE16820-E152-157F-0B80-D15EB78AA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4BA27A-7431-3742-0B6A-6DD244EBB7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783751" cy="6858000"/>
          </a:xfrm>
          <a:custGeom>
            <a:avLst/>
            <a:gdLst>
              <a:gd name="connsiteX0" fmla="*/ 3429327 w 6783751"/>
              <a:gd name="connsiteY0" fmla="*/ 3489928 h 6858000"/>
              <a:gd name="connsiteX1" fmla="*/ 6783751 w 6783751"/>
              <a:gd name="connsiteY1" fmla="*/ 6858000 h 6858000"/>
              <a:gd name="connsiteX2" fmla="*/ 74903 w 6783751"/>
              <a:gd name="connsiteY2" fmla="*/ 6858000 h 6858000"/>
              <a:gd name="connsiteX3" fmla="*/ 0 w 6783751"/>
              <a:gd name="connsiteY3" fmla="*/ 74576 h 6858000"/>
              <a:gd name="connsiteX4" fmla="*/ 3368072 w 6783751"/>
              <a:gd name="connsiteY4" fmla="*/ 3429000 h 6858000"/>
              <a:gd name="connsiteX5" fmla="*/ 0 w 6783751"/>
              <a:gd name="connsiteY5" fmla="*/ 6783424 h 6858000"/>
              <a:gd name="connsiteX6" fmla="*/ 74903 w 6783751"/>
              <a:gd name="connsiteY6" fmla="*/ 0 h 6858000"/>
              <a:gd name="connsiteX7" fmla="*/ 6783751 w 6783751"/>
              <a:gd name="connsiteY7" fmla="*/ 0 h 6858000"/>
              <a:gd name="connsiteX8" fmla="*/ 3429327 w 6783751"/>
              <a:gd name="connsiteY8" fmla="*/ 3368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3751" h="6858000">
                <a:moveTo>
                  <a:pt x="3429327" y="3489928"/>
                </a:moveTo>
                <a:lnTo>
                  <a:pt x="6783751" y="6858000"/>
                </a:lnTo>
                <a:lnTo>
                  <a:pt x="74903" y="6858000"/>
                </a:lnTo>
                <a:close/>
                <a:moveTo>
                  <a:pt x="0" y="74576"/>
                </a:moveTo>
                <a:lnTo>
                  <a:pt x="3368072" y="3429000"/>
                </a:lnTo>
                <a:lnTo>
                  <a:pt x="0" y="6783424"/>
                </a:lnTo>
                <a:close/>
                <a:moveTo>
                  <a:pt x="74903" y="0"/>
                </a:moveTo>
                <a:lnTo>
                  <a:pt x="6783751" y="0"/>
                </a:lnTo>
                <a:lnTo>
                  <a:pt x="3429327" y="336807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389DE4E-4589-320A-4FA6-6D15FF141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FCD21C9-07E5-63B3-AC44-510B6ED91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08790D-034D-35DB-01AF-0E1EA232C4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4" y="685802"/>
            <a:ext cx="5486399" cy="5441461"/>
          </a:xfrm>
          <a:custGeom>
            <a:avLst/>
            <a:gdLst>
              <a:gd name="connsiteX0" fmla="*/ 4643119 w 5486399"/>
              <a:gd name="connsiteY0" fmla="*/ 2514599 h 5441461"/>
              <a:gd name="connsiteX1" fmla="*/ 5486399 w 5486399"/>
              <a:gd name="connsiteY1" fmla="*/ 2514599 h 5441461"/>
              <a:gd name="connsiteX2" fmla="*/ 5486399 w 5486399"/>
              <a:gd name="connsiteY2" fmla="*/ 5263787 h 5441461"/>
              <a:gd name="connsiteX3" fmla="*/ 4643119 w 5486399"/>
              <a:gd name="connsiteY3" fmla="*/ 5263787 h 5441461"/>
              <a:gd name="connsiteX4" fmla="*/ 2209799 w 5486399"/>
              <a:gd name="connsiteY4" fmla="*/ 2514599 h 5441461"/>
              <a:gd name="connsiteX5" fmla="*/ 4571999 w 5486399"/>
              <a:gd name="connsiteY5" fmla="*/ 2514599 h 5441461"/>
              <a:gd name="connsiteX6" fmla="*/ 4571999 w 5486399"/>
              <a:gd name="connsiteY6" fmla="*/ 5441461 h 5441461"/>
              <a:gd name="connsiteX7" fmla="*/ 2209799 w 5486399"/>
              <a:gd name="connsiteY7" fmla="*/ 5441461 h 5441461"/>
              <a:gd name="connsiteX8" fmla="*/ 0 w 5486399"/>
              <a:gd name="connsiteY8" fmla="*/ 2514599 h 5441461"/>
              <a:gd name="connsiteX9" fmla="*/ 2141414 w 5486399"/>
              <a:gd name="connsiteY9" fmla="*/ 2514599 h 5441461"/>
              <a:gd name="connsiteX10" fmla="*/ 2141414 w 5486399"/>
              <a:gd name="connsiteY10" fmla="*/ 5288279 h 5441461"/>
              <a:gd name="connsiteX11" fmla="*/ 0 w 5486399"/>
              <a:gd name="connsiteY11" fmla="*/ 5288279 h 5441461"/>
              <a:gd name="connsiteX12" fmla="*/ 3825630 w 5486399"/>
              <a:gd name="connsiteY12" fmla="*/ 2041767 h 5441461"/>
              <a:gd name="connsiteX13" fmla="*/ 4571999 w 5486399"/>
              <a:gd name="connsiteY13" fmla="*/ 2041767 h 5441461"/>
              <a:gd name="connsiteX14" fmla="*/ 4571999 w 5486399"/>
              <a:gd name="connsiteY14" fmla="*/ 2444260 h 5441461"/>
              <a:gd name="connsiteX15" fmla="*/ 3825630 w 5486399"/>
              <a:gd name="connsiteY15" fmla="*/ 2444260 h 5441461"/>
              <a:gd name="connsiteX16" fmla="*/ 3825629 w 5486399"/>
              <a:gd name="connsiteY16" fmla="*/ 818661 h 5441461"/>
              <a:gd name="connsiteX17" fmla="*/ 4977946 w 5486399"/>
              <a:gd name="connsiteY17" fmla="*/ 818661 h 5441461"/>
              <a:gd name="connsiteX18" fmla="*/ 4977946 w 5486399"/>
              <a:gd name="connsiteY18" fmla="*/ 1971428 h 5441461"/>
              <a:gd name="connsiteX19" fmla="*/ 3825629 w 5486399"/>
              <a:gd name="connsiteY19" fmla="*/ 1971428 h 5441461"/>
              <a:gd name="connsiteX20" fmla="*/ 207107 w 5486399"/>
              <a:gd name="connsiteY20" fmla="*/ 818661 h 5441461"/>
              <a:gd name="connsiteX21" fmla="*/ 3751384 w 5486399"/>
              <a:gd name="connsiteY21" fmla="*/ 818661 h 5441461"/>
              <a:gd name="connsiteX22" fmla="*/ 3751384 w 5486399"/>
              <a:gd name="connsiteY22" fmla="*/ 2444261 h 5441461"/>
              <a:gd name="connsiteX23" fmla="*/ 207107 w 5486399"/>
              <a:gd name="connsiteY23" fmla="*/ 2444261 h 5441461"/>
              <a:gd name="connsiteX24" fmla="*/ 1465385 w 5486399"/>
              <a:gd name="connsiteY24" fmla="*/ 0 h 5441461"/>
              <a:gd name="connsiteX25" fmla="*/ 2856523 w 5486399"/>
              <a:gd name="connsiteY25" fmla="*/ 0 h 5441461"/>
              <a:gd name="connsiteX26" fmla="*/ 2856523 w 5486399"/>
              <a:gd name="connsiteY26" fmla="*/ 748323 h 5441461"/>
              <a:gd name="connsiteX27" fmla="*/ 1465385 w 5486399"/>
              <a:gd name="connsiteY27" fmla="*/ 748323 h 54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86399" h="5441461">
                <a:moveTo>
                  <a:pt x="4643119" y="2514599"/>
                </a:moveTo>
                <a:lnTo>
                  <a:pt x="5486399" y="2514599"/>
                </a:lnTo>
                <a:lnTo>
                  <a:pt x="5486399" y="5263787"/>
                </a:lnTo>
                <a:lnTo>
                  <a:pt x="4643119" y="5263787"/>
                </a:lnTo>
                <a:close/>
                <a:moveTo>
                  <a:pt x="2209799" y="2514599"/>
                </a:moveTo>
                <a:lnTo>
                  <a:pt x="4571999" y="2514599"/>
                </a:lnTo>
                <a:lnTo>
                  <a:pt x="4571999" y="5441461"/>
                </a:lnTo>
                <a:lnTo>
                  <a:pt x="2209799" y="5441461"/>
                </a:lnTo>
                <a:close/>
                <a:moveTo>
                  <a:pt x="0" y="2514599"/>
                </a:moveTo>
                <a:lnTo>
                  <a:pt x="2141414" y="2514599"/>
                </a:lnTo>
                <a:lnTo>
                  <a:pt x="2141414" y="5288279"/>
                </a:lnTo>
                <a:lnTo>
                  <a:pt x="0" y="5288279"/>
                </a:lnTo>
                <a:close/>
                <a:moveTo>
                  <a:pt x="3825630" y="2041767"/>
                </a:moveTo>
                <a:lnTo>
                  <a:pt x="4571999" y="2041767"/>
                </a:lnTo>
                <a:lnTo>
                  <a:pt x="4571999" y="2444260"/>
                </a:lnTo>
                <a:lnTo>
                  <a:pt x="3825630" y="2444260"/>
                </a:lnTo>
                <a:close/>
                <a:moveTo>
                  <a:pt x="3825629" y="818661"/>
                </a:moveTo>
                <a:lnTo>
                  <a:pt x="4977946" y="818661"/>
                </a:lnTo>
                <a:lnTo>
                  <a:pt x="4977946" y="1971428"/>
                </a:lnTo>
                <a:lnTo>
                  <a:pt x="3825629" y="1971428"/>
                </a:lnTo>
                <a:close/>
                <a:moveTo>
                  <a:pt x="207107" y="818661"/>
                </a:moveTo>
                <a:lnTo>
                  <a:pt x="3751384" y="818661"/>
                </a:lnTo>
                <a:lnTo>
                  <a:pt x="3751384" y="2444261"/>
                </a:lnTo>
                <a:lnTo>
                  <a:pt x="207107" y="2444261"/>
                </a:lnTo>
                <a:close/>
                <a:moveTo>
                  <a:pt x="1465385" y="0"/>
                </a:moveTo>
                <a:lnTo>
                  <a:pt x="2856523" y="0"/>
                </a:lnTo>
                <a:lnTo>
                  <a:pt x="2856523" y="748323"/>
                </a:lnTo>
                <a:lnTo>
                  <a:pt x="1465385" y="7483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3D5820-3D14-DD8D-501A-017EB7E6E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9DC4ECC-2482-1C2A-22EF-2178F71C4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86C086-AC91-BB94-3C66-4738DF9C60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0" y="0"/>
            <a:ext cx="6227451" cy="6858000"/>
          </a:xfrm>
          <a:custGeom>
            <a:avLst/>
            <a:gdLst>
              <a:gd name="connsiteX0" fmla="*/ 2043505 w 6227451"/>
              <a:gd name="connsiteY0" fmla="*/ 6743422 h 6858000"/>
              <a:gd name="connsiteX1" fmla="*/ 2162969 w 6227451"/>
              <a:gd name="connsiteY1" fmla="*/ 6805504 h 6858000"/>
              <a:gd name="connsiteX2" fmla="*/ 2215247 w 6227451"/>
              <a:gd name="connsiteY2" fmla="*/ 6858000 h 6858000"/>
              <a:gd name="connsiteX3" fmla="*/ 1834505 w 6227451"/>
              <a:gd name="connsiteY3" fmla="*/ 6858000 h 6858000"/>
              <a:gd name="connsiteX4" fmla="*/ 1895854 w 6227451"/>
              <a:gd name="connsiteY4" fmla="*/ 6796762 h 6858000"/>
              <a:gd name="connsiteX5" fmla="*/ 1996570 w 6227451"/>
              <a:gd name="connsiteY5" fmla="*/ 6744310 h 6858000"/>
              <a:gd name="connsiteX6" fmla="*/ 2043505 w 6227451"/>
              <a:gd name="connsiteY6" fmla="*/ 6743422 h 6858000"/>
              <a:gd name="connsiteX7" fmla="*/ 6227451 w 6227451"/>
              <a:gd name="connsiteY7" fmla="*/ 6722252 h 6858000"/>
              <a:gd name="connsiteX8" fmla="*/ 6227451 w 6227451"/>
              <a:gd name="connsiteY8" fmla="*/ 6858000 h 6858000"/>
              <a:gd name="connsiteX9" fmla="*/ 6064563 w 6227451"/>
              <a:gd name="connsiteY9" fmla="*/ 6858000 h 6858000"/>
              <a:gd name="connsiteX10" fmla="*/ 6078238 w 6227451"/>
              <a:gd name="connsiteY10" fmla="*/ 6844324 h 6858000"/>
              <a:gd name="connsiteX11" fmla="*/ 6161276 w 6227451"/>
              <a:gd name="connsiteY11" fmla="*/ 6761274 h 6858000"/>
              <a:gd name="connsiteX12" fmla="*/ 6194942 w 6227451"/>
              <a:gd name="connsiteY12" fmla="*/ 6736550 h 6858000"/>
              <a:gd name="connsiteX13" fmla="*/ 4131875 w 6227451"/>
              <a:gd name="connsiteY13" fmla="*/ 6712364 h 6858000"/>
              <a:gd name="connsiteX14" fmla="*/ 4170449 w 6227451"/>
              <a:gd name="connsiteY14" fmla="*/ 6714892 h 6858000"/>
              <a:gd name="connsiteX15" fmla="*/ 4271125 w 6227451"/>
              <a:gd name="connsiteY15" fmla="*/ 6776110 h 6858000"/>
              <a:gd name="connsiteX16" fmla="*/ 4353100 w 6227451"/>
              <a:gd name="connsiteY16" fmla="*/ 6858000 h 6858000"/>
              <a:gd name="connsiteX17" fmla="*/ 3917762 w 6227451"/>
              <a:gd name="connsiteY17" fmla="*/ 6858000 h 6858000"/>
              <a:gd name="connsiteX18" fmla="*/ 4004115 w 6227451"/>
              <a:gd name="connsiteY18" fmla="*/ 6771737 h 6858000"/>
              <a:gd name="connsiteX19" fmla="*/ 4026001 w 6227451"/>
              <a:gd name="connsiteY19" fmla="*/ 6749873 h 6858000"/>
              <a:gd name="connsiteX20" fmla="*/ 4131875 w 6227451"/>
              <a:gd name="connsiteY20" fmla="*/ 6712364 h 6858000"/>
              <a:gd name="connsiteX21" fmla="*/ 1007560 w 6227451"/>
              <a:gd name="connsiteY21" fmla="*/ 5637991 h 6858000"/>
              <a:gd name="connsiteX22" fmla="*/ 1129995 w 6227451"/>
              <a:gd name="connsiteY22" fmla="*/ 5703557 h 6858000"/>
              <a:gd name="connsiteX23" fmla="*/ 1838374 w 6227451"/>
              <a:gd name="connsiteY23" fmla="*/ 6411664 h 6858000"/>
              <a:gd name="connsiteX24" fmla="*/ 1877729 w 6227451"/>
              <a:gd name="connsiteY24" fmla="*/ 6455376 h 6858000"/>
              <a:gd name="connsiteX25" fmla="*/ 1925828 w 6227451"/>
              <a:gd name="connsiteY25" fmla="*/ 6595249 h 6858000"/>
              <a:gd name="connsiteX26" fmla="*/ 1860238 w 6227451"/>
              <a:gd name="connsiteY26" fmla="*/ 6713267 h 6858000"/>
              <a:gd name="connsiteX27" fmla="*/ 1715449 w 6227451"/>
              <a:gd name="connsiteY27" fmla="*/ 6858000 h 6858000"/>
              <a:gd name="connsiteX28" fmla="*/ 263806 w 6227451"/>
              <a:gd name="connsiteY28" fmla="*/ 6858000 h 6858000"/>
              <a:gd name="connsiteX29" fmla="*/ 115527 w 6227451"/>
              <a:gd name="connsiteY29" fmla="*/ 6708896 h 6858000"/>
              <a:gd name="connsiteX30" fmla="*/ 93664 w 6227451"/>
              <a:gd name="connsiteY30" fmla="*/ 6687040 h 6858000"/>
              <a:gd name="connsiteX31" fmla="*/ 54309 w 6227451"/>
              <a:gd name="connsiteY31" fmla="*/ 6582136 h 6858000"/>
              <a:gd name="connsiteX32" fmla="*/ 119899 w 6227451"/>
              <a:gd name="connsiteY32" fmla="*/ 6433520 h 6858000"/>
              <a:gd name="connsiteX33" fmla="*/ 850142 w 6227451"/>
              <a:gd name="connsiteY33" fmla="*/ 5703557 h 6858000"/>
              <a:gd name="connsiteX34" fmla="*/ 876379 w 6227451"/>
              <a:gd name="connsiteY34" fmla="*/ 5677330 h 6858000"/>
              <a:gd name="connsiteX35" fmla="*/ 1007560 w 6227451"/>
              <a:gd name="connsiteY35" fmla="*/ 5637991 h 6858000"/>
              <a:gd name="connsiteX36" fmla="*/ 3060322 w 6227451"/>
              <a:gd name="connsiteY36" fmla="*/ 5631811 h 6858000"/>
              <a:gd name="connsiteX37" fmla="*/ 3098896 w 6227451"/>
              <a:gd name="connsiteY37" fmla="*/ 5634338 h 6858000"/>
              <a:gd name="connsiteX38" fmla="*/ 3203949 w 6227451"/>
              <a:gd name="connsiteY38" fmla="*/ 5691154 h 6858000"/>
              <a:gd name="connsiteX39" fmla="*/ 3602277 w 6227451"/>
              <a:gd name="connsiteY39" fmla="*/ 6088863 h 6858000"/>
              <a:gd name="connsiteX40" fmla="*/ 3943701 w 6227451"/>
              <a:gd name="connsiteY40" fmla="*/ 6429757 h 6858000"/>
              <a:gd name="connsiteX41" fmla="*/ 4000604 w 6227451"/>
              <a:gd name="connsiteY41" fmla="*/ 6530276 h 6858000"/>
              <a:gd name="connsiteX42" fmla="*/ 3943701 w 6227451"/>
              <a:gd name="connsiteY42" fmla="*/ 6700723 h 6858000"/>
              <a:gd name="connsiteX43" fmla="*/ 3786180 w 6227451"/>
              <a:gd name="connsiteY43" fmla="*/ 6858000 h 6858000"/>
              <a:gd name="connsiteX44" fmla="*/ 2346382 w 6227451"/>
              <a:gd name="connsiteY44" fmla="*/ 6858000 h 6858000"/>
              <a:gd name="connsiteX45" fmla="*/ 2188432 w 6227451"/>
              <a:gd name="connsiteY45" fmla="*/ 6696352 h 6858000"/>
              <a:gd name="connsiteX46" fmla="*/ 2135905 w 6227451"/>
              <a:gd name="connsiteY46" fmla="*/ 6600203 h 6858000"/>
              <a:gd name="connsiteX47" fmla="*/ 2192809 w 6227451"/>
              <a:gd name="connsiteY47" fmla="*/ 6429757 h 6858000"/>
              <a:gd name="connsiteX48" fmla="*/ 2932561 w 6227451"/>
              <a:gd name="connsiteY48" fmla="*/ 5691154 h 6858000"/>
              <a:gd name="connsiteX49" fmla="*/ 2954447 w 6227451"/>
              <a:gd name="connsiteY49" fmla="*/ 5669301 h 6858000"/>
              <a:gd name="connsiteX50" fmla="*/ 3060322 w 6227451"/>
              <a:gd name="connsiteY50" fmla="*/ 5631811 h 6858000"/>
              <a:gd name="connsiteX51" fmla="*/ 5233825 w 6227451"/>
              <a:gd name="connsiteY51" fmla="*/ 5629968 h 6858000"/>
              <a:gd name="connsiteX52" fmla="*/ 5347472 w 6227451"/>
              <a:gd name="connsiteY52" fmla="*/ 5695524 h 6858000"/>
              <a:gd name="connsiteX53" fmla="*/ 5850142 w 6227451"/>
              <a:gd name="connsiteY53" fmla="*/ 6198124 h 6858000"/>
              <a:gd name="connsiteX54" fmla="*/ 6086177 w 6227451"/>
              <a:gd name="connsiteY54" fmla="*/ 6434128 h 6858000"/>
              <a:gd name="connsiteX55" fmla="*/ 6143001 w 6227451"/>
              <a:gd name="connsiteY55" fmla="*/ 6534647 h 6858000"/>
              <a:gd name="connsiteX56" fmla="*/ 6081806 w 6227451"/>
              <a:gd name="connsiteY56" fmla="*/ 6705093 h 6858000"/>
              <a:gd name="connsiteX57" fmla="*/ 5928878 w 6227451"/>
              <a:gd name="connsiteY57" fmla="*/ 6858000 h 6858000"/>
              <a:gd name="connsiteX58" fmla="*/ 4490690 w 6227451"/>
              <a:gd name="connsiteY58" fmla="*/ 6858000 h 6858000"/>
              <a:gd name="connsiteX59" fmla="*/ 4425183 w 6227451"/>
              <a:gd name="connsiteY59" fmla="*/ 6792502 h 6858000"/>
              <a:gd name="connsiteX60" fmla="*/ 4329020 w 6227451"/>
              <a:gd name="connsiteY60" fmla="*/ 6691983 h 6858000"/>
              <a:gd name="connsiteX61" fmla="*/ 4276568 w 6227451"/>
              <a:gd name="connsiteY61" fmla="*/ 6591462 h 6858000"/>
              <a:gd name="connsiteX62" fmla="*/ 4337762 w 6227451"/>
              <a:gd name="connsiteY62" fmla="*/ 6429757 h 6858000"/>
              <a:gd name="connsiteX63" fmla="*/ 5072096 w 6227451"/>
              <a:gd name="connsiteY63" fmla="*/ 5695524 h 6858000"/>
              <a:gd name="connsiteX64" fmla="*/ 5098322 w 6227451"/>
              <a:gd name="connsiteY64" fmla="*/ 5669301 h 6858000"/>
              <a:gd name="connsiteX65" fmla="*/ 5233825 w 6227451"/>
              <a:gd name="connsiteY65" fmla="*/ 5629968 h 6858000"/>
              <a:gd name="connsiteX66" fmla="*/ 6227451 w 6227451"/>
              <a:gd name="connsiteY66" fmla="*/ 4554643 h 6858000"/>
              <a:gd name="connsiteX67" fmla="*/ 6227451 w 6227451"/>
              <a:gd name="connsiteY67" fmla="*/ 6394138 h 6858000"/>
              <a:gd name="connsiteX68" fmla="*/ 6183504 w 6227451"/>
              <a:gd name="connsiteY68" fmla="*/ 6368480 h 6858000"/>
              <a:gd name="connsiteX69" fmla="*/ 6157277 w 6227451"/>
              <a:gd name="connsiteY69" fmla="*/ 6346621 h 6858000"/>
              <a:gd name="connsiteX70" fmla="*/ 5427315 w 6227451"/>
              <a:gd name="connsiteY70" fmla="*/ 5616558 h 6858000"/>
              <a:gd name="connsiteX71" fmla="*/ 5405459 w 6227451"/>
              <a:gd name="connsiteY71" fmla="*/ 5590329 h 6858000"/>
              <a:gd name="connsiteX72" fmla="*/ 5361749 w 6227451"/>
              <a:gd name="connsiteY72" fmla="*/ 5472294 h 6858000"/>
              <a:gd name="connsiteX73" fmla="*/ 5414201 w 6227451"/>
              <a:gd name="connsiteY73" fmla="*/ 5345517 h 6858000"/>
              <a:gd name="connsiteX74" fmla="*/ 6170391 w 6227451"/>
              <a:gd name="connsiteY74" fmla="*/ 4593595 h 6858000"/>
              <a:gd name="connsiteX75" fmla="*/ 6187875 w 6227451"/>
              <a:gd name="connsiteY75" fmla="*/ 4576108 h 6858000"/>
              <a:gd name="connsiteX76" fmla="*/ 4121342 w 6227451"/>
              <a:gd name="connsiteY76" fmla="*/ 4537891 h 6858000"/>
              <a:gd name="connsiteX77" fmla="*/ 4157318 w 6227451"/>
              <a:gd name="connsiteY77" fmla="*/ 4540419 h 6858000"/>
              <a:gd name="connsiteX78" fmla="*/ 4271125 w 6227451"/>
              <a:gd name="connsiteY78" fmla="*/ 4601637 h 6858000"/>
              <a:gd name="connsiteX79" fmla="*/ 4778884 w 6227451"/>
              <a:gd name="connsiteY79" fmla="*/ 5104498 h 6858000"/>
              <a:gd name="connsiteX80" fmla="*/ 5010877 w 6227451"/>
              <a:gd name="connsiteY80" fmla="*/ 5340624 h 6858000"/>
              <a:gd name="connsiteX81" fmla="*/ 5067781 w 6227451"/>
              <a:gd name="connsiteY81" fmla="*/ 5441197 h 6858000"/>
              <a:gd name="connsiteX82" fmla="*/ 5010877 w 6227451"/>
              <a:gd name="connsiteY82" fmla="*/ 5611733 h 6858000"/>
              <a:gd name="connsiteX83" fmla="*/ 4310521 w 6227451"/>
              <a:gd name="connsiteY83" fmla="*/ 6306993 h 6858000"/>
              <a:gd name="connsiteX84" fmla="*/ 4257993 w 6227451"/>
              <a:gd name="connsiteY84" fmla="*/ 6363839 h 6858000"/>
              <a:gd name="connsiteX85" fmla="*/ 4139809 w 6227451"/>
              <a:gd name="connsiteY85" fmla="*/ 6411938 h 6858000"/>
              <a:gd name="connsiteX86" fmla="*/ 3995361 w 6227451"/>
              <a:gd name="connsiteY86" fmla="*/ 6346348 h 6858000"/>
              <a:gd name="connsiteX87" fmla="*/ 3351909 w 6227451"/>
              <a:gd name="connsiteY87" fmla="*/ 5703560 h 6858000"/>
              <a:gd name="connsiteX88" fmla="*/ 3251233 w 6227451"/>
              <a:gd name="connsiteY88" fmla="*/ 5602987 h 6858000"/>
              <a:gd name="connsiteX89" fmla="*/ 3198705 w 6227451"/>
              <a:gd name="connsiteY89" fmla="*/ 5506788 h 6858000"/>
              <a:gd name="connsiteX90" fmla="*/ 3259986 w 6227451"/>
              <a:gd name="connsiteY90" fmla="*/ 5336252 h 6858000"/>
              <a:gd name="connsiteX91" fmla="*/ 3995361 w 6227451"/>
              <a:gd name="connsiteY91" fmla="*/ 4601637 h 6858000"/>
              <a:gd name="connsiteX92" fmla="*/ 4021623 w 6227451"/>
              <a:gd name="connsiteY92" fmla="*/ 4575400 h 6858000"/>
              <a:gd name="connsiteX93" fmla="*/ 4121342 w 6227451"/>
              <a:gd name="connsiteY93" fmla="*/ 4537891 h 6858000"/>
              <a:gd name="connsiteX94" fmla="*/ 2042277 w 6227451"/>
              <a:gd name="connsiteY94" fmla="*/ 4534190 h 6858000"/>
              <a:gd name="connsiteX95" fmla="*/ 2161678 w 6227451"/>
              <a:gd name="connsiteY95" fmla="*/ 4596361 h 6858000"/>
              <a:gd name="connsiteX96" fmla="*/ 2892581 w 6227451"/>
              <a:gd name="connsiteY96" fmla="*/ 5331735 h 6858000"/>
              <a:gd name="connsiteX97" fmla="*/ 2918841 w 6227451"/>
              <a:gd name="connsiteY97" fmla="*/ 5357998 h 6858000"/>
              <a:gd name="connsiteX98" fmla="*/ 2958231 w 6227451"/>
              <a:gd name="connsiteY98" fmla="*/ 5489315 h 6858000"/>
              <a:gd name="connsiteX99" fmla="*/ 2896957 w 6227451"/>
              <a:gd name="connsiteY99" fmla="*/ 5603123 h 6858000"/>
              <a:gd name="connsiteX100" fmla="*/ 2498681 w 6227451"/>
              <a:gd name="connsiteY100" fmla="*/ 6001451 h 6858000"/>
              <a:gd name="connsiteX101" fmla="*/ 2157301 w 6227451"/>
              <a:gd name="connsiteY101" fmla="*/ 6347252 h 6858000"/>
              <a:gd name="connsiteX102" fmla="*/ 2056638 w 6227451"/>
              <a:gd name="connsiteY102" fmla="*/ 6404156 h 6858000"/>
              <a:gd name="connsiteX103" fmla="*/ 1885948 w 6227451"/>
              <a:gd name="connsiteY103" fmla="*/ 6347252 h 6858000"/>
              <a:gd name="connsiteX104" fmla="*/ 1211941 w 6227451"/>
              <a:gd name="connsiteY104" fmla="*/ 5668781 h 6858000"/>
              <a:gd name="connsiteX105" fmla="*/ 1133162 w 6227451"/>
              <a:gd name="connsiteY105" fmla="*/ 5594369 h 6858000"/>
              <a:gd name="connsiteX106" fmla="*/ 1085018 w 6227451"/>
              <a:gd name="connsiteY106" fmla="*/ 5476183 h 6858000"/>
              <a:gd name="connsiteX107" fmla="*/ 1150668 w 6227451"/>
              <a:gd name="connsiteY107" fmla="*/ 5331735 h 6858000"/>
              <a:gd name="connsiteX108" fmla="*/ 1741518 w 6227451"/>
              <a:gd name="connsiteY108" fmla="*/ 4736431 h 6858000"/>
              <a:gd name="connsiteX109" fmla="*/ 1890324 w 6227451"/>
              <a:gd name="connsiteY109" fmla="*/ 4587605 h 6858000"/>
              <a:gd name="connsiteX110" fmla="*/ 1995365 w 6227451"/>
              <a:gd name="connsiteY110" fmla="*/ 4535079 h 6858000"/>
              <a:gd name="connsiteX111" fmla="*/ 2042277 w 6227451"/>
              <a:gd name="connsiteY111" fmla="*/ 4534190 h 6858000"/>
              <a:gd name="connsiteX112" fmla="*/ 5233824 w 6227451"/>
              <a:gd name="connsiteY112" fmla="*/ 3455499 h 6858000"/>
              <a:gd name="connsiteX113" fmla="*/ 5347472 w 6227451"/>
              <a:gd name="connsiteY113" fmla="*/ 3516772 h 6858000"/>
              <a:gd name="connsiteX114" fmla="*/ 5858883 w 6227451"/>
              <a:gd name="connsiteY114" fmla="*/ 4028842 h 6858000"/>
              <a:gd name="connsiteX115" fmla="*/ 6086177 w 6227451"/>
              <a:gd name="connsiteY115" fmla="*/ 4256430 h 6858000"/>
              <a:gd name="connsiteX116" fmla="*/ 6143001 w 6227451"/>
              <a:gd name="connsiteY116" fmla="*/ 4357093 h 6858000"/>
              <a:gd name="connsiteX117" fmla="*/ 6081806 w 6227451"/>
              <a:gd name="connsiteY117" fmla="*/ 4527782 h 6858000"/>
              <a:gd name="connsiteX118" fmla="*/ 5386811 w 6227451"/>
              <a:gd name="connsiteY118" fmla="*/ 5228049 h 6858000"/>
              <a:gd name="connsiteX119" fmla="*/ 5334359 w 6227451"/>
              <a:gd name="connsiteY119" fmla="*/ 5280569 h 6858000"/>
              <a:gd name="connsiteX120" fmla="*/ 5211969 w 6227451"/>
              <a:gd name="connsiteY120" fmla="*/ 5328712 h 6858000"/>
              <a:gd name="connsiteX121" fmla="*/ 5072096 w 6227451"/>
              <a:gd name="connsiteY121" fmla="*/ 5267439 h 6858000"/>
              <a:gd name="connsiteX122" fmla="*/ 4429554 w 6227451"/>
              <a:gd name="connsiteY122" fmla="*/ 4624070 h 6858000"/>
              <a:gd name="connsiteX123" fmla="*/ 4329020 w 6227451"/>
              <a:gd name="connsiteY123" fmla="*/ 4519029 h 6858000"/>
              <a:gd name="connsiteX124" fmla="*/ 4276568 w 6227451"/>
              <a:gd name="connsiteY124" fmla="*/ 4422743 h 6858000"/>
              <a:gd name="connsiteX125" fmla="*/ 4337762 w 6227451"/>
              <a:gd name="connsiteY125" fmla="*/ 4252053 h 6858000"/>
              <a:gd name="connsiteX126" fmla="*/ 5072096 w 6227451"/>
              <a:gd name="connsiteY126" fmla="*/ 3521149 h 6858000"/>
              <a:gd name="connsiteX127" fmla="*/ 5098322 w 6227451"/>
              <a:gd name="connsiteY127" fmla="*/ 3494889 h 6858000"/>
              <a:gd name="connsiteX128" fmla="*/ 5233824 w 6227451"/>
              <a:gd name="connsiteY128" fmla="*/ 3455499 h 6858000"/>
              <a:gd name="connsiteX129" fmla="*/ 954386 w 6227451"/>
              <a:gd name="connsiteY129" fmla="*/ 3444774 h 6858000"/>
              <a:gd name="connsiteX130" fmla="*/ 1077481 w 6227451"/>
              <a:gd name="connsiteY130" fmla="*/ 3505011 h 6858000"/>
              <a:gd name="connsiteX131" fmla="*/ 1790877 w 6227451"/>
              <a:gd name="connsiteY131" fmla="*/ 4221861 h 6858000"/>
              <a:gd name="connsiteX132" fmla="*/ 1830267 w 6227451"/>
              <a:gd name="connsiteY132" fmla="*/ 4261200 h 6858000"/>
              <a:gd name="connsiteX133" fmla="*/ 1874034 w 6227451"/>
              <a:gd name="connsiteY133" fmla="*/ 4374848 h 6858000"/>
              <a:gd name="connsiteX134" fmla="*/ 1812761 w 6227451"/>
              <a:gd name="connsiteY134" fmla="*/ 4514721 h 6858000"/>
              <a:gd name="connsiteX135" fmla="*/ 1204404 w 6227451"/>
              <a:gd name="connsiteY135" fmla="*/ 5122295 h 6858000"/>
              <a:gd name="connsiteX136" fmla="*/ 1068727 w 6227451"/>
              <a:gd name="connsiteY136" fmla="*/ 5257797 h 6858000"/>
              <a:gd name="connsiteX137" fmla="*/ 968063 w 6227451"/>
              <a:gd name="connsiteY137" fmla="*/ 5310250 h 6858000"/>
              <a:gd name="connsiteX138" fmla="*/ 801750 w 6227451"/>
              <a:gd name="connsiteY138" fmla="*/ 5253426 h 6858000"/>
              <a:gd name="connsiteX139" fmla="*/ 66472 w 6227451"/>
              <a:gd name="connsiteY139" fmla="*/ 4519092 h 6858000"/>
              <a:gd name="connsiteX140" fmla="*/ 40210 w 6227451"/>
              <a:gd name="connsiteY140" fmla="*/ 4492866 h 6858000"/>
              <a:gd name="connsiteX141" fmla="*/ 822 w 6227451"/>
              <a:gd name="connsiteY141" fmla="*/ 4357364 h 6858000"/>
              <a:gd name="connsiteX142" fmla="*/ 66472 w 6227451"/>
              <a:gd name="connsiteY142" fmla="*/ 4243716 h 6858000"/>
              <a:gd name="connsiteX143" fmla="*/ 552281 w 6227451"/>
              <a:gd name="connsiteY143" fmla="*/ 3754161 h 6858000"/>
              <a:gd name="connsiteX144" fmla="*/ 806127 w 6227451"/>
              <a:gd name="connsiteY144" fmla="*/ 3505011 h 6858000"/>
              <a:gd name="connsiteX145" fmla="*/ 906790 w 6227451"/>
              <a:gd name="connsiteY145" fmla="*/ 3448188 h 6858000"/>
              <a:gd name="connsiteX146" fmla="*/ 954386 w 6227451"/>
              <a:gd name="connsiteY146" fmla="*/ 3444774 h 6858000"/>
              <a:gd name="connsiteX147" fmla="*/ 6227451 w 6227451"/>
              <a:gd name="connsiteY147" fmla="*/ 2387177 h 6858000"/>
              <a:gd name="connsiteX148" fmla="*/ 6227451 w 6227451"/>
              <a:gd name="connsiteY148" fmla="*/ 4224280 h 6858000"/>
              <a:gd name="connsiteX149" fmla="*/ 6196890 w 6227451"/>
              <a:gd name="connsiteY149" fmla="*/ 4207457 h 6858000"/>
              <a:gd name="connsiteX150" fmla="*/ 6162369 w 6227451"/>
              <a:gd name="connsiteY150" fmla="*/ 4178226 h 6858000"/>
              <a:gd name="connsiteX151" fmla="*/ 5427373 w 6227451"/>
              <a:gd name="connsiteY151" fmla="*/ 3443892 h 6858000"/>
              <a:gd name="connsiteX152" fmla="*/ 5405499 w 6227451"/>
              <a:gd name="connsiteY152" fmla="*/ 3422037 h 6858000"/>
              <a:gd name="connsiteX153" fmla="*/ 5361749 w 6227451"/>
              <a:gd name="connsiteY153" fmla="*/ 3308390 h 6858000"/>
              <a:gd name="connsiteX154" fmla="*/ 5422998 w 6227451"/>
              <a:gd name="connsiteY154" fmla="*/ 3172888 h 6858000"/>
              <a:gd name="connsiteX155" fmla="*/ 5864871 w 6227451"/>
              <a:gd name="connsiteY155" fmla="*/ 2727042 h 6858000"/>
              <a:gd name="connsiteX156" fmla="*/ 6166744 w 6227451"/>
              <a:gd name="connsiteY156" fmla="*/ 2429812 h 6858000"/>
              <a:gd name="connsiteX157" fmla="*/ 6210494 w 6227451"/>
              <a:gd name="connsiteY157" fmla="*/ 2393204 h 6858000"/>
              <a:gd name="connsiteX158" fmla="*/ 3050189 w 6227451"/>
              <a:gd name="connsiteY158" fmla="*/ 1383587 h 6858000"/>
              <a:gd name="connsiteX159" fmla="*/ 3129745 w 6227451"/>
              <a:gd name="connsiteY159" fmla="*/ 1387754 h 6858000"/>
              <a:gd name="connsiteX160" fmla="*/ 3348454 w 6227451"/>
              <a:gd name="connsiteY160" fmla="*/ 1501447 h 6858000"/>
              <a:gd name="connsiteX161" fmla="*/ 4883795 w 6227451"/>
              <a:gd name="connsiteY161" fmla="*/ 3036302 h 6858000"/>
              <a:gd name="connsiteX162" fmla="*/ 4914414 w 6227451"/>
              <a:gd name="connsiteY162" fmla="*/ 3071283 h 6858000"/>
              <a:gd name="connsiteX163" fmla="*/ 4993150 w 6227451"/>
              <a:gd name="connsiteY163" fmla="*/ 3386125 h 6858000"/>
              <a:gd name="connsiteX164" fmla="*/ 4883795 w 6227451"/>
              <a:gd name="connsiteY164" fmla="*/ 3574155 h 6858000"/>
              <a:gd name="connsiteX165" fmla="*/ 3348454 w 6227451"/>
              <a:gd name="connsiteY165" fmla="*/ 5109011 h 6858000"/>
              <a:gd name="connsiteX166" fmla="*/ 3326583 w 6227451"/>
              <a:gd name="connsiteY166" fmla="*/ 5135248 h 6858000"/>
              <a:gd name="connsiteX167" fmla="*/ 3068506 w 6227451"/>
              <a:gd name="connsiteY167" fmla="*/ 5227076 h 6858000"/>
              <a:gd name="connsiteX168" fmla="*/ 3016015 w 6227451"/>
              <a:gd name="connsiteY168" fmla="*/ 5222704 h 6858000"/>
              <a:gd name="connsiteX169" fmla="*/ 2806054 w 6227451"/>
              <a:gd name="connsiteY169" fmla="*/ 5109011 h 6858000"/>
              <a:gd name="connsiteX170" fmla="*/ 1279460 w 6227451"/>
              <a:gd name="connsiteY170" fmla="*/ 3582901 h 6858000"/>
              <a:gd name="connsiteX171" fmla="*/ 1240092 w 6227451"/>
              <a:gd name="connsiteY171" fmla="*/ 3539173 h 6858000"/>
              <a:gd name="connsiteX172" fmla="*/ 1161357 w 6227451"/>
              <a:gd name="connsiteY172" fmla="*/ 3254942 h 6858000"/>
              <a:gd name="connsiteX173" fmla="*/ 1266337 w 6227451"/>
              <a:gd name="connsiteY173" fmla="*/ 3045048 h 6858000"/>
              <a:gd name="connsiteX174" fmla="*/ 2819177 w 6227451"/>
              <a:gd name="connsiteY174" fmla="*/ 1492702 h 6858000"/>
              <a:gd name="connsiteX175" fmla="*/ 2841047 w 6227451"/>
              <a:gd name="connsiteY175" fmla="*/ 1475210 h 6858000"/>
              <a:gd name="connsiteX176" fmla="*/ 3050189 w 6227451"/>
              <a:gd name="connsiteY176" fmla="*/ 1383587 h 6858000"/>
              <a:gd name="connsiteX177" fmla="*/ 975099 w 6227451"/>
              <a:gd name="connsiteY177" fmla="*/ 1287175 h 6858000"/>
              <a:gd name="connsiteX178" fmla="*/ 1094501 w 6227451"/>
              <a:gd name="connsiteY178" fmla="*/ 1349224 h 6858000"/>
              <a:gd name="connsiteX179" fmla="*/ 1825404 w 6227451"/>
              <a:gd name="connsiteY179" fmla="*/ 2083179 h 6858000"/>
              <a:gd name="connsiteX180" fmla="*/ 1851664 w 6227451"/>
              <a:gd name="connsiteY180" fmla="*/ 2109391 h 6858000"/>
              <a:gd name="connsiteX181" fmla="*/ 1891054 w 6227451"/>
              <a:gd name="connsiteY181" fmla="*/ 2244822 h 6858000"/>
              <a:gd name="connsiteX182" fmla="*/ 1829781 w 6227451"/>
              <a:gd name="connsiteY182" fmla="*/ 2358410 h 6858000"/>
              <a:gd name="connsiteX183" fmla="*/ 1352723 w 6227451"/>
              <a:gd name="connsiteY183" fmla="*/ 2834606 h 6858000"/>
              <a:gd name="connsiteX184" fmla="*/ 1090124 w 6227451"/>
              <a:gd name="connsiteY184" fmla="*/ 3096732 h 6858000"/>
              <a:gd name="connsiteX185" fmla="*/ 989460 w 6227451"/>
              <a:gd name="connsiteY185" fmla="*/ 3153526 h 6858000"/>
              <a:gd name="connsiteX186" fmla="*/ 818771 w 6227451"/>
              <a:gd name="connsiteY186" fmla="*/ 3092362 h 6858000"/>
              <a:gd name="connsiteX187" fmla="*/ 96621 w 6227451"/>
              <a:gd name="connsiteY187" fmla="*/ 2371516 h 6858000"/>
              <a:gd name="connsiteX188" fmla="*/ 65984 w 6227451"/>
              <a:gd name="connsiteY188" fmla="*/ 2340935 h 6858000"/>
              <a:gd name="connsiteX189" fmla="*/ 17841 w 6227451"/>
              <a:gd name="connsiteY189" fmla="*/ 2222978 h 6858000"/>
              <a:gd name="connsiteX190" fmla="*/ 83491 w 6227451"/>
              <a:gd name="connsiteY190" fmla="*/ 2083179 h 6858000"/>
              <a:gd name="connsiteX191" fmla="*/ 718108 w 6227451"/>
              <a:gd name="connsiteY191" fmla="*/ 1449707 h 6858000"/>
              <a:gd name="connsiteX192" fmla="*/ 827524 w 6227451"/>
              <a:gd name="connsiteY192" fmla="*/ 1340487 h 6858000"/>
              <a:gd name="connsiteX193" fmla="*/ 928187 w 6227451"/>
              <a:gd name="connsiteY193" fmla="*/ 1288062 h 6858000"/>
              <a:gd name="connsiteX194" fmla="*/ 975099 w 6227451"/>
              <a:gd name="connsiteY194" fmla="*/ 1287175 h 6858000"/>
              <a:gd name="connsiteX195" fmla="*/ 2022903 w 6227451"/>
              <a:gd name="connsiteY195" fmla="*/ 198517 h 6858000"/>
              <a:gd name="connsiteX196" fmla="*/ 2135013 w 6227451"/>
              <a:gd name="connsiteY196" fmla="*/ 237862 h 6858000"/>
              <a:gd name="connsiteX197" fmla="*/ 2165637 w 6227451"/>
              <a:gd name="connsiteY197" fmla="*/ 268463 h 6858000"/>
              <a:gd name="connsiteX198" fmla="*/ 2887507 w 6227451"/>
              <a:gd name="connsiteY198" fmla="*/ 989784 h 6858000"/>
              <a:gd name="connsiteX199" fmla="*/ 2918132 w 6227451"/>
              <a:gd name="connsiteY199" fmla="*/ 1020384 h 6858000"/>
              <a:gd name="connsiteX200" fmla="*/ 2918132 w 6227451"/>
              <a:gd name="connsiteY200" fmla="*/ 1247710 h 6858000"/>
              <a:gd name="connsiteX201" fmla="*/ 2891882 w 6227451"/>
              <a:gd name="connsiteY201" fmla="*/ 1273940 h 6858000"/>
              <a:gd name="connsiteX202" fmla="*/ 2161261 w 6227451"/>
              <a:gd name="connsiteY202" fmla="*/ 2004003 h 6858000"/>
              <a:gd name="connsiteX203" fmla="*/ 2139387 w 6227451"/>
              <a:gd name="connsiteY203" fmla="*/ 2025861 h 6858000"/>
              <a:gd name="connsiteX204" fmla="*/ 1903139 w 6227451"/>
              <a:gd name="connsiteY204" fmla="*/ 2025861 h 6858000"/>
              <a:gd name="connsiteX205" fmla="*/ 1876889 w 6227451"/>
              <a:gd name="connsiteY205" fmla="*/ 1999630 h 6858000"/>
              <a:gd name="connsiteX206" fmla="*/ 1155018 w 6227451"/>
              <a:gd name="connsiteY206" fmla="*/ 1278312 h 6858000"/>
              <a:gd name="connsiteX207" fmla="*/ 1124393 w 6227451"/>
              <a:gd name="connsiteY207" fmla="*/ 1247710 h 6858000"/>
              <a:gd name="connsiteX208" fmla="*/ 1085018 w 6227451"/>
              <a:gd name="connsiteY208" fmla="*/ 1134048 h 6858000"/>
              <a:gd name="connsiteX209" fmla="*/ 1141893 w 6227451"/>
              <a:gd name="connsiteY209" fmla="*/ 1002899 h 6858000"/>
              <a:gd name="connsiteX210" fmla="*/ 1890014 w 6227451"/>
              <a:gd name="connsiteY210" fmla="*/ 255348 h 6858000"/>
              <a:gd name="connsiteX211" fmla="*/ 1907513 w 6227451"/>
              <a:gd name="connsiteY211" fmla="*/ 237862 h 6858000"/>
              <a:gd name="connsiteX212" fmla="*/ 2022903 w 6227451"/>
              <a:gd name="connsiteY212" fmla="*/ 198517 h 6858000"/>
              <a:gd name="connsiteX213" fmla="*/ 4313098 w 6227451"/>
              <a:gd name="connsiteY213" fmla="*/ 0 h 6858000"/>
              <a:gd name="connsiteX214" fmla="*/ 6127861 w 6227451"/>
              <a:gd name="connsiteY214" fmla="*/ 0 h 6858000"/>
              <a:gd name="connsiteX215" fmla="*/ 6227451 w 6227451"/>
              <a:gd name="connsiteY215" fmla="*/ 99514 h 6858000"/>
              <a:gd name="connsiteX216" fmla="*/ 6227451 w 6227451"/>
              <a:gd name="connsiteY216" fmla="*/ 2232515 h 6858000"/>
              <a:gd name="connsiteX217" fmla="*/ 5500551 w 6227451"/>
              <a:gd name="connsiteY217" fmla="*/ 2958865 h 6858000"/>
              <a:gd name="connsiteX218" fmla="*/ 5474294 w 6227451"/>
              <a:gd name="connsiteY218" fmla="*/ 2989475 h 6858000"/>
              <a:gd name="connsiteX219" fmla="*/ 5220479 w 6227451"/>
              <a:gd name="connsiteY219" fmla="*/ 3090050 h 6858000"/>
              <a:gd name="connsiteX220" fmla="*/ 5150462 w 6227451"/>
              <a:gd name="connsiteY220" fmla="*/ 3081305 h 6858000"/>
              <a:gd name="connsiteX221" fmla="*/ 4957913 w 6227451"/>
              <a:gd name="connsiteY221" fmla="*/ 2976357 h 6858000"/>
              <a:gd name="connsiteX222" fmla="*/ 3413145 w 6227451"/>
              <a:gd name="connsiteY222" fmla="*/ 1432757 h 6858000"/>
              <a:gd name="connsiteX223" fmla="*/ 3378136 w 6227451"/>
              <a:gd name="connsiteY223" fmla="*/ 1397774 h 6858000"/>
              <a:gd name="connsiteX224" fmla="*/ 3299366 w 6227451"/>
              <a:gd name="connsiteY224" fmla="*/ 1117914 h 6858000"/>
              <a:gd name="connsiteX225" fmla="*/ 3417521 w 6227451"/>
              <a:gd name="connsiteY225" fmla="*/ 894901 h 6858000"/>
              <a:gd name="connsiteX226" fmla="*/ 2176397 w 6227451"/>
              <a:gd name="connsiteY226" fmla="*/ 0 h 6858000"/>
              <a:gd name="connsiteX227" fmla="*/ 4035652 w 6227451"/>
              <a:gd name="connsiteY227" fmla="*/ 0 h 6858000"/>
              <a:gd name="connsiteX228" fmla="*/ 4044127 w 6227451"/>
              <a:gd name="connsiteY228" fmla="*/ 68175 h 6858000"/>
              <a:gd name="connsiteX229" fmla="*/ 3978443 w 6227451"/>
              <a:gd name="connsiteY229" fmla="*/ 186194 h 6858000"/>
              <a:gd name="connsiteX230" fmla="*/ 3382909 w 6227451"/>
              <a:gd name="connsiteY230" fmla="*/ 780655 h 6858000"/>
              <a:gd name="connsiteX231" fmla="*/ 3234025 w 6227451"/>
              <a:gd name="connsiteY231" fmla="*/ 929270 h 6858000"/>
              <a:gd name="connsiteX232" fmla="*/ 3133311 w 6227451"/>
              <a:gd name="connsiteY232" fmla="*/ 981722 h 6858000"/>
              <a:gd name="connsiteX233" fmla="*/ 2966911 w 6227451"/>
              <a:gd name="connsiteY233" fmla="*/ 920528 h 6858000"/>
              <a:gd name="connsiteX234" fmla="*/ 2231251 w 6227451"/>
              <a:gd name="connsiteY234" fmla="*/ 186194 h 6858000"/>
              <a:gd name="connsiteX235" fmla="*/ 2209357 w 6227451"/>
              <a:gd name="connsiteY235" fmla="*/ 164337 h 6858000"/>
              <a:gd name="connsiteX236" fmla="*/ 2165568 w 6227451"/>
              <a:gd name="connsiteY236" fmla="*/ 506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6227451" h="6858000">
                <a:moveTo>
                  <a:pt x="2043505" y="6743422"/>
                </a:moveTo>
                <a:cubicBezTo>
                  <a:pt x="2088253" y="6748135"/>
                  <a:pt x="2126843" y="6769444"/>
                  <a:pt x="2162969" y="6805504"/>
                </a:cubicBezTo>
                <a:lnTo>
                  <a:pt x="2215247" y="6858000"/>
                </a:lnTo>
                <a:lnTo>
                  <a:pt x="1834505" y="6858000"/>
                </a:lnTo>
                <a:lnTo>
                  <a:pt x="1895854" y="6796762"/>
                </a:lnTo>
                <a:cubicBezTo>
                  <a:pt x="1922128" y="6766165"/>
                  <a:pt x="1957159" y="6748681"/>
                  <a:pt x="1996570" y="6744310"/>
                </a:cubicBezTo>
                <a:cubicBezTo>
                  <a:pt x="2012990" y="6742125"/>
                  <a:pt x="2028591" y="6741851"/>
                  <a:pt x="2043505" y="6743422"/>
                </a:cubicBezTo>
                <a:close/>
                <a:moveTo>
                  <a:pt x="6227451" y="6722252"/>
                </a:moveTo>
                <a:lnTo>
                  <a:pt x="6227451" y="6858000"/>
                </a:lnTo>
                <a:lnTo>
                  <a:pt x="6064563" y="6858000"/>
                </a:lnTo>
                <a:lnTo>
                  <a:pt x="6078238" y="6844324"/>
                </a:lnTo>
                <a:cubicBezTo>
                  <a:pt x="6104461" y="6818097"/>
                  <a:pt x="6135053" y="6787500"/>
                  <a:pt x="6161276" y="6761274"/>
                </a:cubicBezTo>
                <a:cubicBezTo>
                  <a:pt x="6172202" y="6751439"/>
                  <a:pt x="6183401" y="6743244"/>
                  <a:pt x="6194942" y="6736550"/>
                </a:cubicBezTo>
                <a:close/>
                <a:moveTo>
                  <a:pt x="4131875" y="6712364"/>
                </a:moveTo>
                <a:cubicBezTo>
                  <a:pt x="4144459" y="6711886"/>
                  <a:pt x="4157317" y="6712706"/>
                  <a:pt x="4170449" y="6714892"/>
                </a:cubicBezTo>
                <a:cubicBezTo>
                  <a:pt x="4209844" y="6723638"/>
                  <a:pt x="4240485" y="6745501"/>
                  <a:pt x="4271125" y="6776110"/>
                </a:cubicBezTo>
                <a:lnTo>
                  <a:pt x="4353100" y="6858000"/>
                </a:lnTo>
                <a:lnTo>
                  <a:pt x="3917762" y="6858000"/>
                </a:lnTo>
                <a:lnTo>
                  <a:pt x="4004115" y="6771737"/>
                </a:lnTo>
                <a:cubicBezTo>
                  <a:pt x="4012869" y="6762993"/>
                  <a:pt x="4017247" y="6758619"/>
                  <a:pt x="4026001" y="6749873"/>
                </a:cubicBezTo>
                <a:cubicBezTo>
                  <a:pt x="4058830" y="6726917"/>
                  <a:pt x="4094122" y="6713799"/>
                  <a:pt x="4131875" y="6712364"/>
                </a:cubicBezTo>
                <a:close/>
                <a:moveTo>
                  <a:pt x="1007560" y="5637991"/>
                </a:moveTo>
                <a:cubicBezTo>
                  <a:pt x="1055659" y="5642362"/>
                  <a:pt x="1095014" y="5668588"/>
                  <a:pt x="1129995" y="5703557"/>
                </a:cubicBezTo>
                <a:cubicBezTo>
                  <a:pt x="1366122" y="5939593"/>
                  <a:pt x="1602248" y="6175629"/>
                  <a:pt x="1838374" y="6411664"/>
                </a:cubicBezTo>
                <a:cubicBezTo>
                  <a:pt x="1851492" y="6424777"/>
                  <a:pt x="1864611" y="6437891"/>
                  <a:pt x="1877729" y="6455376"/>
                </a:cubicBezTo>
                <a:cubicBezTo>
                  <a:pt x="1917084" y="6494715"/>
                  <a:pt x="1930201" y="6542796"/>
                  <a:pt x="1925828" y="6595249"/>
                </a:cubicBezTo>
                <a:cubicBezTo>
                  <a:pt x="1917084" y="6643330"/>
                  <a:pt x="1895220" y="6678298"/>
                  <a:pt x="1860238" y="6713267"/>
                </a:cubicBezTo>
                <a:lnTo>
                  <a:pt x="1715449" y="6858000"/>
                </a:lnTo>
                <a:lnTo>
                  <a:pt x="263806" y="6858000"/>
                </a:lnTo>
                <a:lnTo>
                  <a:pt x="115527" y="6708896"/>
                </a:lnTo>
                <a:cubicBezTo>
                  <a:pt x="106781" y="6704524"/>
                  <a:pt x="98036" y="6695782"/>
                  <a:pt x="93664" y="6687040"/>
                </a:cubicBezTo>
                <a:cubicBezTo>
                  <a:pt x="67427" y="6656443"/>
                  <a:pt x="54309" y="6617104"/>
                  <a:pt x="54309" y="6582136"/>
                </a:cubicBezTo>
                <a:cubicBezTo>
                  <a:pt x="49937" y="6520941"/>
                  <a:pt x="76172" y="6472860"/>
                  <a:pt x="119899" y="6433520"/>
                </a:cubicBezTo>
                <a:cubicBezTo>
                  <a:pt x="360399" y="6193113"/>
                  <a:pt x="605270" y="5948335"/>
                  <a:pt x="850142" y="5703557"/>
                </a:cubicBezTo>
                <a:cubicBezTo>
                  <a:pt x="858888" y="5694815"/>
                  <a:pt x="867633" y="5686072"/>
                  <a:pt x="876379" y="5677330"/>
                </a:cubicBezTo>
                <a:cubicBezTo>
                  <a:pt x="915732" y="5646733"/>
                  <a:pt x="959459" y="5633620"/>
                  <a:pt x="1007560" y="5637991"/>
                </a:cubicBezTo>
                <a:close/>
                <a:moveTo>
                  <a:pt x="3060322" y="5631811"/>
                </a:moveTo>
                <a:cubicBezTo>
                  <a:pt x="3072906" y="5631333"/>
                  <a:pt x="3085764" y="5632153"/>
                  <a:pt x="3098896" y="5634338"/>
                </a:cubicBezTo>
                <a:cubicBezTo>
                  <a:pt x="3138291" y="5638709"/>
                  <a:pt x="3173308" y="5660560"/>
                  <a:pt x="3203949" y="5691154"/>
                </a:cubicBezTo>
                <a:cubicBezTo>
                  <a:pt x="3335266" y="5826637"/>
                  <a:pt x="3466584" y="5957750"/>
                  <a:pt x="3602277" y="6088863"/>
                </a:cubicBezTo>
                <a:cubicBezTo>
                  <a:pt x="3716086" y="6202494"/>
                  <a:pt x="3829893" y="6316125"/>
                  <a:pt x="3943701" y="6429757"/>
                </a:cubicBezTo>
                <a:cubicBezTo>
                  <a:pt x="3974341" y="6460349"/>
                  <a:pt x="3996227" y="6490943"/>
                  <a:pt x="4000604" y="6530276"/>
                </a:cubicBezTo>
                <a:cubicBezTo>
                  <a:pt x="4013736" y="6600203"/>
                  <a:pt x="3991850" y="6652648"/>
                  <a:pt x="3943701" y="6700723"/>
                </a:cubicBezTo>
                <a:lnTo>
                  <a:pt x="3786180" y="6858000"/>
                </a:lnTo>
                <a:lnTo>
                  <a:pt x="2346382" y="6858000"/>
                </a:lnTo>
                <a:lnTo>
                  <a:pt x="2188432" y="6696352"/>
                </a:lnTo>
                <a:cubicBezTo>
                  <a:pt x="2157791" y="6670130"/>
                  <a:pt x="2140283" y="6635166"/>
                  <a:pt x="2135905" y="6600203"/>
                </a:cubicBezTo>
                <a:cubicBezTo>
                  <a:pt x="2122774" y="6534647"/>
                  <a:pt x="2144660" y="6477831"/>
                  <a:pt x="2192809" y="6429757"/>
                </a:cubicBezTo>
                <a:cubicBezTo>
                  <a:pt x="2437935" y="6185012"/>
                  <a:pt x="2687437" y="5935898"/>
                  <a:pt x="2932561" y="5691154"/>
                </a:cubicBezTo>
                <a:cubicBezTo>
                  <a:pt x="2941315" y="5682413"/>
                  <a:pt x="2950071" y="5678042"/>
                  <a:pt x="2954447" y="5669301"/>
                </a:cubicBezTo>
                <a:cubicBezTo>
                  <a:pt x="2987276" y="5646357"/>
                  <a:pt x="3022568" y="5633245"/>
                  <a:pt x="3060322" y="5631811"/>
                </a:cubicBezTo>
                <a:close/>
                <a:moveTo>
                  <a:pt x="5233825" y="5629968"/>
                </a:moveTo>
                <a:cubicBezTo>
                  <a:pt x="5277536" y="5638709"/>
                  <a:pt x="5316875" y="5660560"/>
                  <a:pt x="5347472" y="5695524"/>
                </a:cubicBezTo>
                <a:cubicBezTo>
                  <a:pt x="5513571" y="5861600"/>
                  <a:pt x="5684041" y="6032048"/>
                  <a:pt x="5850142" y="6198124"/>
                </a:cubicBezTo>
                <a:cubicBezTo>
                  <a:pt x="5928820" y="6276792"/>
                  <a:pt x="6007499" y="6355460"/>
                  <a:pt x="6086177" y="6434128"/>
                </a:cubicBezTo>
                <a:cubicBezTo>
                  <a:pt x="6116774" y="6460349"/>
                  <a:pt x="6134259" y="6490943"/>
                  <a:pt x="6143001" y="6534647"/>
                </a:cubicBezTo>
                <a:cubicBezTo>
                  <a:pt x="6156114" y="6600203"/>
                  <a:pt x="6129887" y="6657019"/>
                  <a:pt x="6081806" y="6705093"/>
                </a:cubicBezTo>
                <a:lnTo>
                  <a:pt x="5928878" y="6858000"/>
                </a:lnTo>
                <a:lnTo>
                  <a:pt x="4490690" y="6858000"/>
                </a:lnTo>
                <a:lnTo>
                  <a:pt x="4425183" y="6792502"/>
                </a:lnTo>
                <a:cubicBezTo>
                  <a:pt x="4390215" y="6757539"/>
                  <a:pt x="4359617" y="6726946"/>
                  <a:pt x="4329020" y="6691983"/>
                </a:cubicBezTo>
                <a:cubicBezTo>
                  <a:pt x="4298423" y="6665760"/>
                  <a:pt x="4280939" y="6630797"/>
                  <a:pt x="4276568" y="6591462"/>
                </a:cubicBezTo>
                <a:cubicBezTo>
                  <a:pt x="4267826" y="6525906"/>
                  <a:pt x="4289681" y="6473461"/>
                  <a:pt x="4337762" y="6429757"/>
                </a:cubicBezTo>
                <a:cubicBezTo>
                  <a:pt x="4582540" y="6185012"/>
                  <a:pt x="4827319" y="5940268"/>
                  <a:pt x="5072096" y="5695524"/>
                </a:cubicBezTo>
                <a:cubicBezTo>
                  <a:pt x="5080838" y="5686783"/>
                  <a:pt x="5089580" y="5678042"/>
                  <a:pt x="5098322" y="5669301"/>
                </a:cubicBezTo>
                <a:cubicBezTo>
                  <a:pt x="5137661" y="5638709"/>
                  <a:pt x="5181373" y="5625597"/>
                  <a:pt x="5233825" y="5629968"/>
                </a:cubicBezTo>
                <a:close/>
                <a:moveTo>
                  <a:pt x="6227451" y="4554643"/>
                </a:moveTo>
                <a:lnTo>
                  <a:pt x="6227451" y="6394138"/>
                </a:lnTo>
                <a:lnTo>
                  <a:pt x="6183504" y="6368480"/>
                </a:lnTo>
                <a:cubicBezTo>
                  <a:pt x="6174762" y="6359737"/>
                  <a:pt x="6166019" y="6350994"/>
                  <a:pt x="6157277" y="6346621"/>
                </a:cubicBezTo>
                <a:cubicBezTo>
                  <a:pt x="5912500" y="6101809"/>
                  <a:pt x="5672092" y="5856998"/>
                  <a:pt x="5427315" y="5616558"/>
                </a:cubicBezTo>
                <a:cubicBezTo>
                  <a:pt x="5418572" y="5607815"/>
                  <a:pt x="5414201" y="5599072"/>
                  <a:pt x="5405459" y="5590329"/>
                </a:cubicBezTo>
                <a:cubicBezTo>
                  <a:pt x="5374862" y="5555356"/>
                  <a:pt x="5361749" y="5520383"/>
                  <a:pt x="5361749" y="5472294"/>
                </a:cubicBezTo>
                <a:cubicBezTo>
                  <a:pt x="5361749" y="5424206"/>
                  <a:pt x="5379233" y="5380490"/>
                  <a:pt x="5414201" y="5345517"/>
                </a:cubicBezTo>
                <a:cubicBezTo>
                  <a:pt x="5667721" y="5096333"/>
                  <a:pt x="5916871" y="4842778"/>
                  <a:pt x="6170391" y="4593595"/>
                </a:cubicBezTo>
                <a:cubicBezTo>
                  <a:pt x="6174762" y="4589224"/>
                  <a:pt x="6183504" y="4580481"/>
                  <a:pt x="6187875" y="4576108"/>
                </a:cubicBezTo>
                <a:close/>
                <a:moveTo>
                  <a:pt x="4121342" y="4537891"/>
                </a:moveTo>
                <a:cubicBezTo>
                  <a:pt x="4133243" y="4537413"/>
                  <a:pt x="4145280" y="4538233"/>
                  <a:pt x="4157318" y="4540419"/>
                </a:cubicBezTo>
                <a:cubicBezTo>
                  <a:pt x="4201091" y="4544791"/>
                  <a:pt x="4240485" y="4566656"/>
                  <a:pt x="4271125" y="4601637"/>
                </a:cubicBezTo>
                <a:cubicBezTo>
                  <a:pt x="4441837" y="4772173"/>
                  <a:pt x="4608172" y="4938336"/>
                  <a:pt x="4778884" y="5104498"/>
                </a:cubicBezTo>
                <a:cubicBezTo>
                  <a:pt x="4853297" y="5183208"/>
                  <a:pt x="4932087" y="5261916"/>
                  <a:pt x="5010877" y="5340624"/>
                </a:cubicBezTo>
                <a:cubicBezTo>
                  <a:pt x="5041518" y="5366861"/>
                  <a:pt x="5063404" y="5401843"/>
                  <a:pt x="5067781" y="5441197"/>
                </a:cubicBezTo>
                <a:cubicBezTo>
                  <a:pt x="5080913" y="5506788"/>
                  <a:pt x="5059027" y="5563632"/>
                  <a:pt x="5010877" y="5611733"/>
                </a:cubicBezTo>
                <a:cubicBezTo>
                  <a:pt x="4774507" y="5843487"/>
                  <a:pt x="4542514" y="6075239"/>
                  <a:pt x="4310521" y="6306993"/>
                </a:cubicBezTo>
                <a:cubicBezTo>
                  <a:pt x="4293012" y="6324484"/>
                  <a:pt x="4275503" y="6346348"/>
                  <a:pt x="4257993" y="6363839"/>
                </a:cubicBezTo>
                <a:cubicBezTo>
                  <a:pt x="4222977" y="6394448"/>
                  <a:pt x="4183581" y="6411938"/>
                  <a:pt x="4139809" y="6411938"/>
                </a:cubicBezTo>
                <a:cubicBezTo>
                  <a:pt x="4078528" y="6411938"/>
                  <a:pt x="4034756" y="6385702"/>
                  <a:pt x="3995361" y="6346348"/>
                </a:cubicBezTo>
                <a:cubicBezTo>
                  <a:pt x="3780877" y="6132085"/>
                  <a:pt x="3566393" y="5917823"/>
                  <a:pt x="3351909" y="5703560"/>
                </a:cubicBezTo>
                <a:cubicBezTo>
                  <a:pt x="3321268" y="5668578"/>
                  <a:pt x="3286249" y="5633596"/>
                  <a:pt x="3251233" y="5602987"/>
                </a:cubicBezTo>
                <a:cubicBezTo>
                  <a:pt x="3224968" y="5572378"/>
                  <a:pt x="3207460" y="5541769"/>
                  <a:pt x="3198705" y="5506788"/>
                </a:cubicBezTo>
                <a:cubicBezTo>
                  <a:pt x="3189951" y="5436824"/>
                  <a:pt x="3211837" y="5384351"/>
                  <a:pt x="3259986" y="5336252"/>
                </a:cubicBezTo>
                <a:cubicBezTo>
                  <a:pt x="3505111" y="5091380"/>
                  <a:pt x="3750237" y="4846509"/>
                  <a:pt x="3995361" y="4601637"/>
                </a:cubicBezTo>
                <a:cubicBezTo>
                  <a:pt x="4004115" y="4592892"/>
                  <a:pt x="4012869" y="4584146"/>
                  <a:pt x="4021623" y="4575400"/>
                </a:cubicBezTo>
                <a:cubicBezTo>
                  <a:pt x="4051170" y="4552443"/>
                  <a:pt x="4085641" y="4539325"/>
                  <a:pt x="4121342" y="4537891"/>
                </a:cubicBezTo>
                <a:close/>
                <a:moveTo>
                  <a:pt x="2042277" y="4534190"/>
                </a:moveTo>
                <a:cubicBezTo>
                  <a:pt x="2087000" y="4538909"/>
                  <a:pt x="2125570" y="4560248"/>
                  <a:pt x="2161678" y="4596361"/>
                </a:cubicBezTo>
                <a:cubicBezTo>
                  <a:pt x="2402395" y="4841485"/>
                  <a:pt x="2647488" y="5086610"/>
                  <a:pt x="2892581" y="5331735"/>
                </a:cubicBezTo>
                <a:cubicBezTo>
                  <a:pt x="2901335" y="5340489"/>
                  <a:pt x="2910087" y="5349244"/>
                  <a:pt x="2918841" y="5357998"/>
                </a:cubicBezTo>
                <a:cubicBezTo>
                  <a:pt x="2949478" y="5397393"/>
                  <a:pt x="2962607" y="5441165"/>
                  <a:pt x="2958231" y="5489315"/>
                </a:cubicBezTo>
                <a:cubicBezTo>
                  <a:pt x="2953853" y="5537465"/>
                  <a:pt x="2931971" y="5572483"/>
                  <a:pt x="2896957" y="5603123"/>
                </a:cubicBezTo>
                <a:cubicBezTo>
                  <a:pt x="2765658" y="5738818"/>
                  <a:pt x="2634358" y="5870134"/>
                  <a:pt x="2498681" y="6001451"/>
                </a:cubicBezTo>
                <a:cubicBezTo>
                  <a:pt x="2384888" y="6115259"/>
                  <a:pt x="2271094" y="6233444"/>
                  <a:pt x="2157301" y="6347252"/>
                </a:cubicBezTo>
                <a:cubicBezTo>
                  <a:pt x="2126664" y="6373515"/>
                  <a:pt x="2096028" y="6395401"/>
                  <a:pt x="2056638" y="6404156"/>
                </a:cubicBezTo>
                <a:cubicBezTo>
                  <a:pt x="1986612" y="6417287"/>
                  <a:pt x="1934092" y="6395401"/>
                  <a:pt x="1885948" y="6347252"/>
                </a:cubicBezTo>
                <a:cubicBezTo>
                  <a:pt x="1662738" y="6119636"/>
                  <a:pt x="1435152" y="5896397"/>
                  <a:pt x="1211941" y="5668781"/>
                </a:cubicBezTo>
                <a:cubicBezTo>
                  <a:pt x="1185682" y="5646895"/>
                  <a:pt x="1159421" y="5620632"/>
                  <a:pt x="1133162" y="5594369"/>
                </a:cubicBezTo>
                <a:cubicBezTo>
                  <a:pt x="1102525" y="5559351"/>
                  <a:pt x="1085018" y="5519956"/>
                  <a:pt x="1085018" y="5476183"/>
                </a:cubicBezTo>
                <a:cubicBezTo>
                  <a:pt x="1085018" y="5414902"/>
                  <a:pt x="1111278" y="5371130"/>
                  <a:pt x="1150668" y="5331735"/>
                </a:cubicBezTo>
                <a:cubicBezTo>
                  <a:pt x="1347618" y="5134760"/>
                  <a:pt x="1544568" y="4937784"/>
                  <a:pt x="1741518" y="4736431"/>
                </a:cubicBezTo>
                <a:cubicBezTo>
                  <a:pt x="1794038" y="4688282"/>
                  <a:pt x="1842181" y="4640133"/>
                  <a:pt x="1890324" y="4587605"/>
                </a:cubicBezTo>
                <a:cubicBezTo>
                  <a:pt x="1920962" y="4561342"/>
                  <a:pt x="1951598" y="4539456"/>
                  <a:pt x="1995365" y="4535079"/>
                </a:cubicBezTo>
                <a:cubicBezTo>
                  <a:pt x="2011776" y="4532891"/>
                  <a:pt x="2027368" y="4532617"/>
                  <a:pt x="2042277" y="4534190"/>
                </a:cubicBezTo>
                <a:close/>
                <a:moveTo>
                  <a:pt x="5233824" y="3455499"/>
                </a:moveTo>
                <a:cubicBezTo>
                  <a:pt x="5277536" y="3459876"/>
                  <a:pt x="5316875" y="3486136"/>
                  <a:pt x="5347472" y="3516772"/>
                </a:cubicBezTo>
                <a:cubicBezTo>
                  <a:pt x="5517942" y="3687463"/>
                  <a:pt x="5688412" y="3858153"/>
                  <a:pt x="5858883" y="4028842"/>
                </a:cubicBezTo>
                <a:cubicBezTo>
                  <a:pt x="5933191" y="4103246"/>
                  <a:pt x="6011870" y="4182026"/>
                  <a:pt x="6086177" y="4256430"/>
                </a:cubicBezTo>
                <a:cubicBezTo>
                  <a:pt x="6116774" y="4287066"/>
                  <a:pt x="6134259" y="4317702"/>
                  <a:pt x="6143001" y="4357093"/>
                </a:cubicBezTo>
                <a:cubicBezTo>
                  <a:pt x="6156114" y="4427119"/>
                  <a:pt x="6129887" y="4479639"/>
                  <a:pt x="6081806" y="4527782"/>
                </a:cubicBezTo>
                <a:cubicBezTo>
                  <a:pt x="5850140" y="4759745"/>
                  <a:pt x="5618476" y="4991708"/>
                  <a:pt x="5386811" y="5228049"/>
                </a:cubicBezTo>
                <a:cubicBezTo>
                  <a:pt x="5369327" y="5245555"/>
                  <a:pt x="5351843" y="5263062"/>
                  <a:pt x="5334359" y="5280569"/>
                </a:cubicBezTo>
                <a:cubicBezTo>
                  <a:pt x="5299391" y="5311205"/>
                  <a:pt x="5260051" y="5328712"/>
                  <a:pt x="5211969" y="5328712"/>
                </a:cubicBezTo>
                <a:cubicBezTo>
                  <a:pt x="5155146" y="5328712"/>
                  <a:pt x="5111435" y="5306829"/>
                  <a:pt x="5072096" y="5267439"/>
                </a:cubicBezTo>
                <a:cubicBezTo>
                  <a:pt x="4857916" y="5052983"/>
                  <a:pt x="4643734" y="4838526"/>
                  <a:pt x="4429554" y="4624070"/>
                </a:cubicBezTo>
                <a:cubicBezTo>
                  <a:pt x="4394585" y="4589056"/>
                  <a:pt x="4359617" y="4554043"/>
                  <a:pt x="4329020" y="4519029"/>
                </a:cubicBezTo>
                <a:cubicBezTo>
                  <a:pt x="4302794" y="4492770"/>
                  <a:pt x="4285310" y="4462132"/>
                  <a:pt x="4276568" y="4422743"/>
                </a:cubicBezTo>
                <a:cubicBezTo>
                  <a:pt x="4267826" y="4357093"/>
                  <a:pt x="4289681" y="4300196"/>
                  <a:pt x="4337762" y="4252053"/>
                </a:cubicBezTo>
                <a:cubicBezTo>
                  <a:pt x="4582540" y="4011335"/>
                  <a:pt x="4827319" y="3766242"/>
                  <a:pt x="5072096" y="3521149"/>
                </a:cubicBezTo>
                <a:cubicBezTo>
                  <a:pt x="5080838" y="3512395"/>
                  <a:pt x="5089580" y="3503643"/>
                  <a:pt x="5098322" y="3494889"/>
                </a:cubicBezTo>
                <a:cubicBezTo>
                  <a:pt x="5137661" y="3464252"/>
                  <a:pt x="5181372" y="3451122"/>
                  <a:pt x="5233824" y="3455499"/>
                </a:cubicBezTo>
                <a:close/>
                <a:moveTo>
                  <a:pt x="954386" y="3444774"/>
                </a:moveTo>
                <a:cubicBezTo>
                  <a:pt x="1000342" y="3447642"/>
                  <a:pt x="1041372" y="3468950"/>
                  <a:pt x="1077481" y="3505011"/>
                </a:cubicBezTo>
                <a:cubicBezTo>
                  <a:pt x="1313820" y="3745419"/>
                  <a:pt x="1554537" y="3981455"/>
                  <a:pt x="1790877" y="4221861"/>
                </a:cubicBezTo>
                <a:cubicBezTo>
                  <a:pt x="1804007" y="4234974"/>
                  <a:pt x="1817137" y="4248087"/>
                  <a:pt x="1830267" y="4261200"/>
                </a:cubicBezTo>
                <a:cubicBezTo>
                  <a:pt x="1860904" y="4291799"/>
                  <a:pt x="1874034" y="4331138"/>
                  <a:pt x="1874034" y="4374848"/>
                </a:cubicBezTo>
                <a:cubicBezTo>
                  <a:pt x="1874034" y="4431672"/>
                  <a:pt x="1852150" y="4475382"/>
                  <a:pt x="1812761" y="4514721"/>
                </a:cubicBezTo>
                <a:cubicBezTo>
                  <a:pt x="1611434" y="4715789"/>
                  <a:pt x="1405730" y="4921228"/>
                  <a:pt x="1204404" y="5122295"/>
                </a:cubicBezTo>
                <a:cubicBezTo>
                  <a:pt x="1160637" y="5170377"/>
                  <a:pt x="1112494" y="5214087"/>
                  <a:pt x="1068727" y="5257797"/>
                </a:cubicBezTo>
                <a:cubicBezTo>
                  <a:pt x="1042467" y="5288395"/>
                  <a:pt x="1007454" y="5305879"/>
                  <a:pt x="968063" y="5310250"/>
                </a:cubicBezTo>
                <a:cubicBezTo>
                  <a:pt x="902413" y="5323363"/>
                  <a:pt x="849893" y="5301508"/>
                  <a:pt x="801750" y="5253426"/>
                </a:cubicBezTo>
                <a:cubicBezTo>
                  <a:pt x="556657" y="5008649"/>
                  <a:pt x="311564" y="4763870"/>
                  <a:pt x="66472" y="4519092"/>
                </a:cubicBezTo>
                <a:cubicBezTo>
                  <a:pt x="57717" y="4510350"/>
                  <a:pt x="48964" y="4501608"/>
                  <a:pt x="40210" y="4492866"/>
                </a:cubicBezTo>
                <a:cubicBezTo>
                  <a:pt x="9574" y="4453527"/>
                  <a:pt x="-3556" y="4405446"/>
                  <a:pt x="822" y="4357364"/>
                </a:cubicBezTo>
                <a:cubicBezTo>
                  <a:pt x="9574" y="4309283"/>
                  <a:pt x="31458" y="4274314"/>
                  <a:pt x="66472" y="4243716"/>
                </a:cubicBezTo>
                <a:cubicBezTo>
                  <a:pt x="228407" y="4081988"/>
                  <a:pt x="390344" y="3915889"/>
                  <a:pt x="552281" y="3754161"/>
                </a:cubicBezTo>
                <a:cubicBezTo>
                  <a:pt x="635437" y="3671112"/>
                  <a:pt x="718593" y="3588061"/>
                  <a:pt x="806127" y="3505011"/>
                </a:cubicBezTo>
                <a:cubicBezTo>
                  <a:pt x="832387" y="3474414"/>
                  <a:pt x="863024" y="3452559"/>
                  <a:pt x="906790" y="3448188"/>
                </a:cubicBezTo>
                <a:cubicBezTo>
                  <a:pt x="923202" y="3444909"/>
                  <a:pt x="939068" y="3443817"/>
                  <a:pt x="954386" y="3444774"/>
                </a:cubicBezTo>
                <a:close/>
                <a:moveTo>
                  <a:pt x="6227451" y="2387177"/>
                </a:moveTo>
                <a:lnTo>
                  <a:pt x="6227451" y="4224280"/>
                </a:lnTo>
                <a:lnTo>
                  <a:pt x="6196890" y="4207457"/>
                </a:lnTo>
                <a:cubicBezTo>
                  <a:pt x="6184791" y="4198988"/>
                  <a:pt x="6173307" y="4189153"/>
                  <a:pt x="6162369" y="4178226"/>
                </a:cubicBezTo>
                <a:cubicBezTo>
                  <a:pt x="5917371" y="3933448"/>
                  <a:pt x="5672372" y="3688669"/>
                  <a:pt x="5427373" y="3443892"/>
                </a:cubicBezTo>
                <a:cubicBezTo>
                  <a:pt x="5418624" y="3435150"/>
                  <a:pt x="5409873" y="3426408"/>
                  <a:pt x="5405499" y="3422037"/>
                </a:cubicBezTo>
                <a:cubicBezTo>
                  <a:pt x="5379249" y="3387069"/>
                  <a:pt x="5361749" y="3352100"/>
                  <a:pt x="5361749" y="3308390"/>
                </a:cubicBezTo>
                <a:cubicBezTo>
                  <a:pt x="5361749" y="3251568"/>
                  <a:pt x="5383623" y="3207856"/>
                  <a:pt x="5422998" y="3172888"/>
                </a:cubicBezTo>
                <a:cubicBezTo>
                  <a:pt x="5571748" y="3024272"/>
                  <a:pt x="5716121" y="2875658"/>
                  <a:pt x="5864871" y="2727042"/>
                </a:cubicBezTo>
                <a:cubicBezTo>
                  <a:pt x="5965495" y="2630879"/>
                  <a:pt x="6066119" y="2530346"/>
                  <a:pt x="6166744" y="2429812"/>
                </a:cubicBezTo>
                <a:cubicBezTo>
                  <a:pt x="6179869" y="2414513"/>
                  <a:pt x="6194088" y="2402493"/>
                  <a:pt x="6210494" y="2393204"/>
                </a:cubicBezTo>
                <a:close/>
                <a:moveTo>
                  <a:pt x="3050189" y="1383587"/>
                </a:moveTo>
                <a:cubicBezTo>
                  <a:pt x="3075888" y="1382016"/>
                  <a:pt x="3102405" y="1383381"/>
                  <a:pt x="3129745" y="1387754"/>
                </a:cubicBezTo>
                <a:cubicBezTo>
                  <a:pt x="3217228" y="1400873"/>
                  <a:pt x="3287216" y="1440228"/>
                  <a:pt x="3348454" y="1501447"/>
                </a:cubicBezTo>
                <a:cubicBezTo>
                  <a:pt x="3860235" y="2013066"/>
                  <a:pt x="4372015" y="2524684"/>
                  <a:pt x="4883795" y="3036302"/>
                </a:cubicBezTo>
                <a:cubicBezTo>
                  <a:pt x="4896918" y="3049420"/>
                  <a:pt x="4905666" y="3058165"/>
                  <a:pt x="4914414" y="3071283"/>
                </a:cubicBezTo>
                <a:cubicBezTo>
                  <a:pt x="4993150" y="3163113"/>
                  <a:pt x="5019395" y="3268061"/>
                  <a:pt x="4993150" y="3386125"/>
                </a:cubicBezTo>
                <a:cubicBezTo>
                  <a:pt x="4975654" y="3460462"/>
                  <a:pt x="4940659" y="3521681"/>
                  <a:pt x="4883795" y="3574155"/>
                </a:cubicBezTo>
                <a:cubicBezTo>
                  <a:pt x="4372015" y="4085774"/>
                  <a:pt x="3860235" y="4597392"/>
                  <a:pt x="3348454" y="5109011"/>
                </a:cubicBezTo>
                <a:cubicBezTo>
                  <a:pt x="3339706" y="5117757"/>
                  <a:pt x="3335331" y="5126502"/>
                  <a:pt x="3326583" y="5135248"/>
                </a:cubicBezTo>
                <a:cubicBezTo>
                  <a:pt x="3256596" y="5196467"/>
                  <a:pt x="3173487" y="5227076"/>
                  <a:pt x="3068506" y="5227076"/>
                </a:cubicBezTo>
                <a:cubicBezTo>
                  <a:pt x="3059758" y="5227076"/>
                  <a:pt x="3037886" y="5227076"/>
                  <a:pt x="3016015" y="5222704"/>
                </a:cubicBezTo>
                <a:cubicBezTo>
                  <a:pt x="2932905" y="5209585"/>
                  <a:pt x="2862919" y="5165857"/>
                  <a:pt x="2806054" y="5109011"/>
                </a:cubicBezTo>
                <a:cubicBezTo>
                  <a:pt x="2298647" y="4597392"/>
                  <a:pt x="1786867" y="4090147"/>
                  <a:pt x="1279460" y="3582901"/>
                </a:cubicBezTo>
                <a:cubicBezTo>
                  <a:pt x="1266337" y="3569783"/>
                  <a:pt x="1253214" y="3556664"/>
                  <a:pt x="1240092" y="3539173"/>
                </a:cubicBezTo>
                <a:cubicBezTo>
                  <a:pt x="1174480" y="3456090"/>
                  <a:pt x="1143860" y="3364261"/>
                  <a:pt x="1161357" y="3254942"/>
                </a:cubicBezTo>
                <a:cubicBezTo>
                  <a:pt x="1170105" y="3171859"/>
                  <a:pt x="1205099" y="3106266"/>
                  <a:pt x="1266337" y="3045048"/>
                </a:cubicBezTo>
                <a:cubicBezTo>
                  <a:pt x="1782492" y="2529057"/>
                  <a:pt x="2298647" y="2013066"/>
                  <a:pt x="2819177" y="1492702"/>
                </a:cubicBezTo>
                <a:cubicBezTo>
                  <a:pt x="2823551" y="1488329"/>
                  <a:pt x="2832299" y="1479584"/>
                  <a:pt x="2841047" y="1475210"/>
                </a:cubicBezTo>
                <a:cubicBezTo>
                  <a:pt x="2903381" y="1419457"/>
                  <a:pt x="2973095" y="1388302"/>
                  <a:pt x="3050189" y="1383587"/>
                </a:cubicBezTo>
                <a:close/>
                <a:moveTo>
                  <a:pt x="975099" y="1287175"/>
                </a:moveTo>
                <a:cubicBezTo>
                  <a:pt x="1019823" y="1291884"/>
                  <a:pt x="1058392" y="1313183"/>
                  <a:pt x="1094501" y="1349224"/>
                </a:cubicBezTo>
                <a:cubicBezTo>
                  <a:pt x="1339594" y="1593876"/>
                  <a:pt x="1580311" y="1838526"/>
                  <a:pt x="1825404" y="2083179"/>
                </a:cubicBezTo>
                <a:cubicBezTo>
                  <a:pt x="1834158" y="2091915"/>
                  <a:pt x="1842911" y="2100652"/>
                  <a:pt x="1851664" y="2109391"/>
                </a:cubicBezTo>
                <a:cubicBezTo>
                  <a:pt x="1882301" y="2148709"/>
                  <a:pt x="1895431" y="2192397"/>
                  <a:pt x="1891054" y="2244822"/>
                </a:cubicBezTo>
                <a:cubicBezTo>
                  <a:pt x="1886677" y="2288510"/>
                  <a:pt x="1860417" y="2327829"/>
                  <a:pt x="1829781" y="2358410"/>
                </a:cubicBezTo>
                <a:cubicBezTo>
                  <a:pt x="1667844" y="2515686"/>
                  <a:pt x="1510284" y="2672962"/>
                  <a:pt x="1352723" y="2834606"/>
                </a:cubicBezTo>
                <a:cubicBezTo>
                  <a:pt x="1265191" y="2921982"/>
                  <a:pt x="1177657" y="3009357"/>
                  <a:pt x="1090124" y="3096732"/>
                </a:cubicBezTo>
                <a:cubicBezTo>
                  <a:pt x="1059487" y="3127312"/>
                  <a:pt x="1028851" y="3144788"/>
                  <a:pt x="989460" y="3153526"/>
                </a:cubicBezTo>
                <a:cubicBezTo>
                  <a:pt x="919435" y="3162263"/>
                  <a:pt x="866914" y="3140420"/>
                  <a:pt x="818771" y="3092362"/>
                </a:cubicBezTo>
                <a:cubicBezTo>
                  <a:pt x="578055" y="2852081"/>
                  <a:pt x="337338" y="2611799"/>
                  <a:pt x="96621" y="2371516"/>
                </a:cubicBezTo>
                <a:cubicBezTo>
                  <a:pt x="83491" y="2362779"/>
                  <a:pt x="74738" y="2354041"/>
                  <a:pt x="65984" y="2340935"/>
                </a:cubicBezTo>
                <a:cubicBezTo>
                  <a:pt x="35348" y="2305986"/>
                  <a:pt x="17841" y="2266666"/>
                  <a:pt x="17841" y="2222978"/>
                </a:cubicBezTo>
                <a:cubicBezTo>
                  <a:pt x="17841" y="2166184"/>
                  <a:pt x="44101" y="2122497"/>
                  <a:pt x="83491" y="2083179"/>
                </a:cubicBezTo>
                <a:cubicBezTo>
                  <a:pt x="293571" y="1869108"/>
                  <a:pt x="508027" y="1659407"/>
                  <a:pt x="718108" y="1449707"/>
                </a:cubicBezTo>
                <a:cubicBezTo>
                  <a:pt x="753121" y="1410388"/>
                  <a:pt x="792511" y="1375437"/>
                  <a:pt x="827524" y="1340487"/>
                </a:cubicBezTo>
                <a:cubicBezTo>
                  <a:pt x="858160" y="1309906"/>
                  <a:pt x="888797" y="1292431"/>
                  <a:pt x="928187" y="1288062"/>
                </a:cubicBezTo>
                <a:cubicBezTo>
                  <a:pt x="944599" y="1285878"/>
                  <a:pt x="960191" y="1285604"/>
                  <a:pt x="975099" y="1287175"/>
                </a:cubicBezTo>
                <a:close/>
                <a:moveTo>
                  <a:pt x="2022903" y="198517"/>
                </a:moveTo>
                <a:cubicBezTo>
                  <a:pt x="2062825" y="198517"/>
                  <a:pt x="2102200" y="211632"/>
                  <a:pt x="2135013" y="237862"/>
                </a:cubicBezTo>
                <a:cubicBezTo>
                  <a:pt x="2143762" y="246605"/>
                  <a:pt x="2156887" y="259719"/>
                  <a:pt x="2165637" y="268463"/>
                </a:cubicBezTo>
                <a:cubicBezTo>
                  <a:pt x="2406260" y="508904"/>
                  <a:pt x="2646885" y="749344"/>
                  <a:pt x="2887507" y="989784"/>
                </a:cubicBezTo>
                <a:cubicBezTo>
                  <a:pt x="2896258" y="998527"/>
                  <a:pt x="2909382" y="1007270"/>
                  <a:pt x="2918132" y="1020384"/>
                </a:cubicBezTo>
                <a:cubicBezTo>
                  <a:pt x="2970632" y="1085959"/>
                  <a:pt x="2970632" y="1177764"/>
                  <a:pt x="2918132" y="1247710"/>
                </a:cubicBezTo>
                <a:cubicBezTo>
                  <a:pt x="2909382" y="1256453"/>
                  <a:pt x="2900633" y="1265196"/>
                  <a:pt x="2891882" y="1273940"/>
                </a:cubicBezTo>
                <a:cubicBezTo>
                  <a:pt x="2646885" y="1514380"/>
                  <a:pt x="2406260" y="1759192"/>
                  <a:pt x="2161261" y="2004003"/>
                </a:cubicBezTo>
                <a:cubicBezTo>
                  <a:pt x="2152512" y="2012746"/>
                  <a:pt x="2148138" y="2017118"/>
                  <a:pt x="2139387" y="2025861"/>
                </a:cubicBezTo>
                <a:cubicBezTo>
                  <a:pt x="2069388" y="2087064"/>
                  <a:pt x="1973138" y="2082693"/>
                  <a:pt x="1903139" y="2025861"/>
                </a:cubicBezTo>
                <a:cubicBezTo>
                  <a:pt x="1894388" y="2017118"/>
                  <a:pt x="1885639" y="2008374"/>
                  <a:pt x="1876889" y="1999630"/>
                </a:cubicBezTo>
                <a:cubicBezTo>
                  <a:pt x="1636265" y="1759192"/>
                  <a:pt x="1395641" y="1518752"/>
                  <a:pt x="1155018" y="1278312"/>
                </a:cubicBezTo>
                <a:cubicBezTo>
                  <a:pt x="1146268" y="1269567"/>
                  <a:pt x="1133143" y="1260825"/>
                  <a:pt x="1124393" y="1247710"/>
                </a:cubicBezTo>
                <a:cubicBezTo>
                  <a:pt x="1098143" y="1217108"/>
                  <a:pt x="1085018" y="1177764"/>
                  <a:pt x="1085018" y="1134048"/>
                </a:cubicBezTo>
                <a:cubicBezTo>
                  <a:pt x="1085018" y="1081587"/>
                  <a:pt x="1106893" y="1037871"/>
                  <a:pt x="1141893" y="1002899"/>
                </a:cubicBezTo>
                <a:cubicBezTo>
                  <a:pt x="1391266" y="753716"/>
                  <a:pt x="1640640" y="504532"/>
                  <a:pt x="1890014" y="255348"/>
                </a:cubicBezTo>
                <a:cubicBezTo>
                  <a:pt x="1894388" y="246605"/>
                  <a:pt x="1903139" y="242233"/>
                  <a:pt x="1907513" y="237862"/>
                </a:cubicBezTo>
                <a:cubicBezTo>
                  <a:pt x="1942514" y="211632"/>
                  <a:pt x="1982982" y="198517"/>
                  <a:pt x="2022903" y="198517"/>
                </a:cubicBezTo>
                <a:close/>
                <a:moveTo>
                  <a:pt x="4313098" y="0"/>
                </a:moveTo>
                <a:lnTo>
                  <a:pt x="6127861" y="0"/>
                </a:lnTo>
                <a:lnTo>
                  <a:pt x="6227451" y="99514"/>
                </a:lnTo>
                <a:lnTo>
                  <a:pt x="6227451" y="2232515"/>
                </a:lnTo>
                <a:lnTo>
                  <a:pt x="5500551" y="2958865"/>
                </a:lnTo>
                <a:cubicBezTo>
                  <a:pt x="5491799" y="2971984"/>
                  <a:pt x="5483047" y="2980729"/>
                  <a:pt x="5474294" y="2989475"/>
                </a:cubicBezTo>
                <a:cubicBezTo>
                  <a:pt x="5399901" y="3055067"/>
                  <a:pt x="5316755" y="3090050"/>
                  <a:pt x="5220479" y="3090050"/>
                </a:cubicBezTo>
                <a:cubicBezTo>
                  <a:pt x="5194223" y="3085677"/>
                  <a:pt x="5172342" y="3085677"/>
                  <a:pt x="5150462" y="3081305"/>
                </a:cubicBezTo>
                <a:cubicBezTo>
                  <a:pt x="5076067" y="3068186"/>
                  <a:pt x="5010426" y="3033202"/>
                  <a:pt x="4957913" y="2976357"/>
                </a:cubicBezTo>
                <a:cubicBezTo>
                  <a:pt x="4441530" y="2460365"/>
                  <a:pt x="3925150" y="1948746"/>
                  <a:pt x="3413145" y="1432757"/>
                </a:cubicBezTo>
                <a:cubicBezTo>
                  <a:pt x="3400016" y="1424011"/>
                  <a:pt x="3391263" y="1410892"/>
                  <a:pt x="3378136" y="1397774"/>
                </a:cubicBezTo>
                <a:cubicBezTo>
                  <a:pt x="3312495" y="1314692"/>
                  <a:pt x="3286237" y="1222862"/>
                  <a:pt x="3299366" y="1117914"/>
                </a:cubicBezTo>
                <a:cubicBezTo>
                  <a:pt x="3312495" y="1030458"/>
                  <a:pt x="3356255" y="956121"/>
                  <a:pt x="3417521" y="894901"/>
                </a:cubicBezTo>
                <a:close/>
                <a:moveTo>
                  <a:pt x="2176397" y="0"/>
                </a:moveTo>
                <a:lnTo>
                  <a:pt x="4035652" y="0"/>
                </a:lnTo>
                <a:lnTo>
                  <a:pt x="4044127" y="68175"/>
                </a:lnTo>
                <a:cubicBezTo>
                  <a:pt x="4035370" y="116256"/>
                  <a:pt x="4013474" y="151225"/>
                  <a:pt x="3978443" y="186194"/>
                </a:cubicBezTo>
                <a:cubicBezTo>
                  <a:pt x="3781392" y="382890"/>
                  <a:pt x="3579961" y="583957"/>
                  <a:pt x="3382909" y="780655"/>
                </a:cubicBezTo>
                <a:cubicBezTo>
                  <a:pt x="3334741" y="828736"/>
                  <a:pt x="3286573" y="876818"/>
                  <a:pt x="3234025" y="929270"/>
                </a:cubicBezTo>
                <a:cubicBezTo>
                  <a:pt x="3207752" y="955496"/>
                  <a:pt x="3172721" y="977351"/>
                  <a:pt x="3133311" y="981722"/>
                </a:cubicBezTo>
                <a:cubicBezTo>
                  <a:pt x="3067627" y="990464"/>
                  <a:pt x="3015079" y="968609"/>
                  <a:pt x="2966911" y="920528"/>
                </a:cubicBezTo>
                <a:cubicBezTo>
                  <a:pt x="2721691" y="675749"/>
                  <a:pt x="2476471" y="430971"/>
                  <a:pt x="2231251" y="186194"/>
                </a:cubicBezTo>
                <a:cubicBezTo>
                  <a:pt x="2226873" y="177451"/>
                  <a:pt x="2218114" y="173079"/>
                  <a:pt x="2209357" y="164337"/>
                </a:cubicBezTo>
                <a:cubicBezTo>
                  <a:pt x="2183083" y="129369"/>
                  <a:pt x="2169946" y="94401"/>
                  <a:pt x="2165568" y="5069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AC5F5AA-8ECC-6CAA-25BF-8E645DBE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1AA9863-B0DB-0FB9-7D27-FDBE0FD79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C48531-7451-3094-D60A-4993964C2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0071" y="203940"/>
            <a:ext cx="2891165" cy="2502448"/>
          </a:xfrm>
          <a:custGeom>
            <a:avLst/>
            <a:gdLst>
              <a:gd name="connsiteX0" fmla="*/ 723324 w 2891165"/>
              <a:gd name="connsiteY0" fmla="*/ 0 h 2502448"/>
              <a:gd name="connsiteX1" fmla="*/ 2168553 w 2891165"/>
              <a:gd name="connsiteY1" fmla="*/ 0 h 2502448"/>
              <a:gd name="connsiteX2" fmla="*/ 2891165 w 2891165"/>
              <a:gd name="connsiteY2" fmla="*/ 1252291 h 2502448"/>
              <a:gd name="connsiteX3" fmla="*/ 2169783 w 2891165"/>
              <a:gd name="connsiteY3" fmla="*/ 2502448 h 2502448"/>
              <a:gd name="connsiteX4" fmla="*/ 72209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3324" y="0"/>
                </a:moveTo>
                <a:lnTo>
                  <a:pt x="2168553" y="0"/>
                </a:lnTo>
                <a:lnTo>
                  <a:pt x="2891165" y="1252291"/>
                </a:lnTo>
                <a:lnTo>
                  <a:pt x="2169783" y="2502448"/>
                </a:lnTo>
                <a:lnTo>
                  <a:pt x="72209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CA81A6-22B8-ED4A-549B-6E6D3C8DE9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0522" y="1509626"/>
            <a:ext cx="2891165" cy="2498637"/>
          </a:xfrm>
          <a:custGeom>
            <a:avLst/>
            <a:gdLst>
              <a:gd name="connsiteX0" fmla="*/ 723325 w 2891165"/>
              <a:gd name="connsiteY0" fmla="*/ 0 h 2498637"/>
              <a:gd name="connsiteX1" fmla="*/ 2167840 w 2891165"/>
              <a:gd name="connsiteY1" fmla="*/ 0 h 2498637"/>
              <a:gd name="connsiteX2" fmla="*/ 2891165 w 2891165"/>
              <a:gd name="connsiteY2" fmla="*/ 1250156 h 2498637"/>
              <a:gd name="connsiteX3" fmla="*/ 2170041 w 2891165"/>
              <a:gd name="connsiteY3" fmla="*/ 2498637 h 2498637"/>
              <a:gd name="connsiteX4" fmla="*/ 721125 w 2891165"/>
              <a:gd name="connsiteY4" fmla="*/ 2498637 h 2498637"/>
              <a:gd name="connsiteX5" fmla="*/ 0 w 2891165"/>
              <a:gd name="connsiteY5" fmla="*/ 1250156 h 249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637">
                <a:moveTo>
                  <a:pt x="723325" y="0"/>
                </a:moveTo>
                <a:lnTo>
                  <a:pt x="2167840" y="0"/>
                </a:lnTo>
                <a:lnTo>
                  <a:pt x="2891165" y="1250156"/>
                </a:lnTo>
                <a:lnTo>
                  <a:pt x="2170041" y="2498637"/>
                </a:lnTo>
                <a:lnTo>
                  <a:pt x="721125" y="2498637"/>
                </a:lnTo>
                <a:lnTo>
                  <a:pt x="0" y="12501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D24C11-546C-3E3F-117D-C45B01432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0070" y="2849737"/>
            <a:ext cx="2891165" cy="2502448"/>
          </a:xfrm>
          <a:custGeom>
            <a:avLst/>
            <a:gdLst>
              <a:gd name="connsiteX0" fmla="*/ 722612 w 2891165"/>
              <a:gd name="connsiteY0" fmla="*/ 0 h 2502448"/>
              <a:gd name="connsiteX1" fmla="*/ 2167841 w 2891165"/>
              <a:gd name="connsiteY1" fmla="*/ 0 h 2502448"/>
              <a:gd name="connsiteX2" fmla="*/ 2891165 w 2891165"/>
              <a:gd name="connsiteY2" fmla="*/ 1252291 h 2502448"/>
              <a:gd name="connsiteX3" fmla="*/ 2169073 w 2891165"/>
              <a:gd name="connsiteY3" fmla="*/ 2502448 h 2502448"/>
              <a:gd name="connsiteX4" fmla="*/ 72138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2612" y="0"/>
                </a:moveTo>
                <a:lnTo>
                  <a:pt x="2167841" y="0"/>
                </a:lnTo>
                <a:lnTo>
                  <a:pt x="2891165" y="1252291"/>
                </a:lnTo>
                <a:lnTo>
                  <a:pt x="2169073" y="2502448"/>
                </a:lnTo>
                <a:lnTo>
                  <a:pt x="72138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8EF24F2-170B-B245-6237-5D8572EE55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0523" y="4155289"/>
            <a:ext cx="2891165" cy="2498773"/>
          </a:xfrm>
          <a:custGeom>
            <a:avLst/>
            <a:gdLst>
              <a:gd name="connsiteX0" fmla="*/ 721200 w 2891165"/>
              <a:gd name="connsiteY0" fmla="*/ 0 h 2498773"/>
              <a:gd name="connsiteX1" fmla="*/ 2169966 w 2891165"/>
              <a:gd name="connsiteY1" fmla="*/ 0 h 2498773"/>
              <a:gd name="connsiteX2" fmla="*/ 2891165 w 2891165"/>
              <a:gd name="connsiteY2" fmla="*/ 1246482 h 2498773"/>
              <a:gd name="connsiteX3" fmla="*/ 2167840 w 2891165"/>
              <a:gd name="connsiteY3" fmla="*/ 2498773 h 2498773"/>
              <a:gd name="connsiteX4" fmla="*/ 723325 w 2891165"/>
              <a:gd name="connsiteY4" fmla="*/ 2498773 h 2498773"/>
              <a:gd name="connsiteX5" fmla="*/ 0 w 2891165"/>
              <a:gd name="connsiteY5" fmla="*/ 1246482 h 249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773">
                <a:moveTo>
                  <a:pt x="721200" y="0"/>
                </a:moveTo>
                <a:lnTo>
                  <a:pt x="2169966" y="0"/>
                </a:lnTo>
                <a:lnTo>
                  <a:pt x="2891165" y="1246482"/>
                </a:lnTo>
                <a:lnTo>
                  <a:pt x="2167840" y="2498773"/>
                </a:lnTo>
                <a:lnTo>
                  <a:pt x="723325" y="2498773"/>
                </a:lnTo>
                <a:lnTo>
                  <a:pt x="0" y="124648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C735D41-FD32-EC6C-59A3-14EE1EC7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58A36D-874A-E2DD-0E9E-FD772B6FF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5F8DEE-81EA-D09B-AACE-7D50F772E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505201" cy="6858000"/>
          </a:xfrm>
          <a:custGeom>
            <a:avLst/>
            <a:gdLst>
              <a:gd name="connsiteX0" fmla="*/ 3505201 w 3505201"/>
              <a:gd name="connsiteY0" fmla="*/ 1733584 h 6858000"/>
              <a:gd name="connsiteX1" fmla="*/ 3505201 w 3505201"/>
              <a:gd name="connsiteY1" fmla="*/ 3139360 h 6858000"/>
              <a:gd name="connsiteX2" fmla="*/ 2844936 w 3505201"/>
              <a:gd name="connsiteY2" fmla="*/ 3799625 h 6858000"/>
              <a:gd name="connsiteX3" fmla="*/ 3505201 w 3505201"/>
              <a:gd name="connsiteY3" fmla="*/ 4459890 h 6858000"/>
              <a:gd name="connsiteX4" fmla="*/ 3505201 w 3505201"/>
              <a:gd name="connsiteY4" fmla="*/ 5865666 h 6858000"/>
              <a:gd name="connsiteX5" fmla="*/ 1439160 w 3505201"/>
              <a:gd name="connsiteY5" fmla="*/ 3799625 h 6858000"/>
              <a:gd name="connsiteX6" fmla="*/ 3505201 w 3505201"/>
              <a:gd name="connsiteY6" fmla="*/ 1733584 h 6858000"/>
              <a:gd name="connsiteX7" fmla="*/ 0 w 3505201"/>
              <a:gd name="connsiteY7" fmla="*/ 0 h 6858000"/>
              <a:gd name="connsiteX8" fmla="*/ 3505201 w 3505201"/>
              <a:gd name="connsiteY8" fmla="*/ 0 h 6858000"/>
              <a:gd name="connsiteX9" fmla="*/ 3505201 w 3505201"/>
              <a:gd name="connsiteY9" fmla="*/ 569100 h 6858000"/>
              <a:gd name="connsiteX10" fmla="*/ 3505200 w 3505201"/>
              <a:gd name="connsiteY10" fmla="*/ 569100 h 6858000"/>
              <a:gd name="connsiteX11" fmla="*/ 3505200 w 3505201"/>
              <a:gd name="connsiteY11" fmla="*/ 1733584 h 6858000"/>
              <a:gd name="connsiteX12" fmla="*/ 1439159 w 3505201"/>
              <a:gd name="connsiteY12" fmla="*/ 3799625 h 6858000"/>
              <a:gd name="connsiteX13" fmla="*/ 3505200 w 3505201"/>
              <a:gd name="connsiteY13" fmla="*/ 5865666 h 6858000"/>
              <a:gd name="connsiteX14" fmla="*/ 3505200 w 3505201"/>
              <a:gd name="connsiteY14" fmla="*/ 6858000 h 6858000"/>
              <a:gd name="connsiteX15" fmla="*/ 0 w 3505201"/>
              <a:gd name="connsiteY15" fmla="*/ 6858000 h 6858000"/>
              <a:gd name="connsiteX16" fmla="*/ 0 w 3505201"/>
              <a:gd name="connsiteY16" fmla="*/ 569100 h 6858000"/>
              <a:gd name="connsiteX17" fmla="*/ 0 w 3505201"/>
              <a:gd name="connsiteY17" fmla="*/ 59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5201" h="6858000">
                <a:moveTo>
                  <a:pt x="3505201" y="1733584"/>
                </a:moveTo>
                <a:lnTo>
                  <a:pt x="3505201" y="3139360"/>
                </a:lnTo>
                <a:cubicBezTo>
                  <a:pt x="3140547" y="3139360"/>
                  <a:pt x="2844936" y="3434971"/>
                  <a:pt x="2844936" y="3799625"/>
                </a:cubicBezTo>
                <a:cubicBezTo>
                  <a:pt x="2844936" y="4164279"/>
                  <a:pt x="3140547" y="4459890"/>
                  <a:pt x="3505201" y="4459890"/>
                </a:cubicBezTo>
                <a:lnTo>
                  <a:pt x="3505201" y="5865666"/>
                </a:lnTo>
                <a:cubicBezTo>
                  <a:pt x="2364158" y="5865666"/>
                  <a:pt x="1439160" y="4940668"/>
                  <a:pt x="1439160" y="3799625"/>
                </a:cubicBezTo>
                <a:cubicBezTo>
                  <a:pt x="1439160" y="2658582"/>
                  <a:pt x="2364158" y="1733584"/>
                  <a:pt x="3505201" y="1733584"/>
                </a:cubicBezTo>
                <a:close/>
                <a:moveTo>
                  <a:pt x="0" y="0"/>
                </a:moveTo>
                <a:lnTo>
                  <a:pt x="3505201" y="0"/>
                </a:lnTo>
                <a:lnTo>
                  <a:pt x="3505201" y="569100"/>
                </a:lnTo>
                <a:lnTo>
                  <a:pt x="3505200" y="569100"/>
                </a:lnTo>
                <a:lnTo>
                  <a:pt x="3505200" y="1733584"/>
                </a:lnTo>
                <a:cubicBezTo>
                  <a:pt x="2364157" y="1733584"/>
                  <a:pt x="1439159" y="2658582"/>
                  <a:pt x="1439159" y="3799625"/>
                </a:cubicBezTo>
                <a:cubicBezTo>
                  <a:pt x="1439159" y="4940668"/>
                  <a:pt x="2364157" y="5865666"/>
                  <a:pt x="3505200" y="5865666"/>
                </a:cubicBezTo>
                <a:lnTo>
                  <a:pt x="3505200" y="6858000"/>
                </a:lnTo>
                <a:lnTo>
                  <a:pt x="0" y="6858000"/>
                </a:lnTo>
                <a:lnTo>
                  <a:pt x="0" y="569100"/>
                </a:lnTo>
                <a:lnTo>
                  <a:pt x="0" y="595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F9B1C5-81BC-02D0-902D-75A6834041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39161" y="1733584"/>
            <a:ext cx="2066041" cy="4132082"/>
          </a:xfrm>
          <a:custGeom>
            <a:avLst/>
            <a:gdLst>
              <a:gd name="connsiteX0" fmla="*/ 2066041 w 2066041"/>
              <a:gd name="connsiteY0" fmla="*/ 0 h 4132082"/>
              <a:gd name="connsiteX1" fmla="*/ 2066041 w 2066041"/>
              <a:gd name="connsiteY1" fmla="*/ 1405776 h 4132082"/>
              <a:gd name="connsiteX2" fmla="*/ 1405776 w 2066041"/>
              <a:gd name="connsiteY2" fmla="*/ 2066041 h 4132082"/>
              <a:gd name="connsiteX3" fmla="*/ 2066041 w 2066041"/>
              <a:gd name="connsiteY3" fmla="*/ 2726306 h 4132082"/>
              <a:gd name="connsiteX4" fmla="*/ 2066041 w 2066041"/>
              <a:gd name="connsiteY4" fmla="*/ 4132082 h 4132082"/>
              <a:gd name="connsiteX5" fmla="*/ 0 w 2066041"/>
              <a:gd name="connsiteY5" fmla="*/ 2066041 h 4132082"/>
              <a:gd name="connsiteX6" fmla="*/ 2066041 w 2066041"/>
              <a:gd name="connsiteY6" fmla="*/ 0 h 413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6041" h="4132082">
                <a:moveTo>
                  <a:pt x="2066041" y="0"/>
                </a:moveTo>
                <a:lnTo>
                  <a:pt x="2066041" y="1405776"/>
                </a:lnTo>
                <a:cubicBezTo>
                  <a:pt x="1701387" y="1405776"/>
                  <a:pt x="1405776" y="1701387"/>
                  <a:pt x="1405776" y="2066041"/>
                </a:cubicBezTo>
                <a:cubicBezTo>
                  <a:pt x="1405776" y="2430695"/>
                  <a:pt x="1701387" y="2726306"/>
                  <a:pt x="2066041" y="2726306"/>
                </a:cubicBezTo>
                <a:lnTo>
                  <a:pt x="2066041" y="4132082"/>
                </a:lnTo>
                <a:cubicBezTo>
                  <a:pt x="924998" y="4132082"/>
                  <a:pt x="0" y="3207084"/>
                  <a:pt x="0" y="2066041"/>
                </a:cubicBezTo>
                <a:cubicBezTo>
                  <a:pt x="0" y="924998"/>
                  <a:pt x="924998" y="0"/>
                  <a:pt x="206604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C80FC07-B9AF-E564-C797-71C3A807F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52C51C-0AB9-F6FF-E78E-C9AB273DF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D8DD25-B2A3-E81C-404B-8B51C498BC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617" y="2018538"/>
            <a:ext cx="4079938" cy="4077344"/>
          </a:xfrm>
          <a:custGeom>
            <a:avLst/>
            <a:gdLst>
              <a:gd name="connsiteX0" fmla="*/ 2039969 w 4079938"/>
              <a:gd name="connsiteY0" fmla="*/ 0 h 4077344"/>
              <a:gd name="connsiteX1" fmla="*/ 4079938 w 4079938"/>
              <a:gd name="connsiteY1" fmla="*/ 2039967 h 4077344"/>
              <a:gd name="connsiteX2" fmla="*/ 2248544 w 4079938"/>
              <a:gd name="connsiteY2" fmla="*/ 4069402 h 4077344"/>
              <a:gd name="connsiteX3" fmla="*/ 2091262 w 4079938"/>
              <a:gd name="connsiteY3" fmla="*/ 4077344 h 4077344"/>
              <a:gd name="connsiteX4" fmla="*/ 1988678 w 4079938"/>
              <a:gd name="connsiteY4" fmla="*/ 4077344 h 4077344"/>
              <a:gd name="connsiteX5" fmla="*/ 1831394 w 4079938"/>
              <a:gd name="connsiteY5" fmla="*/ 4069402 h 4077344"/>
              <a:gd name="connsiteX6" fmla="*/ 0 w 4079938"/>
              <a:gd name="connsiteY6" fmla="*/ 2039967 h 4077344"/>
              <a:gd name="connsiteX7" fmla="*/ 2039969 w 4079938"/>
              <a:gd name="connsiteY7" fmla="*/ 0 h 4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938" h="4077344">
                <a:moveTo>
                  <a:pt x="2039969" y="0"/>
                </a:moveTo>
                <a:cubicBezTo>
                  <a:pt x="3166613" y="0"/>
                  <a:pt x="4079938" y="913324"/>
                  <a:pt x="4079938" y="2039967"/>
                </a:cubicBezTo>
                <a:cubicBezTo>
                  <a:pt x="4079938" y="3096195"/>
                  <a:pt x="3277211" y="3964935"/>
                  <a:pt x="2248544" y="4069402"/>
                </a:cubicBezTo>
                <a:lnTo>
                  <a:pt x="2091262" y="4077344"/>
                </a:lnTo>
                <a:lnTo>
                  <a:pt x="1988678" y="4077344"/>
                </a:lnTo>
                <a:lnTo>
                  <a:pt x="1831394" y="4069402"/>
                </a:lnTo>
                <a:cubicBezTo>
                  <a:pt x="802728" y="3964935"/>
                  <a:pt x="0" y="3096195"/>
                  <a:pt x="0" y="2039967"/>
                </a:cubicBezTo>
                <a:cubicBezTo>
                  <a:pt x="0" y="913324"/>
                  <a:pt x="913325" y="0"/>
                  <a:pt x="203996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64E80C4-382D-4ECD-2C42-92D9676B0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BCFFC5-A875-E4F6-5151-C2A549860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7088A5-D746-E64D-A47D-23232990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"/>
            <a:ext cx="3428999" cy="6857996"/>
          </a:xfrm>
          <a:custGeom>
            <a:avLst/>
            <a:gdLst>
              <a:gd name="connsiteX0" fmla="*/ 0 w 3428999"/>
              <a:gd name="connsiteY0" fmla="*/ 0 h 6857996"/>
              <a:gd name="connsiteX1" fmla="*/ 3428999 w 3428999"/>
              <a:gd name="connsiteY1" fmla="*/ 3428999 h 6857996"/>
              <a:gd name="connsiteX2" fmla="*/ 0 w 3428999"/>
              <a:gd name="connsiteY2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99" h="6857996">
                <a:moveTo>
                  <a:pt x="0" y="0"/>
                </a:moveTo>
                <a:lnTo>
                  <a:pt x="3428999" y="3428999"/>
                </a:lnTo>
                <a:lnTo>
                  <a:pt x="0" y="68579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03E8329-A44B-462B-BACE-A6FE4744B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359B91E-F504-0F4E-C3F9-2E0B68E57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995D32-BBE3-B227-4DCB-8761B248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E2482E-09C8-1174-E6B6-F5231DECE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86F9D8-981A-2107-CB0E-71D1279F0A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8402" y="866302"/>
            <a:ext cx="2400147" cy="3268314"/>
          </a:xfrm>
          <a:custGeom>
            <a:avLst/>
            <a:gdLst>
              <a:gd name="connsiteX0" fmla="*/ 0 w 2400147"/>
              <a:gd name="connsiteY0" fmla="*/ 0 h 3268314"/>
              <a:gd name="connsiteX1" fmla="*/ 2400147 w 2400147"/>
              <a:gd name="connsiteY1" fmla="*/ 0 h 3268314"/>
              <a:gd name="connsiteX2" fmla="*/ 2400147 w 2400147"/>
              <a:gd name="connsiteY2" fmla="*/ 3268314 h 3268314"/>
              <a:gd name="connsiteX3" fmla="*/ 0 w 2400147"/>
              <a:gd name="connsiteY3" fmla="*/ 3268314 h 326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147" h="3268314">
                <a:moveTo>
                  <a:pt x="0" y="0"/>
                </a:moveTo>
                <a:lnTo>
                  <a:pt x="2400147" y="0"/>
                </a:lnTo>
                <a:lnTo>
                  <a:pt x="2400147" y="3268314"/>
                </a:lnTo>
                <a:lnTo>
                  <a:pt x="0" y="3268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A0D1CC-BF59-3CA1-D5C7-F90C49FBB8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81135" y="685800"/>
            <a:ext cx="2647609" cy="3448816"/>
          </a:xfrm>
          <a:custGeom>
            <a:avLst/>
            <a:gdLst>
              <a:gd name="connsiteX0" fmla="*/ 0 w 2647609"/>
              <a:gd name="connsiteY0" fmla="*/ 0 h 3448816"/>
              <a:gd name="connsiteX1" fmla="*/ 2647609 w 2647609"/>
              <a:gd name="connsiteY1" fmla="*/ 0 h 3448816"/>
              <a:gd name="connsiteX2" fmla="*/ 2647609 w 2647609"/>
              <a:gd name="connsiteY2" fmla="*/ 3448816 h 3448816"/>
              <a:gd name="connsiteX3" fmla="*/ 0 w 2647609"/>
              <a:gd name="connsiteY3" fmla="*/ 3448816 h 34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609" h="3448816">
                <a:moveTo>
                  <a:pt x="0" y="0"/>
                </a:moveTo>
                <a:lnTo>
                  <a:pt x="2647609" y="0"/>
                </a:lnTo>
                <a:lnTo>
                  <a:pt x="2647609" y="3448816"/>
                </a:lnTo>
                <a:lnTo>
                  <a:pt x="0" y="34488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0D34B5-D901-3B2C-6024-CE175FC49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9456" y="4256703"/>
            <a:ext cx="3803585" cy="1915497"/>
          </a:xfrm>
          <a:custGeom>
            <a:avLst/>
            <a:gdLst>
              <a:gd name="connsiteX0" fmla="*/ 0 w 3803585"/>
              <a:gd name="connsiteY0" fmla="*/ 0 h 1915497"/>
              <a:gd name="connsiteX1" fmla="*/ 3803585 w 3803585"/>
              <a:gd name="connsiteY1" fmla="*/ 0 h 1915497"/>
              <a:gd name="connsiteX2" fmla="*/ 3803585 w 3803585"/>
              <a:gd name="connsiteY2" fmla="*/ 1915497 h 1915497"/>
              <a:gd name="connsiteX3" fmla="*/ 0 w 3803585"/>
              <a:gd name="connsiteY3" fmla="*/ 1915497 h 191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3585" h="1915497">
                <a:moveTo>
                  <a:pt x="0" y="0"/>
                </a:moveTo>
                <a:lnTo>
                  <a:pt x="3803585" y="0"/>
                </a:lnTo>
                <a:lnTo>
                  <a:pt x="3803585" y="1915497"/>
                </a:lnTo>
                <a:lnTo>
                  <a:pt x="0" y="191549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3922E5-802D-8FAD-E4C7-C5A8F2122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92163BB-3938-CB23-1D40-B49A4B3DF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11E42A-50C0-C903-35C4-3DAE26D0CC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735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5EFE8A-5095-8E43-6E39-A37C13375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044065F-39E2-D5AD-49EA-C568EA84F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218CA1-2CB7-B13C-B77F-1FA8403803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91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E56D269-176C-B9EA-1F97-8B397AE66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944A2B3-0AF6-9039-095C-F00DABB0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753866E-95AE-917C-64AD-704D3547A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975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4BD749-D324-3B8E-6FCD-3959B9B8AC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731290"/>
            <a:ext cx="3352797" cy="2244176"/>
          </a:xfrm>
          <a:custGeom>
            <a:avLst/>
            <a:gdLst>
              <a:gd name="connsiteX0" fmla="*/ 0 w 3352797"/>
              <a:gd name="connsiteY0" fmla="*/ 0 h 2244176"/>
              <a:gd name="connsiteX1" fmla="*/ 3352797 w 3352797"/>
              <a:gd name="connsiteY1" fmla="*/ 0 h 2244176"/>
              <a:gd name="connsiteX2" fmla="*/ 3352797 w 3352797"/>
              <a:gd name="connsiteY2" fmla="*/ 2244176 h 2244176"/>
              <a:gd name="connsiteX3" fmla="*/ 0 w 3352797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797" h="2244176">
                <a:moveTo>
                  <a:pt x="0" y="0"/>
                </a:moveTo>
                <a:lnTo>
                  <a:pt x="3352797" y="0"/>
                </a:lnTo>
                <a:lnTo>
                  <a:pt x="3352797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E97679-A41C-D1A3-C4FA-31AAF79F3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733220"/>
            <a:ext cx="3352802" cy="2242247"/>
          </a:xfrm>
          <a:custGeom>
            <a:avLst/>
            <a:gdLst>
              <a:gd name="connsiteX0" fmla="*/ 0 w 3352802"/>
              <a:gd name="connsiteY0" fmla="*/ 0 h 2242247"/>
              <a:gd name="connsiteX1" fmla="*/ 3352802 w 3352802"/>
              <a:gd name="connsiteY1" fmla="*/ 0 h 2242247"/>
              <a:gd name="connsiteX2" fmla="*/ 3352802 w 3352802"/>
              <a:gd name="connsiteY2" fmla="*/ 2242247 h 2242247"/>
              <a:gd name="connsiteX3" fmla="*/ 0 w 3352802"/>
              <a:gd name="connsiteY3" fmla="*/ 2242247 h 224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2247">
                <a:moveTo>
                  <a:pt x="0" y="0"/>
                </a:moveTo>
                <a:lnTo>
                  <a:pt x="3352802" y="0"/>
                </a:lnTo>
                <a:lnTo>
                  <a:pt x="3352802" y="2242247"/>
                </a:lnTo>
                <a:lnTo>
                  <a:pt x="0" y="224224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83BDF6-F916-0CD0-8AEB-8CC828EC06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2" y="1731290"/>
            <a:ext cx="3352802" cy="2244176"/>
          </a:xfrm>
          <a:custGeom>
            <a:avLst/>
            <a:gdLst>
              <a:gd name="connsiteX0" fmla="*/ 0 w 3352802"/>
              <a:gd name="connsiteY0" fmla="*/ 0 h 2244176"/>
              <a:gd name="connsiteX1" fmla="*/ 3352802 w 3352802"/>
              <a:gd name="connsiteY1" fmla="*/ 0 h 2244176"/>
              <a:gd name="connsiteX2" fmla="*/ 3352802 w 3352802"/>
              <a:gd name="connsiteY2" fmla="*/ 2244176 h 2244176"/>
              <a:gd name="connsiteX3" fmla="*/ 0 w 3352802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4176">
                <a:moveTo>
                  <a:pt x="0" y="0"/>
                </a:moveTo>
                <a:lnTo>
                  <a:pt x="3352802" y="0"/>
                </a:lnTo>
                <a:lnTo>
                  <a:pt x="3352802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E8206-2D4F-B9E5-7208-6197BBF4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14F9B86-C191-70D7-095C-7462B326B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F4E76D-128C-039B-5F97-E736C32706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742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6A7332-4818-A1A8-70A2-9AC56FAE48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920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D34330-0459-D2B2-7E2E-D8FFCCE4F6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42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CB08EB-D847-F7F2-BD04-09AE065CA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920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8C036-A0EA-1015-8E18-5E2DD222E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86BC0D-0DDD-6A73-D76C-16B6E2535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6FC2AC-CE09-3B41-962B-F6597E98F5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979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90B4D9-BEE7-D1E0-7758-905AA26CB5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2180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EF4218-8BCF-B2AE-BE23-394CD2DE85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5381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8C2F0D-6FF5-15DB-2CAE-F2721AB5A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8582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2641829-A74B-CDA9-A137-17A49EE6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48DF1CA-F2F3-5D53-D10F-2EA91B9CA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BD8DCF-6302-A164-625A-BC5046169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12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E5AB19-84A5-FE62-273F-89B10E6609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44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C29F4D-4039-DA68-0B71-3A9D8D0011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76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0EB821-8D33-8EB5-4171-37FD08DBC1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708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AE4FF6C-4B02-4DAC-69C6-A1CB0049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8817DCD-4C38-3E66-AAEB-9454F1FAF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050A28-66D0-4E58-6E4E-28BA7630CD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7BBA7B-C7D2-F5BF-79BD-73E97613A6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90677" y="1719222"/>
            <a:ext cx="3038524" cy="4354170"/>
          </a:xfrm>
          <a:custGeom>
            <a:avLst/>
            <a:gdLst>
              <a:gd name="connsiteX0" fmla="*/ 1519262 w 3038524"/>
              <a:gd name="connsiteY0" fmla="*/ 0 h 4354170"/>
              <a:gd name="connsiteX1" fmla="*/ 3038524 w 3038524"/>
              <a:gd name="connsiteY1" fmla="*/ 1519262 h 4354170"/>
              <a:gd name="connsiteX2" fmla="*/ 3038524 w 3038524"/>
              <a:gd name="connsiteY2" fmla="*/ 2834908 h 4354170"/>
              <a:gd name="connsiteX3" fmla="*/ 1519262 w 3038524"/>
              <a:gd name="connsiteY3" fmla="*/ 4354170 h 4354170"/>
              <a:gd name="connsiteX4" fmla="*/ 0 w 3038524"/>
              <a:gd name="connsiteY4" fmla="*/ 2834908 h 4354170"/>
              <a:gd name="connsiteX5" fmla="*/ 0 w 3038524"/>
              <a:gd name="connsiteY5" fmla="*/ 1519262 h 4354170"/>
              <a:gd name="connsiteX6" fmla="*/ 1519262 w 3038524"/>
              <a:gd name="connsiteY6" fmla="*/ 0 h 435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8524" h="4354170">
                <a:moveTo>
                  <a:pt x="1519262" y="0"/>
                </a:moveTo>
                <a:cubicBezTo>
                  <a:pt x="2358327" y="0"/>
                  <a:pt x="3038524" y="680197"/>
                  <a:pt x="3038524" y="1519262"/>
                </a:cubicBezTo>
                <a:lnTo>
                  <a:pt x="3038524" y="2834908"/>
                </a:lnTo>
                <a:cubicBezTo>
                  <a:pt x="3038524" y="3673973"/>
                  <a:pt x="2358327" y="4354170"/>
                  <a:pt x="1519262" y="4354170"/>
                </a:cubicBezTo>
                <a:cubicBezTo>
                  <a:pt x="680197" y="4354170"/>
                  <a:pt x="0" y="3673973"/>
                  <a:pt x="0" y="2834908"/>
                </a:cubicBezTo>
                <a:lnTo>
                  <a:pt x="0" y="1519262"/>
                </a:lnTo>
                <a:cubicBezTo>
                  <a:pt x="0" y="680197"/>
                  <a:pt x="680197" y="0"/>
                  <a:pt x="1519262" y="0"/>
                </a:cubicBezTo>
                <a:close/>
              </a:path>
            </a:pathLst>
          </a:custGeom>
          <a:noFill/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5680AD-FC43-3566-0D7B-25B58F640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888F4B-9A73-460B-B4EC-08FD0DD4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DA9A90-6718-2D9C-BB6A-62D175839F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FC5FEA-F39F-DF07-A88E-4F3768D251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3C19A9-A48A-EFF9-586E-286A3E530E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82FB64-45B0-9D1A-E42F-9F6FD5FAB9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47F90F-8431-66E1-ACDA-C5A36AB48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BF7A02D-9B3E-E28B-67DB-833E3F17D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E606562-820B-DC5D-E28D-0D5C3A821D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415C3E-2135-4697-9CE2-9B8F02BB2A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599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BF5A6C-DF42-1961-B0B9-7AB7CABB08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B1CEDA-41FF-588E-D2F3-9EF310991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C8FDECD-87AA-2954-19EE-6F8BE976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198B75-C5AB-6FF1-2FB5-9C1FEC464C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504214"/>
            <a:ext cx="5897880" cy="5849573"/>
          </a:xfrm>
          <a:custGeom>
            <a:avLst/>
            <a:gdLst>
              <a:gd name="connsiteX0" fmla="*/ 3595860 w 5897880"/>
              <a:gd name="connsiteY0" fmla="*/ 2703196 h 5849573"/>
              <a:gd name="connsiteX1" fmla="*/ 5897880 w 5897880"/>
              <a:gd name="connsiteY1" fmla="*/ 2703196 h 5849573"/>
              <a:gd name="connsiteX2" fmla="*/ 5897880 w 5897880"/>
              <a:gd name="connsiteY2" fmla="*/ 5684903 h 5849573"/>
              <a:gd name="connsiteX3" fmla="*/ 3595860 w 5897880"/>
              <a:gd name="connsiteY3" fmla="*/ 5684903 h 5849573"/>
              <a:gd name="connsiteX4" fmla="*/ 982980 w 5897880"/>
              <a:gd name="connsiteY4" fmla="*/ 2703196 h 5849573"/>
              <a:gd name="connsiteX5" fmla="*/ 3522346 w 5897880"/>
              <a:gd name="connsiteY5" fmla="*/ 2703196 h 5849573"/>
              <a:gd name="connsiteX6" fmla="*/ 3522346 w 5897880"/>
              <a:gd name="connsiteY6" fmla="*/ 5849573 h 5849573"/>
              <a:gd name="connsiteX7" fmla="*/ 982980 w 5897880"/>
              <a:gd name="connsiteY7" fmla="*/ 5849573 h 5849573"/>
              <a:gd name="connsiteX8" fmla="*/ 0 w 5897880"/>
              <a:gd name="connsiteY8" fmla="*/ 2703196 h 5849573"/>
              <a:gd name="connsiteX9" fmla="*/ 906526 w 5897880"/>
              <a:gd name="connsiteY9" fmla="*/ 2703196 h 5849573"/>
              <a:gd name="connsiteX10" fmla="*/ 906526 w 5897880"/>
              <a:gd name="connsiteY10" fmla="*/ 5658574 h 5849573"/>
              <a:gd name="connsiteX11" fmla="*/ 0 w 5897880"/>
              <a:gd name="connsiteY11" fmla="*/ 5658574 h 5849573"/>
              <a:gd name="connsiteX12" fmla="*/ 982980 w 5897880"/>
              <a:gd name="connsiteY12" fmla="*/ 2194901 h 5849573"/>
              <a:gd name="connsiteX13" fmla="*/ 1785327 w 5897880"/>
              <a:gd name="connsiteY13" fmla="*/ 2194901 h 5849573"/>
              <a:gd name="connsiteX14" fmla="*/ 1785327 w 5897880"/>
              <a:gd name="connsiteY14" fmla="*/ 2627581 h 5849573"/>
              <a:gd name="connsiteX15" fmla="*/ 982980 w 5897880"/>
              <a:gd name="connsiteY15" fmla="*/ 2627581 h 5849573"/>
              <a:gd name="connsiteX16" fmla="*/ 1865142 w 5897880"/>
              <a:gd name="connsiteY16" fmla="*/ 880062 h 5849573"/>
              <a:gd name="connsiteX17" fmla="*/ 5675240 w 5897880"/>
              <a:gd name="connsiteY17" fmla="*/ 880062 h 5849573"/>
              <a:gd name="connsiteX18" fmla="*/ 5675240 w 5897880"/>
              <a:gd name="connsiteY18" fmla="*/ 2627582 h 5849573"/>
              <a:gd name="connsiteX19" fmla="*/ 1865142 w 5897880"/>
              <a:gd name="connsiteY19" fmla="*/ 2627582 h 5849573"/>
              <a:gd name="connsiteX20" fmla="*/ 546587 w 5897880"/>
              <a:gd name="connsiteY20" fmla="*/ 880062 h 5849573"/>
              <a:gd name="connsiteX21" fmla="*/ 1785328 w 5897880"/>
              <a:gd name="connsiteY21" fmla="*/ 880062 h 5849573"/>
              <a:gd name="connsiteX22" fmla="*/ 1785328 w 5897880"/>
              <a:gd name="connsiteY22" fmla="*/ 2119287 h 5849573"/>
              <a:gd name="connsiteX23" fmla="*/ 546587 w 5897880"/>
              <a:gd name="connsiteY23" fmla="*/ 2119287 h 5849573"/>
              <a:gd name="connsiteX24" fmla="*/ 2827117 w 5897880"/>
              <a:gd name="connsiteY24" fmla="*/ 0 h 5849573"/>
              <a:gd name="connsiteX25" fmla="*/ 4322591 w 5897880"/>
              <a:gd name="connsiteY25" fmla="*/ 0 h 5849573"/>
              <a:gd name="connsiteX26" fmla="*/ 4322591 w 5897880"/>
              <a:gd name="connsiteY26" fmla="*/ 804449 h 5849573"/>
              <a:gd name="connsiteX27" fmla="*/ 2827117 w 5897880"/>
              <a:gd name="connsiteY27" fmla="*/ 804449 h 58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97880" h="5849573">
                <a:moveTo>
                  <a:pt x="3595860" y="2703196"/>
                </a:moveTo>
                <a:lnTo>
                  <a:pt x="5897880" y="2703196"/>
                </a:lnTo>
                <a:lnTo>
                  <a:pt x="5897880" y="5684903"/>
                </a:lnTo>
                <a:lnTo>
                  <a:pt x="3595860" y="5684903"/>
                </a:lnTo>
                <a:close/>
                <a:moveTo>
                  <a:pt x="982980" y="2703196"/>
                </a:moveTo>
                <a:lnTo>
                  <a:pt x="3522346" y="2703196"/>
                </a:lnTo>
                <a:lnTo>
                  <a:pt x="3522346" y="5849573"/>
                </a:lnTo>
                <a:lnTo>
                  <a:pt x="982980" y="5849573"/>
                </a:lnTo>
                <a:close/>
                <a:moveTo>
                  <a:pt x="0" y="2703196"/>
                </a:moveTo>
                <a:lnTo>
                  <a:pt x="906526" y="2703196"/>
                </a:lnTo>
                <a:lnTo>
                  <a:pt x="906526" y="5658574"/>
                </a:lnTo>
                <a:lnTo>
                  <a:pt x="0" y="5658574"/>
                </a:lnTo>
                <a:close/>
                <a:moveTo>
                  <a:pt x="982980" y="2194901"/>
                </a:moveTo>
                <a:lnTo>
                  <a:pt x="1785327" y="2194901"/>
                </a:lnTo>
                <a:lnTo>
                  <a:pt x="1785327" y="2627581"/>
                </a:lnTo>
                <a:lnTo>
                  <a:pt x="982980" y="2627581"/>
                </a:lnTo>
                <a:close/>
                <a:moveTo>
                  <a:pt x="1865142" y="880062"/>
                </a:moveTo>
                <a:lnTo>
                  <a:pt x="5675240" y="880062"/>
                </a:lnTo>
                <a:lnTo>
                  <a:pt x="5675240" y="2627582"/>
                </a:lnTo>
                <a:lnTo>
                  <a:pt x="1865142" y="2627582"/>
                </a:lnTo>
                <a:close/>
                <a:moveTo>
                  <a:pt x="546587" y="880062"/>
                </a:moveTo>
                <a:lnTo>
                  <a:pt x="1785328" y="880062"/>
                </a:lnTo>
                <a:lnTo>
                  <a:pt x="1785328" y="2119287"/>
                </a:lnTo>
                <a:lnTo>
                  <a:pt x="546587" y="2119287"/>
                </a:lnTo>
                <a:close/>
                <a:moveTo>
                  <a:pt x="2827117" y="0"/>
                </a:moveTo>
                <a:lnTo>
                  <a:pt x="4322591" y="0"/>
                </a:lnTo>
                <a:lnTo>
                  <a:pt x="4322591" y="804449"/>
                </a:lnTo>
                <a:lnTo>
                  <a:pt x="2827117" y="8044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84BB-F78C-560A-8E85-B3171DA99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95D686-CF32-DC7F-A3D5-136B9E554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20544A-1302-561E-C44A-2DF4D71688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122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F7E63B-5978-4A76-4F42-A82010AC24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560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32411-8ED5-AAA3-0BE3-146B7003E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122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47A488-E882-F41F-4763-9138ABC9D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560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A41C4F-FD1D-5957-FF3E-8844BDB0E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8B7FB6D-F459-D009-C59A-7DC224E0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7E9B9A-F027-FF50-CBA1-472D29184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21361C-7164-6051-8691-7DC30111D8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5382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583F43-0610-5F8D-55EA-FBCD343733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210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AFF32D-2A2B-DB88-8C34-8965DE0035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5382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09C6BC-4684-9173-4958-18197ADF46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5210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C8BF47-1B60-E77C-C0E0-B293562E5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2CB509A-4F8E-F51E-2077-E184DD08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055D40-6B2A-1D8E-A87F-C464C2D184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6055" y="1456837"/>
            <a:ext cx="1739831" cy="4715365"/>
          </a:xfrm>
          <a:custGeom>
            <a:avLst/>
            <a:gdLst>
              <a:gd name="connsiteX0" fmla="*/ 0 w 1739831"/>
              <a:gd name="connsiteY0" fmla="*/ 0 h 4715365"/>
              <a:gd name="connsiteX1" fmla="*/ 1739831 w 1739831"/>
              <a:gd name="connsiteY1" fmla="*/ 0 h 4715365"/>
              <a:gd name="connsiteX2" fmla="*/ 1739831 w 1739831"/>
              <a:gd name="connsiteY2" fmla="*/ 4715365 h 4715365"/>
              <a:gd name="connsiteX3" fmla="*/ 0 w 1739831"/>
              <a:gd name="connsiteY3" fmla="*/ 4715365 h 471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5365">
                <a:moveTo>
                  <a:pt x="0" y="0"/>
                </a:moveTo>
                <a:lnTo>
                  <a:pt x="1739831" y="0"/>
                </a:lnTo>
                <a:lnTo>
                  <a:pt x="1739831" y="4715365"/>
                </a:lnTo>
                <a:lnTo>
                  <a:pt x="0" y="47153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AC44E-3253-B230-AFEB-0D27EC49D4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8975" y="685800"/>
            <a:ext cx="2348104" cy="4707750"/>
          </a:xfrm>
          <a:custGeom>
            <a:avLst/>
            <a:gdLst>
              <a:gd name="connsiteX0" fmla="*/ 0 w 2348104"/>
              <a:gd name="connsiteY0" fmla="*/ 0 h 4707750"/>
              <a:gd name="connsiteX1" fmla="*/ 2348104 w 2348104"/>
              <a:gd name="connsiteY1" fmla="*/ 0 h 4707750"/>
              <a:gd name="connsiteX2" fmla="*/ 2348104 w 2348104"/>
              <a:gd name="connsiteY2" fmla="*/ 4707750 h 4707750"/>
              <a:gd name="connsiteX3" fmla="*/ 0 w 2348104"/>
              <a:gd name="connsiteY3" fmla="*/ 4707750 h 470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04" h="4707750">
                <a:moveTo>
                  <a:pt x="0" y="0"/>
                </a:moveTo>
                <a:lnTo>
                  <a:pt x="2348104" y="0"/>
                </a:lnTo>
                <a:lnTo>
                  <a:pt x="2348104" y="4707750"/>
                </a:lnTo>
                <a:lnTo>
                  <a:pt x="0" y="470775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59C806-ED92-7EBF-AED8-37F7F158E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0170" y="1455608"/>
            <a:ext cx="1739831" cy="4716593"/>
          </a:xfrm>
          <a:custGeom>
            <a:avLst/>
            <a:gdLst>
              <a:gd name="connsiteX0" fmla="*/ 0 w 1739831"/>
              <a:gd name="connsiteY0" fmla="*/ 0 h 4716593"/>
              <a:gd name="connsiteX1" fmla="*/ 1739831 w 1739831"/>
              <a:gd name="connsiteY1" fmla="*/ 0 h 4716593"/>
              <a:gd name="connsiteX2" fmla="*/ 1739831 w 1739831"/>
              <a:gd name="connsiteY2" fmla="*/ 4716593 h 4716593"/>
              <a:gd name="connsiteX3" fmla="*/ 0 w 1739831"/>
              <a:gd name="connsiteY3" fmla="*/ 4716593 h 471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6593">
                <a:moveTo>
                  <a:pt x="0" y="0"/>
                </a:moveTo>
                <a:lnTo>
                  <a:pt x="1739831" y="0"/>
                </a:lnTo>
                <a:lnTo>
                  <a:pt x="1739831" y="4716593"/>
                </a:lnTo>
                <a:lnTo>
                  <a:pt x="0" y="4716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48232C-C7DD-4C50-5370-1CD27DE2F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598A88-F283-E6CB-8E31-01CF60824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56B48D-6F4E-9768-08FF-B1C33AA419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3D2404-645F-BA0D-44B8-8CCE40BC05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185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6F3DFB-15BD-6953-8CEF-D688535C0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354E0B-EEC3-3114-CF4D-1AAB0C286B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FBF2FA-5D3A-DA7A-A893-D926049CA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32DD2AB-7C33-E0B5-4FC9-6007BFEB9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78333E-C795-1D1A-68B3-987D4DA00A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2382F7-F0D3-5BDB-5E8E-70C94F07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46DEE4-E33E-EF47-3FE5-F47BA782F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C3CD5C7-6642-347A-98AE-74D37B981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7499C8A-4924-5E01-E622-04674C536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8C44C-FA8F-5C9D-38AA-F038B5D4B2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FDAE8EB-F912-DA2A-164B-AD1A19CF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2C72E6E-A0A6-3A9C-8AC1-1E4AB0D8E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38B4A3-1353-02C5-3E61-DE26E4698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726" y="685803"/>
            <a:ext cx="4574275" cy="5486399"/>
          </a:xfrm>
          <a:custGeom>
            <a:avLst/>
            <a:gdLst>
              <a:gd name="connsiteX0" fmla="*/ 0 w 4574275"/>
              <a:gd name="connsiteY0" fmla="*/ 0 h 5486399"/>
              <a:gd name="connsiteX1" fmla="*/ 4574275 w 4574275"/>
              <a:gd name="connsiteY1" fmla="*/ 0 h 5486399"/>
              <a:gd name="connsiteX2" fmla="*/ 4574275 w 4574275"/>
              <a:gd name="connsiteY2" fmla="*/ 5486399 h 5486399"/>
              <a:gd name="connsiteX3" fmla="*/ 0 w 4574275"/>
              <a:gd name="connsiteY3" fmla="*/ 5486399 h 54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6399">
                <a:moveTo>
                  <a:pt x="0" y="0"/>
                </a:moveTo>
                <a:lnTo>
                  <a:pt x="4574275" y="0"/>
                </a:lnTo>
                <a:lnTo>
                  <a:pt x="4574275" y="5486399"/>
                </a:lnTo>
                <a:lnTo>
                  <a:pt x="0" y="54863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F17F9D-D38E-068E-71C1-6539414FB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DBF6751-05AB-48DC-C3BA-7DB88D295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131450-0D04-2EB9-DE8C-FB13BD94C4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5727" y="685802"/>
            <a:ext cx="4574275" cy="5481674"/>
          </a:xfrm>
          <a:custGeom>
            <a:avLst/>
            <a:gdLst>
              <a:gd name="connsiteX0" fmla="*/ 0 w 4574275"/>
              <a:gd name="connsiteY0" fmla="*/ 0 h 5481674"/>
              <a:gd name="connsiteX1" fmla="*/ 4574275 w 4574275"/>
              <a:gd name="connsiteY1" fmla="*/ 0 h 5481674"/>
              <a:gd name="connsiteX2" fmla="*/ 4574275 w 4574275"/>
              <a:gd name="connsiteY2" fmla="*/ 5481674 h 5481674"/>
              <a:gd name="connsiteX3" fmla="*/ 0 w 4574275"/>
              <a:gd name="connsiteY3" fmla="*/ 5481674 h 548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1674">
                <a:moveTo>
                  <a:pt x="0" y="0"/>
                </a:moveTo>
                <a:lnTo>
                  <a:pt x="4574275" y="0"/>
                </a:lnTo>
                <a:lnTo>
                  <a:pt x="4574275" y="5481674"/>
                </a:lnTo>
                <a:lnTo>
                  <a:pt x="0" y="548167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D33DE9C-38BA-C422-D6C4-30A3B65AF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18C9D21-7F6A-C9ED-2CF4-D97B4757F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AFB1B-F5FE-0D7A-52E8-A7EF2F20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77996" y="52516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5A2008-5157-D904-8A8C-DDE9CB5E6C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88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F8AF645-58A2-C166-A693-D175AFB334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1994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86D9A8-7EBA-44BF-1384-B17F59B17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7996" y="348053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002CF66-774C-8074-EE81-D51FFCF1A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C41C3AC-D0DF-8D73-03F2-68F204974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364FA0-589C-81C5-EC33-40098567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5636" y="863600"/>
            <a:ext cx="5891802" cy="5130798"/>
          </a:xfrm>
          <a:custGeom>
            <a:avLst/>
            <a:gdLst>
              <a:gd name="connsiteX0" fmla="*/ 2943509 w 5891802"/>
              <a:gd name="connsiteY0" fmla="*/ 2618047 h 5130798"/>
              <a:gd name="connsiteX1" fmla="*/ 4393726 w 5891802"/>
              <a:gd name="connsiteY1" fmla="*/ 5130798 h 5130798"/>
              <a:gd name="connsiteX2" fmla="*/ 1498079 w 5891802"/>
              <a:gd name="connsiteY2" fmla="*/ 5130798 h 5130798"/>
              <a:gd name="connsiteX3" fmla="*/ 2991370 w 5891802"/>
              <a:gd name="connsiteY3" fmla="*/ 2594117 h 5130798"/>
              <a:gd name="connsiteX4" fmla="*/ 5891802 w 5891802"/>
              <a:gd name="connsiteY4" fmla="*/ 2594117 h 5130798"/>
              <a:gd name="connsiteX5" fmla="*/ 4441586 w 5891802"/>
              <a:gd name="connsiteY5" fmla="*/ 5102081 h 5130798"/>
              <a:gd name="connsiteX6" fmla="*/ 0 w 5891802"/>
              <a:gd name="connsiteY6" fmla="*/ 2594117 h 5130798"/>
              <a:gd name="connsiteX7" fmla="*/ 2900432 w 5891802"/>
              <a:gd name="connsiteY7" fmla="*/ 2594117 h 5130798"/>
              <a:gd name="connsiteX8" fmla="*/ 1450216 w 5891802"/>
              <a:gd name="connsiteY8" fmla="*/ 5102081 h 5130798"/>
              <a:gd name="connsiteX9" fmla="*/ 4441586 w 5891802"/>
              <a:gd name="connsiteY9" fmla="*/ 28717 h 5130798"/>
              <a:gd name="connsiteX10" fmla="*/ 5891802 w 5891802"/>
              <a:gd name="connsiteY10" fmla="*/ 2536681 h 5130798"/>
              <a:gd name="connsiteX11" fmla="*/ 2991370 w 5891802"/>
              <a:gd name="connsiteY11" fmla="*/ 2536681 h 5130798"/>
              <a:gd name="connsiteX12" fmla="*/ 1450216 w 5891802"/>
              <a:gd name="connsiteY12" fmla="*/ 28717 h 5130798"/>
              <a:gd name="connsiteX13" fmla="*/ 2900432 w 5891802"/>
              <a:gd name="connsiteY13" fmla="*/ 2536681 h 5130798"/>
              <a:gd name="connsiteX14" fmla="*/ 0 w 5891802"/>
              <a:gd name="connsiteY14" fmla="*/ 2536681 h 5130798"/>
              <a:gd name="connsiteX15" fmla="*/ 1498079 w 5891802"/>
              <a:gd name="connsiteY15" fmla="*/ 0 h 5130798"/>
              <a:gd name="connsiteX16" fmla="*/ 4393726 w 5891802"/>
              <a:gd name="connsiteY16" fmla="*/ 0 h 5130798"/>
              <a:gd name="connsiteX17" fmla="*/ 2943509 w 5891802"/>
              <a:gd name="connsiteY17" fmla="*/ 2512751 h 513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91802" h="5130798">
                <a:moveTo>
                  <a:pt x="2943509" y="2618047"/>
                </a:moveTo>
                <a:lnTo>
                  <a:pt x="4393726" y="5130798"/>
                </a:lnTo>
                <a:lnTo>
                  <a:pt x="1498079" y="5130798"/>
                </a:lnTo>
                <a:close/>
                <a:moveTo>
                  <a:pt x="2991370" y="2594117"/>
                </a:moveTo>
                <a:lnTo>
                  <a:pt x="5891802" y="2594117"/>
                </a:lnTo>
                <a:lnTo>
                  <a:pt x="4441586" y="5102081"/>
                </a:lnTo>
                <a:close/>
                <a:moveTo>
                  <a:pt x="0" y="2594117"/>
                </a:moveTo>
                <a:lnTo>
                  <a:pt x="2900432" y="2594117"/>
                </a:lnTo>
                <a:lnTo>
                  <a:pt x="1450216" y="5102081"/>
                </a:lnTo>
                <a:close/>
                <a:moveTo>
                  <a:pt x="4441586" y="28717"/>
                </a:moveTo>
                <a:lnTo>
                  <a:pt x="5891802" y="2536681"/>
                </a:lnTo>
                <a:lnTo>
                  <a:pt x="2991370" y="2536681"/>
                </a:lnTo>
                <a:close/>
                <a:moveTo>
                  <a:pt x="1450216" y="28717"/>
                </a:moveTo>
                <a:lnTo>
                  <a:pt x="2900432" y="2536681"/>
                </a:lnTo>
                <a:lnTo>
                  <a:pt x="0" y="2536681"/>
                </a:lnTo>
                <a:close/>
                <a:moveTo>
                  <a:pt x="1498079" y="0"/>
                </a:moveTo>
                <a:lnTo>
                  <a:pt x="4393726" y="0"/>
                </a:lnTo>
                <a:lnTo>
                  <a:pt x="2943509" y="251275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98971F-3623-E6C2-5BFB-27E216C10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565DC6-3A36-FC55-6085-8E030EC01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B00DC1-38CB-7595-2E22-5A224E6C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60256" cy="6858000"/>
          </a:xfrm>
          <a:custGeom>
            <a:avLst/>
            <a:gdLst>
              <a:gd name="connsiteX0" fmla="*/ 0 w 6860256"/>
              <a:gd name="connsiteY0" fmla="*/ 0 h 6858000"/>
              <a:gd name="connsiteX1" fmla="*/ 6860256 w 6860256"/>
              <a:gd name="connsiteY1" fmla="*/ 0 h 6858000"/>
              <a:gd name="connsiteX2" fmla="*/ 5859468 w 6860256"/>
              <a:gd name="connsiteY2" fmla="*/ 6858000 h 6858000"/>
              <a:gd name="connsiteX3" fmla="*/ 0 w 68602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256" h="6858000">
                <a:moveTo>
                  <a:pt x="0" y="0"/>
                </a:moveTo>
                <a:lnTo>
                  <a:pt x="6860256" y="0"/>
                </a:lnTo>
                <a:lnTo>
                  <a:pt x="585946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7FAD-6732-1F3E-8681-279038A1E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AC8DBDE-44EF-7B6C-5167-2B63357F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45E76F-617F-FFF9-83A8-3C1EC4695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856965" cy="6858000"/>
          </a:xfrm>
          <a:custGeom>
            <a:avLst/>
            <a:gdLst>
              <a:gd name="connsiteX0" fmla="*/ 2061753 w 6856965"/>
              <a:gd name="connsiteY0" fmla="*/ 5222325 h 6858000"/>
              <a:gd name="connsiteX1" fmla="*/ 2739610 w 6856965"/>
              <a:gd name="connsiteY1" fmla="*/ 6858000 h 6858000"/>
              <a:gd name="connsiteX2" fmla="*/ 1383899 w 6856965"/>
              <a:gd name="connsiteY2" fmla="*/ 6858000 h 6858000"/>
              <a:gd name="connsiteX3" fmla="*/ 0 w 6856965"/>
              <a:gd name="connsiteY3" fmla="*/ 247289 h 6858000"/>
              <a:gd name="connsiteX4" fmla="*/ 1968210 w 6856965"/>
              <a:gd name="connsiteY4" fmla="*/ 4996602 h 6858000"/>
              <a:gd name="connsiteX5" fmla="*/ 1196810 w 6856965"/>
              <a:gd name="connsiteY5" fmla="*/ 6858000 h 6858000"/>
              <a:gd name="connsiteX6" fmla="*/ 0 w 6856965"/>
              <a:gd name="connsiteY6" fmla="*/ 6858000 h 6858000"/>
              <a:gd name="connsiteX7" fmla="*/ 4182524 w 6856965"/>
              <a:gd name="connsiteY7" fmla="*/ 104876 h 6858000"/>
              <a:gd name="connsiteX8" fmla="*/ 6856965 w 6856965"/>
              <a:gd name="connsiteY8" fmla="*/ 6858000 h 6858000"/>
              <a:gd name="connsiteX9" fmla="*/ 2926697 w 6856965"/>
              <a:gd name="connsiteY9" fmla="*/ 6858000 h 6858000"/>
              <a:gd name="connsiteX10" fmla="*/ 2155296 w 6856965"/>
              <a:gd name="connsiteY10" fmla="*/ 4996603 h 6858000"/>
              <a:gd name="connsiteX11" fmla="*/ 84606 w 6856965"/>
              <a:gd name="connsiteY11" fmla="*/ 0 h 6858000"/>
              <a:gd name="connsiteX12" fmla="*/ 4038900 w 6856965"/>
              <a:gd name="connsiteY12" fmla="*/ 0 h 6858000"/>
              <a:gd name="connsiteX13" fmla="*/ 2061753 w 6856965"/>
              <a:gd name="connsiteY13" fmla="*/ 47708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6965" h="6858000">
                <a:moveTo>
                  <a:pt x="2061753" y="5222325"/>
                </a:moveTo>
                <a:lnTo>
                  <a:pt x="2739610" y="6858000"/>
                </a:lnTo>
                <a:lnTo>
                  <a:pt x="1383899" y="6858000"/>
                </a:lnTo>
                <a:close/>
                <a:moveTo>
                  <a:pt x="0" y="247289"/>
                </a:moveTo>
                <a:lnTo>
                  <a:pt x="1968210" y="4996602"/>
                </a:lnTo>
                <a:lnTo>
                  <a:pt x="1196810" y="6858000"/>
                </a:lnTo>
                <a:lnTo>
                  <a:pt x="0" y="6858000"/>
                </a:lnTo>
                <a:close/>
                <a:moveTo>
                  <a:pt x="4182524" y="104876"/>
                </a:moveTo>
                <a:lnTo>
                  <a:pt x="6856965" y="6858000"/>
                </a:lnTo>
                <a:lnTo>
                  <a:pt x="2926697" y="6858000"/>
                </a:lnTo>
                <a:lnTo>
                  <a:pt x="2155296" y="4996603"/>
                </a:lnTo>
                <a:close/>
                <a:moveTo>
                  <a:pt x="84606" y="0"/>
                </a:moveTo>
                <a:lnTo>
                  <a:pt x="4038900" y="0"/>
                </a:lnTo>
                <a:lnTo>
                  <a:pt x="2061753" y="477088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9ECD251-4A67-2E06-9679-F0F2F9416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B9188BC-81EB-DEC6-7EAF-14D3CBA4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7A1770-B743-897D-0250-8AA47203F3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466" y="1"/>
            <a:ext cx="6857535" cy="6857999"/>
          </a:xfrm>
          <a:custGeom>
            <a:avLst/>
            <a:gdLst>
              <a:gd name="connsiteX0" fmla="*/ 4735134 w 6857535"/>
              <a:gd name="connsiteY0" fmla="*/ 2088565 h 6857999"/>
              <a:gd name="connsiteX1" fmla="*/ 6711682 w 6857535"/>
              <a:gd name="connsiteY1" fmla="*/ 6857999 h 6857999"/>
              <a:gd name="connsiteX2" fmla="*/ 2758587 w 6857535"/>
              <a:gd name="connsiteY2" fmla="*/ 6857999 h 6857999"/>
              <a:gd name="connsiteX3" fmla="*/ 5600676 w 6857535"/>
              <a:gd name="connsiteY3" fmla="*/ 0 h 6857999"/>
              <a:gd name="connsiteX4" fmla="*/ 6857535 w 6857535"/>
              <a:gd name="connsiteY4" fmla="*/ 0 h 6857999"/>
              <a:gd name="connsiteX5" fmla="*/ 6857535 w 6857535"/>
              <a:gd name="connsiteY5" fmla="*/ 6750454 h 6857999"/>
              <a:gd name="connsiteX6" fmla="*/ 6855905 w 6857535"/>
              <a:gd name="connsiteY6" fmla="*/ 6754569 h 6857999"/>
              <a:gd name="connsiteX7" fmla="*/ 4828677 w 6857535"/>
              <a:gd name="connsiteY7" fmla="*/ 1862842 h 6857999"/>
              <a:gd name="connsiteX8" fmla="*/ 4056680 w 6857535"/>
              <a:gd name="connsiteY8" fmla="*/ 0 h 6857999"/>
              <a:gd name="connsiteX9" fmla="*/ 5413589 w 6857535"/>
              <a:gd name="connsiteY9" fmla="*/ 0 h 6857999"/>
              <a:gd name="connsiteX10" fmla="*/ 4735134 w 6857535"/>
              <a:gd name="connsiteY10" fmla="*/ 1637120 h 6857999"/>
              <a:gd name="connsiteX11" fmla="*/ 0 w 6857535"/>
              <a:gd name="connsiteY11" fmla="*/ 0 h 6857999"/>
              <a:gd name="connsiteX12" fmla="*/ 3869592 w 6857535"/>
              <a:gd name="connsiteY12" fmla="*/ 0 h 6857999"/>
              <a:gd name="connsiteX13" fmla="*/ 4641591 w 6857535"/>
              <a:gd name="connsiteY13" fmla="*/ 1862843 h 6857999"/>
              <a:gd name="connsiteX14" fmla="*/ 2645375 w 6857535"/>
              <a:gd name="connsiteY14" fmla="*/ 667973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535" h="6857999">
                <a:moveTo>
                  <a:pt x="4735134" y="2088565"/>
                </a:moveTo>
                <a:lnTo>
                  <a:pt x="6711682" y="6857999"/>
                </a:lnTo>
                <a:lnTo>
                  <a:pt x="2758587" y="6857999"/>
                </a:lnTo>
                <a:close/>
                <a:moveTo>
                  <a:pt x="5600676" y="0"/>
                </a:moveTo>
                <a:lnTo>
                  <a:pt x="6857535" y="0"/>
                </a:lnTo>
                <a:lnTo>
                  <a:pt x="6857535" y="6750454"/>
                </a:lnTo>
                <a:lnTo>
                  <a:pt x="6855905" y="6754569"/>
                </a:lnTo>
                <a:lnTo>
                  <a:pt x="4828677" y="1862842"/>
                </a:lnTo>
                <a:close/>
                <a:moveTo>
                  <a:pt x="4056680" y="0"/>
                </a:moveTo>
                <a:lnTo>
                  <a:pt x="5413589" y="0"/>
                </a:lnTo>
                <a:lnTo>
                  <a:pt x="4735134" y="1637120"/>
                </a:lnTo>
                <a:close/>
                <a:moveTo>
                  <a:pt x="0" y="0"/>
                </a:moveTo>
                <a:lnTo>
                  <a:pt x="3869592" y="0"/>
                </a:lnTo>
                <a:lnTo>
                  <a:pt x="4641591" y="1862843"/>
                </a:lnTo>
                <a:lnTo>
                  <a:pt x="2645375" y="667973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FE701FE-DCBC-2C8A-6E33-47F76DA8F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5B53F68-4FBD-C29A-CD39-B553A0FD7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8A4303-5A3E-F1F6-093F-6D925EC2A1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2400" y="0"/>
            <a:ext cx="4419600" cy="6858000"/>
          </a:xfrm>
          <a:custGeom>
            <a:avLst/>
            <a:gdLst>
              <a:gd name="connsiteX0" fmla="*/ 1938407 w 4419600"/>
              <a:gd name="connsiteY0" fmla="*/ 3499372 h 6858000"/>
              <a:gd name="connsiteX1" fmla="*/ 3876816 w 4419600"/>
              <a:gd name="connsiteY1" fmla="*/ 6858000 h 6858000"/>
              <a:gd name="connsiteX2" fmla="*/ 0 w 4419600"/>
              <a:gd name="connsiteY2" fmla="*/ 6858000 h 6858000"/>
              <a:gd name="connsiteX3" fmla="*/ 2002384 w 4419600"/>
              <a:gd name="connsiteY3" fmla="*/ 3467386 h 6858000"/>
              <a:gd name="connsiteX4" fmla="*/ 4419600 w 4419600"/>
              <a:gd name="connsiteY4" fmla="*/ 3467386 h 6858000"/>
              <a:gd name="connsiteX5" fmla="*/ 4419600 w 4419600"/>
              <a:gd name="connsiteY5" fmla="*/ 5991579 h 6858000"/>
              <a:gd name="connsiteX6" fmla="*/ 3940792 w 4419600"/>
              <a:gd name="connsiteY6" fmla="*/ 6819616 h 6858000"/>
              <a:gd name="connsiteX7" fmla="*/ 3940792 w 4419600"/>
              <a:gd name="connsiteY7" fmla="*/ 38385 h 6858000"/>
              <a:gd name="connsiteX8" fmla="*/ 4419600 w 4419600"/>
              <a:gd name="connsiteY8" fmla="*/ 866423 h 6858000"/>
              <a:gd name="connsiteX9" fmla="*/ 4419600 w 4419600"/>
              <a:gd name="connsiteY9" fmla="*/ 3390615 h 6858000"/>
              <a:gd name="connsiteX10" fmla="*/ 2002384 w 4419600"/>
              <a:gd name="connsiteY10" fmla="*/ 3390615 h 6858000"/>
              <a:gd name="connsiteX11" fmla="*/ 0 w 4419600"/>
              <a:gd name="connsiteY11" fmla="*/ 0 h 6858000"/>
              <a:gd name="connsiteX12" fmla="*/ 3876816 w 4419600"/>
              <a:gd name="connsiteY12" fmla="*/ 0 h 6858000"/>
              <a:gd name="connsiteX13" fmla="*/ 1938407 w 4419600"/>
              <a:gd name="connsiteY13" fmla="*/ 33586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1938407" y="3499372"/>
                </a:moveTo>
                <a:lnTo>
                  <a:pt x="3876816" y="6858000"/>
                </a:lnTo>
                <a:lnTo>
                  <a:pt x="0" y="6858000"/>
                </a:lnTo>
                <a:close/>
                <a:moveTo>
                  <a:pt x="2002384" y="3467386"/>
                </a:moveTo>
                <a:lnTo>
                  <a:pt x="4419600" y="3467386"/>
                </a:lnTo>
                <a:lnTo>
                  <a:pt x="4419600" y="5991579"/>
                </a:lnTo>
                <a:lnTo>
                  <a:pt x="3940792" y="6819616"/>
                </a:lnTo>
                <a:close/>
                <a:moveTo>
                  <a:pt x="3940792" y="38385"/>
                </a:moveTo>
                <a:lnTo>
                  <a:pt x="4419600" y="866423"/>
                </a:lnTo>
                <a:lnTo>
                  <a:pt x="4419600" y="3390615"/>
                </a:lnTo>
                <a:lnTo>
                  <a:pt x="2002384" y="3390615"/>
                </a:lnTo>
                <a:close/>
                <a:moveTo>
                  <a:pt x="0" y="0"/>
                </a:moveTo>
                <a:lnTo>
                  <a:pt x="3876816" y="0"/>
                </a:lnTo>
                <a:lnTo>
                  <a:pt x="1938407" y="33586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9D2E556-77CB-8BE6-25C1-C6F4114F9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0F07D3B-FA5F-5596-0CBE-28843F7DE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608925-B82A-05F3-F059-2E10B2D34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19600" cy="6858000"/>
          </a:xfrm>
          <a:custGeom>
            <a:avLst/>
            <a:gdLst>
              <a:gd name="connsiteX0" fmla="*/ 2478134 w 4419600"/>
              <a:gd name="connsiteY0" fmla="*/ 3504894 h 6858000"/>
              <a:gd name="connsiteX1" fmla="*/ 4413355 w 4419600"/>
              <a:gd name="connsiteY1" fmla="*/ 6858000 h 6858000"/>
              <a:gd name="connsiteX2" fmla="*/ 542913 w 4419600"/>
              <a:gd name="connsiteY2" fmla="*/ 6858000 h 6858000"/>
              <a:gd name="connsiteX3" fmla="*/ 0 w 4419600"/>
              <a:gd name="connsiteY3" fmla="*/ 3472857 h 6858000"/>
              <a:gd name="connsiteX4" fmla="*/ 2414056 w 4419600"/>
              <a:gd name="connsiteY4" fmla="*/ 3472857 h 6858000"/>
              <a:gd name="connsiteX5" fmla="*/ 472590 w 4419600"/>
              <a:gd name="connsiteY5" fmla="*/ 6830377 h 6858000"/>
              <a:gd name="connsiteX6" fmla="*/ 0 w 4419600"/>
              <a:gd name="connsiteY6" fmla="*/ 6013093 h 6858000"/>
              <a:gd name="connsiteX7" fmla="*/ 472590 w 4419600"/>
              <a:gd name="connsiteY7" fmla="*/ 38445 h 6858000"/>
              <a:gd name="connsiteX8" fmla="*/ 2414056 w 4419600"/>
              <a:gd name="connsiteY8" fmla="*/ 3395965 h 6858000"/>
              <a:gd name="connsiteX9" fmla="*/ 0 w 4419600"/>
              <a:gd name="connsiteY9" fmla="*/ 3395965 h 6858000"/>
              <a:gd name="connsiteX10" fmla="*/ 0 w 4419600"/>
              <a:gd name="connsiteY10" fmla="*/ 855729 h 6858000"/>
              <a:gd name="connsiteX11" fmla="*/ 536667 w 4419600"/>
              <a:gd name="connsiteY11" fmla="*/ 0 h 6858000"/>
              <a:gd name="connsiteX12" fmla="*/ 4419600 w 4419600"/>
              <a:gd name="connsiteY12" fmla="*/ 0 h 6858000"/>
              <a:gd name="connsiteX13" fmla="*/ 2478134 w 4419600"/>
              <a:gd name="connsiteY13" fmla="*/ 33639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2478134" y="3504894"/>
                </a:moveTo>
                <a:lnTo>
                  <a:pt x="4413355" y="6858000"/>
                </a:lnTo>
                <a:lnTo>
                  <a:pt x="542913" y="6858000"/>
                </a:lnTo>
                <a:close/>
                <a:moveTo>
                  <a:pt x="0" y="3472857"/>
                </a:moveTo>
                <a:lnTo>
                  <a:pt x="2414056" y="3472857"/>
                </a:lnTo>
                <a:lnTo>
                  <a:pt x="472590" y="6830377"/>
                </a:lnTo>
                <a:lnTo>
                  <a:pt x="0" y="6013093"/>
                </a:lnTo>
                <a:close/>
                <a:moveTo>
                  <a:pt x="472590" y="38445"/>
                </a:moveTo>
                <a:lnTo>
                  <a:pt x="2414056" y="3395965"/>
                </a:lnTo>
                <a:lnTo>
                  <a:pt x="0" y="3395965"/>
                </a:lnTo>
                <a:lnTo>
                  <a:pt x="0" y="855729"/>
                </a:lnTo>
                <a:close/>
                <a:moveTo>
                  <a:pt x="536667" y="0"/>
                </a:moveTo>
                <a:lnTo>
                  <a:pt x="4419600" y="0"/>
                </a:lnTo>
                <a:lnTo>
                  <a:pt x="2478134" y="33639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6763D1A-B465-9E75-0A91-FF7C69EC1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D44FA51-D60C-AF86-00BF-D01080D1A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F4341-BDAD-2787-405D-B64713BA06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8577" y="1672009"/>
            <a:ext cx="3994857" cy="4575847"/>
          </a:xfrm>
          <a:custGeom>
            <a:avLst/>
            <a:gdLst>
              <a:gd name="connsiteX0" fmla="*/ 2031355 w 3994857"/>
              <a:gd name="connsiteY0" fmla="*/ 2347294 h 4575847"/>
              <a:gd name="connsiteX1" fmla="*/ 3963051 w 3994857"/>
              <a:gd name="connsiteY1" fmla="*/ 3463690 h 4575847"/>
              <a:gd name="connsiteX2" fmla="*/ 2033193 w 3994857"/>
              <a:gd name="connsiteY2" fmla="*/ 4575847 h 4575847"/>
              <a:gd name="connsiteX3" fmla="*/ 2031355 w 3994857"/>
              <a:gd name="connsiteY3" fmla="*/ 4575847 h 4575847"/>
              <a:gd name="connsiteX4" fmla="*/ 1962442 w 3994857"/>
              <a:gd name="connsiteY4" fmla="*/ 2347294 h 4575847"/>
              <a:gd name="connsiteX5" fmla="*/ 1962442 w 3994857"/>
              <a:gd name="connsiteY5" fmla="*/ 4575847 h 4575847"/>
              <a:gd name="connsiteX6" fmla="*/ 1958767 w 3994857"/>
              <a:gd name="connsiteY6" fmla="*/ 4575847 h 4575847"/>
              <a:gd name="connsiteX7" fmla="*/ 30746 w 3994857"/>
              <a:gd name="connsiteY7" fmla="*/ 3463691 h 4575847"/>
              <a:gd name="connsiteX8" fmla="*/ 3994857 w 3994857"/>
              <a:gd name="connsiteY8" fmla="*/ 1175767 h 4575847"/>
              <a:gd name="connsiteX9" fmla="*/ 3994857 w 3994857"/>
              <a:gd name="connsiteY9" fmla="*/ 3403259 h 4575847"/>
              <a:gd name="connsiteX10" fmla="*/ 2064221 w 3994857"/>
              <a:gd name="connsiteY10" fmla="*/ 2288983 h 4575847"/>
              <a:gd name="connsiteX11" fmla="*/ 0 w 3994857"/>
              <a:gd name="connsiteY11" fmla="*/ 1175767 h 4575847"/>
              <a:gd name="connsiteX12" fmla="*/ 1929575 w 3994857"/>
              <a:gd name="connsiteY12" fmla="*/ 2288983 h 4575847"/>
              <a:gd name="connsiteX13" fmla="*/ 0 w 3994857"/>
              <a:gd name="connsiteY13" fmla="*/ 3403259 h 4575847"/>
              <a:gd name="connsiteX14" fmla="*/ 2031355 w 3994857"/>
              <a:gd name="connsiteY14" fmla="*/ 1059 h 4575847"/>
              <a:gd name="connsiteX15" fmla="*/ 3959870 w 3994857"/>
              <a:gd name="connsiteY15" fmla="*/ 1117455 h 4575847"/>
              <a:gd name="connsiteX16" fmla="*/ 2031355 w 3994857"/>
              <a:gd name="connsiteY16" fmla="*/ 2230671 h 4575847"/>
              <a:gd name="connsiteX17" fmla="*/ 1962440 w 3994857"/>
              <a:gd name="connsiteY17" fmla="*/ 0 h 4575847"/>
              <a:gd name="connsiteX18" fmla="*/ 1962442 w 3994857"/>
              <a:gd name="connsiteY18" fmla="*/ 0 h 4575847"/>
              <a:gd name="connsiteX19" fmla="*/ 1962442 w 3994857"/>
              <a:gd name="connsiteY19" fmla="*/ 2230672 h 4575847"/>
              <a:gd name="connsiteX20" fmla="*/ 34987 w 3994857"/>
              <a:gd name="connsiteY20" fmla="*/ 1117456 h 45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857" h="4575847">
                <a:moveTo>
                  <a:pt x="2031355" y="2347294"/>
                </a:moveTo>
                <a:lnTo>
                  <a:pt x="3963051" y="3463690"/>
                </a:lnTo>
                <a:lnTo>
                  <a:pt x="2033193" y="4575847"/>
                </a:lnTo>
                <a:lnTo>
                  <a:pt x="2031355" y="4575847"/>
                </a:lnTo>
                <a:close/>
                <a:moveTo>
                  <a:pt x="1962442" y="2347294"/>
                </a:moveTo>
                <a:lnTo>
                  <a:pt x="1962442" y="4575847"/>
                </a:lnTo>
                <a:lnTo>
                  <a:pt x="1958767" y="4575847"/>
                </a:lnTo>
                <a:lnTo>
                  <a:pt x="30746" y="3463691"/>
                </a:lnTo>
                <a:close/>
                <a:moveTo>
                  <a:pt x="3994857" y="1175767"/>
                </a:moveTo>
                <a:lnTo>
                  <a:pt x="3994857" y="3403259"/>
                </a:lnTo>
                <a:lnTo>
                  <a:pt x="2064221" y="2288983"/>
                </a:lnTo>
                <a:close/>
                <a:moveTo>
                  <a:pt x="0" y="1175767"/>
                </a:moveTo>
                <a:lnTo>
                  <a:pt x="1929575" y="2288983"/>
                </a:lnTo>
                <a:lnTo>
                  <a:pt x="0" y="3403259"/>
                </a:lnTo>
                <a:close/>
                <a:moveTo>
                  <a:pt x="2031355" y="1059"/>
                </a:moveTo>
                <a:lnTo>
                  <a:pt x="3959870" y="1117455"/>
                </a:lnTo>
                <a:lnTo>
                  <a:pt x="2031355" y="2230671"/>
                </a:lnTo>
                <a:close/>
                <a:moveTo>
                  <a:pt x="1962440" y="0"/>
                </a:moveTo>
                <a:lnTo>
                  <a:pt x="1962442" y="0"/>
                </a:lnTo>
                <a:lnTo>
                  <a:pt x="1962442" y="2230672"/>
                </a:lnTo>
                <a:lnTo>
                  <a:pt x="34987" y="11174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91B014-446D-F2D3-D051-CF098D63C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508964-F9F6-BCE9-8CC1-842E4AE42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9DEE-A68C-F5C0-17F5-00245EF76C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144" y="685802"/>
            <a:ext cx="5106766" cy="5486398"/>
          </a:xfrm>
          <a:custGeom>
            <a:avLst/>
            <a:gdLst>
              <a:gd name="connsiteX0" fmla="*/ 0 w 5106766"/>
              <a:gd name="connsiteY0" fmla="*/ 584435 h 5486398"/>
              <a:gd name="connsiteX1" fmla="*/ 987442 w 5106766"/>
              <a:gd name="connsiteY1" fmla="*/ 584435 h 5486398"/>
              <a:gd name="connsiteX2" fmla="*/ 987442 w 5106766"/>
              <a:gd name="connsiteY2" fmla="*/ 5486398 h 5486398"/>
              <a:gd name="connsiteX3" fmla="*/ 0 w 5106766"/>
              <a:gd name="connsiteY3" fmla="*/ 5486398 h 5486398"/>
              <a:gd name="connsiteX4" fmla="*/ 2059662 w 5106766"/>
              <a:gd name="connsiteY4" fmla="*/ 432766 h 5486398"/>
              <a:gd name="connsiteX5" fmla="*/ 3047104 w 5106766"/>
              <a:gd name="connsiteY5" fmla="*/ 432766 h 5486398"/>
              <a:gd name="connsiteX6" fmla="*/ 3047104 w 5106766"/>
              <a:gd name="connsiteY6" fmla="*/ 5452021 h 5486398"/>
              <a:gd name="connsiteX7" fmla="*/ 2059662 w 5106766"/>
              <a:gd name="connsiteY7" fmla="*/ 5452021 h 5486398"/>
              <a:gd name="connsiteX8" fmla="*/ 4119324 w 5106766"/>
              <a:gd name="connsiteY8" fmla="*/ 266433 h 5486398"/>
              <a:gd name="connsiteX9" fmla="*/ 5106766 w 5106766"/>
              <a:gd name="connsiteY9" fmla="*/ 266433 h 5486398"/>
              <a:gd name="connsiteX10" fmla="*/ 5106766 w 5106766"/>
              <a:gd name="connsiteY10" fmla="*/ 5105034 h 5486398"/>
              <a:gd name="connsiteX11" fmla="*/ 4119324 w 5106766"/>
              <a:gd name="connsiteY11" fmla="*/ 5105034 h 5486398"/>
              <a:gd name="connsiteX12" fmla="*/ 1029831 w 5106766"/>
              <a:gd name="connsiteY12" fmla="*/ 140548 h 5486398"/>
              <a:gd name="connsiteX13" fmla="*/ 2017273 w 5106766"/>
              <a:gd name="connsiteY13" fmla="*/ 140548 h 5486398"/>
              <a:gd name="connsiteX14" fmla="*/ 2017273 w 5106766"/>
              <a:gd name="connsiteY14" fmla="*/ 5070654 h 5486398"/>
              <a:gd name="connsiteX15" fmla="*/ 1029831 w 5106766"/>
              <a:gd name="connsiteY15" fmla="*/ 5070654 h 5486398"/>
              <a:gd name="connsiteX16" fmla="*/ 3089493 w 5106766"/>
              <a:gd name="connsiteY16" fmla="*/ 0 h 5486398"/>
              <a:gd name="connsiteX17" fmla="*/ 4076935 w 5106766"/>
              <a:gd name="connsiteY17" fmla="*/ 0 h 5486398"/>
              <a:gd name="connsiteX18" fmla="*/ 4076935 w 5106766"/>
              <a:gd name="connsiteY18" fmla="*/ 5357479 h 5486398"/>
              <a:gd name="connsiteX19" fmla="*/ 3089493 w 5106766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6766" h="5486398">
                <a:moveTo>
                  <a:pt x="0" y="584435"/>
                </a:moveTo>
                <a:lnTo>
                  <a:pt x="987442" y="584435"/>
                </a:lnTo>
                <a:lnTo>
                  <a:pt x="987442" y="5486398"/>
                </a:lnTo>
                <a:lnTo>
                  <a:pt x="0" y="5486398"/>
                </a:lnTo>
                <a:close/>
                <a:moveTo>
                  <a:pt x="2059662" y="432766"/>
                </a:moveTo>
                <a:lnTo>
                  <a:pt x="3047104" y="432766"/>
                </a:lnTo>
                <a:lnTo>
                  <a:pt x="3047104" y="5452021"/>
                </a:lnTo>
                <a:lnTo>
                  <a:pt x="2059662" y="5452021"/>
                </a:lnTo>
                <a:close/>
                <a:moveTo>
                  <a:pt x="4119324" y="266433"/>
                </a:moveTo>
                <a:lnTo>
                  <a:pt x="5106766" y="266433"/>
                </a:lnTo>
                <a:lnTo>
                  <a:pt x="5106766" y="5105034"/>
                </a:lnTo>
                <a:lnTo>
                  <a:pt x="4119324" y="5105034"/>
                </a:lnTo>
                <a:close/>
                <a:moveTo>
                  <a:pt x="1029831" y="140548"/>
                </a:moveTo>
                <a:lnTo>
                  <a:pt x="2017273" y="140548"/>
                </a:lnTo>
                <a:lnTo>
                  <a:pt x="2017273" y="5070654"/>
                </a:lnTo>
                <a:lnTo>
                  <a:pt x="1029831" y="5070654"/>
                </a:lnTo>
                <a:close/>
                <a:moveTo>
                  <a:pt x="3089493" y="0"/>
                </a:moveTo>
                <a:lnTo>
                  <a:pt x="4076935" y="0"/>
                </a:lnTo>
                <a:lnTo>
                  <a:pt x="4076935" y="5357479"/>
                </a:lnTo>
                <a:lnTo>
                  <a:pt x="3089493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734280-A0FE-244B-ED02-9FDA45EC9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561531-9311-12CB-BCA5-94FF95B10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562B9A-9A9E-C220-EFAE-805D90201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2" y="0"/>
            <a:ext cx="6857999" cy="6858000"/>
          </a:xfrm>
          <a:custGeom>
            <a:avLst/>
            <a:gdLst>
              <a:gd name="connsiteX0" fmla="*/ 0 w 6857999"/>
              <a:gd name="connsiteY0" fmla="*/ 0 h 6858000"/>
              <a:gd name="connsiteX1" fmla="*/ 5901793 w 6857999"/>
              <a:gd name="connsiteY1" fmla="*/ 0 h 6858000"/>
              <a:gd name="connsiteX2" fmla="*/ 6857999 w 6857999"/>
              <a:gd name="connsiteY2" fmla="*/ 956206 h 6858000"/>
              <a:gd name="connsiteX3" fmla="*/ 6857999 w 6857999"/>
              <a:gd name="connsiteY3" fmla="*/ 5901794 h 6858000"/>
              <a:gd name="connsiteX4" fmla="*/ 5901793 w 6857999"/>
              <a:gd name="connsiteY4" fmla="*/ 6858000 h 6858000"/>
              <a:gd name="connsiteX5" fmla="*/ 0 w 6857999"/>
              <a:gd name="connsiteY5" fmla="*/ 6858000 h 6858000"/>
              <a:gd name="connsiteX6" fmla="*/ 3429000 w 6857999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7999" h="6858000">
                <a:moveTo>
                  <a:pt x="0" y="0"/>
                </a:moveTo>
                <a:lnTo>
                  <a:pt x="5901793" y="0"/>
                </a:lnTo>
                <a:lnTo>
                  <a:pt x="6857999" y="956206"/>
                </a:lnTo>
                <a:lnTo>
                  <a:pt x="6857999" y="5901794"/>
                </a:lnTo>
                <a:lnTo>
                  <a:pt x="5901793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621BC36-A232-00D8-28BD-95B230F94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FEF2DB-9C2D-0423-B9EE-A21AAFAAC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8A40CA-AD33-098B-6177-F40D7A627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016872" cy="6857999"/>
          </a:xfrm>
          <a:custGeom>
            <a:avLst/>
            <a:gdLst>
              <a:gd name="connsiteX0" fmla="*/ 0 w 4016872"/>
              <a:gd name="connsiteY0" fmla="*/ 0 h 6857999"/>
              <a:gd name="connsiteX1" fmla="*/ 2186797 w 4016872"/>
              <a:gd name="connsiteY1" fmla="*/ 0 h 6857999"/>
              <a:gd name="connsiteX2" fmla="*/ 4016872 w 4016872"/>
              <a:gd name="connsiteY2" fmla="*/ 2686977 h 6857999"/>
              <a:gd name="connsiteX3" fmla="*/ 1176026 w 4016872"/>
              <a:gd name="connsiteY3" fmla="*/ 6857999 h 6857999"/>
              <a:gd name="connsiteX4" fmla="*/ 33331 w 4016872"/>
              <a:gd name="connsiteY4" fmla="*/ 6857999 h 6857999"/>
              <a:gd name="connsiteX5" fmla="*/ 0 w 4016872"/>
              <a:gd name="connsiteY5" fmla="*/ 680906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6872" h="6857999">
                <a:moveTo>
                  <a:pt x="0" y="0"/>
                </a:moveTo>
                <a:lnTo>
                  <a:pt x="2186797" y="0"/>
                </a:lnTo>
                <a:lnTo>
                  <a:pt x="4016872" y="2686977"/>
                </a:lnTo>
                <a:lnTo>
                  <a:pt x="1176026" y="6857999"/>
                </a:lnTo>
                <a:lnTo>
                  <a:pt x="33331" y="6857999"/>
                </a:lnTo>
                <a:lnTo>
                  <a:pt x="0" y="680906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58B04C-49D4-874F-4C3A-9147EA11E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02335" y="2"/>
            <a:ext cx="4033083" cy="2910530"/>
          </a:xfrm>
          <a:custGeom>
            <a:avLst/>
            <a:gdLst>
              <a:gd name="connsiteX0" fmla="*/ 0 w 4033083"/>
              <a:gd name="connsiteY0" fmla="*/ 0 h 2910530"/>
              <a:gd name="connsiteX1" fmla="*/ 4033083 w 4033083"/>
              <a:gd name="connsiteY1" fmla="*/ 0 h 2910530"/>
              <a:gd name="connsiteX2" fmla="*/ 2020191 w 4033083"/>
              <a:gd name="connsiteY2" fmla="*/ 2910530 h 2910530"/>
              <a:gd name="connsiteX3" fmla="*/ 2012889 w 4033083"/>
              <a:gd name="connsiteY3" fmla="*/ 2910530 h 291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083" h="2910530">
                <a:moveTo>
                  <a:pt x="0" y="0"/>
                </a:moveTo>
                <a:lnTo>
                  <a:pt x="4033083" y="0"/>
                </a:lnTo>
                <a:lnTo>
                  <a:pt x="2020191" y="2910530"/>
                </a:lnTo>
                <a:lnTo>
                  <a:pt x="2012889" y="291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F87455E-8FD2-6C80-746A-CF781022C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551" y="2998158"/>
            <a:ext cx="5338847" cy="3859843"/>
          </a:xfrm>
          <a:custGeom>
            <a:avLst/>
            <a:gdLst>
              <a:gd name="connsiteX0" fmla="*/ 2669424 w 5338847"/>
              <a:gd name="connsiteY0" fmla="*/ 0 h 3859843"/>
              <a:gd name="connsiteX1" fmla="*/ 5338847 w 5338847"/>
              <a:gd name="connsiteY1" fmla="*/ 3859843 h 3859843"/>
              <a:gd name="connsiteX2" fmla="*/ 0 w 5338847"/>
              <a:gd name="connsiteY2" fmla="*/ 3859843 h 3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8847" h="3859843">
                <a:moveTo>
                  <a:pt x="2669424" y="0"/>
                </a:moveTo>
                <a:lnTo>
                  <a:pt x="5338847" y="3859843"/>
                </a:lnTo>
                <a:lnTo>
                  <a:pt x="0" y="385984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90721-7245-6800-5C3D-5E3534DD4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6883AB5-EF2F-5215-092D-FD19F8C7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ABAB3E-3BEF-4A17-BD37-E20A1CBDA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202" y="1"/>
            <a:ext cx="7162799" cy="6857998"/>
          </a:xfrm>
          <a:custGeom>
            <a:avLst/>
            <a:gdLst>
              <a:gd name="connsiteX0" fmla="*/ 5937868 w 7162799"/>
              <a:gd name="connsiteY0" fmla="*/ 5186481 h 6857998"/>
              <a:gd name="connsiteX1" fmla="*/ 6902571 w 7162799"/>
              <a:gd name="connsiteY1" fmla="*/ 6857998 h 6857998"/>
              <a:gd name="connsiteX2" fmla="*/ 4973164 w 7162799"/>
              <a:gd name="connsiteY2" fmla="*/ 6857998 h 6857998"/>
              <a:gd name="connsiteX3" fmla="*/ 3947966 w 7162799"/>
              <a:gd name="connsiteY3" fmla="*/ 5186481 h 6857998"/>
              <a:gd name="connsiteX4" fmla="*/ 4912669 w 7162799"/>
              <a:gd name="connsiteY4" fmla="*/ 6857998 h 6857998"/>
              <a:gd name="connsiteX5" fmla="*/ 2983262 w 7162799"/>
              <a:gd name="connsiteY5" fmla="*/ 6857998 h 6857998"/>
              <a:gd name="connsiteX6" fmla="*/ 1958063 w 7162799"/>
              <a:gd name="connsiteY6" fmla="*/ 5186481 h 6857998"/>
              <a:gd name="connsiteX7" fmla="*/ 2922768 w 7162799"/>
              <a:gd name="connsiteY7" fmla="*/ 6857998 h 6857998"/>
              <a:gd name="connsiteX8" fmla="*/ 993360 w 7162799"/>
              <a:gd name="connsiteY8" fmla="*/ 6857998 h 6857998"/>
              <a:gd name="connsiteX9" fmla="*/ 5969707 w 7162799"/>
              <a:gd name="connsiteY9" fmla="*/ 5170561 h 6857998"/>
              <a:gd name="connsiteX10" fmla="*/ 7162799 w 7162799"/>
              <a:gd name="connsiteY10" fmla="*/ 5170561 h 6857998"/>
              <a:gd name="connsiteX11" fmla="*/ 7162799 w 7162799"/>
              <a:gd name="connsiteY11" fmla="*/ 6438423 h 6857998"/>
              <a:gd name="connsiteX12" fmla="*/ 6931228 w 7162799"/>
              <a:gd name="connsiteY12" fmla="*/ 6838895 h 6857998"/>
              <a:gd name="connsiteX13" fmla="*/ 3979805 w 7162799"/>
              <a:gd name="connsiteY13" fmla="*/ 5170561 h 6857998"/>
              <a:gd name="connsiteX14" fmla="*/ 5909214 w 7162799"/>
              <a:gd name="connsiteY14" fmla="*/ 5170561 h 6857998"/>
              <a:gd name="connsiteX15" fmla="*/ 4944510 w 7162799"/>
              <a:gd name="connsiteY15" fmla="*/ 6838895 h 6857998"/>
              <a:gd name="connsiteX16" fmla="*/ 1989902 w 7162799"/>
              <a:gd name="connsiteY16" fmla="*/ 5170561 h 6857998"/>
              <a:gd name="connsiteX17" fmla="*/ 3919311 w 7162799"/>
              <a:gd name="connsiteY17" fmla="*/ 5170561 h 6857998"/>
              <a:gd name="connsiteX18" fmla="*/ 2954606 w 7162799"/>
              <a:gd name="connsiteY18" fmla="*/ 6838895 h 6857998"/>
              <a:gd name="connsiteX19" fmla="*/ 6931228 w 7162799"/>
              <a:gd name="connsiteY19" fmla="*/ 3464021 h 6857998"/>
              <a:gd name="connsiteX20" fmla="*/ 7162799 w 7162799"/>
              <a:gd name="connsiteY20" fmla="*/ 3865258 h 6857998"/>
              <a:gd name="connsiteX21" fmla="*/ 7162799 w 7162799"/>
              <a:gd name="connsiteY21" fmla="*/ 5135539 h 6857998"/>
              <a:gd name="connsiteX22" fmla="*/ 5969707 w 7162799"/>
              <a:gd name="connsiteY22" fmla="*/ 5135539 h 6857998"/>
              <a:gd name="connsiteX23" fmla="*/ 4944510 w 7162799"/>
              <a:gd name="connsiteY23" fmla="*/ 3464021 h 6857998"/>
              <a:gd name="connsiteX24" fmla="*/ 5909214 w 7162799"/>
              <a:gd name="connsiteY24" fmla="*/ 5135539 h 6857998"/>
              <a:gd name="connsiteX25" fmla="*/ 3979805 w 7162799"/>
              <a:gd name="connsiteY25" fmla="*/ 5135539 h 6857998"/>
              <a:gd name="connsiteX26" fmla="*/ 2954606 w 7162799"/>
              <a:gd name="connsiteY26" fmla="*/ 3464021 h 6857998"/>
              <a:gd name="connsiteX27" fmla="*/ 3919311 w 7162799"/>
              <a:gd name="connsiteY27" fmla="*/ 5135539 h 6857998"/>
              <a:gd name="connsiteX28" fmla="*/ 1989902 w 7162799"/>
              <a:gd name="connsiteY28" fmla="*/ 5135539 h 6857998"/>
              <a:gd name="connsiteX29" fmla="*/ 4973163 w 7162799"/>
              <a:gd name="connsiteY29" fmla="*/ 3448102 h 6857998"/>
              <a:gd name="connsiteX30" fmla="*/ 6902572 w 7162799"/>
              <a:gd name="connsiteY30" fmla="*/ 3448102 h 6857998"/>
              <a:gd name="connsiteX31" fmla="*/ 5937868 w 7162799"/>
              <a:gd name="connsiteY31" fmla="*/ 5116436 h 6857998"/>
              <a:gd name="connsiteX32" fmla="*/ 2983261 w 7162799"/>
              <a:gd name="connsiteY32" fmla="*/ 3448102 h 6857998"/>
              <a:gd name="connsiteX33" fmla="*/ 4912670 w 7162799"/>
              <a:gd name="connsiteY33" fmla="*/ 3448102 h 6857998"/>
              <a:gd name="connsiteX34" fmla="*/ 3947966 w 7162799"/>
              <a:gd name="connsiteY34" fmla="*/ 5116436 h 6857998"/>
              <a:gd name="connsiteX35" fmla="*/ 993359 w 7162799"/>
              <a:gd name="connsiteY35" fmla="*/ 3448102 h 6857998"/>
              <a:gd name="connsiteX36" fmla="*/ 2922768 w 7162799"/>
              <a:gd name="connsiteY36" fmla="*/ 3448102 h 6857998"/>
              <a:gd name="connsiteX37" fmla="*/ 1958063 w 7162799"/>
              <a:gd name="connsiteY37" fmla="*/ 5116436 h 6857998"/>
              <a:gd name="connsiteX38" fmla="*/ 3947966 w 7162799"/>
              <a:gd name="connsiteY38" fmla="*/ 1741563 h 6857998"/>
              <a:gd name="connsiteX39" fmla="*/ 4912670 w 7162799"/>
              <a:gd name="connsiteY39" fmla="*/ 3409895 h 6857998"/>
              <a:gd name="connsiteX40" fmla="*/ 2983261 w 7162799"/>
              <a:gd name="connsiteY40" fmla="*/ 3409895 h 6857998"/>
              <a:gd name="connsiteX41" fmla="*/ 1958063 w 7162799"/>
              <a:gd name="connsiteY41" fmla="*/ 1741563 h 6857998"/>
              <a:gd name="connsiteX42" fmla="*/ 2922768 w 7162799"/>
              <a:gd name="connsiteY42" fmla="*/ 3409895 h 6857998"/>
              <a:gd name="connsiteX43" fmla="*/ 993359 w 7162799"/>
              <a:gd name="connsiteY43" fmla="*/ 3409895 h 6857998"/>
              <a:gd name="connsiteX44" fmla="*/ 5937868 w 7162799"/>
              <a:gd name="connsiteY44" fmla="*/ 1741562 h 6857998"/>
              <a:gd name="connsiteX45" fmla="*/ 6902572 w 7162799"/>
              <a:gd name="connsiteY45" fmla="*/ 3409895 h 6857998"/>
              <a:gd name="connsiteX46" fmla="*/ 4973163 w 7162799"/>
              <a:gd name="connsiteY46" fmla="*/ 3409895 h 6857998"/>
              <a:gd name="connsiteX47" fmla="*/ 3979805 w 7162799"/>
              <a:gd name="connsiteY47" fmla="*/ 1722460 h 6857998"/>
              <a:gd name="connsiteX48" fmla="*/ 5909214 w 7162799"/>
              <a:gd name="connsiteY48" fmla="*/ 1722460 h 6857998"/>
              <a:gd name="connsiteX49" fmla="*/ 4944510 w 7162799"/>
              <a:gd name="connsiteY49" fmla="*/ 3393976 h 6857998"/>
              <a:gd name="connsiteX50" fmla="*/ 1989902 w 7162799"/>
              <a:gd name="connsiteY50" fmla="*/ 1722460 h 6857998"/>
              <a:gd name="connsiteX51" fmla="*/ 3919311 w 7162799"/>
              <a:gd name="connsiteY51" fmla="*/ 1722460 h 6857998"/>
              <a:gd name="connsiteX52" fmla="*/ 2954606 w 7162799"/>
              <a:gd name="connsiteY52" fmla="*/ 3393976 h 6857998"/>
              <a:gd name="connsiteX53" fmla="*/ 0 w 7162799"/>
              <a:gd name="connsiteY53" fmla="*/ 1722460 h 6857998"/>
              <a:gd name="connsiteX54" fmla="*/ 1926226 w 7162799"/>
              <a:gd name="connsiteY54" fmla="*/ 1722460 h 6857998"/>
              <a:gd name="connsiteX55" fmla="*/ 961523 w 7162799"/>
              <a:gd name="connsiteY55" fmla="*/ 3393976 h 6857998"/>
              <a:gd name="connsiteX56" fmla="*/ 4944510 w 7162799"/>
              <a:gd name="connsiteY56" fmla="*/ 15920 h 6857998"/>
              <a:gd name="connsiteX57" fmla="*/ 5909214 w 7162799"/>
              <a:gd name="connsiteY57" fmla="*/ 1687438 h 6857998"/>
              <a:gd name="connsiteX58" fmla="*/ 3979805 w 7162799"/>
              <a:gd name="connsiteY58" fmla="*/ 1687438 h 6857998"/>
              <a:gd name="connsiteX59" fmla="*/ 2954606 w 7162799"/>
              <a:gd name="connsiteY59" fmla="*/ 15920 h 6857998"/>
              <a:gd name="connsiteX60" fmla="*/ 3919311 w 7162799"/>
              <a:gd name="connsiteY60" fmla="*/ 1687438 h 6857998"/>
              <a:gd name="connsiteX61" fmla="*/ 1989902 w 7162799"/>
              <a:gd name="connsiteY61" fmla="*/ 1687438 h 6857998"/>
              <a:gd name="connsiteX62" fmla="*/ 961523 w 7162799"/>
              <a:gd name="connsiteY62" fmla="*/ 15920 h 6857998"/>
              <a:gd name="connsiteX63" fmla="*/ 1926226 w 7162799"/>
              <a:gd name="connsiteY63" fmla="*/ 1687438 h 6857998"/>
              <a:gd name="connsiteX64" fmla="*/ 0 w 7162799"/>
              <a:gd name="connsiteY64" fmla="*/ 1687438 h 6857998"/>
              <a:gd name="connsiteX65" fmla="*/ 2983261 w 7162799"/>
              <a:gd name="connsiteY65" fmla="*/ 1 h 6857998"/>
              <a:gd name="connsiteX66" fmla="*/ 4912670 w 7162799"/>
              <a:gd name="connsiteY66" fmla="*/ 1 h 6857998"/>
              <a:gd name="connsiteX67" fmla="*/ 3947966 w 7162799"/>
              <a:gd name="connsiteY67" fmla="*/ 1668335 h 6857998"/>
              <a:gd name="connsiteX68" fmla="*/ 993359 w 7162799"/>
              <a:gd name="connsiteY68" fmla="*/ 1 h 6857998"/>
              <a:gd name="connsiteX69" fmla="*/ 2922768 w 7162799"/>
              <a:gd name="connsiteY69" fmla="*/ 1 h 6857998"/>
              <a:gd name="connsiteX70" fmla="*/ 1958063 w 7162799"/>
              <a:gd name="connsiteY70" fmla="*/ 1668335 h 6857998"/>
              <a:gd name="connsiteX71" fmla="*/ 4973163 w 7162799"/>
              <a:gd name="connsiteY71" fmla="*/ 0 h 6857998"/>
              <a:gd name="connsiteX72" fmla="*/ 6902572 w 7162799"/>
              <a:gd name="connsiteY72" fmla="*/ 0 h 6857998"/>
              <a:gd name="connsiteX73" fmla="*/ 5937868 w 7162799"/>
              <a:gd name="connsiteY73" fmla="*/ 1668334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162799" h="6857998">
                <a:moveTo>
                  <a:pt x="5937868" y="5186481"/>
                </a:moveTo>
                <a:lnTo>
                  <a:pt x="6902571" y="6857998"/>
                </a:lnTo>
                <a:lnTo>
                  <a:pt x="4973164" y="6857998"/>
                </a:lnTo>
                <a:close/>
                <a:moveTo>
                  <a:pt x="3947966" y="5186481"/>
                </a:moveTo>
                <a:lnTo>
                  <a:pt x="4912669" y="6857998"/>
                </a:lnTo>
                <a:lnTo>
                  <a:pt x="2983262" y="6857998"/>
                </a:lnTo>
                <a:close/>
                <a:moveTo>
                  <a:pt x="1958063" y="5186481"/>
                </a:moveTo>
                <a:lnTo>
                  <a:pt x="2922768" y="6857998"/>
                </a:lnTo>
                <a:lnTo>
                  <a:pt x="993360" y="6857998"/>
                </a:lnTo>
                <a:close/>
                <a:moveTo>
                  <a:pt x="5969707" y="5170561"/>
                </a:moveTo>
                <a:lnTo>
                  <a:pt x="7162799" y="5170561"/>
                </a:lnTo>
                <a:lnTo>
                  <a:pt x="7162799" y="6438423"/>
                </a:lnTo>
                <a:lnTo>
                  <a:pt x="6931228" y="6838895"/>
                </a:lnTo>
                <a:close/>
                <a:moveTo>
                  <a:pt x="3979805" y="5170561"/>
                </a:moveTo>
                <a:lnTo>
                  <a:pt x="5909214" y="5170561"/>
                </a:lnTo>
                <a:lnTo>
                  <a:pt x="4944510" y="6838895"/>
                </a:lnTo>
                <a:close/>
                <a:moveTo>
                  <a:pt x="1989902" y="5170561"/>
                </a:moveTo>
                <a:lnTo>
                  <a:pt x="3919311" y="5170561"/>
                </a:lnTo>
                <a:lnTo>
                  <a:pt x="2954606" y="6838895"/>
                </a:lnTo>
                <a:close/>
                <a:moveTo>
                  <a:pt x="6931228" y="3464021"/>
                </a:moveTo>
                <a:lnTo>
                  <a:pt x="7162799" y="3865258"/>
                </a:lnTo>
                <a:lnTo>
                  <a:pt x="7162799" y="5135539"/>
                </a:lnTo>
                <a:lnTo>
                  <a:pt x="5969707" y="5135539"/>
                </a:lnTo>
                <a:close/>
                <a:moveTo>
                  <a:pt x="4944510" y="3464021"/>
                </a:moveTo>
                <a:lnTo>
                  <a:pt x="5909214" y="5135539"/>
                </a:lnTo>
                <a:lnTo>
                  <a:pt x="3979805" y="5135539"/>
                </a:lnTo>
                <a:close/>
                <a:moveTo>
                  <a:pt x="2954606" y="3464021"/>
                </a:moveTo>
                <a:lnTo>
                  <a:pt x="3919311" y="5135539"/>
                </a:lnTo>
                <a:lnTo>
                  <a:pt x="1989902" y="5135539"/>
                </a:lnTo>
                <a:close/>
                <a:moveTo>
                  <a:pt x="4973163" y="3448102"/>
                </a:moveTo>
                <a:lnTo>
                  <a:pt x="6902572" y="3448102"/>
                </a:lnTo>
                <a:lnTo>
                  <a:pt x="5937868" y="5116436"/>
                </a:lnTo>
                <a:close/>
                <a:moveTo>
                  <a:pt x="2983261" y="3448102"/>
                </a:moveTo>
                <a:lnTo>
                  <a:pt x="4912670" y="3448102"/>
                </a:lnTo>
                <a:lnTo>
                  <a:pt x="3947966" y="5116436"/>
                </a:lnTo>
                <a:close/>
                <a:moveTo>
                  <a:pt x="993359" y="3448102"/>
                </a:moveTo>
                <a:lnTo>
                  <a:pt x="2922768" y="3448102"/>
                </a:lnTo>
                <a:lnTo>
                  <a:pt x="1958063" y="5116436"/>
                </a:lnTo>
                <a:close/>
                <a:moveTo>
                  <a:pt x="3947966" y="1741563"/>
                </a:moveTo>
                <a:lnTo>
                  <a:pt x="4912670" y="3409895"/>
                </a:lnTo>
                <a:lnTo>
                  <a:pt x="2983261" y="3409895"/>
                </a:lnTo>
                <a:close/>
                <a:moveTo>
                  <a:pt x="1958063" y="1741563"/>
                </a:moveTo>
                <a:lnTo>
                  <a:pt x="2922768" y="3409895"/>
                </a:lnTo>
                <a:lnTo>
                  <a:pt x="993359" y="3409895"/>
                </a:lnTo>
                <a:close/>
                <a:moveTo>
                  <a:pt x="5937868" y="1741562"/>
                </a:moveTo>
                <a:lnTo>
                  <a:pt x="6902572" y="3409895"/>
                </a:lnTo>
                <a:lnTo>
                  <a:pt x="4973163" y="3409895"/>
                </a:lnTo>
                <a:close/>
                <a:moveTo>
                  <a:pt x="3979805" y="1722460"/>
                </a:moveTo>
                <a:lnTo>
                  <a:pt x="5909214" y="1722460"/>
                </a:lnTo>
                <a:lnTo>
                  <a:pt x="4944510" y="3393976"/>
                </a:lnTo>
                <a:close/>
                <a:moveTo>
                  <a:pt x="1989902" y="1722460"/>
                </a:moveTo>
                <a:lnTo>
                  <a:pt x="3919311" y="1722460"/>
                </a:lnTo>
                <a:lnTo>
                  <a:pt x="2954606" y="3393976"/>
                </a:lnTo>
                <a:close/>
                <a:moveTo>
                  <a:pt x="0" y="1722460"/>
                </a:moveTo>
                <a:lnTo>
                  <a:pt x="1926226" y="1722460"/>
                </a:lnTo>
                <a:lnTo>
                  <a:pt x="961523" y="3393976"/>
                </a:lnTo>
                <a:close/>
                <a:moveTo>
                  <a:pt x="4944510" y="15920"/>
                </a:moveTo>
                <a:lnTo>
                  <a:pt x="5909214" y="1687438"/>
                </a:lnTo>
                <a:lnTo>
                  <a:pt x="3979805" y="1687438"/>
                </a:lnTo>
                <a:close/>
                <a:moveTo>
                  <a:pt x="2954606" y="15920"/>
                </a:moveTo>
                <a:lnTo>
                  <a:pt x="3919311" y="1687438"/>
                </a:lnTo>
                <a:lnTo>
                  <a:pt x="1989902" y="1687438"/>
                </a:lnTo>
                <a:close/>
                <a:moveTo>
                  <a:pt x="961523" y="15920"/>
                </a:moveTo>
                <a:lnTo>
                  <a:pt x="1926226" y="1687438"/>
                </a:lnTo>
                <a:lnTo>
                  <a:pt x="0" y="1687438"/>
                </a:lnTo>
                <a:close/>
                <a:moveTo>
                  <a:pt x="2983261" y="1"/>
                </a:moveTo>
                <a:lnTo>
                  <a:pt x="4912670" y="1"/>
                </a:lnTo>
                <a:lnTo>
                  <a:pt x="3947966" y="1668335"/>
                </a:lnTo>
                <a:close/>
                <a:moveTo>
                  <a:pt x="993359" y="1"/>
                </a:moveTo>
                <a:lnTo>
                  <a:pt x="2922768" y="1"/>
                </a:lnTo>
                <a:lnTo>
                  <a:pt x="1958063" y="1668335"/>
                </a:lnTo>
                <a:close/>
                <a:moveTo>
                  <a:pt x="4973163" y="0"/>
                </a:moveTo>
                <a:lnTo>
                  <a:pt x="6902572" y="0"/>
                </a:lnTo>
                <a:lnTo>
                  <a:pt x="5937868" y="16683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1254D4-A092-17E5-2A88-5E0377633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4BA48E8-2F75-9F39-8F29-27987D901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108986-A701-BEC7-7192-BA7EFBCEB9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2974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CB06F4-7219-3CD8-42E0-27AA69E0EE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6177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BE07FF-ECBA-813F-7CCF-CC19600EB6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380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4D47563-7800-371C-EA4A-80BE36AB3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02583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53B60FD-9F94-DB23-ACB9-84184EDB7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C6C8FC-1FC9-0936-EBE9-9971B1DA3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332204-C106-3620-41EE-70915C891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39549" y="1769845"/>
            <a:ext cx="2112902" cy="2112900"/>
          </a:xfrm>
          <a:custGeom>
            <a:avLst/>
            <a:gdLst>
              <a:gd name="connsiteX0" fmla="*/ 1056451 w 2112902"/>
              <a:gd name="connsiteY0" fmla="*/ 0 h 2112900"/>
              <a:gd name="connsiteX1" fmla="*/ 2112902 w 2112902"/>
              <a:gd name="connsiteY1" fmla="*/ 1056451 h 2112900"/>
              <a:gd name="connsiteX2" fmla="*/ 1164467 w 2112902"/>
              <a:gd name="connsiteY2" fmla="*/ 2107448 h 2112900"/>
              <a:gd name="connsiteX3" fmla="*/ 1056491 w 2112902"/>
              <a:gd name="connsiteY3" fmla="*/ 2112900 h 2112900"/>
              <a:gd name="connsiteX4" fmla="*/ 1056411 w 2112902"/>
              <a:gd name="connsiteY4" fmla="*/ 2112900 h 2112900"/>
              <a:gd name="connsiteX5" fmla="*/ 948435 w 2112902"/>
              <a:gd name="connsiteY5" fmla="*/ 2107448 h 2112900"/>
              <a:gd name="connsiteX6" fmla="*/ 0 w 2112902"/>
              <a:gd name="connsiteY6" fmla="*/ 1056451 h 2112900"/>
              <a:gd name="connsiteX7" fmla="*/ 1056451 w 2112902"/>
              <a:gd name="connsiteY7" fmla="*/ 0 h 21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902" h="2112900">
                <a:moveTo>
                  <a:pt x="1056451" y="0"/>
                </a:moveTo>
                <a:cubicBezTo>
                  <a:pt x="1639913" y="0"/>
                  <a:pt x="2112902" y="472989"/>
                  <a:pt x="2112902" y="1056451"/>
                </a:cubicBezTo>
                <a:cubicBezTo>
                  <a:pt x="2112902" y="1603447"/>
                  <a:pt x="1697189" y="2053347"/>
                  <a:pt x="1164467" y="2107448"/>
                </a:cubicBezTo>
                <a:lnTo>
                  <a:pt x="1056491" y="2112900"/>
                </a:lnTo>
                <a:lnTo>
                  <a:pt x="1056411" y="2112900"/>
                </a:lnTo>
                <a:lnTo>
                  <a:pt x="948435" y="2107448"/>
                </a:lnTo>
                <a:cubicBezTo>
                  <a:pt x="415713" y="2053347"/>
                  <a:pt x="0" y="1603447"/>
                  <a:pt x="0" y="1056451"/>
                </a:cubicBezTo>
                <a:cubicBezTo>
                  <a:pt x="0" y="472989"/>
                  <a:pt x="472989" y="0"/>
                  <a:pt x="105645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C9700-816C-77F3-ED5B-D35E6CD2A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C746726-4BAC-1F0A-1109-46E5A1587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A89F80-42B6-E75F-4A16-EB37DC2B59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6532" y="1600922"/>
            <a:ext cx="2380483" cy="2380484"/>
          </a:xfrm>
          <a:custGeom>
            <a:avLst/>
            <a:gdLst>
              <a:gd name="connsiteX0" fmla="*/ 1190241 w 2380483"/>
              <a:gd name="connsiteY0" fmla="*/ 0 h 2380484"/>
              <a:gd name="connsiteX1" fmla="*/ 2380483 w 2380483"/>
              <a:gd name="connsiteY1" fmla="*/ 1190242 h 2380484"/>
              <a:gd name="connsiteX2" fmla="*/ 1190241 w 2380483"/>
              <a:gd name="connsiteY2" fmla="*/ 2380484 h 2380484"/>
              <a:gd name="connsiteX3" fmla="*/ 0 w 2380483"/>
              <a:gd name="connsiteY3" fmla="*/ 1190242 h 238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4">
                <a:moveTo>
                  <a:pt x="1190241" y="0"/>
                </a:moveTo>
                <a:lnTo>
                  <a:pt x="2380483" y="1190242"/>
                </a:lnTo>
                <a:lnTo>
                  <a:pt x="1190241" y="2380484"/>
                </a:lnTo>
                <a:lnTo>
                  <a:pt x="0" y="119024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117B91-82DF-9B90-BEAD-3FD1DBECC2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7312" y="2820144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63D20-C269-9D1A-E20F-20A2D4DEB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327" y="2818720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737290-560A-C223-C709-A0F38B541E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5107" y="4037939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106E684-BAD9-D17C-8E87-2719007D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5AE881-F766-2BA4-8261-515D3512E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340C3F-AA0A-EBAB-5EF6-9235A28C81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0 w 9601199"/>
              <a:gd name="connsiteY0" fmla="*/ 0 h 6858000"/>
              <a:gd name="connsiteX1" fmla="*/ 5568009 w 9601199"/>
              <a:gd name="connsiteY1" fmla="*/ 0 h 6858000"/>
              <a:gd name="connsiteX2" fmla="*/ 9601199 w 9601199"/>
              <a:gd name="connsiteY2" fmla="*/ 6858000 h 6858000"/>
              <a:gd name="connsiteX3" fmla="*/ 2005072 w 9601199"/>
              <a:gd name="connsiteY3" fmla="*/ 6858000 h 6858000"/>
              <a:gd name="connsiteX4" fmla="*/ 0 w 9601199"/>
              <a:gd name="connsiteY4" fmla="*/ 344859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0" y="0"/>
                </a:moveTo>
                <a:lnTo>
                  <a:pt x="5568009" y="0"/>
                </a:lnTo>
                <a:lnTo>
                  <a:pt x="9601199" y="6858000"/>
                </a:lnTo>
                <a:lnTo>
                  <a:pt x="2005072" y="6858000"/>
                </a:lnTo>
                <a:lnTo>
                  <a:pt x="0" y="344859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12C728-75D8-A08D-B639-8717E15C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EBAF43E-4154-207C-60A8-FB5F1692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B6DBA0-1C99-D94B-2025-FDCF0234E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0800" y="0"/>
            <a:ext cx="9601200" cy="6858000"/>
          </a:xfrm>
          <a:custGeom>
            <a:avLst/>
            <a:gdLst>
              <a:gd name="connsiteX0" fmla="*/ 4033190 w 9601200"/>
              <a:gd name="connsiteY0" fmla="*/ 0 h 6858000"/>
              <a:gd name="connsiteX1" fmla="*/ 9601200 w 9601200"/>
              <a:gd name="connsiteY1" fmla="*/ 0 h 6858000"/>
              <a:gd name="connsiteX2" fmla="*/ 9601200 w 9601200"/>
              <a:gd name="connsiteY2" fmla="*/ 3380292 h 6858000"/>
              <a:gd name="connsiteX3" fmla="*/ 7555960 w 9601200"/>
              <a:gd name="connsiteY3" fmla="*/ 6858000 h 6858000"/>
              <a:gd name="connsiteX4" fmla="*/ 0 w 96012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200" h="6858000">
                <a:moveTo>
                  <a:pt x="4033190" y="0"/>
                </a:moveTo>
                <a:lnTo>
                  <a:pt x="9601200" y="0"/>
                </a:lnTo>
                <a:lnTo>
                  <a:pt x="9601200" y="3380292"/>
                </a:lnTo>
                <a:lnTo>
                  <a:pt x="75559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F963AD-6E29-F5C4-4170-19D21D441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3B6626D-8D7D-074F-1CBE-C7AC3AF0B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8D69-CE94-8713-0131-C49156488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2005072 w 9601199"/>
              <a:gd name="connsiteY0" fmla="*/ 0 h 6858000"/>
              <a:gd name="connsiteX1" fmla="*/ 9601199 w 9601199"/>
              <a:gd name="connsiteY1" fmla="*/ 0 h 6858000"/>
              <a:gd name="connsiteX2" fmla="*/ 5568009 w 9601199"/>
              <a:gd name="connsiteY2" fmla="*/ 6858000 h 6858000"/>
              <a:gd name="connsiteX3" fmla="*/ 0 w 9601199"/>
              <a:gd name="connsiteY3" fmla="*/ 6858000 h 6858000"/>
              <a:gd name="connsiteX4" fmla="*/ 0 w 9601199"/>
              <a:gd name="connsiteY4" fmla="*/ 34094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2005072" y="0"/>
                </a:moveTo>
                <a:lnTo>
                  <a:pt x="9601199" y="0"/>
                </a:lnTo>
                <a:lnTo>
                  <a:pt x="5568009" y="6858000"/>
                </a:lnTo>
                <a:lnTo>
                  <a:pt x="0" y="6858000"/>
                </a:lnTo>
                <a:lnTo>
                  <a:pt x="0" y="340940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D5E458-D350-F34E-151D-6A274014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3A60DF1-5A75-C1F4-EF67-207CC725C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E2B5AB-C5DC-B3F8-EC86-07D35751C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16516" y="0"/>
            <a:ext cx="9575484" cy="6858000"/>
          </a:xfrm>
          <a:custGeom>
            <a:avLst/>
            <a:gdLst>
              <a:gd name="connsiteX0" fmla="*/ 0 w 9575484"/>
              <a:gd name="connsiteY0" fmla="*/ 0 h 6858000"/>
              <a:gd name="connsiteX1" fmla="*/ 7596127 w 9575484"/>
              <a:gd name="connsiteY1" fmla="*/ 0 h 6858000"/>
              <a:gd name="connsiteX2" fmla="*/ 9575484 w 9575484"/>
              <a:gd name="connsiteY2" fmla="*/ 3365681 h 6858000"/>
              <a:gd name="connsiteX3" fmla="*/ 9575484 w 9575484"/>
              <a:gd name="connsiteY3" fmla="*/ 6858000 h 6858000"/>
              <a:gd name="connsiteX4" fmla="*/ 4033190 w 957548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484" h="6858000">
                <a:moveTo>
                  <a:pt x="0" y="0"/>
                </a:moveTo>
                <a:lnTo>
                  <a:pt x="7596127" y="0"/>
                </a:lnTo>
                <a:lnTo>
                  <a:pt x="9575484" y="3365681"/>
                </a:lnTo>
                <a:lnTo>
                  <a:pt x="9575484" y="6858000"/>
                </a:lnTo>
                <a:lnTo>
                  <a:pt x="403319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40597F4-D1E3-6AD6-461C-1A4F85FB7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6ED0E07-1130-4551-9B11-46469F0D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32B6B3-F13E-3DDC-F046-0F8F4B2DB0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3263" y="758894"/>
            <a:ext cx="2479970" cy="5340214"/>
          </a:xfrm>
          <a:custGeom>
            <a:avLst/>
            <a:gdLst>
              <a:gd name="connsiteX0" fmla="*/ 359065 w 2479970"/>
              <a:gd name="connsiteY0" fmla="*/ 0 h 5340214"/>
              <a:gd name="connsiteX1" fmla="*/ 2120904 w 2479970"/>
              <a:gd name="connsiteY1" fmla="*/ 0 h 5340214"/>
              <a:gd name="connsiteX2" fmla="*/ 2193261 w 2479970"/>
              <a:gd name="connsiteY2" fmla="*/ 7294 h 5340214"/>
              <a:gd name="connsiteX3" fmla="*/ 2479970 w 2479970"/>
              <a:gd name="connsiteY3" fmla="*/ 359074 h 5340214"/>
              <a:gd name="connsiteX4" fmla="*/ 2479970 w 2479970"/>
              <a:gd name="connsiteY4" fmla="*/ 4988358 h 5340214"/>
              <a:gd name="connsiteX5" fmla="*/ 2193261 w 2479970"/>
              <a:gd name="connsiteY5" fmla="*/ 5340138 h 5340214"/>
              <a:gd name="connsiteX6" fmla="*/ 2192506 w 2479970"/>
              <a:gd name="connsiteY6" fmla="*/ 5340214 h 5340214"/>
              <a:gd name="connsiteX7" fmla="*/ 287464 w 2479970"/>
              <a:gd name="connsiteY7" fmla="*/ 5340214 h 5340214"/>
              <a:gd name="connsiteX8" fmla="*/ 286709 w 2479970"/>
              <a:gd name="connsiteY8" fmla="*/ 5340138 h 5340214"/>
              <a:gd name="connsiteX9" fmla="*/ 0 w 2479970"/>
              <a:gd name="connsiteY9" fmla="*/ 4988358 h 5340214"/>
              <a:gd name="connsiteX10" fmla="*/ 0 w 2479970"/>
              <a:gd name="connsiteY10" fmla="*/ 359074 h 5340214"/>
              <a:gd name="connsiteX11" fmla="*/ 286709 w 2479970"/>
              <a:gd name="connsiteY11" fmla="*/ 7294 h 534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970" h="5340214">
                <a:moveTo>
                  <a:pt x="359065" y="0"/>
                </a:moveTo>
                <a:lnTo>
                  <a:pt x="2120904" y="0"/>
                </a:lnTo>
                <a:lnTo>
                  <a:pt x="2193261" y="7294"/>
                </a:lnTo>
                <a:cubicBezTo>
                  <a:pt x="2356885" y="40777"/>
                  <a:pt x="2479970" y="185552"/>
                  <a:pt x="2479970" y="359074"/>
                </a:cubicBezTo>
                <a:lnTo>
                  <a:pt x="2479970" y="4988358"/>
                </a:lnTo>
                <a:cubicBezTo>
                  <a:pt x="2479970" y="5161880"/>
                  <a:pt x="2356885" y="5306656"/>
                  <a:pt x="2193261" y="5340138"/>
                </a:cubicBezTo>
                <a:lnTo>
                  <a:pt x="2192506" y="5340214"/>
                </a:lnTo>
                <a:lnTo>
                  <a:pt x="287464" y="5340214"/>
                </a:lnTo>
                <a:lnTo>
                  <a:pt x="286709" y="5340138"/>
                </a:lnTo>
                <a:cubicBezTo>
                  <a:pt x="123085" y="5306656"/>
                  <a:pt x="0" y="5161880"/>
                  <a:pt x="0" y="4988358"/>
                </a:cubicBezTo>
                <a:lnTo>
                  <a:pt x="0" y="359074"/>
                </a:lnTo>
                <a:cubicBezTo>
                  <a:pt x="0" y="185552"/>
                  <a:pt x="123085" y="40777"/>
                  <a:pt x="286709" y="72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3A7B1FF-B46A-EEDB-3106-87AD6D76C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5D27D8A-E5AB-1328-A5B8-8DEF945EC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34E962-48E9-3C96-6C49-2F73CF7033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1596" y="872670"/>
            <a:ext cx="3822392" cy="5112660"/>
          </a:xfrm>
          <a:custGeom>
            <a:avLst/>
            <a:gdLst>
              <a:gd name="connsiteX0" fmla="*/ 68077 w 3822392"/>
              <a:gd name="connsiteY0" fmla="*/ 0 h 5112660"/>
              <a:gd name="connsiteX1" fmla="*/ 3754317 w 3822392"/>
              <a:gd name="connsiteY1" fmla="*/ 0 h 5112660"/>
              <a:gd name="connsiteX2" fmla="*/ 3822392 w 3822392"/>
              <a:gd name="connsiteY2" fmla="*/ 68079 h 5112660"/>
              <a:gd name="connsiteX3" fmla="*/ 3822392 w 3822392"/>
              <a:gd name="connsiteY3" fmla="*/ 5050356 h 5112660"/>
              <a:gd name="connsiteX4" fmla="*/ 3802453 w 3822392"/>
              <a:gd name="connsiteY4" fmla="*/ 5098492 h 5112660"/>
              <a:gd name="connsiteX5" fmla="*/ 3781439 w 3822392"/>
              <a:gd name="connsiteY5" fmla="*/ 5112660 h 5112660"/>
              <a:gd name="connsiteX6" fmla="*/ 49184 w 3822392"/>
              <a:gd name="connsiteY6" fmla="*/ 5112660 h 5112660"/>
              <a:gd name="connsiteX7" fmla="*/ 30015 w 3822392"/>
              <a:gd name="connsiteY7" fmla="*/ 5106805 h 5112660"/>
              <a:gd name="connsiteX8" fmla="*/ 5349 w 3822392"/>
              <a:gd name="connsiteY8" fmla="*/ 5076854 h 5112660"/>
              <a:gd name="connsiteX9" fmla="*/ 0 w 3822392"/>
              <a:gd name="connsiteY9" fmla="*/ 5050361 h 5112660"/>
              <a:gd name="connsiteX10" fmla="*/ 0 w 3822392"/>
              <a:gd name="connsiteY10" fmla="*/ 68075 h 5112660"/>
              <a:gd name="connsiteX11" fmla="*/ 5349 w 3822392"/>
              <a:gd name="connsiteY11" fmla="*/ 41579 h 5112660"/>
              <a:gd name="connsiteX12" fmla="*/ 68077 w 3822392"/>
              <a:gd name="connsiteY12" fmla="*/ 0 h 511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2392" h="5112660">
                <a:moveTo>
                  <a:pt x="68077" y="0"/>
                </a:moveTo>
                <a:lnTo>
                  <a:pt x="3754317" y="0"/>
                </a:lnTo>
                <a:cubicBezTo>
                  <a:pt x="3791912" y="0"/>
                  <a:pt x="3822392" y="30480"/>
                  <a:pt x="3822392" y="68079"/>
                </a:cubicBezTo>
                <a:lnTo>
                  <a:pt x="3822392" y="5050356"/>
                </a:lnTo>
                <a:cubicBezTo>
                  <a:pt x="3822392" y="5069154"/>
                  <a:pt x="3814772" y="5086173"/>
                  <a:pt x="3802453" y="5098492"/>
                </a:cubicBezTo>
                <a:lnTo>
                  <a:pt x="3781439" y="5112660"/>
                </a:lnTo>
                <a:lnTo>
                  <a:pt x="49184" y="5112660"/>
                </a:lnTo>
                <a:lnTo>
                  <a:pt x="30015" y="5106805"/>
                </a:lnTo>
                <a:cubicBezTo>
                  <a:pt x="19149" y="5099465"/>
                  <a:pt x="10517" y="5089070"/>
                  <a:pt x="5349" y="5076854"/>
                </a:cubicBezTo>
                <a:lnTo>
                  <a:pt x="0" y="5050361"/>
                </a:lnTo>
                <a:lnTo>
                  <a:pt x="0" y="68075"/>
                </a:lnTo>
                <a:lnTo>
                  <a:pt x="5349" y="41579"/>
                </a:lnTo>
                <a:cubicBezTo>
                  <a:pt x="15685" y="17146"/>
                  <a:pt x="39879" y="0"/>
                  <a:pt x="6807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4E6FCE4-AB47-7C9B-DF5A-606E90E91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6D2DF9-C8AB-7BEA-CE73-FE218C7A2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277CDB-88D2-781E-50FF-E005DBD7FD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4454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6AA3FB-15FE-F84F-8ED5-63E0AD725C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8072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C46094-53A1-D752-8356-5817EA834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9154CF-CDFC-3E46-6139-6B2B010D7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FD799-03EE-84A7-C7A7-329135934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5696" y="2232081"/>
            <a:ext cx="1924656" cy="2391314"/>
          </a:xfrm>
          <a:custGeom>
            <a:avLst/>
            <a:gdLst>
              <a:gd name="connsiteX0" fmla="*/ 0 w 1924656"/>
              <a:gd name="connsiteY0" fmla="*/ 0 h 2391314"/>
              <a:gd name="connsiteX1" fmla="*/ 1924656 w 1924656"/>
              <a:gd name="connsiteY1" fmla="*/ 0 h 2391314"/>
              <a:gd name="connsiteX2" fmla="*/ 1924656 w 1924656"/>
              <a:gd name="connsiteY2" fmla="*/ 2391314 h 2391314"/>
              <a:gd name="connsiteX3" fmla="*/ 0 w 1924656"/>
              <a:gd name="connsiteY3" fmla="*/ 2391314 h 23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656" h="2391314">
                <a:moveTo>
                  <a:pt x="0" y="0"/>
                </a:moveTo>
                <a:lnTo>
                  <a:pt x="1924656" y="0"/>
                </a:lnTo>
                <a:lnTo>
                  <a:pt x="1924656" y="2391314"/>
                </a:lnTo>
                <a:lnTo>
                  <a:pt x="0" y="2391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F2F601A-1CAB-C2A6-59DE-C0CD76BF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A94873A-67FE-A23B-4EE4-01CE53A23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554DFA-9D42-3D7E-DEDA-C310BA3006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0718" y="1985939"/>
            <a:ext cx="5773715" cy="3679681"/>
          </a:xfrm>
          <a:custGeom>
            <a:avLst/>
            <a:gdLst>
              <a:gd name="connsiteX0" fmla="*/ 149802 w 5773715"/>
              <a:gd name="connsiteY0" fmla="*/ 0 h 3679681"/>
              <a:gd name="connsiteX1" fmla="*/ 2551001 w 5773715"/>
              <a:gd name="connsiteY1" fmla="*/ 0 h 3679681"/>
              <a:gd name="connsiteX2" fmla="*/ 2581280 w 5773715"/>
              <a:gd name="connsiteY2" fmla="*/ 30275 h 3679681"/>
              <a:gd name="connsiteX3" fmla="*/ 2581280 w 5773715"/>
              <a:gd name="connsiteY3" fmla="*/ 78080 h 3679681"/>
              <a:gd name="connsiteX4" fmla="*/ 2608770 w 5773715"/>
              <a:gd name="connsiteY4" fmla="*/ 105168 h 3679681"/>
              <a:gd name="connsiteX5" fmla="*/ 2833471 w 5773715"/>
              <a:gd name="connsiteY5" fmla="*/ 104770 h 3679681"/>
              <a:gd name="connsiteX6" fmla="*/ 3166539 w 5773715"/>
              <a:gd name="connsiteY6" fmla="*/ 105168 h 3679681"/>
              <a:gd name="connsiteX7" fmla="*/ 3172515 w 5773715"/>
              <a:gd name="connsiteY7" fmla="*/ 105168 h 3679681"/>
              <a:gd name="connsiteX8" fmla="*/ 3193631 w 5773715"/>
              <a:gd name="connsiteY8" fmla="*/ 82860 h 3679681"/>
              <a:gd name="connsiteX9" fmla="*/ 3193631 w 5773715"/>
              <a:gd name="connsiteY9" fmla="*/ 23902 h 3679681"/>
              <a:gd name="connsiteX10" fmla="*/ 3217536 w 5773715"/>
              <a:gd name="connsiteY10" fmla="*/ 0 h 3679681"/>
              <a:gd name="connsiteX11" fmla="*/ 3244628 w 5773715"/>
              <a:gd name="connsiteY11" fmla="*/ 0 h 3679681"/>
              <a:gd name="connsiteX12" fmla="*/ 5623515 w 5773715"/>
              <a:gd name="connsiteY12" fmla="*/ 0 h 3679681"/>
              <a:gd name="connsiteX13" fmla="*/ 5685668 w 5773715"/>
              <a:gd name="connsiteY13" fmla="*/ 797 h 3679681"/>
              <a:gd name="connsiteX14" fmla="*/ 5707580 w 5773715"/>
              <a:gd name="connsiteY14" fmla="*/ 3984 h 3679681"/>
              <a:gd name="connsiteX15" fmla="*/ 5752600 w 5773715"/>
              <a:gd name="connsiteY15" fmla="*/ 51389 h 3679681"/>
              <a:gd name="connsiteX16" fmla="*/ 5755788 w 5773715"/>
              <a:gd name="connsiteY16" fmla="*/ 101982 h 3679681"/>
              <a:gd name="connsiteX17" fmla="*/ 5758975 w 5773715"/>
              <a:gd name="connsiteY17" fmla="*/ 717054 h 3679681"/>
              <a:gd name="connsiteX18" fmla="*/ 5770927 w 5773715"/>
              <a:gd name="connsiteY18" fmla="*/ 3097274 h 3679681"/>
              <a:gd name="connsiteX19" fmla="*/ 5773715 w 5773715"/>
              <a:gd name="connsiteY19" fmla="*/ 3658170 h 3679681"/>
              <a:gd name="connsiteX20" fmla="*/ 5773715 w 5773715"/>
              <a:gd name="connsiteY20" fmla="*/ 3679681 h 3679681"/>
              <a:gd name="connsiteX21" fmla="*/ 0 w 5773715"/>
              <a:gd name="connsiteY21" fmla="*/ 3679681 h 3679681"/>
              <a:gd name="connsiteX22" fmla="*/ 0 w 5773715"/>
              <a:gd name="connsiteY22" fmla="*/ 3658170 h 3679681"/>
              <a:gd name="connsiteX23" fmla="*/ 9165 w 5773715"/>
              <a:gd name="connsiteY23" fmla="*/ 1752798 h 3679681"/>
              <a:gd name="connsiteX24" fmla="*/ 17132 w 5773715"/>
              <a:gd name="connsiteY24" fmla="*/ 121103 h 3679681"/>
              <a:gd name="connsiteX25" fmla="*/ 19125 w 5773715"/>
              <a:gd name="connsiteY25" fmla="*/ 62145 h 3679681"/>
              <a:gd name="connsiteX26" fmla="*/ 78089 w 5773715"/>
              <a:gd name="connsiteY26" fmla="*/ 1594 h 3679681"/>
              <a:gd name="connsiteX27" fmla="*/ 97212 w 5773715"/>
              <a:gd name="connsiteY27" fmla="*/ 398 h 3679681"/>
              <a:gd name="connsiteX28" fmla="*/ 149802 w 5773715"/>
              <a:gd name="connsiteY28" fmla="*/ 0 h 36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3715" h="3679681">
                <a:moveTo>
                  <a:pt x="149802" y="0"/>
                </a:moveTo>
                <a:lnTo>
                  <a:pt x="2551001" y="0"/>
                </a:lnTo>
                <a:cubicBezTo>
                  <a:pt x="2578091" y="0"/>
                  <a:pt x="2581280" y="3187"/>
                  <a:pt x="2581280" y="30275"/>
                </a:cubicBezTo>
                <a:cubicBezTo>
                  <a:pt x="2581280" y="46210"/>
                  <a:pt x="2581280" y="62145"/>
                  <a:pt x="2581280" y="78080"/>
                </a:cubicBezTo>
                <a:cubicBezTo>
                  <a:pt x="2581280" y="99192"/>
                  <a:pt x="2586858" y="105168"/>
                  <a:pt x="2608770" y="105168"/>
                </a:cubicBezTo>
                <a:cubicBezTo>
                  <a:pt x="2683671" y="105168"/>
                  <a:pt x="2758570" y="104770"/>
                  <a:pt x="2833471" y="104770"/>
                </a:cubicBezTo>
                <a:cubicBezTo>
                  <a:pt x="2944228" y="104770"/>
                  <a:pt x="3055384" y="105168"/>
                  <a:pt x="3166539" y="105168"/>
                </a:cubicBezTo>
                <a:cubicBezTo>
                  <a:pt x="3168532" y="105168"/>
                  <a:pt x="3170524" y="105168"/>
                  <a:pt x="3172515" y="105168"/>
                </a:cubicBezTo>
                <a:cubicBezTo>
                  <a:pt x="3187655" y="103574"/>
                  <a:pt x="3193631" y="97998"/>
                  <a:pt x="3193631" y="82860"/>
                </a:cubicBezTo>
                <a:cubicBezTo>
                  <a:pt x="3194029" y="62942"/>
                  <a:pt x="3193631" y="43422"/>
                  <a:pt x="3193631" y="23902"/>
                </a:cubicBezTo>
                <a:cubicBezTo>
                  <a:pt x="3194029" y="5179"/>
                  <a:pt x="3198810" y="398"/>
                  <a:pt x="3217536" y="0"/>
                </a:cubicBezTo>
                <a:lnTo>
                  <a:pt x="3244628" y="0"/>
                </a:lnTo>
                <a:lnTo>
                  <a:pt x="5623515" y="0"/>
                </a:lnTo>
                <a:cubicBezTo>
                  <a:pt x="5644234" y="0"/>
                  <a:pt x="5664951" y="398"/>
                  <a:pt x="5685668" y="797"/>
                </a:cubicBezTo>
                <a:cubicBezTo>
                  <a:pt x="5693237" y="1196"/>
                  <a:pt x="5700409" y="2390"/>
                  <a:pt x="5707580" y="3984"/>
                </a:cubicBezTo>
                <a:cubicBezTo>
                  <a:pt x="5733078" y="9163"/>
                  <a:pt x="5749015" y="25495"/>
                  <a:pt x="5752600" y="51389"/>
                </a:cubicBezTo>
                <a:cubicBezTo>
                  <a:pt x="5754991" y="68120"/>
                  <a:pt x="5755788" y="85250"/>
                  <a:pt x="5755788" y="101982"/>
                </a:cubicBezTo>
                <a:cubicBezTo>
                  <a:pt x="5756982" y="307137"/>
                  <a:pt x="5757779" y="511896"/>
                  <a:pt x="5758975" y="717054"/>
                </a:cubicBezTo>
                <a:cubicBezTo>
                  <a:pt x="5762958" y="1510593"/>
                  <a:pt x="5766942" y="2303734"/>
                  <a:pt x="5770927" y="3097274"/>
                </a:cubicBezTo>
                <a:cubicBezTo>
                  <a:pt x="5771724" y="3284107"/>
                  <a:pt x="5772918" y="3471337"/>
                  <a:pt x="5773715" y="3658170"/>
                </a:cubicBezTo>
                <a:cubicBezTo>
                  <a:pt x="5773715" y="3664942"/>
                  <a:pt x="5773715" y="3671714"/>
                  <a:pt x="5773715" y="3679681"/>
                </a:cubicBezTo>
                <a:cubicBezTo>
                  <a:pt x="3849010" y="3679681"/>
                  <a:pt x="1925502" y="3679681"/>
                  <a:pt x="0" y="3679681"/>
                </a:cubicBezTo>
                <a:cubicBezTo>
                  <a:pt x="0" y="3671714"/>
                  <a:pt x="0" y="3664942"/>
                  <a:pt x="0" y="3658170"/>
                </a:cubicBezTo>
                <a:cubicBezTo>
                  <a:pt x="3188" y="3022781"/>
                  <a:pt x="6375" y="2387789"/>
                  <a:pt x="9165" y="1752798"/>
                </a:cubicBezTo>
                <a:cubicBezTo>
                  <a:pt x="11953" y="1208633"/>
                  <a:pt x="14344" y="664869"/>
                  <a:pt x="17132" y="121103"/>
                </a:cubicBezTo>
                <a:cubicBezTo>
                  <a:pt x="17132" y="101583"/>
                  <a:pt x="17929" y="82063"/>
                  <a:pt x="19125" y="62145"/>
                </a:cubicBezTo>
                <a:cubicBezTo>
                  <a:pt x="21913" y="25098"/>
                  <a:pt x="41037" y="5578"/>
                  <a:pt x="78089" y="1594"/>
                </a:cubicBezTo>
                <a:cubicBezTo>
                  <a:pt x="84462" y="797"/>
                  <a:pt x="90837" y="797"/>
                  <a:pt x="97212" y="398"/>
                </a:cubicBezTo>
                <a:cubicBezTo>
                  <a:pt x="114742" y="398"/>
                  <a:pt x="132271" y="0"/>
                  <a:pt x="14980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23D13BC-3A8E-28C4-E4C6-5F6DDBCCF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03329C4-1F9A-C34C-9F2B-BB2F39E41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CA6D7-0B70-9DEB-C969-FFF5C85AFD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9219" y="2110584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16BC42-1FDC-BC8C-522A-F41AC598A6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00" y="713790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2F1A8F-A9EE-B98B-DCAA-0A901AF400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535368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269F70-6C68-9CF9-39AF-1B7D1BCCF0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96782" y="685800"/>
            <a:ext cx="5486401" cy="5486401"/>
          </a:xfrm>
          <a:custGeom>
            <a:avLst/>
            <a:gdLst>
              <a:gd name="connsiteX0" fmla="*/ 2743201 w 5486401"/>
              <a:gd name="connsiteY0" fmla="*/ 0 h 5486401"/>
              <a:gd name="connsiteX1" fmla="*/ 5486401 w 5486401"/>
              <a:gd name="connsiteY1" fmla="*/ 2743201 h 5486401"/>
              <a:gd name="connsiteX2" fmla="*/ 2743201 w 5486401"/>
              <a:gd name="connsiteY2" fmla="*/ 5486401 h 5486401"/>
              <a:gd name="connsiteX3" fmla="*/ 0 w 5486401"/>
              <a:gd name="connsiteY3" fmla="*/ 27432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1" h="5486401">
                <a:moveTo>
                  <a:pt x="2743201" y="0"/>
                </a:moveTo>
                <a:lnTo>
                  <a:pt x="5486401" y="2743201"/>
                </a:lnTo>
                <a:lnTo>
                  <a:pt x="2743201" y="5486401"/>
                </a:lnTo>
                <a:lnTo>
                  <a:pt x="0" y="274320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DD527E-324B-D0D1-3768-20E246340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7254DF3-398D-AEEF-A78E-55924536F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8885ED-2828-8BB6-7EDA-008C755526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7976" y="1392827"/>
            <a:ext cx="5948241" cy="3345885"/>
          </a:xfrm>
          <a:custGeom>
            <a:avLst/>
            <a:gdLst>
              <a:gd name="connsiteX0" fmla="*/ 0 w 5948241"/>
              <a:gd name="connsiteY0" fmla="*/ 0 h 3345885"/>
              <a:gd name="connsiteX1" fmla="*/ 5948241 w 5948241"/>
              <a:gd name="connsiteY1" fmla="*/ 0 h 3345885"/>
              <a:gd name="connsiteX2" fmla="*/ 5948241 w 5948241"/>
              <a:gd name="connsiteY2" fmla="*/ 3345885 h 3345885"/>
              <a:gd name="connsiteX3" fmla="*/ 0 w 5948241"/>
              <a:gd name="connsiteY3" fmla="*/ 3345885 h 33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8241" h="3345885">
                <a:moveTo>
                  <a:pt x="0" y="0"/>
                </a:moveTo>
                <a:lnTo>
                  <a:pt x="5948241" y="0"/>
                </a:lnTo>
                <a:lnTo>
                  <a:pt x="5948241" y="3345885"/>
                </a:lnTo>
                <a:lnTo>
                  <a:pt x="0" y="33458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2FFEB1-3B1F-2754-9C70-E4CEAFBD3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C1D3B6-507C-155F-89C4-6AA059AE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5A354E-C1B1-DDA4-5AA4-5C8461F6A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4307" y="878157"/>
            <a:ext cx="3598236" cy="4797651"/>
          </a:xfrm>
          <a:custGeom>
            <a:avLst/>
            <a:gdLst>
              <a:gd name="connsiteX0" fmla="*/ 62033 w 3598236"/>
              <a:gd name="connsiteY0" fmla="*/ 0 h 4797651"/>
              <a:gd name="connsiteX1" fmla="*/ 3536202 w 3598236"/>
              <a:gd name="connsiteY1" fmla="*/ 0 h 4797651"/>
              <a:gd name="connsiteX2" fmla="*/ 3598236 w 3598236"/>
              <a:gd name="connsiteY2" fmla="*/ 62034 h 4797651"/>
              <a:gd name="connsiteX3" fmla="*/ 3598236 w 3598236"/>
              <a:gd name="connsiteY3" fmla="*/ 4735618 h 4797651"/>
              <a:gd name="connsiteX4" fmla="*/ 3536202 w 3598236"/>
              <a:gd name="connsiteY4" fmla="*/ 4797651 h 4797651"/>
              <a:gd name="connsiteX5" fmla="*/ 62033 w 3598236"/>
              <a:gd name="connsiteY5" fmla="*/ 4797651 h 4797651"/>
              <a:gd name="connsiteX6" fmla="*/ 0 w 3598236"/>
              <a:gd name="connsiteY6" fmla="*/ 4735618 h 4797651"/>
              <a:gd name="connsiteX7" fmla="*/ 0 w 3598236"/>
              <a:gd name="connsiteY7" fmla="*/ 62034 h 4797651"/>
              <a:gd name="connsiteX8" fmla="*/ 62033 w 3598236"/>
              <a:gd name="connsiteY8" fmla="*/ 0 h 479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8236" h="4797651">
                <a:moveTo>
                  <a:pt x="62033" y="0"/>
                </a:moveTo>
                <a:lnTo>
                  <a:pt x="3536202" y="0"/>
                </a:lnTo>
                <a:cubicBezTo>
                  <a:pt x="3570464" y="0"/>
                  <a:pt x="3598236" y="27773"/>
                  <a:pt x="3598236" y="62034"/>
                </a:cubicBezTo>
                <a:lnTo>
                  <a:pt x="3598236" y="4735618"/>
                </a:lnTo>
                <a:cubicBezTo>
                  <a:pt x="3598236" y="4769879"/>
                  <a:pt x="3570464" y="4797651"/>
                  <a:pt x="3536202" y="4797651"/>
                </a:cubicBezTo>
                <a:lnTo>
                  <a:pt x="62033" y="4797651"/>
                </a:lnTo>
                <a:cubicBezTo>
                  <a:pt x="27773" y="4797651"/>
                  <a:pt x="0" y="4769879"/>
                  <a:pt x="0" y="4735618"/>
                </a:cubicBezTo>
                <a:lnTo>
                  <a:pt x="0" y="62034"/>
                </a:lnTo>
                <a:cubicBezTo>
                  <a:pt x="0" y="27773"/>
                  <a:pt x="27773" y="0"/>
                  <a:pt x="6203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57922E-3BBC-023C-2DCB-7B6971A20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1A506D-BC91-0AE6-77D4-63472B1B4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63378C-F8F0-A5A5-396A-E4EE1E3931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6528" y="804885"/>
            <a:ext cx="2261983" cy="4789657"/>
          </a:xfrm>
          <a:custGeom>
            <a:avLst/>
            <a:gdLst>
              <a:gd name="connsiteX0" fmla="*/ 466382 w 2261983"/>
              <a:gd name="connsiteY0" fmla="*/ 0 h 4789657"/>
              <a:gd name="connsiteX1" fmla="*/ 502741 w 2261983"/>
              <a:gd name="connsiteY1" fmla="*/ 33455 h 4789657"/>
              <a:gd name="connsiteX2" fmla="*/ 505537 w 2261983"/>
              <a:gd name="connsiteY2" fmla="*/ 55758 h 4789657"/>
              <a:gd name="connsiteX3" fmla="*/ 620210 w 2261983"/>
              <a:gd name="connsiteY3" fmla="*/ 167276 h 4789657"/>
              <a:gd name="connsiteX4" fmla="*/ 687335 w 2261983"/>
              <a:gd name="connsiteY4" fmla="*/ 170063 h 4789657"/>
              <a:gd name="connsiteX5" fmla="*/ 1534793 w 2261983"/>
              <a:gd name="connsiteY5" fmla="*/ 170063 h 4789657"/>
              <a:gd name="connsiteX6" fmla="*/ 1601918 w 2261983"/>
              <a:gd name="connsiteY6" fmla="*/ 167276 h 4789657"/>
              <a:gd name="connsiteX7" fmla="*/ 1716591 w 2261983"/>
              <a:gd name="connsiteY7" fmla="*/ 64123 h 4789657"/>
              <a:gd name="connsiteX8" fmla="*/ 1719387 w 2261983"/>
              <a:gd name="connsiteY8" fmla="*/ 30668 h 4789657"/>
              <a:gd name="connsiteX9" fmla="*/ 1755747 w 2261983"/>
              <a:gd name="connsiteY9" fmla="*/ 0 h 4789657"/>
              <a:gd name="connsiteX10" fmla="*/ 1775325 w 2261983"/>
              <a:gd name="connsiteY10" fmla="*/ 0 h 4789657"/>
              <a:gd name="connsiteX11" fmla="*/ 1959919 w 2261983"/>
              <a:gd name="connsiteY11" fmla="*/ 2789 h 4789657"/>
              <a:gd name="connsiteX12" fmla="*/ 2038233 w 2261983"/>
              <a:gd name="connsiteY12" fmla="*/ 11152 h 4789657"/>
              <a:gd name="connsiteX13" fmla="*/ 2203248 w 2261983"/>
              <a:gd name="connsiteY13" fmla="*/ 200731 h 4789657"/>
              <a:gd name="connsiteX14" fmla="*/ 2211640 w 2261983"/>
              <a:gd name="connsiteY14" fmla="*/ 390310 h 4789657"/>
              <a:gd name="connsiteX15" fmla="*/ 2225624 w 2261983"/>
              <a:gd name="connsiteY15" fmla="*/ 1656028 h 4789657"/>
              <a:gd name="connsiteX16" fmla="*/ 2236811 w 2261983"/>
              <a:gd name="connsiteY16" fmla="*/ 2386465 h 4789657"/>
              <a:gd name="connsiteX17" fmla="*/ 2250796 w 2261983"/>
              <a:gd name="connsiteY17" fmla="*/ 3760912 h 4789657"/>
              <a:gd name="connsiteX18" fmla="*/ 2261983 w 2261983"/>
              <a:gd name="connsiteY18" fmla="*/ 4474621 h 4789657"/>
              <a:gd name="connsiteX19" fmla="*/ 2256389 w 2261983"/>
              <a:gd name="connsiteY19" fmla="*/ 4586139 h 4789657"/>
              <a:gd name="connsiteX20" fmla="*/ 2052217 w 2261983"/>
              <a:gd name="connsiteY20" fmla="*/ 4784081 h 4789657"/>
              <a:gd name="connsiteX21" fmla="*/ 1962717 w 2261983"/>
              <a:gd name="connsiteY21" fmla="*/ 4789657 h 4789657"/>
              <a:gd name="connsiteX22" fmla="*/ 278990 w 2261983"/>
              <a:gd name="connsiteY22" fmla="*/ 4781294 h 4789657"/>
              <a:gd name="connsiteX23" fmla="*/ 183895 w 2261983"/>
              <a:gd name="connsiteY23" fmla="*/ 4772930 h 4789657"/>
              <a:gd name="connsiteX24" fmla="*/ 2097 w 2261983"/>
              <a:gd name="connsiteY24" fmla="*/ 4549896 h 4789657"/>
              <a:gd name="connsiteX25" fmla="*/ 2097 w 2261983"/>
              <a:gd name="connsiteY25" fmla="*/ 4262740 h 4789657"/>
              <a:gd name="connsiteX26" fmla="*/ 10488 w 2261983"/>
              <a:gd name="connsiteY26" fmla="*/ 2247069 h 4789657"/>
              <a:gd name="connsiteX27" fmla="*/ 18879 w 2261983"/>
              <a:gd name="connsiteY27" fmla="*/ 284368 h 4789657"/>
              <a:gd name="connsiteX28" fmla="*/ 30067 w 2261983"/>
              <a:gd name="connsiteY28" fmla="*/ 170063 h 4789657"/>
              <a:gd name="connsiteX29" fmla="*/ 211864 w 2261983"/>
              <a:gd name="connsiteY29" fmla="*/ 5576 h 4789657"/>
              <a:gd name="connsiteX30" fmla="*/ 466382 w 2261983"/>
              <a:gd name="connsiteY30" fmla="*/ 0 h 478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1983" h="4789657">
                <a:moveTo>
                  <a:pt x="466382" y="0"/>
                </a:moveTo>
                <a:cubicBezTo>
                  <a:pt x="491554" y="0"/>
                  <a:pt x="499944" y="8364"/>
                  <a:pt x="502741" y="33455"/>
                </a:cubicBezTo>
                <a:cubicBezTo>
                  <a:pt x="505537" y="39031"/>
                  <a:pt x="505537" y="47395"/>
                  <a:pt x="505537" y="55758"/>
                </a:cubicBezTo>
                <a:cubicBezTo>
                  <a:pt x="513928" y="119881"/>
                  <a:pt x="555881" y="161700"/>
                  <a:pt x="620210" y="167276"/>
                </a:cubicBezTo>
                <a:cubicBezTo>
                  <a:pt x="642586" y="167276"/>
                  <a:pt x="664960" y="170063"/>
                  <a:pt x="687335" y="170063"/>
                </a:cubicBezTo>
                <a:cubicBezTo>
                  <a:pt x="969822" y="170063"/>
                  <a:pt x="1252307" y="170063"/>
                  <a:pt x="1534793" y="170063"/>
                </a:cubicBezTo>
                <a:cubicBezTo>
                  <a:pt x="1557167" y="170063"/>
                  <a:pt x="1579543" y="167276"/>
                  <a:pt x="1601918" y="167276"/>
                </a:cubicBezTo>
                <a:cubicBezTo>
                  <a:pt x="1663449" y="161700"/>
                  <a:pt x="1705404" y="125457"/>
                  <a:pt x="1716591" y="64123"/>
                </a:cubicBezTo>
                <a:cubicBezTo>
                  <a:pt x="1716591" y="52971"/>
                  <a:pt x="1719387" y="41819"/>
                  <a:pt x="1719387" y="30668"/>
                </a:cubicBezTo>
                <a:cubicBezTo>
                  <a:pt x="1724981" y="8364"/>
                  <a:pt x="1733371" y="2789"/>
                  <a:pt x="1755747" y="0"/>
                </a:cubicBezTo>
                <a:lnTo>
                  <a:pt x="1775325" y="0"/>
                </a:lnTo>
                <a:cubicBezTo>
                  <a:pt x="1836858" y="0"/>
                  <a:pt x="1898388" y="0"/>
                  <a:pt x="1959919" y="2789"/>
                </a:cubicBezTo>
                <a:cubicBezTo>
                  <a:pt x="1985091" y="2789"/>
                  <a:pt x="2013062" y="2789"/>
                  <a:pt x="2038233" y="11152"/>
                </a:cubicBezTo>
                <a:cubicBezTo>
                  <a:pt x="2130529" y="30668"/>
                  <a:pt x="2197654" y="108729"/>
                  <a:pt x="2203248" y="200731"/>
                </a:cubicBezTo>
                <a:cubicBezTo>
                  <a:pt x="2208843" y="264854"/>
                  <a:pt x="2208843" y="328976"/>
                  <a:pt x="2211640" y="390310"/>
                </a:cubicBezTo>
                <a:cubicBezTo>
                  <a:pt x="2214436" y="814075"/>
                  <a:pt x="2220030" y="1235052"/>
                  <a:pt x="2225624" y="1656028"/>
                </a:cubicBezTo>
                <a:cubicBezTo>
                  <a:pt x="2228420" y="1901366"/>
                  <a:pt x="2231217" y="2143916"/>
                  <a:pt x="2236811" y="2386465"/>
                </a:cubicBezTo>
                <a:cubicBezTo>
                  <a:pt x="2242405" y="2843685"/>
                  <a:pt x="2247998" y="3303692"/>
                  <a:pt x="2250796" y="3760912"/>
                </a:cubicBezTo>
                <a:cubicBezTo>
                  <a:pt x="2256389" y="3997886"/>
                  <a:pt x="2259187" y="4234860"/>
                  <a:pt x="2261983" y="4474621"/>
                </a:cubicBezTo>
                <a:cubicBezTo>
                  <a:pt x="2261983" y="4510865"/>
                  <a:pt x="2259187" y="4549896"/>
                  <a:pt x="2256389" y="4586139"/>
                </a:cubicBezTo>
                <a:cubicBezTo>
                  <a:pt x="2245203" y="4697656"/>
                  <a:pt x="2161295" y="4775718"/>
                  <a:pt x="2052217" y="4784081"/>
                </a:cubicBezTo>
                <a:cubicBezTo>
                  <a:pt x="2021451" y="4786870"/>
                  <a:pt x="1993482" y="4789657"/>
                  <a:pt x="1962717" y="4789657"/>
                </a:cubicBezTo>
                <a:cubicBezTo>
                  <a:pt x="1400542" y="4786870"/>
                  <a:pt x="841164" y="4784081"/>
                  <a:pt x="278990" y="4781294"/>
                </a:cubicBezTo>
                <a:cubicBezTo>
                  <a:pt x="248224" y="4781294"/>
                  <a:pt x="214662" y="4781294"/>
                  <a:pt x="183895" y="4772930"/>
                </a:cubicBezTo>
                <a:cubicBezTo>
                  <a:pt x="74817" y="4750626"/>
                  <a:pt x="2097" y="4661413"/>
                  <a:pt x="2097" y="4549896"/>
                </a:cubicBezTo>
                <a:cubicBezTo>
                  <a:pt x="-699" y="4452318"/>
                  <a:pt x="-699" y="4357529"/>
                  <a:pt x="2097" y="4262740"/>
                </a:cubicBezTo>
                <a:cubicBezTo>
                  <a:pt x="4895" y="3590849"/>
                  <a:pt x="7691" y="2918959"/>
                  <a:pt x="10488" y="2247069"/>
                </a:cubicBezTo>
                <a:cubicBezTo>
                  <a:pt x="13286" y="1591906"/>
                  <a:pt x="16082" y="939532"/>
                  <a:pt x="18879" y="284368"/>
                </a:cubicBezTo>
                <a:cubicBezTo>
                  <a:pt x="18879" y="245338"/>
                  <a:pt x="21676" y="206307"/>
                  <a:pt x="30067" y="170063"/>
                </a:cubicBezTo>
                <a:cubicBezTo>
                  <a:pt x="46848" y="80850"/>
                  <a:pt x="119567" y="11152"/>
                  <a:pt x="211864" y="5576"/>
                </a:cubicBezTo>
                <a:cubicBezTo>
                  <a:pt x="295771" y="0"/>
                  <a:pt x="379677" y="0"/>
                  <a:pt x="46638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0DA81AC-920D-89C4-BD9C-54B8C0251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16E5F1-BCE6-EA90-CFE8-33487A9A2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765449-1807-3A60-683C-2A50B05F9C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57103" y="0"/>
            <a:ext cx="8095813" cy="6858000"/>
          </a:xfrm>
          <a:custGeom>
            <a:avLst/>
            <a:gdLst>
              <a:gd name="connsiteX0" fmla="*/ 4047904 w 8095813"/>
              <a:gd name="connsiteY0" fmla="*/ 5607617 h 6858000"/>
              <a:gd name="connsiteX1" fmla="*/ 4977607 w 8095813"/>
              <a:gd name="connsiteY1" fmla="*/ 6858000 h 6858000"/>
              <a:gd name="connsiteX2" fmla="*/ 3118200 w 8095813"/>
              <a:gd name="connsiteY2" fmla="*/ 6858000 h 6858000"/>
              <a:gd name="connsiteX3" fmla="*/ 3119784 w 8095813"/>
              <a:gd name="connsiteY3" fmla="*/ 0 h 6858000"/>
              <a:gd name="connsiteX4" fmla="*/ 4976023 w 8095813"/>
              <a:gd name="connsiteY4" fmla="*/ 0 h 6858000"/>
              <a:gd name="connsiteX5" fmla="*/ 4047904 w 8095813"/>
              <a:gd name="connsiteY5" fmla="*/ 1248253 h 6858000"/>
              <a:gd name="connsiteX6" fmla="*/ 3166 w 8095813"/>
              <a:gd name="connsiteY6" fmla="*/ 0 h 6858000"/>
              <a:gd name="connsiteX7" fmla="*/ 2966624 w 8095813"/>
              <a:gd name="connsiteY7" fmla="*/ 0 h 6858000"/>
              <a:gd name="connsiteX8" fmla="*/ 4047904 w 8095813"/>
              <a:gd name="connsiteY8" fmla="*/ 1454243 h 6858000"/>
              <a:gd name="connsiteX9" fmla="*/ 5129186 w 8095813"/>
              <a:gd name="connsiteY9" fmla="*/ 0 h 6858000"/>
              <a:gd name="connsiteX10" fmla="*/ 8092641 w 8095813"/>
              <a:gd name="connsiteY10" fmla="*/ 0 h 6858000"/>
              <a:gd name="connsiteX11" fmla="*/ 5544647 w 8095813"/>
              <a:gd name="connsiteY11" fmla="*/ 3426867 h 6858000"/>
              <a:gd name="connsiteX12" fmla="*/ 8095813 w 8095813"/>
              <a:gd name="connsiteY12" fmla="*/ 6858000 h 6858000"/>
              <a:gd name="connsiteX13" fmla="*/ 5132352 w 8095813"/>
              <a:gd name="connsiteY13" fmla="*/ 6858000 h 6858000"/>
              <a:gd name="connsiteX14" fmla="*/ 4047903 w 8095813"/>
              <a:gd name="connsiteY14" fmla="*/ 5399494 h 6858000"/>
              <a:gd name="connsiteX15" fmla="*/ 2963455 w 8095813"/>
              <a:gd name="connsiteY15" fmla="*/ 6858000 h 6858000"/>
              <a:gd name="connsiteX16" fmla="*/ 0 w 8095813"/>
              <a:gd name="connsiteY16" fmla="*/ 6858000 h 6858000"/>
              <a:gd name="connsiteX17" fmla="*/ 2551163 w 8095813"/>
              <a:gd name="connsiteY17" fmla="*/ 34268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95813" h="6858000">
                <a:moveTo>
                  <a:pt x="4047904" y="5607617"/>
                </a:moveTo>
                <a:lnTo>
                  <a:pt x="4977607" y="6858000"/>
                </a:lnTo>
                <a:lnTo>
                  <a:pt x="3118200" y="6858000"/>
                </a:lnTo>
                <a:close/>
                <a:moveTo>
                  <a:pt x="3119784" y="0"/>
                </a:moveTo>
                <a:lnTo>
                  <a:pt x="4976023" y="0"/>
                </a:lnTo>
                <a:lnTo>
                  <a:pt x="4047904" y="1248253"/>
                </a:lnTo>
                <a:close/>
                <a:moveTo>
                  <a:pt x="3166" y="0"/>
                </a:moveTo>
                <a:lnTo>
                  <a:pt x="2966624" y="0"/>
                </a:lnTo>
                <a:lnTo>
                  <a:pt x="4047904" y="1454243"/>
                </a:lnTo>
                <a:lnTo>
                  <a:pt x="5129186" y="0"/>
                </a:lnTo>
                <a:lnTo>
                  <a:pt x="8092641" y="0"/>
                </a:lnTo>
                <a:lnTo>
                  <a:pt x="5544647" y="3426867"/>
                </a:lnTo>
                <a:lnTo>
                  <a:pt x="8095813" y="6858000"/>
                </a:lnTo>
                <a:lnTo>
                  <a:pt x="5132352" y="6858000"/>
                </a:lnTo>
                <a:lnTo>
                  <a:pt x="4047903" y="5399494"/>
                </a:lnTo>
                <a:lnTo>
                  <a:pt x="2963455" y="6858000"/>
                </a:lnTo>
                <a:lnTo>
                  <a:pt x="0" y="6858000"/>
                </a:lnTo>
                <a:lnTo>
                  <a:pt x="2551163" y="342687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CCA998D-2B50-B095-2905-15A01197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1443649-6B0F-36B1-0A36-E412ED138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598" y="0"/>
            <a:ext cx="62484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49479F4-F50B-A720-01CC-E683499EF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DDDA95-6516-80E5-0F69-6B9E7EEF4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36F4AC-9E19-ED24-D08F-5ABD1147BC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842657"/>
          </a:xfrm>
          <a:custGeom>
            <a:avLst/>
            <a:gdLst>
              <a:gd name="connsiteX0" fmla="*/ 0 w 12192000"/>
              <a:gd name="connsiteY0" fmla="*/ 0 h 3842657"/>
              <a:gd name="connsiteX1" fmla="*/ 12192000 w 12192000"/>
              <a:gd name="connsiteY1" fmla="*/ 0 h 3842657"/>
              <a:gd name="connsiteX2" fmla="*/ 12192000 w 12192000"/>
              <a:gd name="connsiteY2" fmla="*/ 3842657 h 3842657"/>
              <a:gd name="connsiteX3" fmla="*/ 1723969 w 12192000"/>
              <a:gd name="connsiteY3" fmla="*/ 3842657 h 3842657"/>
              <a:gd name="connsiteX4" fmla="*/ 0 w 12192000"/>
              <a:gd name="connsiteY4" fmla="*/ 1197396 h 384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842657">
                <a:moveTo>
                  <a:pt x="0" y="0"/>
                </a:moveTo>
                <a:lnTo>
                  <a:pt x="12192000" y="0"/>
                </a:lnTo>
                <a:lnTo>
                  <a:pt x="12192000" y="3842657"/>
                </a:lnTo>
                <a:lnTo>
                  <a:pt x="1723969" y="3842657"/>
                </a:lnTo>
                <a:lnTo>
                  <a:pt x="0" y="11973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EA9E1E1-2BCB-CAFF-CA40-6C65CCD9D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278BBE9-85A4-C91E-6D5F-2A8C1A691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6279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1520DEC-96EA-9EC1-6098-D7ABEBD3D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E088D43-98F2-CC04-BA3B-7ECDC8F11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4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748C08-1600-83B8-2939-7240ABEDE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7432" y="685802"/>
            <a:ext cx="5486479" cy="5486398"/>
          </a:xfrm>
          <a:custGeom>
            <a:avLst/>
            <a:gdLst>
              <a:gd name="connsiteX0" fmla="*/ 4425616 w 5486479"/>
              <a:gd name="connsiteY0" fmla="*/ 584435 h 5486398"/>
              <a:gd name="connsiteX1" fmla="*/ 5486479 w 5486479"/>
              <a:gd name="connsiteY1" fmla="*/ 584435 h 5486398"/>
              <a:gd name="connsiteX2" fmla="*/ 5486479 w 5486479"/>
              <a:gd name="connsiteY2" fmla="*/ 5486398 h 5486398"/>
              <a:gd name="connsiteX3" fmla="*/ 4425616 w 5486479"/>
              <a:gd name="connsiteY3" fmla="*/ 5486398 h 5486398"/>
              <a:gd name="connsiteX4" fmla="*/ 2212808 w 5486479"/>
              <a:gd name="connsiteY4" fmla="*/ 432766 h 5486398"/>
              <a:gd name="connsiteX5" fmla="*/ 3273671 w 5486479"/>
              <a:gd name="connsiteY5" fmla="*/ 432766 h 5486398"/>
              <a:gd name="connsiteX6" fmla="*/ 3273671 w 5486479"/>
              <a:gd name="connsiteY6" fmla="*/ 5452021 h 5486398"/>
              <a:gd name="connsiteX7" fmla="*/ 2212808 w 5486479"/>
              <a:gd name="connsiteY7" fmla="*/ 5452021 h 5486398"/>
              <a:gd name="connsiteX8" fmla="*/ 0 w 5486479"/>
              <a:gd name="connsiteY8" fmla="*/ 266433 h 5486398"/>
              <a:gd name="connsiteX9" fmla="*/ 1060863 w 5486479"/>
              <a:gd name="connsiteY9" fmla="*/ 266433 h 5486398"/>
              <a:gd name="connsiteX10" fmla="*/ 1060863 w 5486479"/>
              <a:gd name="connsiteY10" fmla="*/ 5105034 h 5486398"/>
              <a:gd name="connsiteX11" fmla="*/ 0 w 5486479"/>
              <a:gd name="connsiteY11" fmla="*/ 5105034 h 5486398"/>
              <a:gd name="connsiteX12" fmla="*/ 3319212 w 5486479"/>
              <a:gd name="connsiteY12" fmla="*/ 140548 h 5486398"/>
              <a:gd name="connsiteX13" fmla="*/ 4380075 w 5486479"/>
              <a:gd name="connsiteY13" fmla="*/ 140548 h 5486398"/>
              <a:gd name="connsiteX14" fmla="*/ 4380075 w 5486479"/>
              <a:gd name="connsiteY14" fmla="*/ 5070654 h 5486398"/>
              <a:gd name="connsiteX15" fmla="*/ 3319212 w 5486479"/>
              <a:gd name="connsiteY15" fmla="*/ 5070654 h 5486398"/>
              <a:gd name="connsiteX16" fmla="*/ 1106404 w 5486479"/>
              <a:gd name="connsiteY16" fmla="*/ 0 h 5486398"/>
              <a:gd name="connsiteX17" fmla="*/ 2167267 w 5486479"/>
              <a:gd name="connsiteY17" fmla="*/ 0 h 5486398"/>
              <a:gd name="connsiteX18" fmla="*/ 2167267 w 5486479"/>
              <a:gd name="connsiteY18" fmla="*/ 5357479 h 5486398"/>
              <a:gd name="connsiteX19" fmla="*/ 1106404 w 5486479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79" h="5486398">
                <a:moveTo>
                  <a:pt x="4425616" y="584435"/>
                </a:moveTo>
                <a:lnTo>
                  <a:pt x="5486479" y="584435"/>
                </a:lnTo>
                <a:lnTo>
                  <a:pt x="5486479" y="5486398"/>
                </a:lnTo>
                <a:lnTo>
                  <a:pt x="4425616" y="5486398"/>
                </a:lnTo>
                <a:close/>
                <a:moveTo>
                  <a:pt x="2212808" y="432766"/>
                </a:moveTo>
                <a:lnTo>
                  <a:pt x="3273671" y="432766"/>
                </a:lnTo>
                <a:lnTo>
                  <a:pt x="3273671" y="5452021"/>
                </a:lnTo>
                <a:lnTo>
                  <a:pt x="2212808" y="5452021"/>
                </a:lnTo>
                <a:close/>
                <a:moveTo>
                  <a:pt x="0" y="266433"/>
                </a:moveTo>
                <a:lnTo>
                  <a:pt x="1060863" y="266433"/>
                </a:lnTo>
                <a:lnTo>
                  <a:pt x="1060863" y="5105034"/>
                </a:lnTo>
                <a:lnTo>
                  <a:pt x="0" y="5105034"/>
                </a:lnTo>
                <a:close/>
                <a:moveTo>
                  <a:pt x="3319212" y="140548"/>
                </a:moveTo>
                <a:lnTo>
                  <a:pt x="4380075" y="140548"/>
                </a:lnTo>
                <a:lnTo>
                  <a:pt x="4380075" y="5070654"/>
                </a:lnTo>
                <a:lnTo>
                  <a:pt x="3319212" y="5070654"/>
                </a:lnTo>
                <a:close/>
                <a:moveTo>
                  <a:pt x="1106404" y="0"/>
                </a:moveTo>
                <a:lnTo>
                  <a:pt x="2167267" y="0"/>
                </a:lnTo>
                <a:lnTo>
                  <a:pt x="2167267" y="5357479"/>
                </a:lnTo>
                <a:lnTo>
                  <a:pt x="1106404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13AD0-7137-A2D7-D3D8-92FAA1F6A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13C5B3-388F-0DDE-7DA3-3EF6E410B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4351A5-E183-0D82-6AAE-5C6AB9490F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05541" y="0"/>
            <a:ext cx="8877580" cy="6858000"/>
          </a:xfrm>
          <a:custGeom>
            <a:avLst/>
            <a:gdLst>
              <a:gd name="connsiteX0" fmla="*/ 0 w 8877580"/>
              <a:gd name="connsiteY0" fmla="*/ 0 h 6858000"/>
              <a:gd name="connsiteX1" fmla="*/ 3236756 w 8877580"/>
              <a:gd name="connsiteY1" fmla="*/ 0 h 6858000"/>
              <a:gd name="connsiteX2" fmla="*/ 4438790 w 8877580"/>
              <a:gd name="connsiteY2" fmla="*/ 1469955 h 6858000"/>
              <a:gd name="connsiteX3" fmla="*/ 5640825 w 8877580"/>
              <a:gd name="connsiteY3" fmla="*/ 0 h 6858000"/>
              <a:gd name="connsiteX4" fmla="*/ 8877577 w 8877580"/>
              <a:gd name="connsiteY4" fmla="*/ 0 h 6858000"/>
              <a:gd name="connsiteX5" fmla="*/ 6073565 w 8877580"/>
              <a:gd name="connsiteY5" fmla="*/ 3428998 h 6858000"/>
              <a:gd name="connsiteX6" fmla="*/ 8877580 w 8877580"/>
              <a:gd name="connsiteY6" fmla="*/ 6858000 h 6858000"/>
              <a:gd name="connsiteX7" fmla="*/ 5640822 w 8877580"/>
              <a:gd name="connsiteY7" fmla="*/ 6858000 h 6858000"/>
              <a:gd name="connsiteX8" fmla="*/ 4438788 w 8877580"/>
              <a:gd name="connsiteY8" fmla="*/ 5388044 h 6858000"/>
              <a:gd name="connsiteX9" fmla="*/ 3236756 w 8877580"/>
              <a:gd name="connsiteY9" fmla="*/ 6858000 h 6858000"/>
              <a:gd name="connsiteX10" fmla="*/ 3 w 8877580"/>
              <a:gd name="connsiteY10" fmla="*/ 6858000 h 6858000"/>
              <a:gd name="connsiteX11" fmla="*/ 2804015 w 8877580"/>
              <a:gd name="connsiteY11" fmla="*/ 34290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77580" h="6858000">
                <a:moveTo>
                  <a:pt x="0" y="0"/>
                </a:moveTo>
                <a:lnTo>
                  <a:pt x="3236756" y="0"/>
                </a:lnTo>
                <a:lnTo>
                  <a:pt x="4438790" y="1469955"/>
                </a:lnTo>
                <a:lnTo>
                  <a:pt x="5640825" y="0"/>
                </a:lnTo>
                <a:lnTo>
                  <a:pt x="8877577" y="0"/>
                </a:lnTo>
                <a:lnTo>
                  <a:pt x="6073565" y="3428998"/>
                </a:lnTo>
                <a:lnTo>
                  <a:pt x="8877580" y="6858000"/>
                </a:lnTo>
                <a:lnTo>
                  <a:pt x="5640822" y="6858000"/>
                </a:lnTo>
                <a:lnTo>
                  <a:pt x="4438788" y="5388044"/>
                </a:lnTo>
                <a:lnTo>
                  <a:pt x="3236756" y="6858000"/>
                </a:lnTo>
                <a:lnTo>
                  <a:pt x="3" y="6858000"/>
                </a:lnTo>
                <a:lnTo>
                  <a:pt x="2804015" y="34290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1223-8B34-D4E9-0C87-1764BACDB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FC67F1E-5681-B612-554C-560CD6805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5E48B4-CC39-9894-AEBD-6C6C78B04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659920E-8F8C-F3E4-90BC-D21FD8799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813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959" r:id="rId45"/>
    <p:sldLayoutId id="2147483829" r:id="rId46"/>
    <p:sldLayoutId id="2147483830" r:id="rId47"/>
    <p:sldLayoutId id="2147483831" r:id="rId48"/>
    <p:sldLayoutId id="2147483832" r:id="rId49"/>
    <p:sldLayoutId id="2147483833" r:id="rId50"/>
    <p:sldLayoutId id="2147483834" r:id="rId51"/>
    <p:sldLayoutId id="2147483835" r:id="rId52"/>
    <p:sldLayoutId id="2147483836" r:id="rId53"/>
    <p:sldLayoutId id="2147483837" r:id="rId54"/>
    <p:sldLayoutId id="2147483838" r:id="rId55"/>
    <p:sldLayoutId id="2147483839" r:id="rId56"/>
    <p:sldLayoutId id="2147483840" r:id="rId57"/>
    <p:sldLayoutId id="2147483841" r:id="rId58"/>
    <p:sldLayoutId id="2147483842" r:id="rId59"/>
    <p:sldLayoutId id="2147483843" r:id="rId60"/>
    <p:sldLayoutId id="2147483846" r:id="rId61"/>
    <p:sldLayoutId id="2147483847" r:id="rId62"/>
    <p:sldLayoutId id="2147483848" r:id="rId63"/>
    <p:sldLayoutId id="2147483849" r:id="rId64"/>
    <p:sldLayoutId id="2147483850" r:id="rId65"/>
    <p:sldLayoutId id="2147483851" r:id="rId66"/>
    <p:sldLayoutId id="2147483852" r:id="rId67"/>
    <p:sldLayoutId id="2147483853" r:id="rId68"/>
    <p:sldLayoutId id="2147483854" r:id="rId69"/>
    <p:sldLayoutId id="2147483855" r:id="rId70"/>
    <p:sldLayoutId id="2147483856" r:id="rId71"/>
    <p:sldLayoutId id="2147483857" r:id="rId72"/>
    <p:sldLayoutId id="2147483858" r:id="rId73"/>
    <p:sldLayoutId id="2147483859" r:id="rId74"/>
    <p:sldLayoutId id="2147483860" r:id="rId75"/>
    <p:sldLayoutId id="2147483861" r:id="rId7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yeonhousing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emma@resnet.us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mma@nonprofitresources.u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rporatewellnessmagazine.com/article/age-diversity-in-the-workplace-benefits-and-challenges" TargetMode="External"/><Relationship Id="rId3" Type="http://schemas.openxmlformats.org/officeDocument/2006/relationships/hyperlink" Target="https://unmind.com/blog/generation-alpha-and-the-next-wave-of-change-for-work" TargetMode="External"/><Relationship Id="rId7" Type="http://schemas.openxmlformats.org/officeDocument/2006/relationships/hyperlink" Target="https://www.youthrights.org/age-discrimination-under-40/" TargetMode="External"/><Relationship Id="rId2" Type="http://schemas.openxmlformats.org/officeDocument/2006/relationships/hyperlink" Target="https://eyeonhousing.org/2025/01/demographic-analysis-of-labor-force-participation-rat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bmjournal.com/more-gen-zers-entering-the-construction-industry/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s://www.pewresearch.org/short-reads/2020/04/28/millennials-overtake-baby-boomers-as-americas-largest-generation/#:~:text=Generation%20X,-For%20a%20few&amp;text=When%20Gen%20%20Xers%20were%20born,Xers%20and%2062.9%20million%20Boomers" TargetMode="External"/><Relationship Id="rId10" Type="http://schemas.openxmlformats.org/officeDocument/2006/relationships/hyperlink" Target="https://hbr.org/2019/12/real-mentorship-starts-with-company-culture-not-formal-programs" TargetMode="External"/><Relationship Id="rId4" Type="http://schemas.openxmlformats.org/officeDocument/2006/relationships/hyperlink" Target="https://www.purdueglobal.edu/education-partnerships/generational-workforce-differences-infographic/" TargetMode="External"/><Relationship Id="rId9" Type="http://schemas.openxmlformats.org/officeDocument/2006/relationships/hyperlink" Target="https://building-performance.org/bpa-journal/mentorship-matters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91E24-1D34-067F-4607-42B35983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E15FBF6-0D4C-B963-584F-331A46F07E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ACDA248-2417-3B3B-F158-2B6B04F77CFF}"/>
              </a:ext>
            </a:extLst>
          </p:cNvPr>
          <p:cNvSpPr txBox="1"/>
          <p:nvPr/>
        </p:nvSpPr>
        <p:spPr>
          <a:xfrm>
            <a:off x="762000" y="265461"/>
            <a:ext cx="5055140" cy="47089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Gen: </a:t>
            </a:r>
          </a:p>
          <a:p>
            <a:r>
              <a:rPr lang="en-US" sz="5000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Shaping the Future Building Performance Professionals</a:t>
            </a:r>
          </a:p>
          <a:p>
            <a:endParaRPr lang="en-US" sz="5000" b="1" spc="-15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67A641-5688-FC23-EB8E-08BA7F6EC623}"/>
              </a:ext>
            </a:extLst>
          </p:cNvPr>
          <p:cNvSpPr txBox="1"/>
          <p:nvPr/>
        </p:nvSpPr>
        <p:spPr>
          <a:xfrm>
            <a:off x="762000" y="4226096"/>
            <a:ext cx="5334000" cy="7489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Emma Bennett, CAE</a:t>
            </a:r>
          </a:p>
          <a:p>
            <a:pPr>
              <a:lnSpc>
                <a:spcPct val="150000"/>
              </a:lnSpc>
            </a:pPr>
            <a:r>
              <a:rPr lang="en-US" sz="1400" i="1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RESNET | NONPROFIT RESOURCES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7843A50-FFAC-694F-FCED-5F4F5946424F}"/>
              </a:ext>
            </a:extLst>
          </p:cNvPr>
          <p:cNvCxnSpPr>
            <a:cxnSpLocks/>
          </p:cNvCxnSpPr>
          <p:nvPr/>
        </p:nvCxnSpPr>
        <p:spPr>
          <a:xfrm>
            <a:off x="762000" y="4141800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54286861-20E4-0B26-164A-6591BBDC9DA9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6E79545-023D-2E64-C75E-AD211F1F1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0" y="5245343"/>
            <a:ext cx="4202599" cy="1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3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C1702-BB4E-0CBA-F57F-ABEF67DE1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F87E564-D84E-4FDF-C503-757017B27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507840"/>
              </p:ext>
            </p:extLst>
          </p:nvPr>
        </p:nvGraphicFramePr>
        <p:xfrm>
          <a:off x="216977" y="743919"/>
          <a:ext cx="1164581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086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47F1B-B741-DD4A-3770-D14C49949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D007F1-7357-12DE-8639-ADE93DAD4001}"/>
              </a:ext>
            </a:extLst>
          </p:cNvPr>
          <p:cNvCxnSpPr>
            <a:cxnSpLocks/>
          </p:cNvCxnSpPr>
          <p:nvPr/>
        </p:nvCxnSpPr>
        <p:spPr>
          <a:xfrm flipH="1">
            <a:off x="0" y="4029927"/>
            <a:ext cx="194938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49A43E8-DBAE-BACF-20F6-3238423324D8}"/>
              </a:ext>
            </a:extLst>
          </p:cNvPr>
          <p:cNvSpPr/>
          <p:nvPr/>
        </p:nvSpPr>
        <p:spPr>
          <a:xfrm>
            <a:off x="1817762" y="3853578"/>
            <a:ext cx="352698" cy="3526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4677D7-A75A-ABB2-D2D2-1892116E4BE5}"/>
              </a:ext>
            </a:extLst>
          </p:cNvPr>
          <p:cNvGrpSpPr/>
          <p:nvPr/>
        </p:nvGrpSpPr>
        <p:grpSpPr>
          <a:xfrm>
            <a:off x="761998" y="4554041"/>
            <a:ext cx="2425639" cy="858082"/>
            <a:chOff x="2889768" y="5244765"/>
            <a:chExt cx="4377613" cy="171616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5A690B1-8152-AE19-361A-580858E64293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104643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spcBef>
                  <a:spcPts val="750"/>
                </a:spcBef>
                <a:spcAft>
                  <a:spcPts val="750"/>
                </a:spcAft>
              </a:pPr>
              <a:r>
                <a:rPr lang="en-US" sz="2800" b="1" i="1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???</a:t>
              </a:r>
              <a:endParaRPr lang="en-US" sz="2800" b="0" i="1">
                <a:solidFill>
                  <a:srgbClr val="242424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CF7E322-7A18-5CE3-06FF-18A9B6A30879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6771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Gen Alpha (AGE: 0-12)</a:t>
              </a:r>
              <a:endParaRPr lang="en-US" sz="240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203B70-FFEB-8D9C-BCF7-E0B2DF60D025}"/>
              </a:ext>
            </a:extLst>
          </p:cNvPr>
          <p:cNvGrpSpPr/>
          <p:nvPr/>
        </p:nvGrpSpPr>
        <p:grpSpPr>
          <a:xfrm>
            <a:off x="1206440" y="1794994"/>
            <a:ext cx="1536754" cy="1706416"/>
            <a:chOff x="1206440" y="1794994"/>
            <a:chExt cx="1536754" cy="1706416"/>
          </a:xfrm>
          <a:solidFill>
            <a:schemeClr val="accent2"/>
          </a:solidFill>
        </p:grpSpPr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87D29227-5091-C422-D1B1-97DA16009416}"/>
                </a:ext>
              </a:extLst>
            </p:cNvPr>
            <p:cNvSpPr/>
            <p:nvPr/>
          </p:nvSpPr>
          <p:spPr>
            <a:xfrm rot="10800000">
              <a:off x="1694015" y="3148711"/>
              <a:ext cx="561604" cy="3526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3270D12-1459-45B5-CDF2-1AE98565ADF0}"/>
                </a:ext>
              </a:extLst>
            </p:cNvPr>
            <p:cNvSpPr/>
            <p:nvPr/>
          </p:nvSpPr>
          <p:spPr>
            <a:xfrm>
              <a:off x="1206440" y="1794994"/>
              <a:ext cx="1536754" cy="153675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1B62072-C70F-1D7C-ED59-704F99802E79}"/>
                </a:ext>
              </a:extLst>
            </p:cNvPr>
            <p:cNvSpPr txBox="1"/>
            <p:nvPr/>
          </p:nvSpPr>
          <p:spPr>
            <a:xfrm>
              <a:off x="1352304" y="2234554"/>
              <a:ext cx="1245026" cy="707886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spc="30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2013-</a:t>
              </a:r>
            </a:p>
            <a:p>
              <a:pPr algn="ctr"/>
              <a:r>
                <a:rPr lang="en-US" sz="2000" spc="30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2025</a:t>
              </a:r>
              <a:endParaRPr lang="en-US" sz="32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5E2925-9347-ECE4-EE28-72C27446B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A1464-5ED7-5D81-55A6-393E48033DF3}"/>
              </a:ext>
            </a:extLst>
          </p:cNvPr>
          <p:cNvSpPr txBox="1"/>
          <p:nvPr/>
        </p:nvSpPr>
        <p:spPr>
          <a:xfrm>
            <a:off x="733200" y="385584"/>
            <a:ext cx="73505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 Alpha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95B81F-A89D-EB06-FCFD-8581C52AAD47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04B19-DF1F-1E5C-B64F-D9C96C1EE0B2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8" name="Picture 7" descr="A screenshot of a chat&#10;&#10;Description automatically generated">
            <a:extLst>
              <a:ext uri="{FF2B5EF4-FFF2-40B4-BE49-F238E27FC236}">
                <a16:creationId xmlns:a16="http://schemas.microsoft.com/office/drawing/2014/main" id="{4C9A0308-8923-E760-CD38-7E14237E0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71" y="0"/>
            <a:ext cx="7042397" cy="367990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FC1EDDE-01DA-75BE-6BC2-B6A207AED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99" y="3752868"/>
            <a:ext cx="7116069" cy="30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723BC-DFE0-9134-9D6C-EEA0D18B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FDD559-8B5A-B5B7-9C3D-1C2994B64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468B6F-2EF2-4517-BB97-491599221D17}"/>
              </a:ext>
            </a:extLst>
          </p:cNvPr>
          <p:cNvSpPr txBox="1"/>
          <p:nvPr/>
        </p:nvSpPr>
        <p:spPr>
          <a:xfrm>
            <a:off x="733200" y="385584"/>
            <a:ext cx="73505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Millennial Era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119060-10F5-312C-5B9A-C0EAF5B2CD5D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4B1D3F-A2F5-6F0A-A75F-7D04E7D25619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A446C0EE-8EE2-4943-1223-EFB2C5F0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88" y="1584588"/>
            <a:ext cx="8214423" cy="49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2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8A368-10F6-22F7-CC5A-B713FEF68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D42590-B7A0-6C26-F4D5-6634F2C6A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13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95D9E3-2839-31B6-57B4-CDB0686F0A2F}"/>
              </a:ext>
            </a:extLst>
          </p:cNvPr>
          <p:cNvSpPr txBox="1"/>
          <p:nvPr/>
        </p:nvSpPr>
        <p:spPr>
          <a:xfrm>
            <a:off x="189301" y="1071384"/>
            <a:ext cx="536280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Industry Stats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720897-F8CA-EEA3-70AD-C95A65955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91" y="0"/>
            <a:ext cx="777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8992CA-42DB-A1BD-4504-022280BDC181}"/>
              </a:ext>
            </a:extLst>
          </p:cNvPr>
          <p:cNvSpPr txBox="1"/>
          <p:nvPr/>
        </p:nvSpPr>
        <p:spPr>
          <a:xfrm>
            <a:off x="189301" y="2413337"/>
            <a:ext cx="41411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Inter"/>
              </a:rPr>
              <a:t>The median age of construction workers is 42, one year older than a typical worker in the national labor force, according to </a:t>
            </a:r>
            <a:r>
              <a:rPr lang="en-US" b="0" i="0" u="none" strike="noStrike">
                <a:effectLst/>
                <a:latin typeface="Inter"/>
                <a:hlinkClick r:id="rId4"/>
              </a:rPr>
              <a:t>NAHB</a:t>
            </a:r>
            <a:r>
              <a:rPr lang="en-US" b="0" i="0">
                <a:solidFill>
                  <a:srgbClr val="222222"/>
                </a:solidFill>
                <a:effectLst/>
                <a:latin typeface="Inter"/>
              </a:rPr>
              <a:t> analysis of the most recent 2022 American Community Survey (ACS) data.</a:t>
            </a:r>
          </a:p>
          <a:p>
            <a:endParaRPr lang="en-US">
              <a:solidFill>
                <a:srgbClr val="222222"/>
              </a:solidFill>
              <a:latin typeface="Inter"/>
            </a:endParaRPr>
          </a:p>
          <a:p>
            <a:r>
              <a:rPr lang="en-US" b="0" i="0">
                <a:solidFill>
                  <a:srgbClr val="222222"/>
                </a:solidFill>
                <a:effectLst/>
                <a:latin typeface="Inter"/>
              </a:rPr>
              <a:t>However, more younger people are joining the construction industry.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0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BD2D-15A7-2387-8196-84A7BDF5D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3CF758-E0DD-4357-9D73-EF87FE4A7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DB3E2-E866-283E-9CE1-2CC51EA0F6E7}"/>
              </a:ext>
            </a:extLst>
          </p:cNvPr>
          <p:cNvSpPr txBox="1"/>
          <p:nvPr/>
        </p:nvSpPr>
        <p:spPr>
          <a:xfrm>
            <a:off x="402615" y="249660"/>
            <a:ext cx="5362800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Industry Stats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E2631D-3097-CACD-DB2F-B923BD6E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92" y="1331790"/>
            <a:ext cx="7186246" cy="53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66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06390-9ECF-6B33-F9F2-C7EBA49E6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D797A-C26D-C0F8-1BF0-CC3A02007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6C07E-EBBB-6073-BC12-7768EBD69815}"/>
              </a:ext>
            </a:extLst>
          </p:cNvPr>
          <p:cNvSpPr txBox="1"/>
          <p:nvPr/>
        </p:nvSpPr>
        <p:spPr>
          <a:xfrm>
            <a:off x="365571" y="348514"/>
            <a:ext cx="641828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Gender demographics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DF740-505B-490B-00CE-F9714EDB227A}"/>
              </a:ext>
            </a:extLst>
          </p:cNvPr>
          <p:cNvSpPr txBox="1"/>
          <p:nvPr/>
        </p:nvSpPr>
        <p:spPr>
          <a:xfrm>
            <a:off x="365571" y="1211993"/>
            <a:ext cx="61281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solidFill>
                  <a:srgbClr val="404040"/>
                </a:solidFill>
                <a:latin typeface="Roboto" panose="02000000000000000000" pitchFamily="2" charset="0"/>
              </a:rPr>
              <a:t>W</a:t>
            </a:r>
            <a:r>
              <a:rPr lang="en-US" b="0" i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omen currently make up roughly half of the U.S. labor force, representing about 47% of the labor force market. By industry, women accounted for more than half of all workers within several sectors in 2023, such as education and health services (74.4%), other services (53.3%), financial activities (51.1%), and leisure and hospitality (50.8%). </a:t>
            </a:r>
          </a:p>
          <a:p>
            <a:pPr algn="l"/>
            <a:endParaRPr lang="en-US">
              <a:solidFill>
                <a:srgbClr val="404040"/>
              </a:solidFill>
              <a:latin typeface="Roboto" panose="02000000000000000000" pitchFamily="2" charset="0"/>
            </a:endParaRPr>
          </a:p>
          <a:p>
            <a:pPr algn="l"/>
            <a:r>
              <a:rPr lang="en-US" b="0" i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Comparably, women were substantially underrepresented (relative to their share of total employment) in manufacturing (29.5%), agriculture (29.3%), transportation and utilities (24.3%), mining (15.3%), </a:t>
            </a:r>
            <a:r>
              <a:rPr lang="en-US" b="1" i="0">
                <a:solidFill>
                  <a:srgbClr val="404040"/>
                </a:solidFill>
                <a:effectLst/>
                <a:highlight>
                  <a:srgbClr val="FFFF00"/>
                </a:highlight>
                <a:latin typeface="Roboto" panose="02000000000000000000" pitchFamily="2" charset="0"/>
              </a:rPr>
              <a:t>and construction (10.8%).</a:t>
            </a:r>
          </a:p>
          <a:p>
            <a:pPr algn="l"/>
            <a:endParaRPr lang="en-US" b="1" i="0">
              <a:solidFill>
                <a:srgbClr val="404040"/>
              </a:solidFill>
              <a:effectLst/>
              <a:highlight>
                <a:srgbClr val="FFFF00"/>
              </a:highlight>
              <a:latin typeface="Roboto" panose="02000000000000000000" pitchFamily="2" charset="0"/>
            </a:endParaRPr>
          </a:p>
          <a:p>
            <a:pPr algn="l"/>
            <a:r>
              <a:rPr lang="en-US" b="0" i="0">
                <a:solidFill>
                  <a:srgbClr val="404040"/>
                </a:solidFill>
                <a:effectLst/>
                <a:latin typeface="Roboto" panose="02000000000000000000" pitchFamily="2" charset="0"/>
              </a:rPr>
              <a:t>Men tend to have a higher labor force participation rate than women historically, even though this gap has narrowed from 54.7 percentage points in January 1948 to a difference of 10.5 percentage points in December 2024.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0C7F690-8D05-7A1A-B3E8-FB68C62F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89" y="1459802"/>
            <a:ext cx="5698311" cy="42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239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B71B9-4F87-1D9C-E11C-73507445F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8F0F73-4A08-2966-95F7-C14C6538FD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694082"/>
              </p:ext>
            </p:extLst>
          </p:nvPr>
        </p:nvGraphicFramePr>
        <p:xfrm>
          <a:off x="1205592" y="659039"/>
          <a:ext cx="9780815" cy="553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972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BB3CB-F3FA-B2CC-DA76-99BEE366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F4A69-88E3-CB51-02AE-BE3144E380D6}"/>
              </a:ext>
            </a:extLst>
          </p:cNvPr>
          <p:cNvSpPr txBox="1"/>
          <p:nvPr/>
        </p:nvSpPr>
        <p:spPr>
          <a:xfrm>
            <a:off x="5560880" y="1136496"/>
            <a:ext cx="5384800" cy="3210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Building Performance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Next Generation of Workforce Development Survey</a:t>
            </a:r>
            <a:endParaRPr lang="en-US" sz="340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6" descr="RESNET Brand Assets - RESNET">
            <a:extLst>
              <a:ext uri="{FF2B5EF4-FFF2-40B4-BE49-F238E27FC236}">
                <a16:creationId xmlns:a16="http://schemas.microsoft.com/office/drawing/2014/main" id="{FB5F2DE4-1CE7-3EC4-4D7F-05827694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558" y="1189918"/>
            <a:ext cx="3510140" cy="13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F902C-5DE3-0D78-185D-8EB414BE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233" y="2943435"/>
            <a:ext cx="1992632" cy="1992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55A0DD-034C-E262-C9C2-AF4F3C85A446}"/>
              </a:ext>
            </a:extLst>
          </p:cNvPr>
          <p:cNvSpPr txBox="1"/>
          <p:nvPr/>
        </p:nvSpPr>
        <p:spPr>
          <a:xfrm>
            <a:off x="924722" y="5159584"/>
            <a:ext cx="4253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>
                <a:solidFill>
                  <a:srgbClr val="202124"/>
                </a:solidFill>
                <a:effectLst/>
                <a:latin typeface="docs-Roboto"/>
              </a:rPr>
              <a:t>By leaving your name and email at the end of the survey, you will enter a drawing for one of two $25 virtual gift cards!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47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A2A99-2481-8B3B-6CB1-27406329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9" name="Rectangle 163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0" name="Rectangle 1639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1" name="Rectangle 1640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02" name="Rectangle 1640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Forms response chart. Question title: How did you initially get involved in the building performance industry?. Number of responses: 15 responses.">
            <a:extLst>
              <a:ext uri="{FF2B5EF4-FFF2-40B4-BE49-F238E27FC236}">
                <a16:creationId xmlns:a16="http://schemas.microsoft.com/office/drawing/2014/main" id="{3B638B55-4E73-D676-E3CD-7E357634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0704"/>
            <a:ext cx="11277600" cy="47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978F05-B60F-6980-8F03-82BD1627C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 sz="11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18</a:t>
            </a:fld>
            <a:endParaRPr lang="en-US" sz="11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80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FCBD9-EB6A-AC72-723C-1FDC48DE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6" name="Rectangle 1743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8" name="Freeform: Shape 174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5" name="Rectangle 174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7" name="Rectangle 174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9" name="Freeform: Shape 174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E457C0-5739-D65E-CDC8-D28270AF4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441" name="Isosceles Triangle 174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Forms response chart. Question title: On a scale of 1-5, how would you rate the overall effectiveness of current workforce development programs in the building performance industry? (1 being very poor, 5 being excellent)&#10;&#10;&#10;&#10;&#10;. Number of responses: 15 responses.">
            <a:extLst>
              <a:ext uri="{FF2B5EF4-FFF2-40B4-BE49-F238E27FC236}">
                <a16:creationId xmlns:a16="http://schemas.microsoft.com/office/drawing/2014/main" id="{2D684036-136E-4AE2-1023-610828E3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61840"/>
            <a:ext cx="10905066" cy="553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43" name="Isosceles Triangle 174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9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570A8-60CA-A70E-0205-D60010901B60}"/>
              </a:ext>
            </a:extLst>
          </p:cNvPr>
          <p:cNvSpPr txBox="1"/>
          <p:nvPr/>
        </p:nvSpPr>
        <p:spPr>
          <a:xfrm>
            <a:off x="838200" y="552741"/>
            <a:ext cx="3999971" cy="1690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About Me…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B2A6D-A507-01FF-96BB-0AA3C92816CF}"/>
              </a:ext>
            </a:extLst>
          </p:cNvPr>
          <p:cNvSpPr txBox="1"/>
          <p:nvPr/>
        </p:nvSpPr>
        <p:spPr>
          <a:xfrm>
            <a:off x="838199" y="2042337"/>
            <a:ext cx="3999971" cy="37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accent6"/>
                </a:solidFill>
              </a:rPr>
              <a:t>Work things…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</a:rPr>
              <a:t>CEO of Nonprofit Resources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</a:rPr>
              <a:t>Event Manager for RESNET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</a:rPr>
              <a:t>Executive Director for WBFI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accent6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accent6"/>
                </a:solidFill>
              </a:rPr>
              <a:t>Volunteer things…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</a:rPr>
              <a:t>VP of SD-STRA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</a:rPr>
              <a:t>Next Gen Rep for AMCI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/>
                </a:solidFill>
              </a:rPr>
              <a:t>Jr. High Volleyball Coach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accent6"/>
              </a:solidFill>
            </a:endParaRPr>
          </a:p>
        </p:txBody>
      </p:sp>
      <p:pic>
        <p:nvPicPr>
          <p:cNvPr id="17" name="Picture Placeholder 16" descr="A person with a bird on her arm&#10;&#10;Description automatically generated">
            <a:extLst>
              <a:ext uri="{FF2B5EF4-FFF2-40B4-BE49-F238E27FC236}">
                <a16:creationId xmlns:a16="http://schemas.microsoft.com/office/drawing/2014/main" id="{8238A9C0-3AF0-7D3E-E6B8-CA816FF513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r="3" b="28493"/>
          <a:stretch/>
        </p:blipFill>
        <p:spPr>
          <a:xfrm>
            <a:off x="5195933" y="1673089"/>
            <a:ext cx="3325118" cy="2230163"/>
          </a:xfrm>
          <a:prstGeom prst="rect">
            <a:avLst/>
          </a:prstGeom>
        </p:spPr>
      </p:pic>
      <p:pic>
        <p:nvPicPr>
          <p:cNvPr id="11" name="Picture Placeholder 10" descr="A person standing at a podium&#10;&#10;Description automatically generated">
            <a:extLst>
              <a:ext uri="{FF2B5EF4-FFF2-40B4-BE49-F238E27FC236}">
                <a16:creationId xmlns:a16="http://schemas.microsoft.com/office/drawing/2014/main" id="{8AC820B8-F0AA-3F24-252D-15154445DD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r="14758" b="-6"/>
          <a:stretch/>
        </p:blipFill>
        <p:spPr>
          <a:xfrm>
            <a:off x="8672468" y="1301070"/>
            <a:ext cx="3325118" cy="2960319"/>
          </a:xfrm>
          <a:prstGeom prst="rect">
            <a:avLst/>
          </a:prstGeom>
        </p:spPr>
      </p:pic>
      <p:pic>
        <p:nvPicPr>
          <p:cNvPr id="23" name="Picture 22" descr="A person standing on a roof of a house&#10;&#10;Description automatically generated">
            <a:extLst>
              <a:ext uri="{FF2B5EF4-FFF2-40B4-BE49-F238E27FC236}">
                <a16:creationId xmlns:a16="http://schemas.microsoft.com/office/drawing/2014/main" id="{E5A2157C-2221-5940-1A7F-7784F15AF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7669" r="7657" b="16857"/>
          <a:stretch/>
        </p:blipFill>
        <p:spPr>
          <a:xfrm>
            <a:off x="5192321" y="4063564"/>
            <a:ext cx="2150984" cy="2227974"/>
          </a:xfrm>
          <a:prstGeom prst="rect">
            <a:avLst/>
          </a:prstGeom>
        </p:spPr>
      </p:pic>
      <p:pic>
        <p:nvPicPr>
          <p:cNvPr id="13" name="Picture Placeholder 12" descr="A person smiling and holding a microphone&#10;&#10;Description automatically generated">
            <a:extLst>
              <a:ext uri="{FF2B5EF4-FFF2-40B4-BE49-F238E27FC236}">
                <a16:creationId xmlns:a16="http://schemas.microsoft.com/office/drawing/2014/main" id="{4D4E3F7D-0DDA-ADB3-B915-062A0772BC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228"/>
          <a:stretch/>
        </p:blipFill>
        <p:spPr>
          <a:xfrm>
            <a:off x="7528164" y="4373153"/>
            <a:ext cx="2152419" cy="1916264"/>
          </a:xfrm>
          <a:prstGeom prst="rect">
            <a:avLst/>
          </a:prstGeom>
        </p:spPr>
      </p:pic>
      <p:pic>
        <p:nvPicPr>
          <p:cNvPr id="15" name="Picture Placeholder 14" descr="A group of girls in a volleyball court&#10;&#10;Description automatically generated">
            <a:extLst>
              <a:ext uri="{FF2B5EF4-FFF2-40B4-BE49-F238E27FC236}">
                <a16:creationId xmlns:a16="http://schemas.microsoft.com/office/drawing/2014/main" id="{7778261A-E63A-0FCD-3B56-1EA691EE1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9" r="-3" b="18445"/>
          <a:stretch/>
        </p:blipFill>
        <p:spPr>
          <a:xfrm>
            <a:off x="9845167" y="4849347"/>
            <a:ext cx="2152419" cy="14379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7C1C5-A162-1A8F-2965-01ED7F6E9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C0497A3-6BCA-A7E5-5178-649F2C642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39" y="448107"/>
            <a:ext cx="3325118" cy="95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2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5E5E9-8A34-24B4-13DB-3B877B409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449A08-0F38-C62D-66AB-8E27DA2BA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 sz="11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20</a:t>
            </a:fld>
            <a:endParaRPr lang="en-US" sz="11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458" name="Picture 2" descr="Forms response chart. Question title: What concerns do you have about integrating the next generation into the building performance industry? select all that apply . Number of responses: 15 responses.">
            <a:extLst>
              <a:ext uri="{FF2B5EF4-FFF2-40B4-BE49-F238E27FC236}">
                <a16:creationId xmlns:a16="http://schemas.microsoft.com/office/drawing/2014/main" id="{B5BB1A2D-5AA4-A88B-25B8-DF9E60D3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0" y="739712"/>
            <a:ext cx="10956324" cy="55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809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E7143-B171-E9E5-5C8B-7F4F1F28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3" name="Freeform: Shape 215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5" name="Rectangle 215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7" name="Rectangle 215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9" name="Freeform: Shape 215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05C039-D875-36AB-D5EC-4CC5396D3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521" name="Isosceles Triangle 215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Forms response chart. Question title: What skills do you believe are most important for the next generation of building performance professionals to possess?. Number of responses: 15 responses.">
            <a:extLst>
              <a:ext uri="{FF2B5EF4-FFF2-40B4-BE49-F238E27FC236}">
                <a16:creationId xmlns:a16="http://schemas.microsoft.com/office/drawing/2014/main" id="{2CF8A665-565C-8202-DF1E-A3C0C844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61840"/>
            <a:ext cx="10905066" cy="553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23" name="Isosceles Triangle 215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63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A8714-6A68-58B2-053B-043193583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29F30-ED41-AA26-8B2E-76ACF5C9B788}"/>
              </a:ext>
            </a:extLst>
          </p:cNvPr>
          <p:cNvSpPr txBox="1"/>
          <p:nvPr/>
        </p:nvSpPr>
        <p:spPr>
          <a:xfrm>
            <a:off x="3858846" y="2947398"/>
            <a:ext cx="5580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Recruit &amp; Retain</a:t>
            </a:r>
          </a:p>
          <a:p>
            <a:endParaRPr lang="en-US" sz="5000" b="1" spc="-15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8B6D3-A96C-D709-86D1-D7634F0F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2BA9F-126A-3E80-88EB-1F09667A7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445893-FBDF-4D03-75CC-BE596320BB95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A7E0CB-F9FB-2E53-7EA5-F6E955D8B85F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A56F1-1FCC-3162-8AC9-94672D764A3C}"/>
              </a:ext>
            </a:extLst>
          </p:cNvPr>
          <p:cNvSpPr txBox="1"/>
          <p:nvPr/>
        </p:nvSpPr>
        <p:spPr>
          <a:xfrm>
            <a:off x="134581" y="298888"/>
            <a:ext cx="1084285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Millennials Want to Work and Live</a:t>
            </a:r>
          </a:p>
          <a:p>
            <a:endParaRPr lang="en-US" sz="5000" b="1" spc="-15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5000" b="1" spc="-15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effectLst/>
              <a:latin typeface="Helvetica" pitchFamily="2" charset="0"/>
            </a:endParaRPr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6A0FBC7D-0F23-9007-15CE-15E886837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32" y="1484301"/>
            <a:ext cx="9552823" cy="44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0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C3E65E-C38A-0E53-29B4-A123EC424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DFD4A-9D80-1A67-1E84-8663551E4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769" y="810846"/>
            <a:ext cx="7854462" cy="52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9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9A6974-3873-5D07-21A7-B2D3BEE78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70C5C-68D8-3F3C-D17B-E26038D8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43" y="439371"/>
            <a:ext cx="5814513" cy="59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2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16B9A97-3E91-940D-3E39-1D482BE02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4" y="457200"/>
            <a:ext cx="8904271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35D69D-A3A3-87BD-AE6D-CC4F48BE0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 sz="11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1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065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A2A99-2481-8B3B-6CB1-274063290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rms response chart. Question title: How did you initially get involved in the building performance industry?. Number of responses: 15 responses.">
            <a:extLst>
              <a:ext uri="{FF2B5EF4-FFF2-40B4-BE49-F238E27FC236}">
                <a16:creationId xmlns:a16="http://schemas.microsoft.com/office/drawing/2014/main" id="{3B638B55-4E73-D676-E3CD-7E357634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0704"/>
            <a:ext cx="11277600" cy="47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978F05-B60F-6980-8F03-82BD1627C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 sz="11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1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6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E10CB-87B5-DDE1-328C-790FC1125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DEC47-BFDD-ADB0-01AA-74CE61DFA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CA9152-7C7E-9288-3567-06274FF98F1D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6064FD-CA59-F352-8439-7755AAB3C84F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AutoShape 2" descr="Average Job Tenure by Generation">
            <a:extLst>
              <a:ext uri="{FF2B5EF4-FFF2-40B4-BE49-F238E27FC236}">
                <a16:creationId xmlns:a16="http://schemas.microsoft.com/office/drawing/2014/main" id="{8DC63E3A-9DE9-B780-E295-D5BE8E1B40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9FB5F-0700-8FD2-4897-4FBF4B5A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27" y="298574"/>
            <a:ext cx="9540345" cy="62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3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050B5-1F98-CFD9-739A-EF5F785C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A54226-8685-A7EE-8534-73BBA0DA0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15C7B3-EE2A-E381-5C33-EA2786C95C75}"/>
              </a:ext>
            </a:extLst>
          </p:cNvPr>
          <p:cNvSpPr txBox="1"/>
          <p:nvPr/>
        </p:nvSpPr>
        <p:spPr>
          <a:xfrm>
            <a:off x="3550448" y="344726"/>
            <a:ext cx="5091104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Millennial Era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1F01F5-5515-DCCF-38F1-EB5DEA390094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0D8311-C88A-B292-3DDE-2B26DE1476DF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Picture 3" descr="A screenshot of a chart&#10;&#10;Description automatically generated">
            <a:extLst>
              <a:ext uri="{FF2B5EF4-FFF2-40B4-BE49-F238E27FC236}">
                <a16:creationId xmlns:a16="http://schemas.microsoft.com/office/drawing/2014/main" id="{F9127221-91F8-6D2B-93DE-45E5693B7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1358900"/>
            <a:ext cx="5600700" cy="414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D6976-E17B-127B-E272-EFDDDB82AC1E}"/>
              </a:ext>
            </a:extLst>
          </p:cNvPr>
          <p:cNvSpPr txBox="1"/>
          <p:nvPr/>
        </p:nvSpPr>
        <p:spPr>
          <a:xfrm>
            <a:off x="3014663" y="5803900"/>
            <a:ext cx="6162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rgbClr val="5F6062"/>
                </a:solidFill>
                <a:effectLst/>
                <a:latin typeface="Helvetica" pitchFamily="2" charset="0"/>
              </a:rPr>
              <a:t>Gallup estimates that millennial turnover due to</a:t>
            </a:r>
            <a:endParaRPr lang="en-US">
              <a:solidFill>
                <a:srgbClr val="5F6062"/>
              </a:solidFill>
              <a:effectLst/>
              <a:latin typeface="Helvetica" pitchFamily="2" charset="0"/>
            </a:endParaRPr>
          </a:p>
          <a:p>
            <a:pPr algn="ctr"/>
            <a:r>
              <a:rPr lang="en-US" i="1">
                <a:solidFill>
                  <a:srgbClr val="5F6062"/>
                </a:solidFill>
                <a:effectLst/>
                <a:latin typeface="Helvetica" pitchFamily="2" charset="0"/>
              </a:rPr>
              <a:t>lack of engagement costs the U.S. economy</a:t>
            </a:r>
          </a:p>
          <a:p>
            <a:pPr algn="ctr"/>
            <a:r>
              <a:rPr lang="en-US" sz="2400" b="1" i="1">
                <a:solidFill>
                  <a:srgbClr val="2B2B2B"/>
                </a:solidFill>
                <a:effectLst/>
                <a:latin typeface="Helvetica" pitchFamily="2" charset="0"/>
              </a:rPr>
              <a:t>$30.5 BILLION </a:t>
            </a:r>
            <a:r>
              <a:rPr lang="en-US" sz="2400" b="1" i="1" u="sng">
                <a:solidFill>
                  <a:srgbClr val="2B2B2B"/>
                </a:solidFill>
                <a:effectLst/>
                <a:latin typeface="Helvetica" pitchFamily="2" charset="0"/>
              </a:rPr>
              <a:t>ANNUALLY.</a:t>
            </a:r>
            <a:endParaRPr lang="en-US" sz="2400" b="1" u="sng">
              <a:solidFill>
                <a:srgbClr val="2B2B2B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3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9282FC4-A78F-3560-1460-567FDB69FD2F}"/>
              </a:ext>
            </a:extLst>
          </p:cNvPr>
          <p:cNvSpPr txBox="1"/>
          <p:nvPr/>
        </p:nvSpPr>
        <p:spPr>
          <a:xfrm>
            <a:off x="440740" y="1121217"/>
            <a:ext cx="6089020" cy="11592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Nonprofit Resources is a woman-owned &amp; family-operated Association Management Company (AMC) serving national &amp; international nonprofit organizations with full &amp; fractional services.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178-49B1-EE20-97F0-603C44C7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5026A9-FCF4-4209-63D6-64314CEDB668}"/>
              </a:ext>
            </a:extLst>
          </p:cNvPr>
          <p:cNvSpPr txBox="1"/>
          <p:nvPr/>
        </p:nvSpPr>
        <p:spPr>
          <a:xfrm>
            <a:off x="440740" y="252067"/>
            <a:ext cx="593944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Nonprofit Resources</a:t>
            </a:r>
          </a:p>
        </p:txBody>
      </p:sp>
      <p:pic>
        <p:nvPicPr>
          <p:cNvPr id="5" name="Picture 4" descr="A colorful squares with black background&#10;&#10;Description automatically generated">
            <a:extLst>
              <a:ext uri="{FF2B5EF4-FFF2-40B4-BE49-F238E27FC236}">
                <a16:creationId xmlns:a16="http://schemas.microsoft.com/office/drawing/2014/main" id="{B875C08F-6EA3-15AF-331B-F255EE8FD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27" y="136525"/>
            <a:ext cx="1738184" cy="1749099"/>
          </a:xfrm>
          <a:prstGeom prst="rect">
            <a:avLst/>
          </a:prstGeom>
        </p:spPr>
      </p:pic>
      <p:pic>
        <p:nvPicPr>
          <p:cNvPr id="14338" name="Picture 2" descr="Spray Polyurethane Foam Alliance (SPFA) — RoofersCoffeeShop®">
            <a:extLst>
              <a:ext uri="{FF2B5EF4-FFF2-40B4-BE49-F238E27FC236}">
                <a16:creationId xmlns:a16="http://schemas.microsoft.com/office/drawing/2014/main" id="{C352AFAD-DB5C-7850-D668-5D26A0FE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700" y="3509299"/>
            <a:ext cx="2739097" cy="6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uilding Performance Institute, Inc. | Home">
            <a:extLst>
              <a:ext uri="{FF2B5EF4-FFF2-40B4-BE49-F238E27FC236}">
                <a16:creationId xmlns:a16="http://schemas.microsoft.com/office/drawing/2014/main" id="{26127524-E107-A172-7451-D87EFDC4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2" y="4503298"/>
            <a:ext cx="2187961" cy="218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SNET Brand Assets - RESNET">
            <a:extLst>
              <a:ext uri="{FF2B5EF4-FFF2-40B4-BE49-F238E27FC236}">
                <a16:creationId xmlns:a16="http://schemas.microsoft.com/office/drawing/2014/main" id="{5AC8A27D-ABDD-48B9-8E7F-52FA1C64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0" y="3225620"/>
            <a:ext cx="2788612" cy="110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nsulation Contractor Training Subscription — HPIP">
            <a:extLst>
              <a:ext uri="{FF2B5EF4-FFF2-40B4-BE49-F238E27FC236}">
                <a16:creationId xmlns:a16="http://schemas.microsoft.com/office/drawing/2014/main" id="{D0DFB017-0223-0477-437F-223B568B1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78" y="3247822"/>
            <a:ext cx="3649222" cy="12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New EEBA Logo Emphasizes Path to Zero || EEBA">
            <a:extLst>
              <a:ext uri="{FF2B5EF4-FFF2-40B4-BE49-F238E27FC236}">
                <a16:creationId xmlns:a16="http://schemas.microsoft.com/office/drawing/2014/main" id="{DF678D0B-2FEA-67DB-A8BA-CE1F468E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12" y="4972377"/>
            <a:ext cx="3291311" cy="8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International Building Performance Simulation Association (IBPSA-USA)">
            <a:extLst>
              <a:ext uri="{FF2B5EF4-FFF2-40B4-BE49-F238E27FC236}">
                <a16:creationId xmlns:a16="http://schemas.microsoft.com/office/drawing/2014/main" id="{7C240DB4-EA68-B77E-2EE2-A7CF1B89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89" y="4901846"/>
            <a:ext cx="38100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1F329-9027-C21D-4C9C-AA66B5C37EE2}"/>
              </a:ext>
            </a:extLst>
          </p:cNvPr>
          <p:cNvSpPr txBox="1"/>
          <p:nvPr/>
        </p:nvSpPr>
        <p:spPr>
          <a:xfrm>
            <a:off x="164653" y="2531097"/>
            <a:ext cx="8032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CLIENTS WE SERVE/SERVED IN THE INDUSTRY:</a:t>
            </a:r>
            <a:endParaRPr lang="en-US" sz="2800"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E33B78-417B-0A1A-C5B8-106722EB6A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756" y="521196"/>
            <a:ext cx="2222500" cy="50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A084BA-DBA7-2BDF-A415-7C8BB2D0B4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2007" y="1203924"/>
            <a:ext cx="1269998" cy="5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97A1-F38E-92CD-CE21-567F3274E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FE1758-6073-D57D-BF35-1D325CB81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5FCA3-C6FA-ABE0-6718-D1322F1F7E58}"/>
              </a:ext>
            </a:extLst>
          </p:cNvPr>
          <p:cNvSpPr txBox="1"/>
          <p:nvPr/>
        </p:nvSpPr>
        <p:spPr>
          <a:xfrm>
            <a:off x="260264" y="644930"/>
            <a:ext cx="11357641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4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Creation of “Sticky” Jobs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30A343-8E4F-2041-A1F6-E4953B33E82A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BE3CD1-0E82-C390-58F2-B6C68E302911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7D748-84D3-3449-16AD-53CCE515707E}"/>
              </a:ext>
            </a:extLst>
          </p:cNvPr>
          <p:cNvSpPr txBox="1"/>
          <p:nvPr/>
        </p:nvSpPr>
        <p:spPr>
          <a:xfrm>
            <a:off x="260264" y="1859129"/>
            <a:ext cx="636938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Flexible Work Arrangements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Remote/</a:t>
            </a: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hybrid flexibility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 Weekly hour flexibility</a:t>
            </a:r>
            <a:endParaRPr lang="en-US" sz="20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Competitive Compensation and Benefits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Employee Satisfaction Surveys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 Tuition reimbursement </a:t>
            </a:r>
            <a:endParaRPr lang="en-US" sz="20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Opportunities for Growth and Development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242424"/>
                </a:solidFill>
                <a:latin typeface="Segoe UI" panose="020B0502040204020203" pitchFamily="34" charset="0"/>
              </a:rPr>
              <a:t> hint hint… </a:t>
            </a:r>
            <a:r>
              <a:rPr lang="en-US" sz="2000" b="1" i="1">
                <a:solidFill>
                  <a:srgbClr val="242424"/>
                </a:solidFill>
                <a:latin typeface="Segoe UI" panose="020B0502040204020203" pitchFamily="34" charset="0"/>
              </a:rPr>
              <a:t>conferences!</a:t>
            </a:r>
            <a:endParaRPr lang="en-US" sz="2000" b="1" i="1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Purpose-Driven Work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 Explain more beyond the bottom line</a:t>
            </a:r>
            <a:endParaRPr lang="en-US" sz="2000" i="0">
              <a:solidFill>
                <a:srgbClr val="666666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9EF21-3A97-E0EC-DDB0-6409334234B2}"/>
              </a:ext>
            </a:extLst>
          </p:cNvPr>
          <p:cNvSpPr txBox="1"/>
          <p:nvPr/>
        </p:nvSpPr>
        <p:spPr>
          <a:xfrm>
            <a:off x="6096000" y="1499533"/>
            <a:ext cx="5835736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Strong Company Culture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2 cultures for each company: the one you try to create and the one that truly exists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 Emphasis on values</a:t>
            </a:r>
            <a:endParaRPr lang="en-US" sz="20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Technological Integration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Utilizing AI for the mundane parts of the job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 Allow staff to test/recommend tools</a:t>
            </a:r>
            <a:endParaRPr lang="en-US" sz="20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Clear Communication and Transparency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Emphasis on the “WHY,” not just the “HOW”</a:t>
            </a: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000" i="0">
              <a:solidFill>
                <a:srgbClr val="666666"/>
              </a:solidFill>
              <a:effectLst/>
              <a:latin typeface="Lato" panose="020F0502020204030203" pitchFamily="34" charset="0"/>
            </a:endParaRP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0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lvl="1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2000" i="0">
              <a:solidFill>
                <a:srgbClr val="666666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7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4ECA46-CA15-BC6C-5224-C205D74DF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3D087-9BD0-0486-982B-91254B1B046E}"/>
              </a:ext>
            </a:extLst>
          </p:cNvPr>
          <p:cNvSpPr txBox="1"/>
          <p:nvPr/>
        </p:nvSpPr>
        <p:spPr>
          <a:xfrm>
            <a:off x="4603468" y="4741948"/>
            <a:ext cx="7197104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sz="32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Mentorship &amp; Reverse Mentorship</a:t>
            </a:r>
          </a:p>
        </p:txBody>
      </p:sp>
      <p:pic>
        <p:nvPicPr>
          <p:cNvPr id="16" name="Picture 15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544B809C-569E-DD66-6039-5670B1CBD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" r="1" b="28935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7" name="Picture 6" descr="Two women standing together outside&#10;&#10;Description automatically generated">
            <a:extLst>
              <a:ext uri="{FF2B5EF4-FFF2-40B4-BE49-F238E27FC236}">
                <a16:creationId xmlns:a16="http://schemas.microsoft.com/office/drawing/2014/main" id="{70B0699A-2612-3B93-CE99-A5F1B80D4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r="4" b="38203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4" name="Picture 3" descr="A person and person holding drinks and standing next to a fountain&#10;&#10;Description automatically generated">
            <a:extLst>
              <a:ext uri="{FF2B5EF4-FFF2-40B4-BE49-F238E27FC236}">
                <a16:creationId xmlns:a16="http://schemas.microsoft.com/office/drawing/2014/main" id="{856DE315-BA2D-2742-8F22-AE827AFC5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r="1" b="14079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5E4E92-EA65-8BAE-8E9E-EAA5F0FAC3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881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BB115C8-861D-5DBE-A2EC-B0FC3FE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358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027B-DF79-258E-B764-3948E100C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9A10D28-CB20-274F-8F4A-85F58CF320CA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31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32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AE584-EBFE-1946-F37F-F8F087D72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2" name="Rectangle 5131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6CBAD-527C-A1FE-489B-5422F8D5255E}"/>
              </a:ext>
            </a:extLst>
          </p:cNvPr>
          <p:cNvSpPr txBox="1"/>
          <p:nvPr/>
        </p:nvSpPr>
        <p:spPr>
          <a:xfrm>
            <a:off x="429768" y="4440454"/>
            <a:ext cx="4547616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750"/>
              </a:spcAft>
            </a:pPr>
            <a:r>
              <a:rPr lang="en-US" sz="5400" b="1" i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For Next Gen at RESNET…</a:t>
            </a:r>
          </a:p>
        </p:txBody>
      </p:sp>
      <p:pic>
        <p:nvPicPr>
          <p:cNvPr id="6" name="Picture 5" descr="A person holding a computer&#10;&#10;Description automatically generated">
            <a:extLst>
              <a:ext uri="{FF2B5EF4-FFF2-40B4-BE49-F238E27FC236}">
                <a16:creationId xmlns:a16="http://schemas.microsoft.com/office/drawing/2014/main" id="{A7FA9F78-6B09-73E4-073E-8A82436AD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4" y="320040"/>
            <a:ext cx="5150204" cy="392703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000EC40-33AE-6327-2401-19A2A90AB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4496" y="368649"/>
            <a:ext cx="5471160" cy="38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4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31D0E-C1D3-7B99-C319-9BFBA6EC6196}"/>
              </a:ext>
            </a:extLst>
          </p:cNvPr>
          <p:cNvSpPr txBox="1"/>
          <p:nvPr/>
        </p:nvSpPr>
        <p:spPr>
          <a:xfrm>
            <a:off x="5333999" y="4440365"/>
            <a:ext cx="6214871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0">
                <a:solidFill>
                  <a:schemeClr val="tx2"/>
                </a:solidFill>
                <a:effectLst/>
              </a:rPr>
              <a:t>Education and Certification Programs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0">
                <a:solidFill>
                  <a:schemeClr val="tx2"/>
                </a:solidFill>
                <a:effectLst/>
              </a:rPr>
              <a:t>Mentorship and Networking</a:t>
            </a:r>
            <a:endParaRPr lang="en-US" sz="1500" b="1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0">
                <a:solidFill>
                  <a:schemeClr val="tx2"/>
                </a:solidFill>
                <a:effectLst/>
              </a:rPr>
              <a:t>Hands-On Experience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0">
                <a:solidFill>
                  <a:schemeClr val="tx2"/>
                </a:solidFill>
                <a:effectLst/>
              </a:rPr>
              <a:t>Continuous Learning and Development</a:t>
            </a:r>
            <a:endParaRPr lang="en-US" sz="1500" b="1">
              <a:solidFill>
                <a:schemeClr val="tx2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0">
                <a:solidFill>
                  <a:schemeClr val="tx2"/>
                </a:solidFill>
                <a:effectLst/>
              </a:rPr>
              <a:t>Embracing Technology and Innovation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i="0">
                <a:solidFill>
                  <a:schemeClr val="tx2"/>
                </a:solidFill>
                <a:effectLst/>
              </a:rPr>
              <a:t>Promoting a Culture of Sustainability</a:t>
            </a:r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42999F-0AE0-5B68-2C73-750B8D100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377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93E3B1C0-1BA4-86D0-9504-E3AEDD68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EB4B45-D3A9-27D0-67B0-C781484D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042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33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E7982-56D5-9D73-496A-CA67DABEEB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254BE-63FF-DB6A-9D8E-F0196F2EF359}"/>
              </a:ext>
            </a:extLst>
          </p:cNvPr>
          <p:cNvSpPr/>
          <p:nvPr/>
        </p:nvSpPr>
        <p:spPr>
          <a:xfrm>
            <a:off x="3505200" y="1885244"/>
            <a:ext cx="5181600" cy="346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emma@resnet.us</a:t>
            </a:r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emma@nonprofitresources.us</a:t>
            </a:r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91284-87E0-A87C-4BC2-6DE32B2952C1}"/>
              </a:ext>
            </a:extLst>
          </p:cNvPr>
          <p:cNvCxnSpPr>
            <a:cxnSpLocks/>
          </p:cNvCxnSpPr>
          <p:nvPr/>
        </p:nvCxnSpPr>
        <p:spPr>
          <a:xfrm>
            <a:off x="5638800" y="4380321"/>
            <a:ext cx="9144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1CA2A8-2988-D598-D4EF-464CF183F386}"/>
              </a:ext>
            </a:extLst>
          </p:cNvPr>
          <p:cNvSpPr txBox="1"/>
          <p:nvPr/>
        </p:nvSpPr>
        <p:spPr>
          <a:xfrm>
            <a:off x="3625800" y="2227302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819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BB3CB-F3FA-B2CC-DA76-99BEE366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7F4A69-88E3-CB51-02AE-BE3144E380D6}"/>
              </a:ext>
            </a:extLst>
          </p:cNvPr>
          <p:cNvSpPr txBox="1"/>
          <p:nvPr/>
        </p:nvSpPr>
        <p:spPr>
          <a:xfrm>
            <a:off x="5560880" y="1136496"/>
            <a:ext cx="5384800" cy="3210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Building Performance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rPr>
              <a:t>Next Generation of Workforce Development Survey</a:t>
            </a:r>
            <a:endParaRPr lang="en-US" sz="340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6" descr="RESNET Brand Assets - RESNET">
            <a:extLst>
              <a:ext uri="{FF2B5EF4-FFF2-40B4-BE49-F238E27FC236}">
                <a16:creationId xmlns:a16="http://schemas.microsoft.com/office/drawing/2014/main" id="{FB5F2DE4-1CE7-3EC4-4D7F-05827694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558" y="1189918"/>
            <a:ext cx="3510140" cy="13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F902C-5DE3-0D78-185D-8EB414BE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233" y="2943435"/>
            <a:ext cx="1992632" cy="1992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55A0DD-034C-E262-C9C2-AF4F3C85A446}"/>
              </a:ext>
            </a:extLst>
          </p:cNvPr>
          <p:cNvSpPr txBox="1"/>
          <p:nvPr/>
        </p:nvSpPr>
        <p:spPr>
          <a:xfrm>
            <a:off x="924722" y="5159584"/>
            <a:ext cx="4253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>
                <a:solidFill>
                  <a:srgbClr val="202124"/>
                </a:solidFill>
                <a:effectLst/>
                <a:latin typeface="docs-Roboto"/>
              </a:rPr>
              <a:t>By leaving your name and email at the end of the survey, you will enter a drawing for one of two $25 virtual gift cards!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1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6AEE-EEC8-5831-B71E-21359E969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26588-4919-7E1C-95A6-4C70B072EA71}"/>
              </a:ext>
            </a:extLst>
          </p:cNvPr>
          <p:cNvSpPr txBox="1"/>
          <p:nvPr/>
        </p:nvSpPr>
        <p:spPr>
          <a:xfrm>
            <a:off x="123568" y="858331"/>
            <a:ext cx="10404389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400" b="1" i="0">
                <a:effectLst/>
                <a:latin typeface="Segoe UI" panose="020B0502040204020203" pitchFamily="34" charset="0"/>
              </a:rPr>
              <a:t>References</a:t>
            </a:r>
          </a:p>
          <a:p>
            <a:pPr>
              <a:lnSpc>
                <a:spcPts val="1500"/>
              </a:lnSpc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Eye on Housing. (2025, January).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Demographic Analysis of Labor Force Participation Rate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2"/>
              </a:rPr>
              <a:t>https://eyeonhousing.org/2025/01/demographic-analysis-of-labor-force-participation-rate/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Unmind. (n.d.).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Generation Alpha and the Next Wave of Change for Work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3"/>
              </a:rPr>
              <a:t>https://unmind.com/blog/generation-alpha-and-the-next-wave-of-change-for-work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Purdue Global. (n.d.).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Generational Workforce Differences Infographic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4"/>
              </a:rPr>
              <a:t>https://www.purdueglobal.edu/education-partnerships/generational-workforce-differences-infographic/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Pew Research Center. (2020, April 28).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Millennials Overtake Baby Boomers as America’s Largest Generation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5"/>
              </a:rPr>
              <a:t>https://www.pewresearch.org/short-reads/2020/04/28/millennials-overtake-baby-boomers-as-americas-largest-generation/#:~:text=Generation%20X,-For%20a%20few&amp;text=When%20Gen%20%20Xers%20were%20born,Xers%20and%2062.9%20million%20Boomers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LBM Journal. (n.d.).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More Gen </a:t>
            </a:r>
            <a:r>
              <a:rPr lang="en-US" sz="1400" b="0" i="1" err="1">
                <a:effectLst/>
                <a:latin typeface="Segoe UI" panose="020B0502040204020203" pitchFamily="34" charset="0"/>
              </a:rPr>
              <a:t>Zers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 Entering the Construction Industry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6"/>
              </a:rPr>
              <a:t>https://lbmjournal.com/more-gen-zers-entering-the-construction-industry/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Youth Rights. (n.d.).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Age Discrimination Under 40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7"/>
              </a:rPr>
              <a:t>https://www.youthrights.org/age-discrimination-under-40/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Corporate Wellness Magazine. (n.d.).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Age Diversity in the Workplace: Benefits and Challenges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8"/>
              </a:rPr>
              <a:t>https://www.corporatewellnessmagazine.com/article/age-diversity-in-the-workplace-benefits-and-challenges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Building Performance Association. (n.d.).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Mentorship Matters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9"/>
              </a:rPr>
              <a:t>https://building-performance.org/bpa-journal/mentorship-matters/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  <a:buFont typeface="+mj-lt"/>
              <a:buAutoNum type="arabicPeriod"/>
            </a:pPr>
            <a:r>
              <a:rPr lang="en-US" sz="1400" b="0" i="0">
                <a:effectLst/>
                <a:latin typeface="Segoe UI" panose="020B0502040204020203" pitchFamily="34" charset="0"/>
              </a:rPr>
              <a:t>Harvard Business Review. (2019, December). </a:t>
            </a:r>
            <a:r>
              <a:rPr lang="en-US" sz="1400" b="0" i="1">
                <a:effectLst/>
                <a:latin typeface="Segoe UI" panose="020B0502040204020203" pitchFamily="34" charset="0"/>
              </a:rPr>
              <a:t>Real Mentorship Starts with Company Culture, Not Formal Programs</a:t>
            </a:r>
            <a:r>
              <a:rPr lang="en-US" sz="1400" b="0" i="0">
                <a:effectLst/>
                <a:latin typeface="Segoe UI" panose="020B0502040204020203" pitchFamily="34" charset="0"/>
              </a:rPr>
              <a:t>. Retrieved from </a:t>
            </a:r>
            <a:r>
              <a:rPr lang="en-US" sz="1400" b="0" i="0">
                <a:effectLst/>
                <a:latin typeface="Segoe UI" panose="020B0502040204020203" pitchFamily="34" charset="0"/>
                <a:hlinkClick r:id="rId10"/>
              </a:rPr>
              <a:t>https://hbr.org/2019/12/real-mentorship-starts-with-company-culture-not-formal-programs</a:t>
            </a:r>
            <a:endParaRPr lang="en-US" sz="1400" b="0" i="0">
              <a:effectLst/>
              <a:latin typeface="Segoe UI" panose="020B0502040204020203" pitchFamily="34" charset="0"/>
            </a:endParaRPr>
          </a:p>
          <a:p>
            <a:pPr>
              <a:lnSpc>
                <a:spcPts val="1500"/>
              </a:lnSpc>
            </a:pPr>
            <a:endParaRPr lang="en-US" sz="1400" b="0" i="0"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D71864-2EB5-97B2-C63A-070E1D7C06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01" y="0"/>
            <a:ext cx="4202599" cy="1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3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8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2978CC-D200-39C3-18F0-308C8F0085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32633-80AA-DF17-8E61-4E37A3F79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9A10D28-CB20-274F-8F4A-85F58CF320CA}" type="slidenum">
              <a:rPr lang="en-US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AutoShape 2" descr="Generational Differences in the Workplace [Infographic]">
            <a:extLst>
              <a:ext uri="{FF2B5EF4-FFF2-40B4-BE49-F238E27FC236}">
                <a16:creationId xmlns:a16="http://schemas.microsoft.com/office/drawing/2014/main" id="{DDE2E803-A81B-F579-A667-960690DBA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enerational Differences in the Workplace [Infographic]">
            <a:extLst>
              <a:ext uri="{FF2B5EF4-FFF2-40B4-BE49-F238E27FC236}">
                <a16:creationId xmlns:a16="http://schemas.microsoft.com/office/drawing/2014/main" id="{F3780CD2-5323-5EAF-19F0-9742A8C376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1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19B7DD-536A-72B1-59D2-866FB5BFA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F1BA9-BA8E-C347-46BC-E67DB5062763}"/>
              </a:ext>
            </a:extLst>
          </p:cNvPr>
          <p:cNvSpPr txBox="1"/>
          <p:nvPr/>
        </p:nvSpPr>
        <p:spPr>
          <a:xfrm>
            <a:off x="733200" y="385584"/>
            <a:ext cx="9547622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We Will Cover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8F9F29-7ABF-53B4-D46B-7C9D615050C7}"/>
              </a:ext>
            </a:extLst>
          </p:cNvPr>
          <p:cNvGrpSpPr/>
          <p:nvPr/>
        </p:nvGrpSpPr>
        <p:grpSpPr>
          <a:xfrm>
            <a:off x="1582578" y="1552220"/>
            <a:ext cx="4469877" cy="930084"/>
            <a:chOff x="1626123" y="1825600"/>
            <a:chExt cx="4469877" cy="9300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37D66D-87D3-8558-516A-0BD185AFBB56}"/>
                </a:ext>
              </a:extLst>
            </p:cNvPr>
            <p:cNvSpPr txBox="1"/>
            <p:nvPr/>
          </p:nvSpPr>
          <p:spPr>
            <a:xfrm>
              <a:off x="1718269" y="1825600"/>
              <a:ext cx="4377731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b="1" spc="30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GENERATIONAL OVERVIEW</a:t>
              </a:r>
              <a:endParaRPr lang="en-US" sz="2400" b="1" spc="3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75DC18-22A9-1490-C82B-97E89A20387F}"/>
                </a:ext>
              </a:extLst>
            </p:cNvPr>
            <p:cNvSpPr txBox="1"/>
            <p:nvPr/>
          </p:nvSpPr>
          <p:spPr>
            <a:xfrm>
              <a:off x="1626123" y="2140131"/>
              <a:ext cx="399225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Understand the current demographics of the workforce and generational characteristics.</a:t>
              </a:r>
              <a:endPara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DEC03B-2C9B-BD10-9AA8-B0911395CC65}"/>
              </a:ext>
            </a:extLst>
          </p:cNvPr>
          <p:cNvGrpSpPr/>
          <p:nvPr/>
        </p:nvGrpSpPr>
        <p:grpSpPr>
          <a:xfrm>
            <a:off x="1582578" y="3278895"/>
            <a:ext cx="4469877" cy="930084"/>
            <a:chOff x="1626123" y="1825600"/>
            <a:chExt cx="4469877" cy="93008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BE805B-17EF-0E7B-B155-2B55B2893FE9}"/>
                </a:ext>
              </a:extLst>
            </p:cNvPr>
            <p:cNvSpPr txBox="1"/>
            <p:nvPr/>
          </p:nvSpPr>
          <p:spPr>
            <a:xfrm>
              <a:off x="1718269" y="1825600"/>
              <a:ext cx="4377731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b="1" spc="30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INDUSTRY STATS</a:t>
              </a:r>
              <a:endParaRPr lang="en-US" sz="2400" b="1" spc="3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387A88-CA91-5607-97DD-7D75C41EDE17}"/>
                </a:ext>
              </a:extLst>
            </p:cNvPr>
            <p:cNvSpPr txBox="1"/>
            <p:nvPr/>
          </p:nvSpPr>
          <p:spPr>
            <a:xfrm>
              <a:off x="1626123" y="2140131"/>
              <a:ext cx="3992252" cy="6155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/>
                  <a:ea typeface="Roboto"/>
                  <a:cs typeface="Roboto"/>
                </a:rPr>
                <a:t>Overview of statistics within the building performance industry.</a:t>
              </a:r>
              <a:endParaRPr lang="en-US" sz="1200">
                <a:solidFill>
                  <a:schemeClr val="tx2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74C2E9-B982-D470-0784-D38BDB9560C0}"/>
              </a:ext>
            </a:extLst>
          </p:cNvPr>
          <p:cNvGrpSpPr/>
          <p:nvPr/>
        </p:nvGrpSpPr>
        <p:grpSpPr>
          <a:xfrm>
            <a:off x="1584149" y="4911307"/>
            <a:ext cx="4469877" cy="930084"/>
            <a:chOff x="1626123" y="1825600"/>
            <a:chExt cx="4469877" cy="93008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3EB1F7-8999-178A-27C6-0ACB3AF469B6}"/>
                </a:ext>
              </a:extLst>
            </p:cNvPr>
            <p:cNvSpPr txBox="1"/>
            <p:nvPr/>
          </p:nvSpPr>
          <p:spPr>
            <a:xfrm>
              <a:off x="1718269" y="1825600"/>
              <a:ext cx="4377731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b="1" spc="30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INCLUSIVE WORKPLACES</a:t>
              </a:r>
              <a:endParaRPr lang="en-US" sz="2400" b="1" spc="3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3E9F80-E474-4295-3F10-5D77D8550FD9}"/>
                </a:ext>
              </a:extLst>
            </p:cNvPr>
            <p:cNvSpPr txBox="1"/>
            <p:nvPr/>
          </p:nvSpPr>
          <p:spPr>
            <a:xfrm>
              <a:off x="1626123" y="2140131"/>
              <a:ext cx="399225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Discover the opportunities and challenges that come with creating age-diverse &amp; inclusive workplaces.</a:t>
              </a:r>
              <a:endPara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1C204D-EA35-978A-2C93-AF1F2B01EC62}"/>
              </a:ext>
            </a:extLst>
          </p:cNvPr>
          <p:cNvGrpSpPr/>
          <p:nvPr/>
        </p:nvGrpSpPr>
        <p:grpSpPr>
          <a:xfrm>
            <a:off x="7133933" y="1553789"/>
            <a:ext cx="5408550" cy="930084"/>
            <a:chOff x="1626124" y="1825600"/>
            <a:chExt cx="4469876" cy="9300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F0F8C5-392A-315E-2F79-676CC627DE76}"/>
                </a:ext>
              </a:extLst>
            </p:cNvPr>
            <p:cNvSpPr txBox="1"/>
            <p:nvPr/>
          </p:nvSpPr>
          <p:spPr>
            <a:xfrm>
              <a:off x="1718269" y="1825600"/>
              <a:ext cx="4377731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b="1" spc="30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NEXT GEN DEVELOPMENT</a:t>
              </a:r>
              <a:endParaRPr lang="en-US" sz="2400" b="1" spc="3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14C8CA-A7F6-B0E6-0399-9AB67206E45B}"/>
                </a:ext>
              </a:extLst>
            </p:cNvPr>
            <p:cNvSpPr txBox="1"/>
            <p:nvPr/>
          </p:nvSpPr>
          <p:spPr>
            <a:xfrm>
              <a:off x="1626124" y="2140131"/>
              <a:ext cx="3686035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Find pathways, resources, and strategies to find career development within the industry.</a:t>
              </a:r>
              <a:endPara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1D96B5-BCBB-C627-5084-92994C94295F}"/>
              </a:ext>
            </a:extLst>
          </p:cNvPr>
          <p:cNvGrpSpPr/>
          <p:nvPr/>
        </p:nvGrpSpPr>
        <p:grpSpPr>
          <a:xfrm>
            <a:off x="7133932" y="3280464"/>
            <a:ext cx="5408550" cy="653085"/>
            <a:chOff x="1626124" y="1825600"/>
            <a:chExt cx="4469876" cy="65308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D91A40-B7D0-5427-BE65-1ABF57995646}"/>
                </a:ext>
              </a:extLst>
            </p:cNvPr>
            <p:cNvSpPr txBox="1"/>
            <p:nvPr/>
          </p:nvSpPr>
          <p:spPr>
            <a:xfrm>
              <a:off x="1718269" y="1825600"/>
              <a:ext cx="4377731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b="1" spc="300">
                  <a:solidFill>
                    <a:schemeClr val="tx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OPEN DISCUSSION</a:t>
              </a:r>
              <a:endParaRPr lang="en-US" sz="2400" b="1" spc="3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9B9312-E1F6-DA75-9532-E4A1BF7C1972}"/>
                </a:ext>
              </a:extLst>
            </p:cNvPr>
            <p:cNvSpPr txBox="1"/>
            <p:nvPr/>
          </p:nvSpPr>
          <p:spPr>
            <a:xfrm>
              <a:off x="1626124" y="2140131"/>
              <a:ext cx="36744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Roundtable conversation and Q&amp;A </a:t>
              </a:r>
              <a:endPara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4" name="Graphic 3" descr="Business Growth with solid fill">
            <a:extLst>
              <a:ext uri="{FF2B5EF4-FFF2-40B4-BE49-F238E27FC236}">
                <a16:creationId xmlns:a16="http://schemas.microsoft.com/office/drawing/2014/main" id="{EA082938-63CA-8D7D-1CD3-1678ADAAD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827" y="3278895"/>
            <a:ext cx="914400" cy="914400"/>
          </a:xfrm>
          <a:prstGeom prst="rect">
            <a:avLst/>
          </a:prstGeom>
        </p:spPr>
      </p:pic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DDB87D7B-9143-D579-749E-8C81872C3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827" y="1505992"/>
            <a:ext cx="914400" cy="914400"/>
          </a:xfrm>
          <a:prstGeom prst="rect">
            <a:avLst/>
          </a:prstGeom>
        </p:spPr>
      </p:pic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E74A456A-B496-B3FD-352E-95496DDD8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827" y="4911307"/>
            <a:ext cx="914400" cy="914400"/>
          </a:xfrm>
          <a:prstGeom prst="rect">
            <a:avLst/>
          </a:prstGeom>
        </p:spPr>
      </p:pic>
      <p:pic>
        <p:nvPicPr>
          <p:cNvPr id="7" name="Graphic 6" descr="Lightbulb and pencil with solid fill">
            <a:extLst>
              <a:ext uri="{FF2B5EF4-FFF2-40B4-BE49-F238E27FC236}">
                <a16:creationId xmlns:a16="http://schemas.microsoft.com/office/drawing/2014/main" id="{E80276E0-621B-2F0D-01D7-CB956DE2F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136226"/>
            <a:ext cx="914400" cy="914400"/>
          </a:xfrm>
          <a:prstGeom prst="rect">
            <a:avLst/>
          </a:prstGeom>
        </p:spPr>
      </p:pic>
      <p:pic>
        <p:nvPicPr>
          <p:cNvPr id="8" name="Graphic 7" descr="Suburban scene outline">
            <a:extLst>
              <a:ext uri="{FF2B5EF4-FFF2-40B4-BE49-F238E27FC236}">
                <a16:creationId xmlns:a16="http://schemas.microsoft.com/office/drawing/2014/main" id="{497C0D2F-9F5D-4E75-ADAE-31B3657EEC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52455" y="15059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86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houses with trees&#10;&#10;Description automatically generated">
            <a:extLst>
              <a:ext uri="{FF2B5EF4-FFF2-40B4-BE49-F238E27FC236}">
                <a16:creationId xmlns:a16="http://schemas.microsoft.com/office/drawing/2014/main" id="{CF15FEB8-6A8B-444C-4EC9-820E05A0E2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021"/>
          <a:stretch>
            <a:fillRect/>
          </a:stretch>
        </p:blipFill>
        <p:spPr/>
      </p:pic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A78140BF-5579-5DDA-70CC-B5974A5F3C6A}"/>
              </a:ext>
            </a:extLst>
          </p:cNvPr>
          <p:cNvSpPr/>
          <p:nvPr/>
        </p:nvSpPr>
        <p:spPr>
          <a:xfrm>
            <a:off x="74903" y="3489928"/>
            <a:ext cx="6708848" cy="3368072"/>
          </a:xfrm>
          <a:prstGeom prst="triangl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65748-C8F7-BC74-E92E-76F1A74AB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796" y="6356350"/>
            <a:ext cx="505146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B20EA0-32BF-2D12-0F14-384F61768807}"/>
              </a:ext>
            </a:extLst>
          </p:cNvPr>
          <p:cNvGrpSpPr/>
          <p:nvPr/>
        </p:nvGrpSpPr>
        <p:grpSpPr>
          <a:xfrm>
            <a:off x="1723436" y="1634826"/>
            <a:ext cx="3783746" cy="3422096"/>
            <a:chOff x="7754938" y="1136705"/>
            <a:chExt cx="4997189" cy="451955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E35F885-B12B-3BC0-B11A-EB69A32BD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1365250"/>
              <a:ext cx="4287838" cy="4291013"/>
            </a:xfrm>
            <a:prstGeom prst="ellipse">
              <a:avLst/>
            </a:prstGeom>
            <a:solidFill>
              <a:srgbClr val="9F2B4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722737B-A4B8-A644-5B44-C1521F49B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5750" y="1203325"/>
              <a:ext cx="4287838" cy="4291013"/>
            </a:xfrm>
            <a:prstGeom prst="ellipse">
              <a:avLst/>
            </a:prstGeom>
            <a:solidFill>
              <a:srgbClr val="FE51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97E74BD-B0D7-47F3-6574-74D5334AD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963" y="1633538"/>
              <a:ext cx="3429000" cy="342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597F4D-D6DE-861E-894B-1874F15C8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4588" y="2062163"/>
              <a:ext cx="2570163" cy="2570163"/>
            </a:xfrm>
            <a:prstGeom prst="ellipse">
              <a:avLst/>
            </a:prstGeom>
            <a:solidFill>
              <a:srgbClr val="FE51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077692-C2F3-2D14-0197-966142D4E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4800" y="2492375"/>
              <a:ext cx="1711325" cy="17113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E1E62C-2A9D-3328-0717-E6F946BD7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3425" y="2922588"/>
              <a:ext cx="850900" cy="850900"/>
            </a:xfrm>
            <a:prstGeom prst="ellipse">
              <a:avLst/>
            </a:prstGeom>
            <a:solidFill>
              <a:srgbClr val="FE51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8C704DE-709C-E973-E76C-BB98A20D9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3463" y="3221038"/>
              <a:ext cx="252413" cy="252413"/>
            </a:xfrm>
            <a:prstGeom prst="ellipse">
              <a:avLst/>
            </a:prstGeom>
            <a:solidFill>
              <a:srgbClr val="9F2B4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49E2F3-78C8-01BA-D247-763F546DFBB9}"/>
                </a:ext>
              </a:extLst>
            </p:cNvPr>
            <p:cNvGrpSpPr/>
            <p:nvPr/>
          </p:nvGrpSpPr>
          <p:grpSpPr>
            <a:xfrm>
              <a:off x="9538677" y="1136705"/>
              <a:ext cx="3213450" cy="1278616"/>
              <a:chOff x="21031" y="2271763"/>
              <a:chExt cx="3213450" cy="127861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D890E64-DC5E-383F-E264-F01B8BE83992}"/>
                  </a:ext>
                </a:extLst>
              </p:cNvPr>
              <p:cNvGrpSpPr/>
              <p:nvPr/>
            </p:nvGrpSpPr>
            <p:grpSpPr>
              <a:xfrm>
                <a:off x="1460084" y="2271763"/>
                <a:ext cx="1774397" cy="796497"/>
                <a:chOff x="1460084" y="2271763"/>
                <a:chExt cx="1774397" cy="796497"/>
              </a:xfrm>
              <a:gradFill>
                <a:gsLst>
                  <a:gs pos="0">
                    <a:srgbClr val="FECC30"/>
                  </a:gs>
                  <a:gs pos="100000">
                    <a:srgbClr val="FBA706"/>
                  </a:gs>
                </a:gsLst>
                <a:lin ang="0" scaled="1"/>
              </a:gradFill>
            </p:grpSpPr>
            <p:sp>
              <p:nvSpPr>
                <p:cNvPr id="48" name="Freeform 12">
                  <a:extLst>
                    <a:ext uri="{FF2B5EF4-FFF2-40B4-BE49-F238E27FC236}">
                      <a16:creationId xmlns:a16="http://schemas.microsoft.com/office/drawing/2014/main" id="{E7CA8C7B-CE9A-4937-79D7-E504C41E3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900000">
                  <a:off x="1460084" y="2271763"/>
                  <a:ext cx="1374775" cy="396875"/>
                </a:xfrm>
                <a:custGeom>
                  <a:avLst/>
                  <a:gdLst>
                    <a:gd name="T0" fmla="*/ 866 w 866"/>
                    <a:gd name="T1" fmla="*/ 0 h 250"/>
                    <a:gd name="T2" fmla="*/ 256 w 866"/>
                    <a:gd name="T3" fmla="*/ 0 h 250"/>
                    <a:gd name="T4" fmla="*/ 0 w 866"/>
                    <a:gd name="T5" fmla="*/ 250 h 250"/>
                    <a:gd name="T6" fmla="*/ 610 w 866"/>
                    <a:gd name="T7" fmla="*/ 250 h 250"/>
                    <a:gd name="T8" fmla="*/ 866 w 866"/>
                    <a:gd name="T9" fmla="*/ 0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6" h="250">
                      <a:moveTo>
                        <a:pt x="866" y="0"/>
                      </a:moveTo>
                      <a:lnTo>
                        <a:pt x="256" y="0"/>
                      </a:lnTo>
                      <a:lnTo>
                        <a:pt x="0" y="250"/>
                      </a:lnTo>
                      <a:lnTo>
                        <a:pt x="610" y="250"/>
                      </a:lnTo>
                      <a:lnTo>
                        <a:pt x="86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13">
                  <a:extLst>
                    <a:ext uri="{FF2B5EF4-FFF2-40B4-BE49-F238E27FC236}">
                      <a16:creationId xmlns:a16="http://schemas.microsoft.com/office/drawing/2014/main" id="{818539A7-1E54-B194-0BD5-1BFCF26D9F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900000">
                  <a:off x="1859706" y="2671385"/>
                  <a:ext cx="1374775" cy="396875"/>
                </a:xfrm>
                <a:custGeom>
                  <a:avLst/>
                  <a:gdLst>
                    <a:gd name="T0" fmla="*/ 0 w 866"/>
                    <a:gd name="T1" fmla="*/ 0 h 250"/>
                    <a:gd name="T2" fmla="*/ 610 w 866"/>
                    <a:gd name="T3" fmla="*/ 0 h 250"/>
                    <a:gd name="T4" fmla="*/ 866 w 866"/>
                    <a:gd name="T5" fmla="*/ 250 h 250"/>
                    <a:gd name="T6" fmla="*/ 256 w 866"/>
                    <a:gd name="T7" fmla="*/ 250 h 250"/>
                    <a:gd name="T8" fmla="*/ 0 w 866"/>
                    <a:gd name="T9" fmla="*/ 0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6" h="250">
                      <a:moveTo>
                        <a:pt x="0" y="0"/>
                      </a:moveTo>
                      <a:lnTo>
                        <a:pt x="610" y="0"/>
                      </a:lnTo>
                      <a:lnTo>
                        <a:pt x="866" y="250"/>
                      </a:lnTo>
                      <a:lnTo>
                        <a:pt x="256" y="2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5FCA88D-1914-CF1B-E492-9D64CEB6454D}"/>
                  </a:ext>
                </a:extLst>
              </p:cNvPr>
              <p:cNvGrpSpPr/>
              <p:nvPr/>
            </p:nvGrpSpPr>
            <p:grpSpPr>
              <a:xfrm>
                <a:off x="21031" y="3406748"/>
                <a:ext cx="3036057" cy="143631"/>
                <a:chOff x="21031" y="3406748"/>
                <a:chExt cx="3036057" cy="143631"/>
              </a:xfrm>
            </p:grpSpPr>
            <p:sp>
              <p:nvSpPr>
                <p:cNvPr id="43" name="Freeform 14">
                  <a:extLst>
                    <a:ext uri="{FF2B5EF4-FFF2-40B4-BE49-F238E27FC236}">
                      <a16:creationId xmlns:a16="http://schemas.microsoft.com/office/drawing/2014/main" id="{F24DC37A-B60E-8A48-EC21-49AEE1FE6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900000">
                  <a:off x="80525" y="3467829"/>
                  <a:ext cx="2976563" cy="82550"/>
                </a:xfrm>
                <a:custGeom>
                  <a:avLst/>
                  <a:gdLst>
                    <a:gd name="T0" fmla="*/ 46 w 1650"/>
                    <a:gd name="T1" fmla="*/ 46 h 46"/>
                    <a:gd name="T2" fmla="*/ 1603 w 1650"/>
                    <a:gd name="T3" fmla="*/ 46 h 46"/>
                    <a:gd name="T4" fmla="*/ 1650 w 1650"/>
                    <a:gd name="T5" fmla="*/ 0 h 46"/>
                    <a:gd name="T6" fmla="*/ 0 w 1650"/>
                    <a:gd name="T7" fmla="*/ 0 h 46"/>
                    <a:gd name="T8" fmla="*/ 46 w 165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50" h="46">
                      <a:moveTo>
                        <a:pt x="46" y="46"/>
                      </a:moveTo>
                      <a:cubicBezTo>
                        <a:pt x="1603" y="46"/>
                        <a:pt x="1603" y="46"/>
                        <a:pt x="1603" y="46"/>
                      </a:cubicBezTo>
                      <a:cubicBezTo>
                        <a:pt x="1629" y="46"/>
                        <a:pt x="1650" y="25"/>
                        <a:pt x="165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21" y="46"/>
                        <a:pt x="46" y="46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15">
                  <a:extLst>
                    <a:ext uri="{FF2B5EF4-FFF2-40B4-BE49-F238E27FC236}">
                      <a16:creationId xmlns:a16="http://schemas.microsoft.com/office/drawing/2014/main" id="{DCB482AF-9E5C-D13D-F818-95986037C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8900000">
                  <a:off x="21031" y="3406748"/>
                  <a:ext cx="2976563" cy="85725"/>
                </a:xfrm>
                <a:custGeom>
                  <a:avLst/>
                  <a:gdLst>
                    <a:gd name="T0" fmla="*/ 1603 w 1650"/>
                    <a:gd name="T1" fmla="*/ 0 h 47"/>
                    <a:gd name="T2" fmla="*/ 46 w 1650"/>
                    <a:gd name="T3" fmla="*/ 0 h 47"/>
                    <a:gd name="T4" fmla="*/ 0 w 1650"/>
                    <a:gd name="T5" fmla="*/ 47 h 47"/>
                    <a:gd name="T6" fmla="*/ 1650 w 1650"/>
                    <a:gd name="T7" fmla="*/ 47 h 47"/>
                    <a:gd name="T8" fmla="*/ 1603 w 1650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50" h="47">
                      <a:moveTo>
                        <a:pt x="1603" y="0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21" y="0"/>
                        <a:pt x="0" y="21"/>
                        <a:pt x="0" y="47"/>
                      </a:cubicBezTo>
                      <a:cubicBezTo>
                        <a:pt x="1650" y="47"/>
                        <a:pt x="1650" y="47"/>
                        <a:pt x="1650" y="47"/>
                      </a:cubicBezTo>
                      <a:cubicBezTo>
                        <a:pt x="1650" y="21"/>
                        <a:pt x="1629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41414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E0C93BD-83DB-CB3D-2DDC-91C869EC772D}"/>
              </a:ext>
            </a:extLst>
          </p:cNvPr>
          <p:cNvSpPr txBox="1"/>
          <p:nvPr/>
        </p:nvSpPr>
        <p:spPr>
          <a:xfrm>
            <a:off x="6783751" y="2877704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Check Your Bias!</a:t>
            </a:r>
          </a:p>
        </p:txBody>
      </p:sp>
    </p:spTree>
    <p:extLst>
      <p:ext uri="{BB962C8B-B14F-4D97-AF65-F5344CB8AC3E}">
        <p14:creationId xmlns:p14="http://schemas.microsoft.com/office/powerpoint/2010/main" val="17227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3AE6C-C947-574D-7CD0-62D718014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C5972-3853-DFAA-4AB4-1DA8FB03A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2B5DF-6E6C-3231-B30F-48F41B8F7CD0}"/>
              </a:ext>
            </a:extLst>
          </p:cNvPr>
          <p:cNvSpPr txBox="1"/>
          <p:nvPr/>
        </p:nvSpPr>
        <p:spPr>
          <a:xfrm>
            <a:off x="318652" y="325949"/>
            <a:ext cx="10584487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Creating Age-Diverse Workplaces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459A6-1570-43EF-3DC6-9E5B2AACC7EB}"/>
              </a:ext>
            </a:extLst>
          </p:cNvPr>
          <p:cNvSpPr txBox="1"/>
          <p:nvPr/>
        </p:nvSpPr>
        <p:spPr>
          <a:xfrm>
            <a:off x="318652" y="1659285"/>
            <a:ext cx="53692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Opportunities</a:t>
            </a:r>
            <a:r>
              <a:rPr lang="en-US" sz="280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/>
                </a:solidFill>
              </a:rPr>
              <a:t>Broader Range of Skills and Experiences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/>
                </a:solidFill>
              </a:rPr>
              <a:t>Enhanced Creativity and Innovation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/>
                </a:solidFill>
              </a:rPr>
              <a:t>Inter-Generational Mentorship and Learning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6"/>
                </a:solidFill>
              </a:rPr>
              <a:t>Better Representation of Customer Demographics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9D24E-0900-B215-5C31-8EEE181B92B0}"/>
              </a:ext>
            </a:extLst>
          </p:cNvPr>
          <p:cNvSpPr txBox="1"/>
          <p:nvPr/>
        </p:nvSpPr>
        <p:spPr>
          <a:xfrm>
            <a:off x="6096000" y="1659285"/>
            <a:ext cx="5591368" cy="385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Challenges</a:t>
            </a:r>
            <a:endParaRPr lang="en-US" sz="28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chemeClr val="accent6"/>
                </a:solidFill>
                <a:effectLst/>
              </a:rPr>
              <a:t>Communication and Cultural Difference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chemeClr val="accent6"/>
                </a:solidFill>
                <a:effectLst/>
              </a:rPr>
              <a:t> Overcoming Stereotypes and Ageism</a:t>
            </a:r>
            <a:endParaRPr lang="en-US" sz="2800">
              <a:solidFill>
                <a:schemeClr val="accent6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chemeClr val="accent6"/>
                </a:solidFill>
                <a:effectLst/>
              </a:rPr>
              <a:t> Balancing Varied Work Expectations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chemeClr val="accent6"/>
                </a:solidFill>
                <a:effectLst/>
              </a:rPr>
              <a:t> Adapting to Different Technological Proficiencies</a:t>
            </a:r>
          </a:p>
        </p:txBody>
      </p:sp>
    </p:spTree>
    <p:extLst>
      <p:ext uri="{BB962C8B-B14F-4D97-AF65-F5344CB8AC3E}">
        <p14:creationId xmlns:p14="http://schemas.microsoft.com/office/powerpoint/2010/main" val="159927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EB4B4-4809-6CE5-BD4B-55B708A2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47ED3-1F4A-D058-2890-F75DA4E1C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5EBB5-8569-65DD-C793-CE1C9D5A52D0}"/>
              </a:ext>
            </a:extLst>
          </p:cNvPr>
          <p:cNvSpPr txBox="1"/>
          <p:nvPr/>
        </p:nvSpPr>
        <p:spPr>
          <a:xfrm>
            <a:off x="318652" y="136525"/>
            <a:ext cx="11554696" cy="15388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 Requirements </a:t>
            </a:r>
          </a:p>
          <a:p>
            <a:r>
              <a:rPr lang="en-US" sz="4400" b="1" i="1">
                <a:solidFill>
                  <a:srgbClr val="333333"/>
                </a:solidFill>
                <a:effectLst/>
                <a:latin typeface="Figtree"/>
              </a:rPr>
              <a:t>“Reverse” age discrimination</a:t>
            </a:r>
            <a:endParaRPr lang="en-US" sz="4400" b="1" i="1" spc="-15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B602B-135F-44EA-1CE0-81AAFB2E5E94}"/>
              </a:ext>
            </a:extLst>
          </p:cNvPr>
          <p:cNvSpPr txBox="1"/>
          <p:nvPr/>
        </p:nvSpPr>
        <p:spPr>
          <a:xfrm>
            <a:off x="318652" y="2037516"/>
            <a:ext cx="624278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IMPORTANT!</a:t>
            </a:r>
          </a:p>
          <a:p>
            <a:endParaRPr lang="en-US" sz="2400" b="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en-US" sz="24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Age Discrimination in Employment Act (ADEA) primarily protects individuals who are 40 years of age or older from age discrimination</a:t>
            </a:r>
            <a:r>
              <a:rPr lang="en-US" sz="2400">
                <a:solidFill>
                  <a:srgbClr val="242424"/>
                </a:solidFill>
                <a:latin typeface="var(--fontFamilyBase)"/>
              </a:rPr>
              <a:t>.</a:t>
            </a:r>
            <a:r>
              <a:rPr lang="en-US" sz="2400">
                <a:solidFill>
                  <a:srgbClr val="242424"/>
                </a:solidFill>
                <a:latin typeface="Segoe UI" panose="020B0502040204020203" pitchFamily="34" charset="0"/>
              </a:rPr>
              <a:t> </a:t>
            </a:r>
          </a:p>
          <a:p>
            <a:endParaRPr lang="en-US" sz="2400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US" sz="24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However, there are some state and local laws that offer protections against age discrimination for younger workers as wel</a:t>
            </a:r>
            <a:r>
              <a:rPr lang="en-US" sz="2400">
                <a:solidFill>
                  <a:srgbClr val="242424"/>
                </a:solidFill>
                <a:latin typeface="Segoe UI" panose="020B0502040204020203" pitchFamily="34" charset="0"/>
              </a:rPr>
              <a:t>l…</a:t>
            </a:r>
            <a:endParaRPr lang="en-US" sz="24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/>
            <a:endParaRPr lang="en-US" sz="2400" b="1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pic>
        <p:nvPicPr>
          <p:cNvPr id="3" name="Picture 2" descr="NYRA">
            <a:extLst>
              <a:ext uri="{FF2B5EF4-FFF2-40B4-BE49-F238E27FC236}">
                <a16:creationId xmlns:a16="http://schemas.microsoft.com/office/drawing/2014/main" id="{939D3F20-DBC9-119C-ECD8-399505BA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00" y="292927"/>
            <a:ext cx="5108800" cy="94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3E64F-2AD7-7204-FFA6-F17EDA8627C7}"/>
              </a:ext>
            </a:extLst>
          </p:cNvPr>
          <p:cNvSpPr txBox="1"/>
          <p:nvPr/>
        </p:nvSpPr>
        <p:spPr>
          <a:xfrm>
            <a:off x="6764548" y="1555036"/>
            <a:ext cx="51088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Connecticut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District of Columbia</a:t>
            </a: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Florida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Hawaii</a:t>
            </a: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Illinois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Iowa</a:t>
            </a: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Maine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Maryland</a:t>
            </a: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Michigan</a:t>
            </a:r>
            <a:endParaRPr lang="en-US" sz="2000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Minnesota</a:t>
            </a: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Montana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New Hampshire</a:t>
            </a: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New Jersey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New York</a:t>
            </a:r>
            <a:endParaRPr lang="en-US" sz="2000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ctr"/>
            <a:r>
              <a:rPr lang="en-US" sz="2000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Oregon</a:t>
            </a:r>
          </a:p>
          <a:p>
            <a:pPr algn="ctr"/>
            <a:r>
              <a:rPr lang="en-US" sz="2000">
                <a:solidFill>
                  <a:srgbClr val="242424"/>
                </a:solidFill>
                <a:latin typeface="Segoe UI" panose="020B0502040204020203" pitchFamily="34" charset="0"/>
              </a:rPr>
              <a:t>Vermont</a:t>
            </a:r>
            <a:endParaRPr lang="en-US" sz="2000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en-US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4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C4370-9390-93DA-86F4-AE861AF1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C41D42-A02F-4E1E-FD8A-FB48C4985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7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fld>
            <a:endParaRPr lang="en-US">
              <a:solidFill>
                <a:schemeClr val="tx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CB0BC-4D3E-E27C-5170-90A6C200C5C2}"/>
              </a:ext>
            </a:extLst>
          </p:cNvPr>
          <p:cNvSpPr txBox="1"/>
          <p:nvPr/>
        </p:nvSpPr>
        <p:spPr>
          <a:xfrm>
            <a:off x="318652" y="136525"/>
            <a:ext cx="7802460" cy="15388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Sense/Cents</a:t>
            </a:r>
          </a:p>
          <a:p>
            <a:r>
              <a:rPr lang="en-US" sz="4400" b="1" i="1">
                <a:solidFill>
                  <a:srgbClr val="333333"/>
                </a:solidFill>
                <a:effectLst/>
                <a:latin typeface="Figtree"/>
              </a:rPr>
              <a:t>Creating Inclusive Culture…</a:t>
            </a:r>
            <a:endParaRPr lang="en-US" sz="4400" b="1" i="1" spc="-150">
              <a:solidFill>
                <a:srgbClr val="00266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5" name="TextBox 5">
            <a:extLst>
              <a:ext uri="{FF2B5EF4-FFF2-40B4-BE49-F238E27FC236}">
                <a16:creationId xmlns:a16="http://schemas.microsoft.com/office/drawing/2014/main" id="{D43C275A-8254-15D9-CFA1-74A543017B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040389"/>
              </p:ext>
            </p:extLst>
          </p:nvPr>
        </p:nvGraphicFramePr>
        <p:xfrm>
          <a:off x="318652" y="2037516"/>
          <a:ext cx="10840128" cy="3498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31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5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DFE867-66F6-8CC1-2F35-E8EEB2DBDBEB}"/>
              </a:ext>
            </a:extLst>
          </p:cNvPr>
          <p:cNvCxnSpPr>
            <a:cxnSpLocks/>
          </p:cNvCxnSpPr>
          <p:nvPr/>
        </p:nvCxnSpPr>
        <p:spPr>
          <a:xfrm flipH="1">
            <a:off x="0" y="4029927"/>
            <a:ext cx="194938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F26A24-089F-B000-3CE3-E0E18931895C}"/>
              </a:ext>
            </a:extLst>
          </p:cNvPr>
          <p:cNvCxnSpPr>
            <a:cxnSpLocks/>
          </p:cNvCxnSpPr>
          <p:nvPr/>
        </p:nvCxnSpPr>
        <p:spPr>
          <a:xfrm>
            <a:off x="4742822" y="4029927"/>
            <a:ext cx="2743200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C3294F-B14B-D725-5EBC-9352B4621596}"/>
              </a:ext>
            </a:extLst>
          </p:cNvPr>
          <p:cNvCxnSpPr>
            <a:cxnSpLocks/>
          </p:cNvCxnSpPr>
          <p:nvPr/>
        </p:nvCxnSpPr>
        <p:spPr>
          <a:xfrm>
            <a:off x="1949380" y="4029927"/>
            <a:ext cx="279344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9619A5B-805D-2C60-CDF3-34E7D0AE06D0}"/>
              </a:ext>
            </a:extLst>
          </p:cNvPr>
          <p:cNvSpPr/>
          <p:nvPr/>
        </p:nvSpPr>
        <p:spPr>
          <a:xfrm>
            <a:off x="4567494" y="3853578"/>
            <a:ext cx="352698" cy="3526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C981ED-0FF6-078D-48E5-CFF0FE633CF7}"/>
              </a:ext>
            </a:extLst>
          </p:cNvPr>
          <p:cNvSpPr/>
          <p:nvPr/>
        </p:nvSpPr>
        <p:spPr>
          <a:xfrm>
            <a:off x="1817762" y="3853578"/>
            <a:ext cx="352698" cy="3526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F14B1CC-5264-CA6C-05AB-2477C72661CB}"/>
              </a:ext>
            </a:extLst>
          </p:cNvPr>
          <p:cNvGrpSpPr/>
          <p:nvPr/>
        </p:nvGrpSpPr>
        <p:grpSpPr>
          <a:xfrm>
            <a:off x="672060" y="4532390"/>
            <a:ext cx="2554639" cy="1936433"/>
            <a:chOff x="2727455" y="5201463"/>
            <a:chExt cx="4610423" cy="387286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D2EFD31-16D3-84DB-3F9A-685F2EEAB350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315983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Key Traits: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Goal-oriented, self-assured, and resourceful</a:t>
              </a:r>
              <a:endParaRPr lang="en-US" sz="1000" u="none" strike="noStrike">
                <a:solidFill>
                  <a:srgbClr val="242424"/>
                </a:solidFill>
                <a:latin typeface="Segoe UI" panose="020B0502040204020203" pitchFamily="34" charset="0"/>
              </a:endParaRP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Values: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Strong work ethic, loyalty, and a focus on relationships</a:t>
              </a: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Work Preferences: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Prefer structured environments, value job security, and are often motivated by position and prestige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B56AA19-7FB7-CAFF-DFFA-7A0E622986DB}"/>
                </a:ext>
              </a:extLst>
            </p:cNvPr>
            <p:cNvSpPr txBox="1"/>
            <p:nvPr/>
          </p:nvSpPr>
          <p:spPr>
            <a:xfrm>
              <a:off x="2727455" y="5201463"/>
              <a:ext cx="4610423" cy="6771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Baby Boomer (AGE: 61-79)</a:t>
              </a:r>
              <a:endParaRPr lang="en-US" sz="240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CAB2AAE-C433-1C94-8308-224E44BCA0DE}"/>
              </a:ext>
            </a:extLst>
          </p:cNvPr>
          <p:cNvGrpSpPr/>
          <p:nvPr/>
        </p:nvGrpSpPr>
        <p:grpSpPr>
          <a:xfrm>
            <a:off x="3511730" y="4554041"/>
            <a:ext cx="2425639" cy="1914782"/>
            <a:chOff x="2889768" y="5244765"/>
            <a:chExt cx="4377613" cy="3829558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217DBB4-A447-4C2B-7609-18CA14C144BF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315983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Key Traits: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Independent, resourceful, and adaptable</a:t>
              </a:r>
              <a:endParaRPr lang="en-US" sz="1000">
                <a:solidFill>
                  <a:srgbClr val="242424"/>
                </a:solidFill>
                <a:latin typeface="var(--fontFamilyBase)"/>
              </a:endParaRP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Values: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Work-life balance, self-reliance, and skepticism towards authority</a:t>
              </a: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Work Preferences: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Favor flexible work arrangements, value efficiency, and are comfortable with technology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4CB096F-FDFE-B99F-9905-46EA2E99AACF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6771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Generation X (AGE: 44-60)</a:t>
              </a:r>
              <a:endParaRPr lang="en-US" sz="240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BB5727B-96AE-A0DD-694A-9181911EBD41}"/>
              </a:ext>
            </a:extLst>
          </p:cNvPr>
          <p:cNvGrpSpPr/>
          <p:nvPr/>
        </p:nvGrpSpPr>
        <p:grpSpPr>
          <a:xfrm>
            <a:off x="6248399" y="4554041"/>
            <a:ext cx="2425639" cy="2325150"/>
            <a:chOff x="2889768" y="5244765"/>
            <a:chExt cx="4377613" cy="4650293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79CF6B-0042-12D0-904D-0F2A6C266E63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398057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Key Traits: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Tech-savvy, collaborative, and purpose-driven</a:t>
              </a: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Values: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Personal growth, social responsibility, and work-life integration</a:t>
              </a: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Work Preferences: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Prefer teamwork, seek meaningful work, and value feedback and mentorship</a:t>
              </a:r>
            </a:p>
            <a:p>
              <a:br>
                <a:rPr lang="en-US" sz="1000"/>
              </a:br>
              <a:endParaRPr lang="en-US" sz="100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73FCED6-EF15-3B83-9C25-849936CE897A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6771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Millennials (AGE: 28 – 44)</a:t>
              </a:r>
              <a:endParaRPr lang="en-US" sz="240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E6DC96-2CEA-F936-F3AE-9846BCE3CE5B}"/>
              </a:ext>
            </a:extLst>
          </p:cNvPr>
          <p:cNvGrpSpPr/>
          <p:nvPr/>
        </p:nvGrpSpPr>
        <p:grpSpPr>
          <a:xfrm>
            <a:off x="1206440" y="1794994"/>
            <a:ext cx="1536754" cy="1706416"/>
            <a:chOff x="1206440" y="1794994"/>
            <a:chExt cx="1536754" cy="1706416"/>
          </a:xfrm>
          <a:solidFill>
            <a:schemeClr val="accent2"/>
          </a:solidFill>
        </p:grpSpPr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27748058-41CF-75AB-6993-2545D3EBC505}"/>
                </a:ext>
              </a:extLst>
            </p:cNvPr>
            <p:cNvSpPr/>
            <p:nvPr/>
          </p:nvSpPr>
          <p:spPr>
            <a:xfrm rot="10800000">
              <a:off x="1694015" y="3148711"/>
              <a:ext cx="561604" cy="3526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F089F58-CA50-DF9C-7D53-27419BD443D0}"/>
                </a:ext>
              </a:extLst>
            </p:cNvPr>
            <p:cNvSpPr/>
            <p:nvPr/>
          </p:nvSpPr>
          <p:spPr>
            <a:xfrm>
              <a:off x="1206440" y="1794994"/>
              <a:ext cx="1536754" cy="153675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209C198-AE21-65F9-78AF-579DDCA2BBC7}"/>
                </a:ext>
              </a:extLst>
            </p:cNvPr>
            <p:cNvSpPr txBox="1"/>
            <p:nvPr/>
          </p:nvSpPr>
          <p:spPr>
            <a:xfrm>
              <a:off x="1352304" y="2234554"/>
              <a:ext cx="1245026" cy="707886"/>
            </a:xfrm>
            <a:prstGeom prst="rect">
              <a:avLst/>
            </a:prstGeom>
            <a:grp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spc="30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1946-1964</a:t>
              </a:r>
              <a:endParaRPr lang="en-US" sz="32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1342CD4-081E-CF8B-EDF8-065981095E19}"/>
              </a:ext>
            </a:extLst>
          </p:cNvPr>
          <p:cNvCxnSpPr>
            <a:cxnSpLocks/>
          </p:cNvCxnSpPr>
          <p:nvPr/>
        </p:nvCxnSpPr>
        <p:spPr>
          <a:xfrm>
            <a:off x="7486022" y="4029927"/>
            <a:ext cx="2292213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F60F89-FF2C-4C75-B3F7-DBAF3A2E2E85}"/>
              </a:ext>
            </a:extLst>
          </p:cNvPr>
          <p:cNvGrpSpPr/>
          <p:nvPr/>
        </p:nvGrpSpPr>
        <p:grpSpPr>
          <a:xfrm>
            <a:off x="6692841" y="1794994"/>
            <a:ext cx="1536754" cy="1706416"/>
            <a:chOff x="6692841" y="1794994"/>
            <a:chExt cx="1536754" cy="1706416"/>
          </a:xfrm>
          <a:solidFill>
            <a:schemeClr val="accent4"/>
          </a:solidFill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06D77C4-6474-60A6-B4FB-53C7B0D774EC}"/>
                </a:ext>
              </a:extLst>
            </p:cNvPr>
            <p:cNvSpPr/>
            <p:nvPr/>
          </p:nvSpPr>
          <p:spPr>
            <a:xfrm>
              <a:off x="6692841" y="1794994"/>
              <a:ext cx="1536754" cy="153675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1E41EC01-A71F-EA11-F839-11EBF2C18E95}"/>
                </a:ext>
              </a:extLst>
            </p:cNvPr>
            <p:cNvSpPr/>
            <p:nvPr/>
          </p:nvSpPr>
          <p:spPr>
            <a:xfrm rot="10800000">
              <a:off x="7180416" y="3148711"/>
              <a:ext cx="561604" cy="3526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7AED33-D57A-9693-7610-C62AB8578F87}"/>
              </a:ext>
            </a:extLst>
          </p:cNvPr>
          <p:cNvGrpSpPr/>
          <p:nvPr/>
        </p:nvGrpSpPr>
        <p:grpSpPr>
          <a:xfrm>
            <a:off x="3956172" y="1794994"/>
            <a:ext cx="1536754" cy="1706416"/>
            <a:chOff x="3956172" y="1794994"/>
            <a:chExt cx="1536754" cy="17064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B8ADB4D-A473-69C2-FCA3-F9846859A77B}"/>
                </a:ext>
              </a:extLst>
            </p:cNvPr>
            <p:cNvSpPr/>
            <p:nvPr/>
          </p:nvSpPr>
          <p:spPr>
            <a:xfrm>
              <a:off x="3956172" y="1794994"/>
              <a:ext cx="1536754" cy="15367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E280F532-233A-DEC9-15BC-22134D3172EE}"/>
                </a:ext>
              </a:extLst>
            </p:cNvPr>
            <p:cNvSpPr/>
            <p:nvPr/>
          </p:nvSpPr>
          <p:spPr>
            <a:xfrm rot="10800000">
              <a:off x="4443747" y="3148711"/>
              <a:ext cx="561604" cy="35269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029A1F3-4CD6-D923-3DE4-EDDD2CA5DB3D}"/>
                </a:ext>
              </a:extLst>
            </p:cNvPr>
            <p:cNvSpPr txBox="1"/>
            <p:nvPr/>
          </p:nvSpPr>
          <p:spPr>
            <a:xfrm>
              <a:off x="4102036" y="2228785"/>
              <a:ext cx="1245026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spc="30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1965- 1980</a:t>
              </a:r>
              <a:endParaRPr lang="en-US" sz="32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CF6A7932-0400-75C1-7C1D-3F853C2BB6DD}"/>
              </a:ext>
            </a:extLst>
          </p:cNvPr>
          <p:cNvSpPr/>
          <p:nvPr/>
        </p:nvSpPr>
        <p:spPr>
          <a:xfrm>
            <a:off x="7304163" y="3853578"/>
            <a:ext cx="352698" cy="3526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78F064-3590-CE31-547B-343FCA50B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9A10D28-CB20-274F-8F4A-85F58CF320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935C3-A7EC-B2C0-60DE-911D4AD49C91}"/>
              </a:ext>
            </a:extLst>
          </p:cNvPr>
          <p:cNvSpPr txBox="1"/>
          <p:nvPr/>
        </p:nvSpPr>
        <p:spPr>
          <a:xfrm>
            <a:off x="733200" y="385584"/>
            <a:ext cx="73505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Generational Timeline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8D67085-320E-3861-E2A8-864A1A9585BD}"/>
              </a:ext>
            </a:extLst>
          </p:cNvPr>
          <p:cNvSpPr/>
          <p:nvPr/>
        </p:nvSpPr>
        <p:spPr>
          <a:xfrm>
            <a:off x="9869993" y="3853578"/>
            <a:ext cx="352698" cy="3526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7663A1-1BC6-B7C6-0CFC-0BFE7338F9CA}"/>
              </a:ext>
            </a:extLst>
          </p:cNvPr>
          <p:cNvCxnSpPr>
            <a:cxnSpLocks/>
          </p:cNvCxnSpPr>
          <p:nvPr/>
        </p:nvCxnSpPr>
        <p:spPr>
          <a:xfrm>
            <a:off x="9778235" y="4029927"/>
            <a:ext cx="241376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A2FCC4-D485-F4FA-29F3-CFFDC59BB893}"/>
              </a:ext>
            </a:extLst>
          </p:cNvPr>
          <p:cNvGrpSpPr/>
          <p:nvPr/>
        </p:nvGrpSpPr>
        <p:grpSpPr>
          <a:xfrm>
            <a:off x="9277965" y="1820535"/>
            <a:ext cx="1536754" cy="1706416"/>
            <a:chOff x="6692841" y="1794994"/>
            <a:chExt cx="1536754" cy="1706416"/>
          </a:xfrm>
          <a:solidFill>
            <a:schemeClr val="accent5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C5E65A-F08C-043E-B2C6-23BC16183B35}"/>
                </a:ext>
              </a:extLst>
            </p:cNvPr>
            <p:cNvSpPr/>
            <p:nvPr/>
          </p:nvSpPr>
          <p:spPr>
            <a:xfrm>
              <a:off x="6692841" y="1794994"/>
              <a:ext cx="1536754" cy="153675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Isosceles Triangle 91">
              <a:extLst>
                <a:ext uri="{FF2B5EF4-FFF2-40B4-BE49-F238E27FC236}">
                  <a16:creationId xmlns:a16="http://schemas.microsoft.com/office/drawing/2014/main" id="{303BBA70-DA74-64CE-1E3E-EDF8F855EB02}"/>
                </a:ext>
              </a:extLst>
            </p:cNvPr>
            <p:cNvSpPr/>
            <p:nvPr/>
          </p:nvSpPr>
          <p:spPr>
            <a:xfrm rot="10800000">
              <a:off x="7180416" y="3148711"/>
              <a:ext cx="561604" cy="35269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275C7D0-7971-E2F1-7B8B-0F6122C81456}"/>
              </a:ext>
            </a:extLst>
          </p:cNvPr>
          <p:cNvSpPr txBox="1"/>
          <p:nvPr/>
        </p:nvSpPr>
        <p:spPr>
          <a:xfrm>
            <a:off x="685799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1981-1996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3D9C6-9112-80A2-2ABF-3C9CE63DABC5}"/>
              </a:ext>
            </a:extLst>
          </p:cNvPr>
          <p:cNvSpPr txBox="1"/>
          <p:nvPr/>
        </p:nvSpPr>
        <p:spPr>
          <a:xfrm>
            <a:off x="9423829" y="2228785"/>
            <a:ext cx="124502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1997-2012</a:t>
            </a:r>
            <a:endParaRPr lang="en-US" sz="32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9758F1-9093-481A-D217-DF3BF0CCD862}"/>
              </a:ext>
            </a:extLst>
          </p:cNvPr>
          <p:cNvGrpSpPr/>
          <p:nvPr/>
        </p:nvGrpSpPr>
        <p:grpSpPr>
          <a:xfrm>
            <a:off x="8985068" y="4554041"/>
            <a:ext cx="2425639" cy="1914782"/>
            <a:chOff x="2889768" y="5244765"/>
            <a:chExt cx="4377613" cy="382955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7B7543-B1F0-D0A6-F009-45B67935B734}"/>
                </a:ext>
              </a:extLst>
            </p:cNvPr>
            <p:cNvSpPr txBox="1"/>
            <p:nvPr/>
          </p:nvSpPr>
          <p:spPr>
            <a:xfrm>
              <a:off x="2889768" y="5914488"/>
              <a:ext cx="4377613" cy="315983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Key Traits: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Digital natives, pragmatic, and socially conscious</a:t>
              </a: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Values: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Diversity, mental health/wellness, and flexibility</a:t>
              </a:r>
            </a:p>
            <a:p>
              <a:pPr algn="l">
                <a:spcBef>
                  <a:spcPts val="750"/>
                </a:spcBef>
                <a:spcAft>
                  <a:spcPts val="750"/>
                </a:spcAft>
                <a:buFont typeface="Arial" panose="020B0604020202020204" pitchFamily="34" charset="0"/>
                <a:buChar char="•"/>
              </a:pPr>
              <a:r>
                <a:rPr lang="en-US" sz="1000" b="1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Work Preferences:</a:t>
              </a:r>
              <a:r>
                <a:rPr lang="en-US" sz="1000" b="0" i="0">
                  <a:solidFill>
                    <a:srgbClr val="242424"/>
                  </a:solidFill>
                  <a:effectLst/>
                  <a:latin typeface="Segoe UI" panose="020B0502040204020203" pitchFamily="34" charset="0"/>
                </a:rPr>
                <a:t> Favor gig work and freelance opportunities, prioritize work-life balance, and value purpose-driven roles.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BC66725-C761-908B-F8D9-9432BD857B2C}"/>
                </a:ext>
              </a:extLst>
            </p:cNvPr>
            <p:cNvSpPr txBox="1"/>
            <p:nvPr/>
          </p:nvSpPr>
          <p:spPr>
            <a:xfrm>
              <a:off x="2889768" y="5244765"/>
              <a:ext cx="4377613" cy="67710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tx1">
                      <a:lumMod val="50000"/>
                    </a:schemeClr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Generation Z (AGE: 13-27)</a:t>
              </a:r>
              <a:endParaRPr lang="en-US" sz="240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endParaRPr>
            </a:p>
          </p:txBody>
        </p:sp>
      </p:grpSp>
      <p:pic>
        <p:nvPicPr>
          <p:cNvPr id="39" name="Graphic 38" descr="Star with solid fill">
            <a:extLst>
              <a:ext uri="{FF2B5EF4-FFF2-40B4-BE49-F238E27FC236}">
                <a16:creationId xmlns:a16="http://schemas.microsoft.com/office/drawing/2014/main" id="{E61EA5D2-8060-2D5E-F895-897A53514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2020" y="1096813"/>
            <a:ext cx="914400" cy="914400"/>
          </a:xfrm>
          <a:prstGeom prst="rect">
            <a:avLst/>
          </a:prstGeom>
        </p:spPr>
      </p:pic>
      <p:pic>
        <p:nvPicPr>
          <p:cNvPr id="40" name="Graphic 39" descr="Star with solid fill">
            <a:extLst>
              <a:ext uri="{FF2B5EF4-FFF2-40B4-BE49-F238E27FC236}">
                <a16:creationId xmlns:a16="http://schemas.microsoft.com/office/drawing/2014/main" id="{EDA80DC4-90B2-A7F9-7543-44ACEFFC4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4400" y="10968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2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 StartupX">
      <a:dk1>
        <a:srgbClr val="A5A5A5"/>
      </a:dk1>
      <a:lt1>
        <a:sysClr val="window" lastClr="FFFFFF"/>
      </a:lt1>
      <a:dk2>
        <a:srgbClr val="050505"/>
      </a:dk2>
      <a:lt2>
        <a:srgbClr val="FFFFFF"/>
      </a:lt2>
      <a:accent1>
        <a:srgbClr val="1AC3E4"/>
      </a:accent1>
      <a:accent2>
        <a:srgbClr val="03A4DC"/>
      </a:accent2>
      <a:accent3>
        <a:srgbClr val="0087D2"/>
      </a:accent3>
      <a:accent4>
        <a:srgbClr val="0264C0"/>
      </a:accent4>
      <a:accent5>
        <a:srgbClr val="024C90"/>
      </a:accent5>
      <a:accent6>
        <a:srgbClr val="02396C"/>
      </a:accent6>
      <a:hlink>
        <a:srgbClr val="03A4DC"/>
      </a:hlink>
      <a:folHlink>
        <a:srgbClr val="CE2CF4"/>
      </a:folHlink>
    </a:clrScheme>
    <a:fontScheme name="Zzzzzzzzzz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marL="0" marR="0" indent="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1200" cap="none" spc="0" normalizeH="0" baseline="0" noProof="0">
            <a:ln>
              <a:noFill/>
            </a:ln>
            <a:effectLst/>
            <a:uLnTx/>
            <a:uFillTx/>
            <a:latin typeface="Montserra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1262D75-A8C0-5844-8240-70F880D1816A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FCC7901-A038-BC48-B51A-C3E40EB62F90}">
  <we:reference id="wa200003220" version="1.0.0.0" store="en-US" storeType="OMEX"/>
  <we:alternateReferences>
    <we:reference id="WA200003220" version="1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41df19-1d95-40b9-8952-f391e5cd1063" xsi:nil="true"/>
    <lcf76f155ced4ddcb4097134ff3c332f xmlns="a22c15c9-5ee2-43fc-bf23-4bf4823d633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A0A2A6E635C44B9384D7B4942CE22" ma:contentTypeVersion="18" ma:contentTypeDescription="Create a new document." ma:contentTypeScope="" ma:versionID="0d0c22f3fbbbe3556e5a693ab0fda24b">
  <xsd:schema xmlns:xsd="http://www.w3.org/2001/XMLSchema" xmlns:xs="http://www.w3.org/2001/XMLSchema" xmlns:p="http://schemas.microsoft.com/office/2006/metadata/properties" xmlns:ns2="a22c15c9-5ee2-43fc-bf23-4bf4823d633f" xmlns:ns3="d541df19-1d95-40b9-8952-f391e5cd1063" targetNamespace="http://schemas.microsoft.com/office/2006/metadata/properties" ma:root="true" ma:fieldsID="7715e200de597c72f5cbd8a04d59d0d7" ns2:_="" ns3:_="">
    <xsd:import namespace="a22c15c9-5ee2-43fc-bf23-4bf4823d633f"/>
    <xsd:import namespace="d541df19-1d95-40b9-8952-f391e5cd1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c15c9-5ee2-43fc-bf23-4bf4823d6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39e30c-ef1c-450d-954e-69f1f4f1b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1df19-1d95-40b9-8952-f391e5cd1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11c1d5-b7a9-400e-9f48-19c3aaabcfd6}" ma:internalName="TaxCatchAll" ma:showField="CatchAllData" ma:web="d541df19-1d95-40b9-8952-f391e5cd1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8EFD5E-A2DA-4D81-85B3-267751948C12}">
  <ds:schemaRefs>
    <ds:schemaRef ds:uri="a22c15c9-5ee2-43fc-bf23-4bf4823d633f"/>
    <ds:schemaRef ds:uri="d541df19-1d95-40b9-8952-f391e5cd1063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6A2D02DC-4E32-4EA6-B1CE-460940F47DE6}">
  <ds:schemaRefs>
    <ds:schemaRef ds:uri="a22c15c9-5ee2-43fc-bf23-4bf4823d633f"/>
    <ds:schemaRef ds:uri="d541df19-1d95-40b9-8952-f391e5cd10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B7B5EE3-4CD4-4E37-91B3-A097A0695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27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 Nguyen</dc:creator>
  <cp:revision>1</cp:revision>
  <dcterms:created xsi:type="dcterms:W3CDTF">2022-06-28T02:31:29Z</dcterms:created>
  <dcterms:modified xsi:type="dcterms:W3CDTF">2025-01-28T21:07:27Z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0x0101005ACA0A2A6E635C44B9384D7B4942CE22</vt:lpwstr>
  </property>
</Properties>
</file>