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9.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 id="2147483694" r:id="rId3"/>
    <p:sldMasterId id="2147483704" r:id="rId4"/>
    <p:sldMasterId id="2147483713" r:id="rId5"/>
    <p:sldMasterId id="2147483724" r:id="rId6"/>
    <p:sldMasterId id="2147483746" r:id="rId7"/>
  </p:sldMasterIdLst>
  <p:notesMasterIdLst>
    <p:notesMasterId r:id="rId39"/>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2192000" cy="6858000"/>
  <p:notesSz cx="6858000" cy="9144000"/>
  <p:embeddedFontLst>
    <p:embeddedFont>
      <p:font typeface="Helvetica Neue" panose="02000503000000020004" pitchFamily="2"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Lato Black" panose="020F0502020204030204" pitchFamily="34" charset="0"/>
      <p:bold r:id="rId48"/>
      <p:italic r:id="rId49"/>
      <p:boldItalic r:id="rId50"/>
    </p:embeddedFont>
    <p:embeddedFont>
      <p:font typeface="Lexend" pitchFamily="2" charset="77"/>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zqQLJ3iDsHPrlnBXWJSFcTB9k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2"/>
  </p:normalViewPr>
  <p:slideViewPr>
    <p:cSldViewPr snapToGrid="0">
      <p:cViewPr varScale="1">
        <p:scale>
          <a:sx n="124" d="100"/>
          <a:sy n="124" d="100"/>
        </p:scale>
        <p:origin x="17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1.fntdata"/><Relationship Id="rId45"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customXml" Target="../customXml/item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7.fntdata"/><Relationship Id="rId59" Type="http://schemas.openxmlformats.org/officeDocument/2006/relationships/customXml" Target="../customXml/item1.xml"/><Relationship Id="rId20" Type="http://schemas.openxmlformats.org/officeDocument/2006/relationships/slide" Target="slides/slide13.xml"/><Relationship Id="rId41" Type="http://schemas.openxmlformats.org/officeDocument/2006/relationships/font" Target="fonts/font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737ff2194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g2737ff2194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0f7abc3c6c_0_1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30f7abc3c6c_0_1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g30f7abc3c6c_0_1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2e7fcde9a5_1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g32e7fcde9a5_1_2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2e7fcde9a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5" name="Google Shape;645;g32e7fcde9a5_1_2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0f7abc3c6c_0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30f7abc3c6c_0_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g30f7abc3c6c_0_2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0f7abc3c6c_0_16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US"/>
              <a:t>·</a:t>
            </a:r>
            <a:r>
              <a:rPr lang="en-US" sz="700">
                <a:latin typeface="Times New Roman"/>
                <a:ea typeface="Times New Roman"/>
                <a:cs typeface="Times New Roman"/>
                <a:sym typeface="Times New Roman"/>
              </a:rPr>
              <a:t>  	</a:t>
            </a:r>
            <a:r>
              <a:rPr lang="en-US" b="1"/>
              <a:t>Slide 3 – Pearl was founded…</a:t>
            </a:r>
            <a:endParaRPr b="1"/>
          </a:p>
          <a:p>
            <a:pPr marL="914400" lvl="0" indent="0" algn="l" rtl="0">
              <a:lnSpc>
                <a:spcPct val="115000"/>
              </a:lnSpc>
              <a:spcBef>
                <a:spcPts val="0"/>
              </a:spcBef>
              <a:spcAft>
                <a:spcPts val="0"/>
              </a:spcAft>
              <a:buClr>
                <a:schemeClr val="dk1"/>
              </a:buClr>
              <a:buSzPts val="1100"/>
              <a:buFont typeface="Arial"/>
              <a:buNone/>
            </a:pPr>
            <a:r>
              <a:rPr lang="en-US">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a:t>Pearl was founded to transform the market for high-performing homes</a:t>
            </a:r>
            <a:endParaRPr/>
          </a:p>
          <a:p>
            <a:pPr marL="914400" lvl="0" indent="0" algn="l" rtl="0">
              <a:lnSpc>
                <a:spcPct val="115000"/>
              </a:lnSpc>
              <a:spcBef>
                <a:spcPts val="0"/>
              </a:spcBef>
              <a:spcAft>
                <a:spcPts val="0"/>
              </a:spcAft>
              <a:buClr>
                <a:schemeClr val="dk1"/>
              </a:buClr>
              <a:buSzPts val="1100"/>
              <a:buFont typeface="Arial"/>
              <a:buNone/>
            </a:pPr>
            <a:r>
              <a:rPr lang="en-US">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a:t>We are a 3rd party certification services provider that certifies new and existing single family and multifamily homes </a:t>
            </a:r>
            <a:endParaRPr/>
          </a:p>
          <a:p>
            <a:pPr marL="914400" lvl="0" indent="0" algn="l" rtl="0">
              <a:lnSpc>
                <a:spcPct val="115000"/>
              </a:lnSpc>
              <a:spcBef>
                <a:spcPts val="0"/>
              </a:spcBef>
              <a:spcAft>
                <a:spcPts val="0"/>
              </a:spcAft>
              <a:buClr>
                <a:schemeClr val="dk1"/>
              </a:buClr>
              <a:buSzPts val="1100"/>
              <a:buFont typeface="Arial"/>
              <a:buNone/>
            </a:pPr>
            <a:r>
              <a:rPr lang="en-US">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a:t>Our co-founders and many of our staff  lived through the ARRA days and saw that once the money dried up, so too did homeowner and contractor interest in energy efficiency </a:t>
            </a:r>
            <a:endParaRPr/>
          </a:p>
          <a:p>
            <a:pPr marL="1371600" lvl="0" indent="0" algn="l" rtl="0">
              <a:lnSpc>
                <a:spcPct val="115000"/>
              </a:lnSpc>
              <a:spcBef>
                <a:spcPts val="0"/>
              </a:spcBef>
              <a:spcAft>
                <a:spcPts val="0"/>
              </a:spcAft>
              <a:buClr>
                <a:schemeClr val="dk1"/>
              </a:buClr>
              <a:buSzPts val="1100"/>
              <a:buFont typeface="Arial"/>
              <a:buNone/>
            </a:pPr>
            <a:r>
              <a:rPr lang="en-US"/>
              <a:t>§</a:t>
            </a:r>
            <a:r>
              <a:rPr lang="en-US" sz="700">
                <a:latin typeface="Times New Roman"/>
                <a:ea typeface="Times New Roman"/>
                <a:cs typeface="Times New Roman"/>
                <a:sym typeface="Times New Roman"/>
              </a:rPr>
              <a:t>  </a:t>
            </a:r>
            <a:r>
              <a:rPr lang="en-US"/>
              <a:t>Pearl is unique in that we are able to tie the efficiency features of a home directly to home value in the form of equity</a:t>
            </a:r>
            <a:endParaRPr/>
          </a:p>
          <a:p>
            <a:pPr marL="0" lvl="0" indent="0" algn="l" rtl="0">
              <a:lnSpc>
                <a:spcPct val="100000"/>
              </a:lnSpc>
              <a:spcBef>
                <a:spcPts val="0"/>
              </a:spcBef>
              <a:spcAft>
                <a:spcPts val="0"/>
              </a:spcAft>
              <a:buSzPts val="1400"/>
              <a:buNone/>
            </a:pPr>
            <a:endParaRPr/>
          </a:p>
        </p:txBody>
      </p:sp>
      <p:sp>
        <p:nvSpPr>
          <p:cNvPr id="672" name="Google Shape;672;g30f7abc3c6c_0_16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fe3c0f944e_0_1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Co-branded certification reports highlight high efficiency features in the home, explain those features in terms of benefits, and also provide an engagement guide for homeowners, contractors, real estate agents and appraisers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Certifications come from several streams: contractors, builders, agents, manufacturers but mainly contractors today</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80% of our certifications come from data integrations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Also have the ability to certify solar installations</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p:txBody>
      </p:sp>
      <p:sp>
        <p:nvSpPr>
          <p:cNvPr id="689" name="Google Shape;689;g2fe3c0f944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2e7fcde9a5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g32e7fcde9a5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d82c1118d6_0_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Co-branded certification reports highlight high efficiency features in the home, explain those features in terms of benefits, and also provide an engagement guide for homeowners, contractors, real estate agents and appraisers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Certifications come from several streams: contractors, builders, agents, manufacturers but mainly contractors today</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80% of our certifications come from data integrations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Also have the ability to certify solar installations</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p:txBody>
      </p:sp>
      <p:sp>
        <p:nvSpPr>
          <p:cNvPr id="705" name="Google Shape;705;g2d82c1118d6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d82c1118d6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2d82c1118d6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g2d82c1118d6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2e7fcde9a5_1_4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g32e7fcde9a5_1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2e7fcde9a5_1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32e7fcde9a5_1_3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g32e7fcde9a5_1_3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0f7abc3c6c_0_17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30f7abc3c6c_0_17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2" name="Google Shape;742;g30f7abc3c6c_0_17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30f7abc3c6c_0_17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US"/>
              <a:t>·</a:t>
            </a:r>
            <a:r>
              <a:rPr lang="en-US" sz="700">
                <a:latin typeface="Times New Roman"/>
                <a:ea typeface="Times New Roman"/>
                <a:cs typeface="Times New Roman"/>
                <a:sym typeface="Times New Roman"/>
              </a:rPr>
              <a:t>  	</a:t>
            </a:r>
            <a:r>
              <a:rPr lang="en-US" b="1"/>
              <a:t>Slide 3 – Pearl was founded…</a:t>
            </a:r>
            <a:endParaRPr b="1"/>
          </a:p>
          <a:p>
            <a:pPr marL="914400" lvl="0" indent="0" algn="l" rtl="0">
              <a:lnSpc>
                <a:spcPct val="115000"/>
              </a:lnSpc>
              <a:spcBef>
                <a:spcPts val="0"/>
              </a:spcBef>
              <a:spcAft>
                <a:spcPts val="0"/>
              </a:spcAft>
              <a:buClr>
                <a:schemeClr val="dk1"/>
              </a:buClr>
              <a:buSzPts val="1100"/>
              <a:buFont typeface="Arial"/>
              <a:buNone/>
            </a:pPr>
            <a:r>
              <a:rPr lang="en-US">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a:t>Pearl was founded to transform the market for high-performing homes</a:t>
            </a:r>
            <a:endParaRPr/>
          </a:p>
          <a:p>
            <a:pPr marL="914400" lvl="0" indent="0" algn="l" rtl="0">
              <a:lnSpc>
                <a:spcPct val="115000"/>
              </a:lnSpc>
              <a:spcBef>
                <a:spcPts val="0"/>
              </a:spcBef>
              <a:spcAft>
                <a:spcPts val="0"/>
              </a:spcAft>
              <a:buClr>
                <a:schemeClr val="dk1"/>
              </a:buClr>
              <a:buSzPts val="1100"/>
              <a:buFont typeface="Arial"/>
              <a:buNone/>
            </a:pPr>
            <a:r>
              <a:rPr lang="en-US">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a:t>We are a 3rd party certification services provider that certifies new and existing single family and multifamily homes </a:t>
            </a:r>
            <a:endParaRPr/>
          </a:p>
          <a:p>
            <a:pPr marL="914400" lvl="0" indent="0" algn="l" rtl="0">
              <a:lnSpc>
                <a:spcPct val="115000"/>
              </a:lnSpc>
              <a:spcBef>
                <a:spcPts val="0"/>
              </a:spcBef>
              <a:spcAft>
                <a:spcPts val="0"/>
              </a:spcAft>
              <a:buClr>
                <a:schemeClr val="dk1"/>
              </a:buClr>
              <a:buSzPts val="1100"/>
              <a:buFont typeface="Arial"/>
              <a:buNone/>
            </a:pPr>
            <a:r>
              <a:rPr lang="en-US">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a:t>Our co-founders and many of our staff  lived through the ARRA days and saw that once the money dried up, so too did homeowner and contractor interest in energy efficiency </a:t>
            </a:r>
            <a:endParaRPr/>
          </a:p>
          <a:p>
            <a:pPr marL="1371600" lvl="0" indent="0" algn="l" rtl="0">
              <a:lnSpc>
                <a:spcPct val="115000"/>
              </a:lnSpc>
              <a:spcBef>
                <a:spcPts val="0"/>
              </a:spcBef>
              <a:spcAft>
                <a:spcPts val="0"/>
              </a:spcAft>
              <a:buClr>
                <a:schemeClr val="dk1"/>
              </a:buClr>
              <a:buSzPts val="1100"/>
              <a:buFont typeface="Arial"/>
              <a:buNone/>
            </a:pPr>
            <a:r>
              <a:rPr lang="en-US"/>
              <a:t>§</a:t>
            </a:r>
            <a:r>
              <a:rPr lang="en-US" sz="700">
                <a:latin typeface="Times New Roman"/>
                <a:ea typeface="Times New Roman"/>
                <a:cs typeface="Times New Roman"/>
                <a:sym typeface="Times New Roman"/>
              </a:rPr>
              <a:t>  </a:t>
            </a:r>
            <a:r>
              <a:rPr lang="en-US"/>
              <a:t>Pearl is unique in that we are able to tie the efficiency features of a home directly to home value in the form of equity</a:t>
            </a:r>
            <a:endParaRPr/>
          </a:p>
          <a:p>
            <a:pPr marL="0" lvl="0" indent="0" algn="l" rtl="0">
              <a:lnSpc>
                <a:spcPct val="100000"/>
              </a:lnSpc>
              <a:spcBef>
                <a:spcPts val="0"/>
              </a:spcBef>
              <a:spcAft>
                <a:spcPts val="0"/>
              </a:spcAft>
              <a:buSzPts val="1400"/>
              <a:buNone/>
            </a:pPr>
            <a:endParaRPr/>
          </a:p>
        </p:txBody>
      </p:sp>
      <p:sp>
        <p:nvSpPr>
          <p:cNvPr id="751" name="Google Shape;751;g30f7abc3c6c_0_17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2908be1504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7" name="Google Shape;767;g32908be1504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30f7abc3c6c_0_17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g30f7abc3c6c_0_1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fe3c0f944e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3" name="Google Shape;783;g2fe3c0f944e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fe3c0f944e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2" name="Google Shape;792;g2fe3c0f944e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0f7abc3c6c_0_13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Co-branded certification reports highlight high efficiency features in the home, explain those features in terms of benefits, and also provide an engagement guide for homeowners, contractors, real estate agents and appraisers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Certifications come from several streams: contractors, builders, agents, manufacturers but mainly contractors today</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80% of our certifications come from data integrations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Also have the ability to certify solar installations</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p:txBody>
      </p:sp>
      <p:sp>
        <p:nvSpPr>
          <p:cNvPr id="801" name="Google Shape;801;g30f7abc3c6c_0_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d82c1118d6_0_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Co-branded certification reports highlight high efficiency features in the home, explain those features in terms of benefits, and also provide an engagement guide for homeowners, contractors, real estate agents and appraisers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Certifications come from several streams: contractors, builders, agents, manufacturers but mainly contractors today</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80% of our certifications come from data integrations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Also have the ability to certify solar installations</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p:txBody>
      </p:sp>
      <p:sp>
        <p:nvSpPr>
          <p:cNvPr id="810" name="Google Shape;810;g2d82c1118d6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2e7fcde9a5_1_4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32e7fcde9a5_1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30f7abc3c6c_0_13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Co-branded certification reports highlight high efficiency features in the home, explain those features in terms of benefits, and also provide an engagement guide for homeowners, contractors, real estate agents and appraisers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Certifications come from several streams: contractors, builders, agents, manufacturers but mainly contractors today</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80% of our certifications come from data integrations</a:t>
            </a:r>
            <a:endParaRPr sz="1200">
              <a:latin typeface="Lato"/>
              <a:ea typeface="Lato"/>
              <a:cs typeface="Lato"/>
              <a:sym typeface="Lato"/>
            </a:endParaRPr>
          </a:p>
          <a:p>
            <a:pPr marL="457200" lvl="0" indent="-228600" algn="l" rtl="0">
              <a:lnSpc>
                <a:spcPct val="100000"/>
              </a:lnSpc>
              <a:spcBef>
                <a:spcPts val="0"/>
              </a:spcBef>
              <a:spcAft>
                <a:spcPts val="0"/>
              </a:spcAft>
              <a:buSzPts val="1200"/>
              <a:buFont typeface="Lato"/>
              <a:buNone/>
            </a:pPr>
            <a:r>
              <a:rPr lang="en-US" sz="1200">
                <a:latin typeface="Lato"/>
                <a:ea typeface="Lato"/>
                <a:cs typeface="Lato"/>
                <a:sym typeface="Lato"/>
              </a:rPr>
              <a:t>Also have the ability to certify solar installations</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p:txBody>
      </p:sp>
      <p:sp>
        <p:nvSpPr>
          <p:cNvPr id="818" name="Google Shape;818;g30f7abc3c6c_0_1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32e9c8efb4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5" name="Google Shape;825;g32e9c8efb46_0_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hope you’ll join us. Thank you.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2e7fcde9a5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g32e7fcde9a5_1_10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2e9c8efb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2" name="Google Shape;552;g32e9c8efb46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0f7abc3c6c_0_7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30f7abc3c6c_0_7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30f7abc3c6c_0_7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2e7fcde9a5_1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32e7fcde9a5_1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32e7fcde9a5_1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d82dcc6833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g2d82dcc6833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d82c1118d6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g2d82c1118d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ull_image">
  <p:cSld name="Full_image">
    <p:spTree>
      <p:nvGrpSpPr>
        <p:cNvPr id="1" name="Shape 15"/>
        <p:cNvGrpSpPr/>
        <p:nvPr/>
      </p:nvGrpSpPr>
      <p:grpSpPr>
        <a:xfrm>
          <a:off x="0" y="0"/>
          <a:ext cx="0" cy="0"/>
          <a:chOff x="0" y="0"/>
          <a:chExt cx="0" cy="0"/>
        </a:xfrm>
      </p:grpSpPr>
      <p:sp>
        <p:nvSpPr>
          <p:cNvPr id="16" name="Google Shape;16;p70"/>
          <p:cNvSpPr>
            <a:spLocks noGrp="1"/>
          </p:cNvSpPr>
          <p:nvPr>
            <p:ph type="pic" idx="2"/>
          </p:nvPr>
        </p:nvSpPr>
        <p:spPr>
          <a:xfrm>
            <a:off x="0" y="0"/>
            <a:ext cx="12192000" cy="6858000"/>
          </a:xfrm>
          <a:prstGeom prst="rect">
            <a:avLst/>
          </a:prstGeom>
          <a:solidFill>
            <a:srgbClr val="E2E4E4"/>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_mockup 02">
  <p:cSld name="Phone_mockup 02">
    <p:spTree>
      <p:nvGrpSpPr>
        <p:cNvPr id="1" name="Shape 54"/>
        <p:cNvGrpSpPr/>
        <p:nvPr/>
      </p:nvGrpSpPr>
      <p:grpSpPr>
        <a:xfrm>
          <a:off x="0" y="0"/>
          <a:ext cx="0" cy="0"/>
          <a:chOff x="0" y="0"/>
          <a:chExt cx="0" cy="0"/>
        </a:xfrm>
      </p:grpSpPr>
      <p:sp>
        <p:nvSpPr>
          <p:cNvPr id="55" name="Google Shape;55;p76"/>
          <p:cNvSpPr>
            <a:spLocks noGrp="1"/>
          </p:cNvSpPr>
          <p:nvPr>
            <p:ph type="pic" idx="2"/>
          </p:nvPr>
        </p:nvSpPr>
        <p:spPr>
          <a:xfrm>
            <a:off x="1314025" y="2204778"/>
            <a:ext cx="1923627" cy="3413760"/>
          </a:xfrm>
          <a:prstGeom prst="rect">
            <a:avLst/>
          </a:prstGeom>
          <a:solidFill>
            <a:srgbClr val="E2E4E4"/>
          </a:solidFill>
          <a:ln>
            <a:noFill/>
          </a:ln>
        </p:spPr>
      </p:sp>
      <p:sp>
        <p:nvSpPr>
          <p:cNvPr id="56" name="Google Shape;56;p76"/>
          <p:cNvSpPr>
            <a:spLocks noGrp="1"/>
          </p:cNvSpPr>
          <p:nvPr>
            <p:ph type="pic" idx="3"/>
          </p:nvPr>
        </p:nvSpPr>
        <p:spPr>
          <a:xfrm>
            <a:off x="3536973" y="2204778"/>
            <a:ext cx="1923627" cy="3413760"/>
          </a:xfrm>
          <a:prstGeom prst="rect">
            <a:avLst/>
          </a:prstGeom>
          <a:solidFill>
            <a:srgbClr val="E2E4E4"/>
          </a:solid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09"/>
        <p:cNvGrpSpPr/>
        <p:nvPr/>
      </p:nvGrpSpPr>
      <p:grpSpPr>
        <a:xfrm>
          <a:off x="0" y="0"/>
          <a:ext cx="0" cy="0"/>
          <a:chOff x="0" y="0"/>
          <a:chExt cx="0" cy="0"/>
        </a:xfrm>
      </p:grpSpPr>
      <p:sp>
        <p:nvSpPr>
          <p:cNvPr id="510" name="Google Shape;510;g32e9c8efb46_0_97"/>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11"/>
        <p:cNvGrpSpPr/>
        <p:nvPr/>
      </p:nvGrpSpPr>
      <p:grpSpPr>
        <a:xfrm>
          <a:off x="0" y="0"/>
          <a:ext cx="0" cy="0"/>
          <a:chOff x="0" y="0"/>
          <a:chExt cx="0" cy="0"/>
        </a:xfrm>
      </p:grpSpPr>
      <p:sp>
        <p:nvSpPr>
          <p:cNvPr id="512" name="Google Shape;512;g32e9c8efb46_0_99"/>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513" name="Google Shape;513;g32e9c8efb46_0_99"/>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creen_mockup_01">
  <p:cSld name="Screen_mockup_01">
    <p:spTree>
      <p:nvGrpSpPr>
        <p:cNvPr id="1" name="Shape 57"/>
        <p:cNvGrpSpPr/>
        <p:nvPr/>
      </p:nvGrpSpPr>
      <p:grpSpPr>
        <a:xfrm>
          <a:off x="0" y="0"/>
          <a:ext cx="0" cy="0"/>
          <a:chOff x="0" y="0"/>
          <a:chExt cx="0" cy="0"/>
        </a:xfrm>
      </p:grpSpPr>
      <p:sp>
        <p:nvSpPr>
          <p:cNvPr id="58" name="Google Shape;58;p78"/>
          <p:cNvSpPr>
            <a:spLocks noGrp="1"/>
          </p:cNvSpPr>
          <p:nvPr>
            <p:ph type="pic" idx="2"/>
          </p:nvPr>
        </p:nvSpPr>
        <p:spPr>
          <a:xfrm>
            <a:off x="3542643" y="1988755"/>
            <a:ext cx="5070075" cy="2870272"/>
          </a:xfrm>
          <a:prstGeom prst="rect">
            <a:avLst/>
          </a:prstGeom>
          <a:solidFill>
            <a:srgbClr val="E2E4E4"/>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creen_mockup 02">
  <p:cSld name="Screen_mockup 02">
    <p:spTree>
      <p:nvGrpSpPr>
        <p:cNvPr id="1" name="Shape 59"/>
        <p:cNvGrpSpPr/>
        <p:nvPr/>
      </p:nvGrpSpPr>
      <p:grpSpPr>
        <a:xfrm>
          <a:off x="0" y="0"/>
          <a:ext cx="0" cy="0"/>
          <a:chOff x="0" y="0"/>
          <a:chExt cx="0" cy="0"/>
        </a:xfrm>
      </p:grpSpPr>
      <p:sp>
        <p:nvSpPr>
          <p:cNvPr id="60" name="Google Shape;60;p79"/>
          <p:cNvSpPr>
            <a:spLocks noGrp="1"/>
          </p:cNvSpPr>
          <p:nvPr>
            <p:ph type="pic" idx="2"/>
          </p:nvPr>
        </p:nvSpPr>
        <p:spPr>
          <a:xfrm>
            <a:off x="-46803" y="2049724"/>
            <a:ext cx="5067049" cy="3166953"/>
          </a:xfrm>
          <a:prstGeom prst="rect">
            <a:avLst/>
          </a:prstGeom>
          <a:solidFill>
            <a:srgbClr val="E2E4E4"/>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4" name="Google Shape;64;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8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A5A7A7"/>
              </a:buClr>
              <a:buSzPts val="2400"/>
              <a:buNone/>
              <a:defRPr sz="2400">
                <a:solidFill>
                  <a:srgbClr val="A5A7A7"/>
                </a:solidFill>
              </a:defRPr>
            </a:lvl1pPr>
            <a:lvl2pPr marL="914400" lvl="1" indent="-228600" algn="l">
              <a:lnSpc>
                <a:spcPct val="90000"/>
              </a:lnSpc>
              <a:spcBef>
                <a:spcPts val="500"/>
              </a:spcBef>
              <a:spcAft>
                <a:spcPts val="0"/>
              </a:spcAft>
              <a:buClr>
                <a:srgbClr val="A5A7A7"/>
              </a:buClr>
              <a:buSzPts val="2000"/>
              <a:buNone/>
              <a:defRPr sz="2000">
                <a:solidFill>
                  <a:srgbClr val="A5A7A7"/>
                </a:solidFill>
              </a:defRPr>
            </a:lvl2pPr>
            <a:lvl3pPr marL="1371600" lvl="2" indent="-228600" algn="l">
              <a:lnSpc>
                <a:spcPct val="90000"/>
              </a:lnSpc>
              <a:spcBef>
                <a:spcPts val="500"/>
              </a:spcBef>
              <a:spcAft>
                <a:spcPts val="0"/>
              </a:spcAft>
              <a:buClr>
                <a:srgbClr val="A5A7A7"/>
              </a:buClr>
              <a:buSzPts val="1800"/>
              <a:buNone/>
              <a:defRPr sz="1800">
                <a:solidFill>
                  <a:srgbClr val="A5A7A7"/>
                </a:solidFill>
              </a:defRPr>
            </a:lvl3pPr>
            <a:lvl4pPr marL="1828800" lvl="3" indent="-228600" algn="l">
              <a:lnSpc>
                <a:spcPct val="90000"/>
              </a:lnSpc>
              <a:spcBef>
                <a:spcPts val="500"/>
              </a:spcBef>
              <a:spcAft>
                <a:spcPts val="0"/>
              </a:spcAft>
              <a:buClr>
                <a:srgbClr val="A5A7A7"/>
              </a:buClr>
              <a:buSzPts val="1600"/>
              <a:buNone/>
              <a:defRPr sz="1600">
                <a:solidFill>
                  <a:srgbClr val="A5A7A7"/>
                </a:solidFill>
              </a:defRPr>
            </a:lvl4pPr>
            <a:lvl5pPr marL="2286000" lvl="4" indent="-228600" algn="l">
              <a:lnSpc>
                <a:spcPct val="90000"/>
              </a:lnSpc>
              <a:spcBef>
                <a:spcPts val="500"/>
              </a:spcBef>
              <a:spcAft>
                <a:spcPts val="0"/>
              </a:spcAft>
              <a:buClr>
                <a:srgbClr val="A5A7A7"/>
              </a:buClr>
              <a:buSzPts val="1600"/>
              <a:buNone/>
              <a:defRPr sz="1600">
                <a:solidFill>
                  <a:srgbClr val="A5A7A7"/>
                </a:solidFill>
              </a:defRPr>
            </a:lvl5pPr>
            <a:lvl6pPr marL="2743200" lvl="5" indent="-228600" algn="l">
              <a:lnSpc>
                <a:spcPct val="90000"/>
              </a:lnSpc>
              <a:spcBef>
                <a:spcPts val="500"/>
              </a:spcBef>
              <a:spcAft>
                <a:spcPts val="0"/>
              </a:spcAft>
              <a:buClr>
                <a:srgbClr val="A5A7A7"/>
              </a:buClr>
              <a:buSzPts val="1600"/>
              <a:buNone/>
              <a:defRPr sz="1600">
                <a:solidFill>
                  <a:srgbClr val="A5A7A7"/>
                </a:solidFill>
              </a:defRPr>
            </a:lvl6pPr>
            <a:lvl7pPr marL="3200400" lvl="6" indent="-228600" algn="l">
              <a:lnSpc>
                <a:spcPct val="90000"/>
              </a:lnSpc>
              <a:spcBef>
                <a:spcPts val="500"/>
              </a:spcBef>
              <a:spcAft>
                <a:spcPts val="0"/>
              </a:spcAft>
              <a:buClr>
                <a:srgbClr val="A5A7A7"/>
              </a:buClr>
              <a:buSzPts val="1600"/>
              <a:buNone/>
              <a:defRPr sz="1600">
                <a:solidFill>
                  <a:srgbClr val="A5A7A7"/>
                </a:solidFill>
              </a:defRPr>
            </a:lvl7pPr>
            <a:lvl8pPr marL="3657600" lvl="7" indent="-228600" algn="l">
              <a:lnSpc>
                <a:spcPct val="90000"/>
              </a:lnSpc>
              <a:spcBef>
                <a:spcPts val="500"/>
              </a:spcBef>
              <a:spcAft>
                <a:spcPts val="0"/>
              </a:spcAft>
              <a:buClr>
                <a:srgbClr val="A5A7A7"/>
              </a:buClr>
              <a:buSzPts val="1600"/>
              <a:buNone/>
              <a:defRPr sz="1600">
                <a:solidFill>
                  <a:srgbClr val="A5A7A7"/>
                </a:solidFill>
              </a:defRPr>
            </a:lvl8pPr>
            <a:lvl9pPr marL="4114800" lvl="8" indent="-228600" algn="l">
              <a:lnSpc>
                <a:spcPct val="90000"/>
              </a:lnSpc>
              <a:spcBef>
                <a:spcPts val="500"/>
              </a:spcBef>
              <a:spcAft>
                <a:spcPts val="0"/>
              </a:spcAft>
              <a:buClr>
                <a:srgbClr val="A5A7A7"/>
              </a:buClr>
              <a:buSzPts val="1600"/>
              <a:buNone/>
              <a:defRPr sz="1600">
                <a:solidFill>
                  <a:srgbClr val="A5A7A7"/>
                </a:solidFill>
              </a:defRPr>
            </a:lvl9pPr>
          </a:lstStyle>
          <a:p>
            <a:endParaRPr/>
          </a:p>
        </p:txBody>
      </p:sp>
      <p:sp>
        <p:nvSpPr>
          <p:cNvPr id="70" name="Google Shape;70;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8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
        <p:cNvGrpSpPr/>
        <p:nvPr/>
      </p:nvGrpSpPr>
      <p:grpSpPr>
        <a:xfrm>
          <a:off x="0" y="0"/>
          <a:ext cx="0" cy="0"/>
          <a:chOff x="0" y="0"/>
          <a:chExt cx="0" cy="0"/>
        </a:xfrm>
      </p:grpSpPr>
      <p:sp>
        <p:nvSpPr>
          <p:cNvPr id="81" name="Google Shape;81;p8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8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8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8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8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7" name="Google Shape;97;p8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86"/>
          <p:cNvSpPr>
            <a:spLocks noGrp="1"/>
          </p:cNvSpPr>
          <p:nvPr>
            <p:ph type="pic" idx="2"/>
          </p:nvPr>
        </p:nvSpPr>
        <p:spPr>
          <a:xfrm>
            <a:off x="5183188" y="987425"/>
            <a:ext cx="6172200" cy="4873625"/>
          </a:xfrm>
          <a:prstGeom prst="rect">
            <a:avLst/>
          </a:prstGeom>
          <a:noFill/>
          <a:ln>
            <a:noFill/>
          </a:ln>
        </p:spPr>
      </p:sp>
      <p:sp>
        <p:nvSpPr>
          <p:cNvPr id="104" name="Google Shape;104;p8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hoto + Text">
  <p:cSld name="SECTION_TITLE_AND_DESCRIPTION_1">
    <p:spTree>
      <p:nvGrpSpPr>
        <p:cNvPr id="1" name="Shape 17"/>
        <p:cNvGrpSpPr/>
        <p:nvPr/>
      </p:nvGrpSpPr>
      <p:grpSpPr>
        <a:xfrm>
          <a:off x="0" y="0"/>
          <a:ext cx="0" cy="0"/>
          <a:chOff x="0" y="0"/>
          <a:chExt cx="0" cy="0"/>
        </a:xfrm>
      </p:grpSpPr>
      <p:sp>
        <p:nvSpPr>
          <p:cNvPr id="18" name="Google Shape;18;g27fbaef025a_0_1052"/>
          <p:cNvSpPr/>
          <p:nvPr/>
        </p:nvSpPr>
        <p:spPr>
          <a:xfrm>
            <a:off x="-300" y="0"/>
            <a:ext cx="4572000" cy="6858000"/>
          </a:xfrm>
          <a:prstGeom prst="rect">
            <a:avLst/>
          </a:prstGeom>
          <a:solidFill>
            <a:srgbClr val="EFEFE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g27fbaef025a_0_1052"/>
          <p:cNvSpPr txBox="1">
            <a:spLocks noGrp="1"/>
          </p:cNvSpPr>
          <p:nvPr>
            <p:ph type="title"/>
          </p:nvPr>
        </p:nvSpPr>
        <p:spPr>
          <a:xfrm>
            <a:off x="718067" y="2607833"/>
            <a:ext cx="3466800" cy="1809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FFFFFF"/>
              </a:buClr>
              <a:buSzPts val="3200"/>
              <a:buNone/>
              <a:defRPr sz="3200">
                <a:solidFill>
                  <a:srgbClr val="FFFFFF"/>
                </a:solidFill>
              </a:defRPr>
            </a:lvl1pPr>
            <a:lvl2pPr lvl="1" algn="ctr">
              <a:lnSpc>
                <a:spcPct val="100000"/>
              </a:lnSpc>
              <a:spcBef>
                <a:spcPts val="0"/>
              </a:spcBef>
              <a:spcAft>
                <a:spcPts val="0"/>
              </a:spcAft>
              <a:buSzPts val="4700"/>
              <a:buNone/>
              <a:defRPr sz="4700"/>
            </a:lvl2pPr>
            <a:lvl3pPr lvl="2" algn="ctr">
              <a:lnSpc>
                <a:spcPct val="100000"/>
              </a:lnSpc>
              <a:spcBef>
                <a:spcPts val="0"/>
              </a:spcBef>
              <a:spcAft>
                <a:spcPts val="0"/>
              </a:spcAft>
              <a:buSzPts val="4700"/>
              <a:buNone/>
              <a:defRPr sz="4700"/>
            </a:lvl3pPr>
            <a:lvl4pPr lvl="3" algn="ctr">
              <a:lnSpc>
                <a:spcPct val="100000"/>
              </a:lnSpc>
              <a:spcBef>
                <a:spcPts val="0"/>
              </a:spcBef>
              <a:spcAft>
                <a:spcPts val="0"/>
              </a:spcAft>
              <a:buSzPts val="4700"/>
              <a:buNone/>
              <a:defRPr sz="4700"/>
            </a:lvl4pPr>
            <a:lvl5pPr lvl="4" algn="ctr">
              <a:lnSpc>
                <a:spcPct val="100000"/>
              </a:lnSpc>
              <a:spcBef>
                <a:spcPts val="0"/>
              </a:spcBef>
              <a:spcAft>
                <a:spcPts val="0"/>
              </a:spcAft>
              <a:buSzPts val="4700"/>
              <a:buNone/>
              <a:defRPr sz="4700"/>
            </a:lvl5pPr>
            <a:lvl6pPr lvl="5" algn="ctr">
              <a:lnSpc>
                <a:spcPct val="100000"/>
              </a:lnSpc>
              <a:spcBef>
                <a:spcPts val="0"/>
              </a:spcBef>
              <a:spcAft>
                <a:spcPts val="0"/>
              </a:spcAft>
              <a:buSzPts val="4700"/>
              <a:buNone/>
              <a:defRPr sz="4700"/>
            </a:lvl6pPr>
            <a:lvl7pPr lvl="6" algn="ctr">
              <a:lnSpc>
                <a:spcPct val="100000"/>
              </a:lnSpc>
              <a:spcBef>
                <a:spcPts val="0"/>
              </a:spcBef>
              <a:spcAft>
                <a:spcPts val="0"/>
              </a:spcAft>
              <a:buSzPts val="4700"/>
              <a:buNone/>
              <a:defRPr sz="4700"/>
            </a:lvl7pPr>
            <a:lvl8pPr lvl="7" algn="ctr">
              <a:lnSpc>
                <a:spcPct val="100000"/>
              </a:lnSpc>
              <a:spcBef>
                <a:spcPts val="0"/>
              </a:spcBef>
              <a:spcAft>
                <a:spcPts val="0"/>
              </a:spcAft>
              <a:buSzPts val="4700"/>
              <a:buNone/>
              <a:defRPr sz="4700"/>
            </a:lvl8pPr>
            <a:lvl9pPr lvl="8" algn="ctr">
              <a:lnSpc>
                <a:spcPct val="100000"/>
              </a:lnSpc>
              <a:spcBef>
                <a:spcPts val="0"/>
              </a:spcBef>
              <a:spcAft>
                <a:spcPts val="0"/>
              </a:spcAft>
              <a:buSzPts val="4700"/>
              <a:buNone/>
              <a:defRPr sz="4700"/>
            </a:lvl9pPr>
          </a:lstStyle>
          <a:p>
            <a:endParaRPr/>
          </a:p>
        </p:txBody>
      </p:sp>
      <p:pic>
        <p:nvPicPr>
          <p:cNvPr id="20" name="Google Shape;20;g27fbaef025a_0_1052"/>
          <p:cNvPicPr preferRelativeResize="0"/>
          <p:nvPr/>
        </p:nvPicPr>
        <p:blipFill rotWithShape="1">
          <a:blip r:embed="rId2">
            <a:alphaModFix/>
          </a:blip>
          <a:srcRect/>
          <a:stretch/>
        </p:blipFill>
        <p:spPr>
          <a:xfrm>
            <a:off x="355367" y="0"/>
            <a:ext cx="253899" cy="458536"/>
          </a:xfrm>
          <a:prstGeom prst="rect">
            <a:avLst/>
          </a:prstGeom>
          <a:noFill/>
          <a:ln>
            <a:noFill/>
          </a:ln>
        </p:spPr>
      </p:pic>
      <p:sp>
        <p:nvSpPr>
          <p:cNvPr id="21" name="Google Shape;21;g27fbaef025a_0_1052"/>
          <p:cNvSpPr txBox="1">
            <a:spLocks noGrp="1"/>
          </p:cNvSpPr>
          <p:nvPr>
            <p:ph type="body" idx="1"/>
          </p:nvPr>
        </p:nvSpPr>
        <p:spPr>
          <a:xfrm>
            <a:off x="5207000" y="1536633"/>
            <a:ext cx="6146400" cy="4555200"/>
          </a:xfrm>
          <a:prstGeom prst="rect">
            <a:avLst/>
          </a:prstGeom>
          <a:noFill/>
          <a:ln>
            <a:noFill/>
          </a:ln>
        </p:spPr>
        <p:txBody>
          <a:bodyPr spcFirstLastPara="1" wrap="square" lIns="91425" tIns="45700" rIns="91425" bIns="45700" anchor="t" anchorCtr="0">
            <a:normAutofit/>
          </a:bodyPr>
          <a:lstStyle>
            <a:lvl1pPr marL="457200" lvl="0" indent="-361950" algn="l">
              <a:lnSpc>
                <a:spcPct val="115000"/>
              </a:lnSpc>
              <a:spcBef>
                <a:spcPts val="1000"/>
              </a:spcBef>
              <a:spcAft>
                <a:spcPts val="0"/>
              </a:spcAft>
              <a:buClr>
                <a:schemeClr val="dk1"/>
              </a:buClr>
              <a:buSzPts val="2100"/>
              <a:buFont typeface="Helvetica Neue"/>
              <a:buChar char="•"/>
              <a:defRPr sz="2100">
                <a:solidFill>
                  <a:schemeClr val="dk1"/>
                </a:solidFill>
                <a:latin typeface="Helvetica Neue"/>
                <a:ea typeface="Helvetica Neue"/>
                <a:cs typeface="Helvetica Neue"/>
                <a:sym typeface="Helvetica Neue"/>
              </a:defRPr>
            </a:lvl1pPr>
            <a:lvl2pPr marL="914400" lvl="1" indent="-330200" algn="l">
              <a:lnSpc>
                <a:spcPct val="115000"/>
              </a:lnSpc>
              <a:spcBef>
                <a:spcPts val="1600"/>
              </a:spcBef>
              <a:spcAft>
                <a:spcPts val="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2pPr>
            <a:lvl3pPr marL="1371600" lvl="2" indent="-330200" algn="l">
              <a:lnSpc>
                <a:spcPct val="115000"/>
              </a:lnSpc>
              <a:spcBef>
                <a:spcPts val="1600"/>
              </a:spcBef>
              <a:spcAft>
                <a:spcPts val="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3pPr>
            <a:lvl4pPr marL="1828800" lvl="3" indent="-330200" algn="l">
              <a:lnSpc>
                <a:spcPct val="115000"/>
              </a:lnSpc>
              <a:spcBef>
                <a:spcPts val="1600"/>
              </a:spcBef>
              <a:spcAft>
                <a:spcPts val="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4pPr>
            <a:lvl5pPr marL="2286000" lvl="4" indent="-330200" algn="l">
              <a:lnSpc>
                <a:spcPct val="115000"/>
              </a:lnSpc>
              <a:spcBef>
                <a:spcPts val="1600"/>
              </a:spcBef>
              <a:spcAft>
                <a:spcPts val="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5pPr>
            <a:lvl6pPr marL="2743200" lvl="5" indent="-330200" algn="l">
              <a:lnSpc>
                <a:spcPct val="115000"/>
              </a:lnSpc>
              <a:spcBef>
                <a:spcPts val="1600"/>
              </a:spcBef>
              <a:spcAft>
                <a:spcPts val="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6pPr>
            <a:lvl7pPr marL="3200400" lvl="6" indent="-330200" algn="l">
              <a:lnSpc>
                <a:spcPct val="115000"/>
              </a:lnSpc>
              <a:spcBef>
                <a:spcPts val="1600"/>
              </a:spcBef>
              <a:spcAft>
                <a:spcPts val="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7pPr>
            <a:lvl8pPr marL="3657600" lvl="7" indent="-330200" algn="l">
              <a:lnSpc>
                <a:spcPct val="115000"/>
              </a:lnSpc>
              <a:spcBef>
                <a:spcPts val="1600"/>
              </a:spcBef>
              <a:spcAft>
                <a:spcPts val="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8pPr>
            <a:lvl9pPr marL="4114800" lvl="8" indent="-330200" algn="l">
              <a:lnSpc>
                <a:spcPct val="115000"/>
              </a:lnSpc>
              <a:spcBef>
                <a:spcPts val="1600"/>
              </a:spcBef>
              <a:spcAft>
                <a:spcPts val="160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9pPr>
          </a:lstStyle>
          <a:p>
            <a:endParaRPr/>
          </a:p>
        </p:txBody>
      </p:sp>
      <p:sp>
        <p:nvSpPr>
          <p:cNvPr id="22" name="Google Shape;22;g27fbaef025a_0_1052"/>
          <p:cNvSpPr txBox="1">
            <a:spLocks noGrp="1"/>
          </p:cNvSpPr>
          <p:nvPr>
            <p:ph type="subTitle" idx="2"/>
          </p:nvPr>
        </p:nvSpPr>
        <p:spPr>
          <a:xfrm>
            <a:off x="724686" y="2257067"/>
            <a:ext cx="3329100" cy="458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FFFFFF"/>
              </a:buClr>
              <a:buSzPts val="1200"/>
              <a:buNone/>
              <a:defRPr sz="1200">
                <a:solidFill>
                  <a:srgbClr val="FFFFFF"/>
                </a:solidFill>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8"/>
        <p:cNvGrpSpPr/>
        <p:nvPr/>
      </p:nvGrpSpPr>
      <p:grpSpPr>
        <a:xfrm>
          <a:off x="0" y="0"/>
          <a:ext cx="0" cy="0"/>
          <a:chOff x="0" y="0"/>
          <a:chExt cx="0" cy="0"/>
        </a:xfrm>
      </p:grpSpPr>
      <p:sp>
        <p:nvSpPr>
          <p:cNvPr id="109" name="Google Shape;109;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8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4"/>
        <p:cNvGrpSpPr/>
        <p:nvPr/>
      </p:nvGrpSpPr>
      <p:grpSpPr>
        <a:xfrm>
          <a:off x="0" y="0"/>
          <a:ext cx="0" cy="0"/>
          <a:chOff x="0" y="0"/>
          <a:chExt cx="0" cy="0"/>
        </a:xfrm>
      </p:grpSpPr>
      <p:sp>
        <p:nvSpPr>
          <p:cNvPr id="115" name="Google Shape;115;p8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8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20"/>
        <p:cNvGrpSpPr/>
        <p:nvPr/>
      </p:nvGrpSpPr>
      <p:grpSpPr>
        <a:xfrm>
          <a:off x="0" y="0"/>
          <a:ext cx="0" cy="0"/>
          <a:chOff x="0" y="0"/>
          <a:chExt cx="0" cy="0"/>
        </a:xfrm>
      </p:grpSpPr>
      <p:cxnSp>
        <p:nvCxnSpPr>
          <p:cNvPr id="121" name="Google Shape;121;p89"/>
          <p:cNvCxnSpPr/>
          <p:nvPr/>
        </p:nvCxnSpPr>
        <p:spPr>
          <a:xfrm>
            <a:off x="8107680" y="2328672"/>
            <a:ext cx="1499616" cy="2670048"/>
          </a:xfrm>
          <a:prstGeom prst="straightConnector1">
            <a:avLst/>
          </a:prstGeom>
          <a:noFill/>
          <a:ln w="31750" cap="flat" cmpd="sng">
            <a:solidFill>
              <a:schemeClr val="accent2"/>
            </a:solidFill>
            <a:prstDash val="solid"/>
            <a:miter lim="800000"/>
            <a:headEnd type="none" w="sm" len="sm"/>
            <a:tailEnd type="none" w="sm" len="sm"/>
          </a:ln>
        </p:spPr>
      </p:cxnSp>
      <p:cxnSp>
        <p:nvCxnSpPr>
          <p:cNvPr id="122" name="Google Shape;122;p89"/>
          <p:cNvCxnSpPr/>
          <p:nvPr/>
        </p:nvCxnSpPr>
        <p:spPr>
          <a:xfrm flipH="1">
            <a:off x="8095901" y="2328672"/>
            <a:ext cx="1511395" cy="2670048"/>
          </a:xfrm>
          <a:prstGeom prst="straightConnector1">
            <a:avLst/>
          </a:prstGeom>
          <a:noFill/>
          <a:ln w="31750" cap="flat" cmpd="sng">
            <a:solidFill>
              <a:schemeClr val="accent2"/>
            </a:solidFill>
            <a:prstDash val="solid"/>
            <a:miter lim="800000"/>
            <a:headEnd type="none" w="sm" len="sm"/>
            <a:tailEnd type="none" w="sm" len="sm"/>
          </a:ln>
        </p:spPr>
      </p:cxnSp>
      <p:cxnSp>
        <p:nvCxnSpPr>
          <p:cNvPr id="123" name="Google Shape;123;p89"/>
          <p:cNvCxnSpPr/>
          <p:nvPr/>
        </p:nvCxnSpPr>
        <p:spPr>
          <a:xfrm>
            <a:off x="7339775" y="3636264"/>
            <a:ext cx="2999232" cy="0"/>
          </a:xfrm>
          <a:prstGeom prst="straightConnector1">
            <a:avLst/>
          </a:prstGeom>
          <a:noFill/>
          <a:ln w="31750" cap="flat" cmpd="sng">
            <a:solidFill>
              <a:schemeClr val="accent2"/>
            </a:solidFill>
            <a:prstDash val="solid"/>
            <a:miter lim="800000"/>
            <a:headEnd type="none" w="sm" len="sm"/>
            <a:tailEnd type="none" w="sm" len="sm"/>
          </a:ln>
        </p:spPr>
      </p:cxnSp>
      <p:sp>
        <p:nvSpPr>
          <p:cNvPr id="124" name="Google Shape;124;p89"/>
          <p:cNvSpPr>
            <a:spLocks noGrp="1"/>
          </p:cNvSpPr>
          <p:nvPr>
            <p:ph type="pic" idx="2"/>
          </p:nvPr>
        </p:nvSpPr>
        <p:spPr>
          <a:xfrm>
            <a:off x="7461695" y="1683301"/>
            <a:ext cx="1268412" cy="1268412"/>
          </a:xfrm>
          <a:prstGeom prst="ellipse">
            <a:avLst/>
          </a:prstGeom>
          <a:solidFill>
            <a:srgbClr val="C8CDCD"/>
          </a:solidFill>
          <a:ln w="31750" cap="flat" cmpd="sng">
            <a:solidFill>
              <a:schemeClr val="accent1"/>
            </a:solidFill>
            <a:prstDash val="solid"/>
            <a:round/>
            <a:headEnd type="none" w="sm" len="sm"/>
            <a:tailEnd type="none" w="sm" len="sm"/>
          </a:ln>
        </p:spPr>
      </p:sp>
      <p:sp>
        <p:nvSpPr>
          <p:cNvPr id="125" name="Google Shape;125;p89"/>
          <p:cNvSpPr>
            <a:spLocks noGrp="1"/>
          </p:cNvSpPr>
          <p:nvPr>
            <p:ph type="pic" idx="3"/>
          </p:nvPr>
        </p:nvSpPr>
        <p:spPr>
          <a:xfrm>
            <a:off x="8973503" y="1683301"/>
            <a:ext cx="1268412" cy="1268412"/>
          </a:xfrm>
          <a:prstGeom prst="ellipse">
            <a:avLst/>
          </a:prstGeom>
          <a:solidFill>
            <a:srgbClr val="C8CDCD"/>
          </a:solidFill>
          <a:ln w="31750" cap="flat" cmpd="sng">
            <a:solidFill>
              <a:schemeClr val="accent1"/>
            </a:solidFill>
            <a:prstDash val="solid"/>
            <a:round/>
            <a:headEnd type="none" w="sm" len="sm"/>
            <a:tailEnd type="none" w="sm" len="sm"/>
          </a:ln>
        </p:spPr>
      </p:sp>
      <p:sp>
        <p:nvSpPr>
          <p:cNvPr id="126" name="Google Shape;126;p89"/>
          <p:cNvSpPr>
            <a:spLocks noGrp="1"/>
          </p:cNvSpPr>
          <p:nvPr>
            <p:ph type="pic" idx="4"/>
          </p:nvPr>
        </p:nvSpPr>
        <p:spPr>
          <a:xfrm>
            <a:off x="7461695" y="4320815"/>
            <a:ext cx="1268412" cy="1268412"/>
          </a:xfrm>
          <a:prstGeom prst="ellipse">
            <a:avLst/>
          </a:prstGeom>
          <a:solidFill>
            <a:srgbClr val="C8CDCD"/>
          </a:solidFill>
          <a:ln w="31750" cap="flat" cmpd="sng">
            <a:solidFill>
              <a:schemeClr val="accent1"/>
            </a:solidFill>
            <a:prstDash val="solid"/>
            <a:round/>
            <a:headEnd type="none" w="sm" len="sm"/>
            <a:tailEnd type="none" w="sm" len="sm"/>
          </a:ln>
        </p:spPr>
      </p:sp>
      <p:sp>
        <p:nvSpPr>
          <p:cNvPr id="127" name="Google Shape;127;p89"/>
          <p:cNvSpPr>
            <a:spLocks noGrp="1"/>
          </p:cNvSpPr>
          <p:nvPr>
            <p:ph type="pic" idx="5"/>
          </p:nvPr>
        </p:nvSpPr>
        <p:spPr>
          <a:xfrm>
            <a:off x="8973503" y="4320815"/>
            <a:ext cx="1268412" cy="1268412"/>
          </a:xfrm>
          <a:prstGeom prst="ellipse">
            <a:avLst/>
          </a:prstGeom>
          <a:solidFill>
            <a:srgbClr val="C8CDCD"/>
          </a:solidFill>
          <a:ln w="31750" cap="flat" cmpd="sng">
            <a:solidFill>
              <a:schemeClr val="accent1"/>
            </a:solidFill>
            <a:prstDash val="solid"/>
            <a:round/>
            <a:headEnd type="none" w="sm" len="sm"/>
            <a:tailEnd type="none" w="sm" len="sm"/>
          </a:ln>
        </p:spPr>
      </p:sp>
      <p:sp>
        <p:nvSpPr>
          <p:cNvPr id="128" name="Google Shape;128;p89"/>
          <p:cNvSpPr>
            <a:spLocks noGrp="1"/>
          </p:cNvSpPr>
          <p:nvPr>
            <p:ph type="pic" idx="6"/>
          </p:nvPr>
        </p:nvSpPr>
        <p:spPr>
          <a:xfrm>
            <a:off x="9704801" y="3002058"/>
            <a:ext cx="1268412" cy="1268412"/>
          </a:xfrm>
          <a:prstGeom prst="ellipse">
            <a:avLst/>
          </a:prstGeom>
          <a:solidFill>
            <a:srgbClr val="C8CDCD"/>
          </a:solidFill>
          <a:ln w="31750" cap="flat" cmpd="sng">
            <a:solidFill>
              <a:schemeClr val="accent1"/>
            </a:solidFill>
            <a:prstDash val="solid"/>
            <a:round/>
            <a:headEnd type="none" w="sm" len="sm"/>
            <a:tailEnd type="none" w="sm" len="sm"/>
          </a:ln>
        </p:spPr>
      </p:sp>
      <p:sp>
        <p:nvSpPr>
          <p:cNvPr id="129" name="Google Shape;129;p89"/>
          <p:cNvSpPr>
            <a:spLocks noGrp="1"/>
          </p:cNvSpPr>
          <p:nvPr>
            <p:ph type="pic" idx="7"/>
          </p:nvPr>
        </p:nvSpPr>
        <p:spPr>
          <a:xfrm>
            <a:off x="6705569" y="3002058"/>
            <a:ext cx="1268412" cy="1268412"/>
          </a:xfrm>
          <a:prstGeom prst="ellipse">
            <a:avLst/>
          </a:prstGeom>
          <a:solidFill>
            <a:srgbClr val="C8CDCD"/>
          </a:solidFill>
          <a:ln w="31750" cap="flat" cmpd="sng">
            <a:solidFill>
              <a:schemeClr val="accent1"/>
            </a:solidFill>
            <a:prstDash val="solid"/>
            <a:round/>
            <a:headEnd type="none" w="sm" len="sm"/>
            <a:tailEnd type="none" w="sm" len="sm"/>
          </a:ln>
        </p:spPr>
      </p:sp>
      <p:sp>
        <p:nvSpPr>
          <p:cNvPr id="130" name="Google Shape;130;p89"/>
          <p:cNvSpPr/>
          <p:nvPr/>
        </p:nvSpPr>
        <p:spPr>
          <a:xfrm>
            <a:off x="8240919" y="3037791"/>
            <a:ext cx="1196943" cy="1196943"/>
          </a:xfrm>
          <a:prstGeom prst="ellipse">
            <a:avLst/>
          </a:prstGeom>
          <a:solidFill>
            <a:schemeClr val="lt1"/>
          </a:solidFill>
          <a:ln w="31750" cap="flat" cmpd="sng">
            <a:solidFill>
              <a:srgbClr val="0446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37"/>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0" type="tx">
  <p:cSld name="TITLE_AND_BODY">
    <p:spTree>
      <p:nvGrpSpPr>
        <p:cNvPr id="1" name="Shape 138"/>
        <p:cNvGrpSpPr/>
        <p:nvPr/>
      </p:nvGrpSpPr>
      <p:grpSpPr>
        <a:xfrm>
          <a:off x="0" y="0"/>
          <a:ext cx="0" cy="0"/>
          <a:chOff x="0" y="0"/>
          <a:chExt cx="0" cy="0"/>
        </a:xfrm>
      </p:grpSpPr>
      <p:sp>
        <p:nvSpPr>
          <p:cNvPr id="139" name="Google Shape;139;g30f7abc3c6c_0_1156"/>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140" name="Google Shape;140;g30f7abc3c6c_0_1156"/>
          <p:cNvSpPr txBox="1">
            <a:spLocks noGrp="1"/>
          </p:cNvSpPr>
          <p:nvPr>
            <p:ph type="body" idx="1"/>
          </p:nvPr>
        </p:nvSpPr>
        <p:spPr>
          <a:xfrm>
            <a:off x="635000" y="1473215"/>
            <a:ext cx="10941000" cy="3879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141" name="Google Shape;141;g30f7abc3c6c_0_1156"/>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
        <p:cNvGrpSpPr/>
        <p:nvPr/>
      </p:nvGrpSpPr>
      <p:grpSpPr>
        <a:xfrm>
          <a:off x="0" y="0"/>
          <a:ext cx="0" cy="0"/>
          <a:chOff x="0" y="0"/>
          <a:chExt cx="0" cy="0"/>
        </a:xfrm>
      </p:grpSpPr>
      <p:sp>
        <p:nvSpPr>
          <p:cNvPr id="143" name="Google Shape;143;g30f7abc3c6c_0_11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30f7abc3c6c_0_11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0f7abc3c6c_0_11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ull_image">
  <p:cSld name="Full_image">
    <p:spTree>
      <p:nvGrpSpPr>
        <p:cNvPr id="1" name="Shape 146"/>
        <p:cNvGrpSpPr/>
        <p:nvPr/>
      </p:nvGrpSpPr>
      <p:grpSpPr>
        <a:xfrm>
          <a:off x="0" y="0"/>
          <a:ext cx="0" cy="0"/>
          <a:chOff x="0" y="0"/>
          <a:chExt cx="0" cy="0"/>
        </a:xfrm>
      </p:grpSpPr>
      <p:sp>
        <p:nvSpPr>
          <p:cNvPr id="147" name="Google Shape;147;g30f7abc3c6c_0_1164"/>
          <p:cNvSpPr>
            <a:spLocks noGrp="1"/>
          </p:cNvSpPr>
          <p:nvPr>
            <p:ph type="pic" idx="2"/>
          </p:nvPr>
        </p:nvSpPr>
        <p:spPr>
          <a:xfrm>
            <a:off x="0" y="0"/>
            <a:ext cx="12192000" cy="6858000"/>
          </a:xfrm>
          <a:prstGeom prst="rect">
            <a:avLst/>
          </a:prstGeom>
          <a:solidFill>
            <a:srgbClr val="E2E4E4"/>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8"/>
        <p:cNvGrpSpPr/>
        <p:nvPr/>
      </p:nvGrpSpPr>
      <p:grpSpPr>
        <a:xfrm>
          <a:off x="0" y="0"/>
          <a:ext cx="0" cy="0"/>
          <a:chOff x="0" y="0"/>
          <a:chExt cx="0" cy="0"/>
        </a:xfrm>
      </p:grpSpPr>
      <p:sp>
        <p:nvSpPr>
          <p:cNvPr id="149" name="Google Shape;149;g30f7abc3c6c_0_11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30f7abc3c6c_0_11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g30f7abc3c6c_0_11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30f7abc3c6c_0_11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0f7abc3c6c_0_11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4"/>
        <p:cNvGrpSpPr/>
        <p:nvPr/>
      </p:nvGrpSpPr>
      <p:grpSpPr>
        <a:xfrm>
          <a:off x="0" y="0"/>
          <a:ext cx="0" cy="0"/>
          <a:chOff x="0" y="0"/>
          <a:chExt cx="0" cy="0"/>
        </a:xfrm>
      </p:grpSpPr>
      <p:sp>
        <p:nvSpPr>
          <p:cNvPr id="155" name="Google Shape;155;g30f7abc3c6c_0_1172"/>
          <p:cNvSpPr>
            <a:spLocks noGrp="1"/>
          </p:cNvSpPr>
          <p:nvPr>
            <p:ph type="pic" idx="2"/>
          </p:nvPr>
        </p:nvSpPr>
        <p:spPr>
          <a:xfrm>
            <a:off x="2291334" y="1410732"/>
            <a:ext cx="1878300" cy="1656000"/>
          </a:xfrm>
          <a:prstGeom prst="round2DiagRect">
            <a:avLst>
              <a:gd name="adj1" fmla="val 16667"/>
              <a:gd name="adj2" fmla="val 0"/>
            </a:avLst>
          </a:prstGeom>
          <a:solidFill>
            <a:schemeClr val="dk1"/>
          </a:solidFill>
          <a:ln>
            <a:noFill/>
          </a:ln>
        </p:spPr>
      </p:sp>
      <p:sp>
        <p:nvSpPr>
          <p:cNvPr id="156" name="Google Shape;156;g30f7abc3c6c_0_1172"/>
          <p:cNvSpPr>
            <a:spLocks noGrp="1"/>
          </p:cNvSpPr>
          <p:nvPr>
            <p:ph type="pic" idx="3"/>
          </p:nvPr>
        </p:nvSpPr>
        <p:spPr>
          <a:xfrm>
            <a:off x="5156835" y="1401382"/>
            <a:ext cx="1878300" cy="1656000"/>
          </a:xfrm>
          <a:prstGeom prst="round2DiagRect">
            <a:avLst>
              <a:gd name="adj1" fmla="val 16667"/>
              <a:gd name="adj2" fmla="val 0"/>
            </a:avLst>
          </a:prstGeom>
          <a:solidFill>
            <a:schemeClr val="dk1"/>
          </a:solidFill>
          <a:ln>
            <a:noFill/>
          </a:ln>
        </p:spPr>
      </p:sp>
      <p:sp>
        <p:nvSpPr>
          <p:cNvPr id="157" name="Google Shape;157;g30f7abc3c6c_0_1172"/>
          <p:cNvSpPr>
            <a:spLocks noGrp="1"/>
          </p:cNvSpPr>
          <p:nvPr>
            <p:ph type="pic" idx="4"/>
          </p:nvPr>
        </p:nvSpPr>
        <p:spPr>
          <a:xfrm>
            <a:off x="8022336" y="1410732"/>
            <a:ext cx="1878300" cy="1656000"/>
          </a:xfrm>
          <a:prstGeom prst="round2DiagRect">
            <a:avLst>
              <a:gd name="adj1" fmla="val 16667"/>
              <a:gd name="adj2" fmla="val 0"/>
            </a:avLst>
          </a:prstGeom>
          <a:solidFill>
            <a:schemeClr val="dk1"/>
          </a:solidFill>
          <a:ln>
            <a:noFill/>
          </a:ln>
        </p:spPr>
      </p:sp>
      <p:sp>
        <p:nvSpPr>
          <p:cNvPr id="158" name="Google Shape;158;g30f7abc3c6c_0_1172"/>
          <p:cNvSpPr>
            <a:spLocks noGrp="1"/>
          </p:cNvSpPr>
          <p:nvPr>
            <p:ph type="pic" idx="5"/>
          </p:nvPr>
        </p:nvSpPr>
        <p:spPr>
          <a:xfrm>
            <a:off x="2291334" y="4132390"/>
            <a:ext cx="1878300" cy="1656000"/>
          </a:xfrm>
          <a:prstGeom prst="round2DiagRect">
            <a:avLst>
              <a:gd name="adj1" fmla="val 16667"/>
              <a:gd name="adj2" fmla="val 0"/>
            </a:avLst>
          </a:prstGeom>
          <a:solidFill>
            <a:schemeClr val="dk1"/>
          </a:solidFill>
          <a:ln>
            <a:noFill/>
          </a:ln>
        </p:spPr>
      </p:sp>
      <p:sp>
        <p:nvSpPr>
          <p:cNvPr id="159" name="Google Shape;159;g30f7abc3c6c_0_1172"/>
          <p:cNvSpPr>
            <a:spLocks noGrp="1"/>
          </p:cNvSpPr>
          <p:nvPr>
            <p:ph type="pic" idx="6"/>
          </p:nvPr>
        </p:nvSpPr>
        <p:spPr>
          <a:xfrm>
            <a:off x="5156835" y="4132390"/>
            <a:ext cx="1878300" cy="1656000"/>
          </a:xfrm>
          <a:prstGeom prst="round2DiagRect">
            <a:avLst>
              <a:gd name="adj1" fmla="val 16667"/>
              <a:gd name="adj2" fmla="val 0"/>
            </a:avLst>
          </a:prstGeom>
          <a:solidFill>
            <a:schemeClr val="dk1"/>
          </a:solidFill>
          <a:ln>
            <a:noFill/>
          </a:ln>
        </p:spPr>
      </p:sp>
      <p:sp>
        <p:nvSpPr>
          <p:cNvPr id="160" name="Google Shape;160;g30f7abc3c6c_0_1172"/>
          <p:cNvSpPr>
            <a:spLocks noGrp="1"/>
          </p:cNvSpPr>
          <p:nvPr>
            <p:ph type="pic" idx="7"/>
          </p:nvPr>
        </p:nvSpPr>
        <p:spPr>
          <a:xfrm>
            <a:off x="8022336" y="4132390"/>
            <a:ext cx="1878300" cy="1656000"/>
          </a:xfrm>
          <a:prstGeom prst="round2DiagRect">
            <a:avLst>
              <a:gd name="adj1" fmla="val 16667"/>
              <a:gd name="adj2" fmla="val 0"/>
            </a:avLst>
          </a:prstGeom>
          <a:solidFill>
            <a:schemeClr val="dk1"/>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ortfolio_01">
  <p:cSld name="Portfolio_01">
    <p:spTree>
      <p:nvGrpSpPr>
        <p:cNvPr id="1" name="Shape 161"/>
        <p:cNvGrpSpPr/>
        <p:nvPr/>
      </p:nvGrpSpPr>
      <p:grpSpPr>
        <a:xfrm>
          <a:off x="0" y="0"/>
          <a:ext cx="0" cy="0"/>
          <a:chOff x="0" y="0"/>
          <a:chExt cx="0" cy="0"/>
        </a:xfrm>
      </p:grpSpPr>
      <p:sp>
        <p:nvSpPr>
          <p:cNvPr id="162" name="Google Shape;162;g30f7abc3c6c_0_1179"/>
          <p:cNvSpPr>
            <a:spLocks noGrp="1"/>
          </p:cNvSpPr>
          <p:nvPr>
            <p:ph type="pic" idx="2"/>
          </p:nvPr>
        </p:nvSpPr>
        <p:spPr>
          <a:xfrm>
            <a:off x="0" y="0"/>
            <a:ext cx="4846200" cy="2302500"/>
          </a:xfrm>
          <a:prstGeom prst="rect">
            <a:avLst/>
          </a:prstGeom>
          <a:solidFill>
            <a:srgbClr val="E2E4E4"/>
          </a:solidFill>
          <a:ln>
            <a:noFill/>
          </a:ln>
        </p:spPr>
      </p:sp>
      <p:sp>
        <p:nvSpPr>
          <p:cNvPr id="163" name="Google Shape;163;g30f7abc3c6c_0_1179"/>
          <p:cNvSpPr>
            <a:spLocks noGrp="1"/>
          </p:cNvSpPr>
          <p:nvPr>
            <p:ph type="pic" idx="3"/>
          </p:nvPr>
        </p:nvSpPr>
        <p:spPr>
          <a:xfrm>
            <a:off x="4846320" y="0"/>
            <a:ext cx="2704500" cy="2302500"/>
          </a:xfrm>
          <a:prstGeom prst="rect">
            <a:avLst/>
          </a:prstGeom>
          <a:solidFill>
            <a:srgbClr val="E2E4E4"/>
          </a:solidFill>
          <a:ln>
            <a:noFill/>
          </a:ln>
        </p:spPr>
      </p:sp>
      <p:sp>
        <p:nvSpPr>
          <p:cNvPr id="164" name="Google Shape;164;g30f7abc3c6c_0_1179"/>
          <p:cNvSpPr>
            <a:spLocks noGrp="1"/>
          </p:cNvSpPr>
          <p:nvPr>
            <p:ph type="pic" idx="4"/>
          </p:nvPr>
        </p:nvSpPr>
        <p:spPr>
          <a:xfrm>
            <a:off x="0" y="2302625"/>
            <a:ext cx="2704500" cy="2302500"/>
          </a:xfrm>
          <a:prstGeom prst="rect">
            <a:avLst/>
          </a:prstGeom>
          <a:solidFill>
            <a:srgbClr val="E2E4E4"/>
          </a:solidFill>
          <a:ln>
            <a:noFill/>
          </a:ln>
        </p:spPr>
      </p:sp>
      <p:sp>
        <p:nvSpPr>
          <p:cNvPr id="165" name="Google Shape;165;g30f7abc3c6c_0_1179"/>
          <p:cNvSpPr>
            <a:spLocks noGrp="1"/>
          </p:cNvSpPr>
          <p:nvPr>
            <p:ph type="pic" idx="5"/>
          </p:nvPr>
        </p:nvSpPr>
        <p:spPr>
          <a:xfrm>
            <a:off x="2704407" y="2302625"/>
            <a:ext cx="4846200" cy="2302500"/>
          </a:xfrm>
          <a:prstGeom prst="rect">
            <a:avLst/>
          </a:prstGeom>
          <a:solidFill>
            <a:srgbClr val="E2E4E4"/>
          </a:solidFill>
          <a:ln>
            <a:noFill/>
          </a:ln>
        </p:spPr>
      </p:sp>
      <p:sp>
        <p:nvSpPr>
          <p:cNvPr id="166" name="Google Shape;166;g30f7abc3c6c_0_1179"/>
          <p:cNvSpPr>
            <a:spLocks noGrp="1"/>
          </p:cNvSpPr>
          <p:nvPr>
            <p:ph type="pic" idx="6"/>
          </p:nvPr>
        </p:nvSpPr>
        <p:spPr>
          <a:xfrm>
            <a:off x="0" y="4605251"/>
            <a:ext cx="4846200" cy="2252700"/>
          </a:xfrm>
          <a:prstGeom prst="rect">
            <a:avLst/>
          </a:prstGeom>
          <a:solidFill>
            <a:srgbClr val="E2E4E4"/>
          </a:solidFill>
          <a:ln>
            <a:noFill/>
          </a:ln>
        </p:spPr>
      </p:sp>
      <p:sp>
        <p:nvSpPr>
          <p:cNvPr id="167" name="Google Shape;167;g30f7abc3c6c_0_1179"/>
          <p:cNvSpPr>
            <a:spLocks noGrp="1"/>
          </p:cNvSpPr>
          <p:nvPr>
            <p:ph type="pic" idx="7"/>
          </p:nvPr>
        </p:nvSpPr>
        <p:spPr>
          <a:xfrm>
            <a:off x="4846320" y="4605251"/>
            <a:ext cx="2704500" cy="2252700"/>
          </a:xfrm>
          <a:prstGeom prst="rect">
            <a:avLst/>
          </a:prstGeom>
          <a:solidFill>
            <a:srgbClr val="E2E4E4"/>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ne_mockup 01">
  <p:cSld name="Phone_mockup 01">
    <p:spTree>
      <p:nvGrpSpPr>
        <p:cNvPr id="1" name="Shape 168"/>
        <p:cNvGrpSpPr/>
        <p:nvPr/>
      </p:nvGrpSpPr>
      <p:grpSpPr>
        <a:xfrm>
          <a:off x="0" y="0"/>
          <a:ext cx="0" cy="0"/>
          <a:chOff x="0" y="0"/>
          <a:chExt cx="0" cy="0"/>
        </a:xfrm>
      </p:grpSpPr>
      <p:sp>
        <p:nvSpPr>
          <p:cNvPr id="169" name="Google Shape;169;g30f7abc3c6c_0_1186"/>
          <p:cNvSpPr>
            <a:spLocks noGrp="1"/>
          </p:cNvSpPr>
          <p:nvPr>
            <p:ph type="pic" idx="2"/>
          </p:nvPr>
        </p:nvSpPr>
        <p:spPr>
          <a:xfrm>
            <a:off x="3919118" y="2166929"/>
            <a:ext cx="1672200" cy="2967600"/>
          </a:xfrm>
          <a:prstGeom prst="rect">
            <a:avLst/>
          </a:prstGeom>
          <a:solidFill>
            <a:srgbClr val="C6C9C9"/>
          </a:solidFill>
          <a:ln>
            <a:noFill/>
          </a:ln>
        </p:spPr>
      </p:sp>
      <p:sp>
        <p:nvSpPr>
          <p:cNvPr id="170" name="Google Shape;170;g30f7abc3c6c_0_1186"/>
          <p:cNvSpPr>
            <a:spLocks noGrp="1"/>
          </p:cNvSpPr>
          <p:nvPr>
            <p:ph type="pic" idx="3"/>
          </p:nvPr>
        </p:nvSpPr>
        <p:spPr>
          <a:xfrm>
            <a:off x="6600599" y="2166929"/>
            <a:ext cx="1672200" cy="2967600"/>
          </a:xfrm>
          <a:prstGeom prst="rect">
            <a:avLst/>
          </a:prstGeom>
          <a:solidFill>
            <a:srgbClr val="C6C9C9"/>
          </a:solidFill>
          <a:ln>
            <a:noFill/>
          </a:ln>
        </p:spPr>
      </p:sp>
      <p:sp>
        <p:nvSpPr>
          <p:cNvPr id="171" name="Google Shape;171;g30f7abc3c6c_0_1186"/>
          <p:cNvSpPr>
            <a:spLocks noGrp="1"/>
          </p:cNvSpPr>
          <p:nvPr>
            <p:ph type="pic" idx="4"/>
          </p:nvPr>
        </p:nvSpPr>
        <p:spPr>
          <a:xfrm>
            <a:off x="5134187" y="1815253"/>
            <a:ext cx="1923600" cy="3413700"/>
          </a:xfrm>
          <a:prstGeom prst="rect">
            <a:avLst/>
          </a:prstGeom>
          <a:solidFill>
            <a:srgbClr val="E2E4E4"/>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ne_mockup 02">
  <p:cSld name="Phone_mockup 02">
    <p:spTree>
      <p:nvGrpSpPr>
        <p:cNvPr id="1" name="Shape 172"/>
        <p:cNvGrpSpPr/>
        <p:nvPr/>
      </p:nvGrpSpPr>
      <p:grpSpPr>
        <a:xfrm>
          <a:off x="0" y="0"/>
          <a:ext cx="0" cy="0"/>
          <a:chOff x="0" y="0"/>
          <a:chExt cx="0" cy="0"/>
        </a:xfrm>
      </p:grpSpPr>
      <p:sp>
        <p:nvSpPr>
          <p:cNvPr id="173" name="Google Shape;173;g30f7abc3c6c_0_1190"/>
          <p:cNvSpPr>
            <a:spLocks noGrp="1"/>
          </p:cNvSpPr>
          <p:nvPr>
            <p:ph type="pic" idx="2"/>
          </p:nvPr>
        </p:nvSpPr>
        <p:spPr>
          <a:xfrm>
            <a:off x="1314025" y="2204778"/>
            <a:ext cx="1923600" cy="3413700"/>
          </a:xfrm>
          <a:prstGeom prst="rect">
            <a:avLst/>
          </a:prstGeom>
          <a:solidFill>
            <a:srgbClr val="E2E4E4"/>
          </a:solidFill>
          <a:ln>
            <a:noFill/>
          </a:ln>
        </p:spPr>
      </p:sp>
      <p:sp>
        <p:nvSpPr>
          <p:cNvPr id="174" name="Google Shape;174;g30f7abc3c6c_0_1190"/>
          <p:cNvSpPr>
            <a:spLocks noGrp="1"/>
          </p:cNvSpPr>
          <p:nvPr>
            <p:ph type="pic" idx="3"/>
          </p:nvPr>
        </p:nvSpPr>
        <p:spPr>
          <a:xfrm>
            <a:off x="3536973" y="2204778"/>
            <a:ext cx="1923600" cy="3413700"/>
          </a:xfrm>
          <a:prstGeom prst="rect">
            <a:avLst/>
          </a:prstGeom>
          <a:solidFill>
            <a:srgbClr val="E2E4E4"/>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creen_mockup_02">
  <p:cSld name="Screen_mockup_02">
    <p:spTree>
      <p:nvGrpSpPr>
        <p:cNvPr id="1" name="Shape 175"/>
        <p:cNvGrpSpPr/>
        <p:nvPr/>
      </p:nvGrpSpPr>
      <p:grpSpPr>
        <a:xfrm>
          <a:off x="0" y="0"/>
          <a:ext cx="0" cy="0"/>
          <a:chOff x="0" y="0"/>
          <a:chExt cx="0" cy="0"/>
        </a:xfrm>
      </p:grpSpPr>
      <p:sp>
        <p:nvSpPr>
          <p:cNvPr id="176" name="Google Shape;176;g30f7abc3c6c_0_1193"/>
          <p:cNvSpPr>
            <a:spLocks noGrp="1"/>
          </p:cNvSpPr>
          <p:nvPr>
            <p:ph type="pic" idx="2"/>
          </p:nvPr>
        </p:nvSpPr>
        <p:spPr>
          <a:xfrm>
            <a:off x="-876957" y="2084005"/>
            <a:ext cx="5070000" cy="2870400"/>
          </a:xfrm>
          <a:prstGeom prst="rect">
            <a:avLst/>
          </a:prstGeom>
          <a:solidFill>
            <a:srgbClr val="E2E4E4"/>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creen_mockup_01">
  <p:cSld name="Screen_mockup_01">
    <p:spTree>
      <p:nvGrpSpPr>
        <p:cNvPr id="1" name="Shape 177"/>
        <p:cNvGrpSpPr/>
        <p:nvPr/>
      </p:nvGrpSpPr>
      <p:grpSpPr>
        <a:xfrm>
          <a:off x="0" y="0"/>
          <a:ext cx="0" cy="0"/>
          <a:chOff x="0" y="0"/>
          <a:chExt cx="0" cy="0"/>
        </a:xfrm>
      </p:grpSpPr>
      <p:sp>
        <p:nvSpPr>
          <p:cNvPr id="178" name="Google Shape;178;g30f7abc3c6c_0_1195"/>
          <p:cNvSpPr>
            <a:spLocks noGrp="1"/>
          </p:cNvSpPr>
          <p:nvPr>
            <p:ph type="pic" idx="2"/>
          </p:nvPr>
        </p:nvSpPr>
        <p:spPr>
          <a:xfrm>
            <a:off x="3542643" y="1988755"/>
            <a:ext cx="5070000" cy="2870400"/>
          </a:xfrm>
          <a:prstGeom prst="rect">
            <a:avLst/>
          </a:prstGeom>
          <a:solidFill>
            <a:srgbClr val="E2E4E4"/>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creen_mockup 02">
  <p:cSld name="Screen_mockup 02">
    <p:spTree>
      <p:nvGrpSpPr>
        <p:cNvPr id="1" name="Shape 179"/>
        <p:cNvGrpSpPr/>
        <p:nvPr/>
      </p:nvGrpSpPr>
      <p:grpSpPr>
        <a:xfrm>
          <a:off x="0" y="0"/>
          <a:ext cx="0" cy="0"/>
          <a:chOff x="0" y="0"/>
          <a:chExt cx="0" cy="0"/>
        </a:xfrm>
      </p:grpSpPr>
      <p:sp>
        <p:nvSpPr>
          <p:cNvPr id="180" name="Google Shape;180;g30f7abc3c6c_0_1197"/>
          <p:cNvSpPr>
            <a:spLocks noGrp="1"/>
          </p:cNvSpPr>
          <p:nvPr>
            <p:ph type="pic" idx="2"/>
          </p:nvPr>
        </p:nvSpPr>
        <p:spPr>
          <a:xfrm>
            <a:off x="-46803" y="2049724"/>
            <a:ext cx="5067000" cy="3167100"/>
          </a:xfrm>
          <a:prstGeom prst="rect">
            <a:avLst/>
          </a:prstGeom>
          <a:solidFill>
            <a:srgbClr val="E2E4E4"/>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1"/>
        <p:cNvGrpSpPr/>
        <p:nvPr/>
      </p:nvGrpSpPr>
      <p:grpSpPr>
        <a:xfrm>
          <a:off x="0" y="0"/>
          <a:ext cx="0" cy="0"/>
          <a:chOff x="0" y="0"/>
          <a:chExt cx="0" cy="0"/>
        </a:xfrm>
      </p:grpSpPr>
      <p:sp>
        <p:nvSpPr>
          <p:cNvPr id="182" name="Google Shape;182;g30f7abc3c6c_0_119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30f7abc3c6c_0_119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4" name="Google Shape;184;g30f7abc3c6c_0_11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30f7abc3c6c_0_11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g30f7abc3c6c_0_11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g30f7abc3c6c_0_120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30f7abc3c6c_0_120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A5A7A7"/>
              </a:buClr>
              <a:buSzPts val="2400"/>
              <a:buNone/>
              <a:defRPr sz="2400">
                <a:solidFill>
                  <a:srgbClr val="A5A7A7"/>
                </a:solidFill>
              </a:defRPr>
            </a:lvl1pPr>
            <a:lvl2pPr marL="914400" lvl="1" indent="-228600" algn="l">
              <a:lnSpc>
                <a:spcPct val="90000"/>
              </a:lnSpc>
              <a:spcBef>
                <a:spcPts val="500"/>
              </a:spcBef>
              <a:spcAft>
                <a:spcPts val="0"/>
              </a:spcAft>
              <a:buClr>
                <a:srgbClr val="A5A7A7"/>
              </a:buClr>
              <a:buSzPts val="2000"/>
              <a:buNone/>
              <a:defRPr sz="2000">
                <a:solidFill>
                  <a:srgbClr val="A5A7A7"/>
                </a:solidFill>
              </a:defRPr>
            </a:lvl2pPr>
            <a:lvl3pPr marL="1371600" lvl="2" indent="-228600" algn="l">
              <a:lnSpc>
                <a:spcPct val="90000"/>
              </a:lnSpc>
              <a:spcBef>
                <a:spcPts val="500"/>
              </a:spcBef>
              <a:spcAft>
                <a:spcPts val="0"/>
              </a:spcAft>
              <a:buClr>
                <a:srgbClr val="A5A7A7"/>
              </a:buClr>
              <a:buSzPts val="1800"/>
              <a:buNone/>
              <a:defRPr sz="1800">
                <a:solidFill>
                  <a:srgbClr val="A5A7A7"/>
                </a:solidFill>
              </a:defRPr>
            </a:lvl3pPr>
            <a:lvl4pPr marL="1828800" lvl="3" indent="-228600" algn="l">
              <a:lnSpc>
                <a:spcPct val="90000"/>
              </a:lnSpc>
              <a:spcBef>
                <a:spcPts val="500"/>
              </a:spcBef>
              <a:spcAft>
                <a:spcPts val="0"/>
              </a:spcAft>
              <a:buClr>
                <a:srgbClr val="A5A7A7"/>
              </a:buClr>
              <a:buSzPts val="1600"/>
              <a:buNone/>
              <a:defRPr sz="1600">
                <a:solidFill>
                  <a:srgbClr val="A5A7A7"/>
                </a:solidFill>
              </a:defRPr>
            </a:lvl4pPr>
            <a:lvl5pPr marL="2286000" lvl="4" indent="-228600" algn="l">
              <a:lnSpc>
                <a:spcPct val="90000"/>
              </a:lnSpc>
              <a:spcBef>
                <a:spcPts val="500"/>
              </a:spcBef>
              <a:spcAft>
                <a:spcPts val="0"/>
              </a:spcAft>
              <a:buClr>
                <a:srgbClr val="A5A7A7"/>
              </a:buClr>
              <a:buSzPts val="1600"/>
              <a:buNone/>
              <a:defRPr sz="1600">
                <a:solidFill>
                  <a:srgbClr val="A5A7A7"/>
                </a:solidFill>
              </a:defRPr>
            </a:lvl5pPr>
            <a:lvl6pPr marL="2743200" lvl="5" indent="-228600" algn="l">
              <a:lnSpc>
                <a:spcPct val="90000"/>
              </a:lnSpc>
              <a:spcBef>
                <a:spcPts val="500"/>
              </a:spcBef>
              <a:spcAft>
                <a:spcPts val="0"/>
              </a:spcAft>
              <a:buClr>
                <a:srgbClr val="A5A7A7"/>
              </a:buClr>
              <a:buSzPts val="1600"/>
              <a:buNone/>
              <a:defRPr sz="1600">
                <a:solidFill>
                  <a:srgbClr val="A5A7A7"/>
                </a:solidFill>
              </a:defRPr>
            </a:lvl6pPr>
            <a:lvl7pPr marL="3200400" lvl="6" indent="-228600" algn="l">
              <a:lnSpc>
                <a:spcPct val="90000"/>
              </a:lnSpc>
              <a:spcBef>
                <a:spcPts val="500"/>
              </a:spcBef>
              <a:spcAft>
                <a:spcPts val="0"/>
              </a:spcAft>
              <a:buClr>
                <a:srgbClr val="A5A7A7"/>
              </a:buClr>
              <a:buSzPts val="1600"/>
              <a:buNone/>
              <a:defRPr sz="1600">
                <a:solidFill>
                  <a:srgbClr val="A5A7A7"/>
                </a:solidFill>
              </a:defRPr>
            </a:lvl7pPr>
            <a:lvl8pPr marL="3657600" lvl="7" indent="-228600" algn="l">
              <a:lnSpc>
                <a:spcPct val="90000"/>
              </a:lnSpc>
              <a:spcBef>
                <a:spcPts val="500"/>
              </a:spcBef>
              <a:spcAft>
                <a:spcPts val="0"/>
              </a:spcAft>
              <a:buClr>
                <a:srgbClr val="A5A7A7"/>
              </a:buClr>
              <a:buSzPts val="1600"/>
              <a:buNone/>
              <a:defRPr sz="1600">
                <a:solidFill>
                  <a:srgbClr val="A5A7A7"/>
                </a:solidFill>
              </a:defRPr>
            </a:lvl8pPr>
            <a:lvl9pPr marL="4114800" lvl="8" indent="-228600" algn="l">
              <a:lnSpc>
                <a:spcPct val="90000"/>
              </a:lnSpc>
              <a:spcBef>
                <a:spcPts val="500"/>
              </a:spcBef>
              <a:spcAft>
                <a:spcPts val="0"/>
              </a:spcAft>
              <a:buClr>
                <a:srgbClr val="A5A7A7"/>
              </a:buClr>
              <a:buSzPts val="1600"/>
              <a:buNone/>
              <a:defRPr sz="1600">
                <a:solidFill>
                  <a:srgbClr val="A5A7A7"/>
                </a:solidFill>
              </a:defRPr>
            </a:lvl9pPr>
          </a:lstStyle>
          <a:p>
            <a:endParaRPr/>
          </a:p>
        </p:txBody>
      </p:sp>
      <p:sp>
        <p:nvSpPr>
          <p:cNvPr id="190" name="Google Shape;190;g30f7abc3c6c_0_1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30f7abc3c6c_0_12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g30f7abc3c6c_0_1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g30f7abc3c6c_0_12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30f7abc3c6c_0_121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g30f7abc3c6c_0_121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g30f7abc3c6c_0_1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g30f7abc3c6c_0_12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30f7abc3c6c_0_12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0"/>
        <p:cNvGrpSpPr/>
        <p:nvPr/>
      </p:nvGrpSpPr>
      <p:grpSpPr>
        <a:xfrm>
          <a:off x="0" y="0"/>
          <a:ext cx="0" cy="0"/>
          <a:chOff x="0" y="0"/>
          <a:chExt cx="0" cy="0"/>
        </a:xfrm>
      </p:grpSpPr>
      <p:sp>
        <p:nvSpPr>
          <p:cNvPr id="201" name="Google Shape;201;g30f7abc3c6c_0_12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g30f7abc3c6c_0_12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3" name="Google Shape;203;g30f7abc3c6c_0_12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g30f7abc3c6c_0_12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5" name="Google Shape;205;g30f7abc3c6c_0_12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g30f7abc3c6c_0_12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30f7abc3c6c_0_12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g30f7abc3c6c_0_12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sp>
        <p:nvSpPr>
          <p:cNvPr id="210" name="Google Shape;210;g30f7abc3c6c_0_12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g30f7abc3c6c_0_12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30f7abc3c6c_0_12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g30f7abc3c6c_0_12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creen_mockup_02">
  <p:cSld name="Screen_mockup_02">
    <p:spTree>
      <p:nvGrpSpPr>
        <p:cNvPr id="1" name="Shape 27"/>
        <p:cNvGrpSpPr/>
        <p:nvPr/>
      </p:nvGrpSpPr>
      <p:grpSpPr>
        <a:xfrm>
          <a:off x="0" y="0"/>
          <a:ext cx="0" cy="0"/>
          <a:chOff x="0" y="0"/>
          <a:chExt cx="0" cy="0"/>
        </a:xfrm>
      </p:grpSpPr>
      <p:sp>
        <p:nvSpPr>
          <p:cNvPr id="28" name="Google Shape;28;p77"/>
          <p:cNvSpPr>
            <a:spLocks noGrp="1"/>
          </p:cNvSpPr>
          <p:nvPr>
            <p:ph type="pic" idx="2"/>
          </p:nvPr>
        </p:nvSpPr>
        <p:spPr>
          <a:xfrm>
            <a:off x="-876957" y="2084005"/>
            <a:ext cx="5070075" cy="2870272"/>
          </a:xfrm>
          <a:prstGeom prst="rect">
            <a:avLst/>
          </a:prstGeom>
          <a:solidFill>
            <a:srgbClr val="E2E4E4"/>
          </a:solid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4"/>
        <p:cNvGrpSpPr/>
        <p:nvPr/>
      </p:nvGrpSpPr>
      <p:grpSpPr>
        <a:xfrm>
          <a:off x="0" y="0"/>
          <a:ext cx="0" cy="0"/>
          <a:chOff x="0" y="0"/>
          <a:chExt cx="0" cy="0"/>
        </a:xfrm>
      </p:grpSpPr>
      <p:sp>
        <p:nvSpPr>
          <p:cNvPr id="215" name="Google Shape;215;g30f7abc3c6c_0_12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g30f7abc3c6c_0_1232"/>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7" name="Google Shape;217;g30f7abc3c6c_0_123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8" name="Google Shape;218;g30f7abc3c6c_0_12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g30f7abc3c6c_0_12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30f7abc3c6c_0_12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1"/>
        <p:cNvGrpSpPr/>
        <p:nvPr/>
      </p:nvGrpSpPr>
      <p:grpSpPr>
        <a:xfrm>
          <a:off x="0" y="0"/>
          <a:ext cx="0" cy="0"/>
          <a:chOff x="0" y="0"/>
          <a:chExt cx="0" cy="0"/>
        </a:xfrm>
      </p:grpSpPr>
      <p:sp>
        <p:nvSpPr>
          <p:cNvPr id="222" name="Google Shape;222;g30f7abc3c6c_0_123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g30f7abc3c6c_0_1239"/>
          <p:cNvSpPr>
            <a:spLocks noGrp="1"/>
          </p:cNvSpPr>
          <p:nvPr>
            <p:ph type="pic" idx="2"/>
          </p:nvPr>
        </p:nvSpPr>
        <p:spPr>
          <a:xfrm>
            <a:off x="5183188" y="987425"/>
            <a:ext cx="6172200" cy="4873500"/>
          </a:xfrm>
          <a:prstGeom prst="rect">
            <a:avLst/>
          </a:prstGeom>
          <a:noFill/>
          <a:ln>
            <a:noFill/>
          </a:ln>
        </p:spPr>
      </p:sp>
      <p:sp>
        <p:nvSpPr>
          <p:cNvPr id="224" name="Google Shape;224;g30f7abc3c6c_0_123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5" name="Google Shape;225;g30f7abc3c6c_0_12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g30f7abc3c6c_0_12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g30f7abc3c6c_0_12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8"/>
        <p:cNvGrpSpPr/>
        <p:nvPr/>
      </p:nvGrpSpPr>
      <p:grpSpPr>
        <a:xfrm>
          <a:off x="0" y="0"/>
          <a:ext cx="0" cy="0"/>
          <a:chOff x="0" y="0"/>
          <a:chExt cx="0" cy="0"/>
        </a:xfrm>
      </p:grpSpPr>
      <p:sp>
        <p:nvSpPr>
          <p:cNvPr id="229" name="Google Shape;229;g30f7abc3c6c_0_12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g30f7abc3c6c_0_1246"/>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g30f7abc3c6c_0_12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g30f7abc3c6c_0_12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g30f7abc3c6c_0_12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4"/>
        <p:cNvGrpSpPr/>
        <p:nvPr/>
      </p:nvGrpSpPr>
      <p:grpSpPr>
        <a:xfrm>
          <a:off x="0" y="0"/>
          <a:ext cx="0" cy="0"/>
          <a:chOff x="0" y="0"/>
          <a:chExt cx="0" cy="0"/>
        </a:xfrm>
      </p:grpSpPr>
      <p:sp>
        <p:nvSpPr>
          <p:cNvPr id="235" name="Google Shape;235;g30f7abc3c6c_0_125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g30f7abc3c6c_0_125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g30f7abc3c6c_0_12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g30f7abc3c6c_0_12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g30f7abc3c6c_0_12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0"/>
        <p:cNvGrpSpPr/>
        <p:nvPr/>
      </p:nvGrpSpPr>
      <p:grpSpPr>
        <a:xfrm>
          <a:off x="0" y="0"/>
          <a:ext cx="0" cy="0"/>
          <a:chOff x="0" y="0"/>
          <a:chExt cx="0" cy="0"/>
        </a:xfrm>
      </p:grpSpPr>
      <p:cxnSp>
        <p:nvCxnSpPr>
          <p:cNvPr id="241" name="Google Shape;241;g30f7abc3c6c_0_1258"/>
          <p:cNvCxnSpPr/>
          <p:nvPr/>
        </p:nvCxnSpPr>
        <p:spPr>
          <a:xfrm>
            <a:off x="8107680" y="2328672"/>
            <a:ext cx="1499700" cy="2670000"/>
          </a:xfrm>
          <a:prstGeom prst="straightConnector1">
            <a:avLst/>
          </a:prstGeom>
          <a:noFill/>
          <a:ln w="31750" cap="flat" cmpd="sng">
            <a:solidFill>
              <a:schemeClr val="accent2"/>
            </a:solidFill>
            <a:prstDash val="solid"/>
            <a:miter lim="800000"/>
            <a:headEnd type="none" w="sm" len="sm"/>
            <a:tailEnd type="none" w="sm" len="sm"/>
          </a:ln>
        </p:spPr>
      </p:cxnSp>
      <p:cxnSp>
        <p:nvCxnSpPr>
          <p:cNvPr id="242" name="Google Shape;242;g30f7abc3c6c_0_1258"/>
          <p:cNvCxnSpPr/>
          <p:nvPr/>
        </p:nvCxnSpPr>
        <p:spPr>
          <a:xfrm flipH="1">
            <a:off x="8095896" y="2328672"/>
            <a:ext cx="1511400" cy="2670000"/>
          </a:xfrm>
          <a:prstGeom prst="straightConnector1">
            <a:avLst/>
          </a:prstGeom>
          <a:noFill/>
          <a:ln w="31750" cap="flat" cmpd="sng">
            <a:solidFill>
              <a:schemeClr val="accent2"/>
            </a:solidFill>
            <a:prstDash val="solid"/>
            <a:miter lim="800000"/>
            <a:headEnd type="none" w="sm" len="sm"/>
            <a:tailEnd type="none" w="sm" len="sm"/>
          </a:ln>
        </p:spPr>
      </p:cxnSp>
      <p:cxnSp>
        <p:nvCxnSpPr>
          <p:cNvPr id="243" name="Google Shape;243;g30f7abc3c6c_0_1258"/>
          <p:cNvCxnSpPr/>
          <p:nvPr/>
        </p:nvCxnSpPr>
        <p:spPr>
          <a:xfrm>
            <a:off x="7339775" y="3636264"/>
            <a:ext cx="2999100" cy="0"/>
          </a:xfrm>
          <a:prstGeom prst="straightConnector1">
            <a:avLst/>
          </a:prstGeom>
          <a:noFill/>
          <a:ln w="31750" cap="flat" cmpd="sng">
            <a:solidFill>
              <a:schemeClr val="accent2"/>
            </a:solidFill>
            <a:prstDash val="solid"/>
            <a:miter lim="800000"/>
            <a:headEnd type="none" w="sm" len="sm"/>
            <a:tailEnd type="none" w="sm" len="sm"/>
          </a:ln>
        </p:spPr>
      </p:cxnSp>
      <p:sp>
        <p:nvSpPr>
          <p:cNvPr id="244" name="Google Shape;244;g30f7abc3c6c_0_1258"/>
          <p:cNvSpPr>
            <a:spLocks noGrp="1"/>
          </p:cNvSpPr>
          <p:nvPr>
            <p:ph type="pic" idx="2"/>
          </p:nvPr>
        </p:nvSpPr>
        <p:spPr>
          <a:xfrm>
            <a:off x="7461695" y="1683301"/>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245" name="Google Shape;245;g30f7abc3c6c_0_1258"/>
          <p:cNvSpPr>
            <a:spLocks noGrp="1"/>
          </p:cNvSpPr>
          <p:nvPr>
            <p:ph type="pic" idx="3"/>
          </p:nvPr>
        </p:nvSpPr>
        <p:spPr>
          <a:xfrm>
            <a:off x="8973503" y="1683301"/>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246" name="Google Shape;246;g30f7abc3c6c_0_1258"/>
          <p:cNvSpPr>
            <a:spLocks noGrp="1"/>
          </p:cNvSpPr>
          <p:nvPr>
            <p:ph type="pic" idx="4"/>
          </p:nvPr>
        </p:nvSpPr>
        <p:spPr>
          <a:xfrm>
            <a:off x="7461695" y="4320815"/>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247" name="Google Shape;247;g30f7abc3c6c_0_1258"/>
          <p:cNvSpPr>
            <a:spLocks noGrp="1"/>
          </p:cNvSpPr>
          <p:nvPr>
            <p:ph type="pic" idx="5"/>
          </p:nvPr>
        </p:nvSpPr>
        <p:spPr>
          <a:xfrm>
            <a:off x="8973503" y="4320815"/>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248" name="Google Shape;248;g30f7abc3c6c_0_1258"/>
          <p:cNvSpPr>
            <a:spLocks noGrp="1"/>
          </p:cNvSpPr>
          <p:nvPr>
            <p:ph type="pic" idx="6"/>
          </p:nvPr>
        </p:nvSpPr>
        <p:spPr>
          <a:xfrm>
            <a:off x="9704801" y="3002058"/>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249" name="Google Shape;249;g30f7abc3c6c_0_1258"/>
          <p:cNvSpPr>
            <a:spLocks noGrp="1"/>
          </p:cNvSpPr>
          <p:nvPr>
            <p:ph type="pic" idx="7"/>
          </p:nvPr>
        </p:nvSpPr>
        <p:spPr>
          <a:xfrm>
            <a:off x="6705569" y="3002058"/>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250" name="Google Shape;250;g30f7abc3c6c_0_1258"/>
          <p:cNvSpPr/>
          <p:nvPr/>
        </p:nvSpPr>
        <p:spPr>
          <a:xfrm>
            <a:off x="8240919" y="3037791"/>
            <a:ext cx="1197000" cy="1197000"/>
          </a:xfrm>
          <a:prstGeom prst="ellipse">
            <a:avLst/>
          </a:prstGeom>
          <a:solidFill>
            <a:schemeClr val="lt1"/>
          </a:solidFill>
          <a:ln w="31750" cap="flat" cmpd="sng">
            <a:solidFill>
              <a:srgbClr val="0446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5"/>
        <p:cNvGrpSpPr/>
        <p:nvPr/>
      </p:nvGrpSpPr>
      <p:grpSpPr>
        <a:xfrm>
          <a:off x="0" y="0"/>
          <a:ext cx="0" cy="0"/>
          <a:chOff x="0" y="0"/>
          <a:chExt cx="0" cy="0"/>
        </a:xfrm>
      </p:grpSpPr>
      <p:sp>
        <p:nvSpPr>
          <p:cNvPr id="256" name="Google Shape;256;g27fbaef025a_0_257"/>
          <p:cNvSpPr txBox="1">
            <a:spLocks noGrp="1"/>
          </p:cNvSpPr>
          <p:nvPr>
            <p:ph type="dt" idx="10"/>
          </p:nvPr>
        </p:nvSpPr>
        <p:spPr>
          <a:xfrm>
            <a:off x="838200" y="6356350"/>
            <a:ext cx="2743200" cy="365100"/>
          </a:xfrm>
          <a:prstGeom prst="rect">
            <a:avLst/>
          </a:prstGeom>
          <a:noFill/>
          <a:ln>
            <a:noFill/>
          </a:ln>
        </p:spPr>
        <p:txBody>
          <a:bodyPr spcFirstLastPara="1" wrap="square" lIns="45700" tIns="22875" rIns="45700" bIns="22875" anchor="ctr" anchorCtr="0">
            <a:noAutofit/>
          </a:bodyPr>
          <a:lstStyle>
            <a:lvl1pPr marR="0" lvl="0"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1pPr>
            <a:lvl2pPr marR="0" lvl="1"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2pPr>
            <a:lvl3pPr marR="0" lvl="2"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3pPr>
            <a:lvl4pPr marR="0" lvl="3"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4pPr>
            <a:lvl5pPr marR="0" lvl="4"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5pPr>
            <a:lvl6pPr marR="0" lvl="5"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6pPr>
            <a:lvl7pPr marR="0" lvl="6"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7pPr>
            <a:lvl8pPr marR="0" lvl="7"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8pPr>
            <a:lvl9pPr marR="0" lvl="8"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9pPr>
          </a:lstStyle>
          <a:p>
            <a:endParaRPr/>
          </a:p>
        </p:txBody>
      </p:sp>
      <p:sp>
        <p:nvSpPr>
          <p:cNvPr id="257" name="Google Shape;257;g27fbaef025a_0_257"/>
          <p:cNvSpPr txBox="1">
            <a:spLocks noGrp="1"/>
          </p:cNvSpPr>
          <p:nvPr>
            <p:ph type="ftr" idx="11"/>
          </p:nvPr>
        </p:nvSpPr>
        <p:spPr>
          <a:xfrm>
            <a:off x="4038600" y="6356350"/>
            <a:ext cx="4114800" cy="365100"/>
          </a:xfrm>
          <a:prstGeom prst="rect">
            <a:avLst/>
          </a:prstGeom>
          <a:noFill/>
          <a:ln>
            <a:noFill/>
          </a:ln>
        </p:spPr>
        <p:txBody>
          <a:bodyPr spcFirstLastPara="1" wrap="square" lIns="45700" tIns="22875" rIns="45700" bIns="22875" anchor="ctr" anchorCtr="0">
            <a:noAutofit/>
          </a:bodyPr>
          <a:lstStyle>
            <a:lvl1pPr marR="0" lvl="0" algn="ctr"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1pPr>
            <a:lvl2pPr marR="0" lvl="1"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2pPr>
            <a:lvl3pPr marR="0" lvl="2"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3pPr>
            <a:lvl4pPr marR="0" lvl="3"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4pPr>
            <a:lvl5pPr marR="0" lvl="4"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5pPr>
            <a:lvl6pPr marR="0" lvl="5"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6pPr>
            <a:lvl7pPr marR="0" lvl="6"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7pPr>
            <a:lvl8pPr marR="0" lvl="7"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8pPr>
            <a:lvl9pPr marR="0" lvl="8" algn="l" rtl="0">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9pPr>
          </a:lstStyle>
          <a:p>
            <a:endParaRPr/>
          </a:p>
        </p:txBody>
      </p:sp>
      <p:sp>
        <p:nvSpPr>
          <p:cNvPr id="258" name="Google Shape;258;g27fbaef025a_0_257"/>
          <p:cNvSpPr txBox="1">
            <a:spLocks noGrp="1"/>
          </p:cNvSpPr>
          <p:nvPr>
            <p:ph type="sldNum" idx="12"/>
          </p:nvPr>
        </p:nvSpPr>
        <p:spPr>
          <a:xfrm>
            <a:off x="8610600" y="6356350"/>
            <a:ext cx="2743200" cy="365100"/>
          </a:xfrm>
          <a:prstGeom prst="rect">
            <a:avLst/>
          </a:prstGeom>
          <a:noFill/>
          <a:ln>
            <a:noFill/>
          </a:ln>
        </p:spPr>
        <p:txBody>
          <a:bodyPr spcFirstLastPara="1" wrap="square" lIns="45700" tIns="22875" rIns="45700" bIns="22875"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9"/>
        <p:cNvGrpSpPr/>
        <p:nvPr/>
      </p:nvGrpSpPr>
      <p:grpSpPr>
        <a:xfrm>
          <a:off x="0" y="0"/>
          <a:ext cx="0" cy="0"/>
          <a:chOff x="0" y="0"/>
          <a:chExt cx="0" cy="0"/>
        </a:xfrm>
      </p:grpSpPr>
      <p:sp>
        <p:nvSpPr>
          <p:cNvPr id="260" name="Google Shape;260;g27fbaef025a_0_248"/>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261" name="Google Shape;261;g27fbaef025a_0_248"/>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0">
  <p:cSld name="Blank 0">
    <p:spTree>
      <p:nvGrpSpPr>
        <p:cNvPr id="1" name="Shape 262"/>
        <p:cNvGrpSpPr/>
        <p:nvPr/>
      </p:nvGrpSpPr>
      <p:grpSpPr>
        <a:xfrm>
          <a:off x="0" y="0"/>
          <a:ext cx="0" cy="0"/>
          <a:chOff x="0" y="0"/>
          <a:chExt cx="0" cy="0"/>
        </a:xfrm>
      </p:grpSpPr>
      <p:sp>
        <p:nvSpPr>
          <p:cNvPr id="263" name="Google Shape;263;g27fbaef025a_0_251"/>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64"/>
        <p:cNvGrpSpPr/>
        <p:nvPr/>
      </p:nvGrpSpPr>
      <p:grpSpPr>
        <a:xfrm>
          <a:off x="0" y="0"/>
          <a:ext cx="0" cy="0"/>
          <a:chOff x="0" y="0"/>
          <a:chExt cx="0" cy="0"/>
        </a:xfrm>
      </p:grpSpPr>
      <p:sp>
        <p:nvSpPr>
          <p:cNvPr id="265" name="Google Shape;265;g27fbaef025a_0_253"/>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266" name="Google Shape;266;g27fbaef025a_0_253"/>
          <p:cNvSpPr txBox="1">
            <a:spLocks noGrp="1"/>
          </p:cNvSpPr>
          <p:nvPr>
            <p:ph type="body" idx="1"/>
          </p:nvPr>
        </p:nvSpPr>
        <p:spPr>
          <a:xfrm>
            <a:off x="635000" y="1473215"/>
            <a:ext cx="10940700" cy="3879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267" name="Google Shape;267;g27fbaef025a_0_253"/>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8"/>
        <p:cNvGrpSpPr/>
        <p:nvPr/>
      </p:nvGrpSpPr>
      <p:grpSpPr>
        <a:xfrm>
          <a:off x="0" y="0"/>
          <a:ext cx="0" cy="0"/>
          <a:chOff x="0" y="0"/>
          <a:chExt cx="0" cy="0"/>
        </a:xfrm>
      </p:grpSpPr>
      <p:pic>
        <p:nvPicPr>
          <p:cNvPr id="269" name="Google Shape;269;g27fbaef025a_0_261" descr="bg object 16"/>
          <p:cNvPicPr preferRelativeResize="0"/>
          <p:nvPr/>
        </p:nvPicPr>
        <p:blipFill rotWithShape="1">
          <a:blip r:embed="rId2">
            <a:alphaModFix/>
          </a:blip>
          <a:srcRect/>
          <a:stretch/>
        </p:blipFill>
        <p:spPr>
          <a:xfrm>
            <a:off x="0" y="0"/>
            <a:ext cx="12191998" cy="6857999"/>
          </a:xfrm>
          <a:prstGeom prst="rect">
            <a:avLst/>
          </a:prstGeom>
          <a:noFill/>
          <a:ln>
            <a:noFill/>
          </a:ln>
        </p:spPr>
      </p:pic>
      <p:sp>
        <p:nvSpPr>
          <p:cNvPr id="270" name="Google Shape;270;g27fbaef025a_0_261"/>
          <p:cNvSpPr txBox="1">
            <a:spLocks noGrp="1"/>
          </p:cNvSpPr>
          <p:nvPr>
            <p:ph type="title"/>
          </p:nvPr>
        </p:nvSpPr>
        <p:spPr>
          <a:xfrm>
            <a:off x="914400" y="2125980"/>
            <a:ext cx="10363200" cy="144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271" name="Google Shape;271;g27fbaef025a_0_261"/>
          <p:cNvSpPr txBox="1">
            <a:spLocks noGrp="1"/>
          </p:cNvSpPr>
          <p:nvPr>
            <p:ph type="body" idx="1"/>
          </p:nvPr>
        </p:nvSpPr>
        <p:spPr>
          <a:xfrm>
            <a:off x="1828799" y="3840480"/>
            <a:ext cx="8534400" cy="17145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272" name="Google Shape;272;g27fbaef025a_0_261"/>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3"/>
        <p:cNvGrpSpPr/>
        <p:nvPr/>
      </p:nvGrpSpPr>
      <p:grpSpPr>
        <a:xfrm>
          <a:off x="0" y="0"/>
          <a:ext cx="0" cy="0"/>
          <a:chOff x="0" y="0"/>
          <a:chExt cx="0" cy="0"/>
        </a:xfrm>
      </p:grpSpPr>
      <p:pic>
        <p:nvPicPr>
          <p:cNvPr id="274" name="Google Shape;274;g27fbaef025a_0_266" descr="bg object 16"/>
          <p:cNvPicPr preferRelativeResize="0"/>
          <p:nvPr/>
        </p:nvPicPr>
        <p:blipFill rotWithShape="1">
          <a:blip r:embed="rId2">
            <a:alphaModFix/>
          </a:blip>
          <a:srcRect/>
          <a:stretch/>
        </p:blipFill>
        <p:spPr>
          <a:xfrm>
            <a:off x="0" y="0"/>
            <a:ext cx="12191998" cy="6857999"/>
          </a:xfrm>
          <a:prstGeom prst="rect">
            <a:avLst/>
          </a:prstGeom>
          <a:noFill/>
          <a:ln>
            <a:noFill/>
          </a:ln>
        </p:spPr>
      </p:pic>
      <p:sp>
        <p:nvSpPr>
          <p:cNvPr id="275" name="Google Shape;275;g27fbaef025a_0_266"/>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276" name="Google Shape;276;g27fbaef025a_0_266"/>
          <p:cNvSpPr txBox="1">
            <a:spLocks noGrp="1"/>
          </p:cNvSpPr>
          <p:nvPr>
            <p:ph type="body" idx="1"/>
          </p:nvPr>
        </p:nvSpPr>
        <p:spPr>
          <a:xfrm>
            <a:off x="609599" y="1577340"/>
            <a:ext cx="5303700" cy="45264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277" name="Google Shape;277;g27fbaef025a_0_266"/>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0">
  <p:cSld name="Title Only 0">
    <p:spTree>
      <p:nvGrpSpPr>
        <p:cNvPr id="1" name="Shape 278"/>
        <p:cNvGrpSpPr/>
        <p:nvPr/>
      </p:nvGrpSpPr>
      <p:grpSpPr>
        <a:xfrm>
          <a:off x="0" y="0"/>
          <a:ext cx="0" cy="0"/>
          <a:chOff x="0" y="0"/>
          <a:chExt cx="0" cy="0"/>
        </a:xfrm>
      </p:grpSpPr>
      <p:sp>
        <p:nvSpPr>
          <p:cNvPr id="279" name="Google Shape;279;g27fbaef025a_0_271"/>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280" name="Google Shape;280;g27fbaef025a_0_271"/>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1"/>
        <p:cNvGrpSpPr/>
        <p:nvPr/>
      </p:nvGrpSpPr>
      <p:grpSpPr>
        <a:xfrm>
          <a:off x="0" y="0"/>
          <a:ext cx="0" cy="0"/>
          <a:chOff x="0" y="0"/>
          <a:chExt cx="0" cy="0"/>
        </a:xfrm>
      </p:grpSpPr>
      <p:sp>
        <p:nvSpPr>
          <p:cNvPr id="282" name="Google Shape;282;g27fbaef025a_0_274"/>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83"/>
        <p:cNvGrpSpPr/>
        <p:nvPr/>
      </p:nvGrpSpPr>
      <p:grpSpPr>
        <a:xfrm>
          <a:off x="0" y="0"/>
          <a:ext cx="0" cy="0"/>
          <a:chOff x="0" y="0"/>
          <a:chExt cx="0" cy="0"/>
        </a:xfrm>
      </p:grpSpPr>
      <p:sp>
        <p:nvSpPr>
          <p:cNvPr id="284" name="Google Shape;284;g27fbaef025a_0_27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85" name="Google Shape;285;g27fbaef025a_0_27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6" name="Google Shape;286;g27fbaef025a_0_2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9pPr>
          </a:lstStyle>
          <a:p>
            <a:endParaRPr/>
          </a:p>
        </p:txBody>
      </p:sp>
      <p:sp>
        <p:nvSpPr>
          <p:cNvPr id="287" name="Google Shape;287;g27fbaef025a_0_2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700" b="0" i="0" u="none" strike="noStrike" cap="none">
                <a:solidFill>
                  <a:srgbClr val="000000"/>
                </a:solidFill>
                <a:latin typeface="Arial"/>
                <a:ea typeface="Arial"/>
                <a:cs typeface="Arial"/>
                <a:sym typeface="Arial"/>
              </a:defRPr>
            </a:lvl9pPr>
          </a:lstStyle>
          <a:p>
            <a:endParaRPr/>
          </a:p>
        </p:txBody>
      </p:sp>
      <p:sp>
        <p:nvSpPr>
          <p:cNvPr id="288" name="Google Shape;288;g27fbaef025a_0_2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0">
  <p:cSld name="Blank 0">
    <p:spTree>
      <p:nvGrpSpPr>
        <p:cNvPr id="1" name="Shape 293"/>
        <p:cNvGrpSpPr/>
        <p:nvPr/>
      </p:nvGrpSpPr>
      <p:grpSpPr>
        <a:xfrm>
          <a:off x="0" y="0"/>
          <a:ext cx="0" cy="0"/>
          <a:chOff x="0" y="0"/>
          <a:chExt cx="0" cy="0"/>
        </a:xfrm>
      </p:grpSpPr>
      <p:sp>
        <p:nvSpPr>
          <p:cNvPr id="294" name="Google Shape;294;g30f7abc3c6c_0_1360"/>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5"/>
        <p:cNvGrpSpPr/>
        <p:nvPr/>
      </p:nvGrpSpPr>
      <p:grpSpPr>
        <a:xfrm>
          <a:off x="0" y="0"/>
          <a:ext cx="0" cy="0"/>
          <a:chOff x="0" y="0"/>
          <a:chExt cx="0" cy="0"/>
        </a:xfrm>
      </p:grpSpPr>
      <p:pic>
        <p:nvPicPr>
          <p:cNvPr id="296" name="Google Shape;296;g30f7abc3c6c_0_1362" descr="bg object 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297" name="Google Shape;297;g30f7abc3c6c_0_1362"/>
          <p:cNvSpPr txBox="1">
            <a:spLocks noGrp="1"/>
          </p:cNvSpPr>
          <p:nvPr>
            <p:ph type="title"/>
          </p:nvPr>
        </p:nvSpPr>
        <p:spPr>
          <a:xfrm>
            <a:off x="914400" y="2125980"/>
            <a:ext cx="10363200" cy="144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298" name="Google Shape;298;g30f7abc3c6c_0_1362"/>
          <p:cNvSpPr txBox="1">
            <a:spLocks noGrp="1"/>
          </p:cNvSpPr>
          <p:nvPr>
            <p:ph type="body" idx="1"/>
          </p:nvPr>
        </p:nvSpPr>
        <p:spPr>
          <a:xfrm>
            <a:off x="1828799" y="3840480"/>
            <a:ext cx="8534400" cy="17145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299" name="Google Shape;299;g30f7abc3c6c_0_1362"/>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0"/>
        <p:cNvGrpSpPr/>
        <p:nvPr/>
      </p:nvGrpSpPr>
      <p:grpSpPr>
        <a:xfrm>
          <a:off x="0" y="0"/>
          <a:ext cx="0" cy="0"/>
          <a:chOff x="0" y="0"/>
          <a:chExt cx="0" cy="0"/>
        </a:xfrm>
      </p:grpSpPr>
      <p:sp>
        <p:nvSpPr>
          <p:cNvPr id="301" name="Google Shape;301;g30f7abc3c6c_0_1367"/>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02" name="Google Shape;302;g30f7abc3c6c_0_1367"/>
          <p:cNvSpPr txBox="1">
            <a:spLocks noGrp="1"/>
          </p:cNvSpPr>
          <p:nvPr>
            <p:ph type="body" idx="1"/>
          </p:nvPr>
        </p:nvSpPr>
        <p:spPr>
          <a:xfrm>
            <a:off x="635000" y="1473215"/>
            <a:ext cx="10940700" cy="3879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303" name="Google Shape;303;g30f7abc3c6c_0_1367"/>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Slide" type="tx">
  <p:cSld name="TITLE_AND_BODY">
    <p:spTree>
      <p:nvGrpSpPr>
        <p:cNvPr id="1" name="Shape 304"/>
        <p:cNvGrpSpPr/>
        <p:nvPr/>
      </p:nvGrpSpPr>
      <p:grpSpPr>
        <a:xfrm>
          <a:off x="0" y="0"/>
          <a:ext cx="0" cy="0"/>
          <a:chOff x="0" y="0"/>
          <a:chExt cx="0" cy="0"/>
        </a:xfrm>
      </p:grpSpPr>
      <p:sp>
        <p:nvSpPr>
          <p:cNvPr id="305" name="Google Shape;305;g30f7abc3c6c_0_1371"/>
          <p:cNvSpPr txBox="1">
            <a:spLocks noGrp="1"/>
          </p:cNvSpPr>
          <p:nvPr>
            <p:ph type="title"/>
          </p:nvPr>
        </p:nvSpPr>
        <p:spPr>
          <a:xfrm>
            <a:off x="914400" y="1122365"/>
            <a:ext cx="10363200" cy="2387700"/>
          </a:xfrm>
          <a:prstGeom prst="rect">
            <a:avLst/>
          </a:prstGeom>
          <a:noFill/>
          <a:ln>
            <a:noFill/>
          </a:ln>
        </p:spPr>
        <p:txBody>
          <a:bodyPr spcFirstLastPara="1" wrap="square" lIns="22875" tIns="22875" rIns="22875" bIns="22875" anchor="b" anchorCtr="0">
            <a:noAutofit/>
          </a:bodyPr>
          <a:lstStyle>
            <a:lvl1pPr lvl="0" algn="ctr">
              <a:lnSpc>
                <a:spcPct val="90000"/>
              </a:lnSpc>
              <a:spcBef>
                <a:spcPts val="0"/>
              </a:spcBef>
              <a:spcAft>
                <a:spcPts val="0"/>
              </a:spcAft>
              <a:buClr>
                <a:schemeClr val="dk1"/>
              </a:buClr>
              <a:buSzPts val="2300"/>
              <a:buFont typeface="Calibri"/>
              <a:buNone/>
              <a:defRPr sz="4500">
                <a:latin typeface="Calibri"/>
                <a:ea typeface="Calibri"/>
                <a:cs typeface="Calibri"/>
                <a:sym typeface="Calibri"/>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6" name="Google Shape;306;g30f7abc3c6c_0_1371"/>
          <p:cNvSpPr txBox="1">
            <a:spLocks noGrp="1"/>
          </p:cNvSpPr>
          <p:nvPr>
            <p:ph type="body" idx="1"/>
          </p:nvPr>
        </p:nvSpPr>
        <p:spPr>
          <a:xfrm>
            <a:off x="1524000" y="3602038"/>
            <a:ext cx="9144000" cy="1655700"/>
          </a:xfrm>
          <a:prstGeom prst="rect">
            <a:avLst/>
          </a:prstGeom>
          <a:noFill/>
          <a:ln>
            <a:noFill/>
          </a:ln>
        </p:spPr>
        <p:txBody>
          <a:bodyPr spcFirstLastPara="1" wrap="square" lIns="22875" tIns="22875" rIns="22875" bIns="22875" anchor="t" anchorCtr="0">
            <a:noAutofit/>
          </a:bodyPr>
          <a:lstStyle>
            <a:lvl1pPr marL="457200" lvl="0" indent="-228600" algn="ctr">
              <a:lnSpc>
                <a:spcPct val="90000"/>
              </a:lnSpc>
              <a:spcBef>
                <a:spcPts val="1100"/>
              </a:spcBef>
              <a:spcAft>
                <a:spcPts val="0"/>
              </a:spcAft>
              <a:buClr>
                <a:schemeClr val="dk1"/>
              </a:buClr>
              <a:buSzPts val="900"/>
              <a:buFont typeface="Arial"/>
              <a:buNone/>
              <a:defRPr sz="1900">
                <a:latin typeface="Arial"/>
                <a:ea typeface="Arial"/>
                <a:cs typeface="Arial"/>
                <a:sym typeface="Arial"/>
              </a:defRPr>
            </a:lvl1pPr>
            <a:lvl2pPr marL="914400" lvl="1" indent="-228600" algn="ctr">
              <a:lnSpc>
                <a:spcPct val="90000"/>
              </a:lnSpc>
              <a:spcBef>
                <a:spcPts val="500"/>
              </a:spcBef>
              <a:spcAft>
                <a:spcPts val="0"/>
              </a:spcAft>
              <a:buClr>
                <a:schemeClr val="dk1"/>
              </a:buClr>
              <a:buSzPts val="900"/>
              <a:buFont typeface="Arial"/>
              <a:buNone/>
              <a:defRPr sz="1900">
                <a:latin typeface="Arial"/>
                <a:ea typeface="Arial"/>
                <a:cs typeface="Arial"/>
                <a:sym typeface="Arial"/>
              </a:defRPr>
            </a:lvl2pPr>
            <a:lvl3pPr marL="1371600" lvl="2" indent="-228600" algn="ctr">
              <a:lnSpc>
                <a:spcPct val="90000"/>
              </a:lnSpc>
              <a:spcBef>
                <a:spcPts val="500"/>
              </a:spcBef>
              <a:spcAft>
                <a:spcPts val="0"/>
              </a:spcAft>
              <a:buClr>
                <a:schemeClr val="dk1"/>
              </a:buClr>
              <a:buSzPts val="900"/>
              <a:buFont typeface="Arial"/>
              <a:buNone/>
              <a:defRPr sz="1900">
                <a:latin typeface="Arial"/>
                <a:ea typeface="Arial"/>
                <a:cs typeface="Arial"/>
                <a:sym typeface="Arial"/>
              </a:defRPr>
            </a:lvl3pPr>
            <a:lvl4pPr marL="1828800" lvl="3" indent="-228600" algn="ctr">
              <a:lnSpc>
                <a:spcPct val="90000"/>
              </a:lnSpc>
              <a:spcBef>
                <a:spcPts val="500"/>
              </a:spcBef>
              <a:spcAft>
                <a:spcPts val="0"/>
              </a:spcAft>
              <a:buClr>
                <a:schemeClr val="dk1"/>
              </a:buClr>
              <a:buSzPts val="900"/>
              <a:buFont typeface="Arial"/>
              <a:buNone/>
              <a:defRPr sz="1900">
                <a:latin typeface="Arial"/>
                <a:ea typeface="Arial"/>
                <a:cs typeface="Arial"/>
                <a:sym typeface="Arial"/>
              </a:defRPr>
            </a:lvl4pPr>
            <a:lvl5pPr marL="2286000" lvl="4" indent="-228600" algn="ctr">
              <a:lnSpc>
                <a:spcPct val="90000"/>
              </a:lnSpc>
              <a:spcBef>
                <a:spcPts val="500"/>
              </a:spcBef>
              <a:spcAft>
                <a:spcPts val="0"/>
              </a:spcAft>
              <a:buClr>
                <a:schemeClr val="dk1"/>
              </a:buClr>
              <a:buSzPts val="900"/>
              <a:buFont typeface="Arial"/>
              <a:buNone/>
              <a:defRPr sz="1900">
                <a:latin typeface="Arial"/>
                <a:ea typeface="Arial"/>
                <a:cs typeface="Arial"/>
                <a:sym typeface="Arial"/>
              </a:defRPr>
            </a:lvl5pPr>
            <a:lvl6pPr marL="2743200" lvl="5" indent="-285750" algn="l">
              <a:lnSpc>
                <a:spcPct val="90000"/>
              </a:lnSpc>
              <a:spcBef>
                <a:spcPts val="500"/>
              </a:spcBef>
              <a:spcAft>
                <a:spcPts val="0"/>
              </a:spcAft>
              <a:buClr>
                <a:schemeClr val="dk1"/>
              </a:buClr>
              <a:buSzPts val="900"/>
              <a:buChar char="•"/>
              <a:defRPr/>
            </a:lvl6pPr>
            <a:lvl7pPr marL="3200400" lvl="6" indent="-285750" algn="l">
              <a:lnSpc>
                <a:spcPct val="90000"/>
              </a:lnSpc>
              <a:spcBef>
                <a:spcPts val="500"/>
              </a:spcBef>
              <a:spcAft>
                <a:spcPts val="0"/>
              </a:spcAft>
              <a:buClr>
                <a:schemeClr val="dk1"/>
              </a:buClr>
              <a:buSzPts val="900"/>
              <a:buChar char="•"/>
              <a:defRPr/>
            </a:lvl7pPr>
            <a:lvl8pPr marL="3657600" lvl="7" indent="-285750" algn="l">
              <a:lnSpc>
                <a:spcPct val="90000"/>
              </a:lnSpc>
              <a:spcBef>
                <a:spcPts val="500"/>
              </a:spcBef>
              <a:spcAft>
                <a:spcPts val="0"/>
              </a:spcAft>
              <a:buClr>
                <a:schemeClr val="dk1"/>
              </a:buClr>
              <a:buSzPts val="900"/>
              <a:buChar char="•"/>
              <a:defRPr/>
            </a:lvl8pPr>
            <a:lvl9pPr marL="4114800" lvl="8" indent="-285750" algn="l">
              <a:lnSpc>
                <a:spcPct val="90000"/>
              </a:lnSpc>
              <a:spcBef>
                <a:spcPts val="500"/>
              </a:spcBef>
              <a:spcAft>
                <a:spcPts val="0"/>
              </a:spcAft>
              <a:buClr>
                <a:schemeClr val="dk1"/>
              </a:buClr>
              <a:buSzPts val="900"/>
              <a:buChar char="•"/>
              <a:defRPr/>
            </a:lvl9pPr>
          </a:lstStyle>
          <a:p>
            <a:endParaRPr/>
          </a:p>
        </p:txBody>
      </p:sp>
      <p:sp>
        <p:nvSpPr>
          <p:cNvPr id="307" name="Google Shape;307;g30f7abc3c6c_0_1371"/>
          <p:cNvSpPr txBox="1">
            <a:spLocks noGrp="1"/>
          </p:cNvSpPr>
          <p:nvPr>
            <p:ph type="sldNum" idx="12"/>
          </p:nvPr>
        </p:nvSpPr>
        <p:spPr>
          <a:xfrm>
            <a:off x="11001829" y="6404299"/>
            <a:ext cx="351900" cy="269100"/>
          </a:xfrm>
          <a:prstGeom prst="rect">
            <a:avLst/>
          </a:prstGeom>
          <a:noFill/>
          <a:ln>
            <a:noFill/>
          </a:ln>
        </p:spPr>
        <p:txBody>
          <a:bodyPr spcFirstLastPara="1" wrap="square" lIns="22875" tIns="22875" rIns="22875" bIns="22875"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Blank 0">
  <p:cSld name="1_Blank 0">
    <p:spTree>
      <p:nvGrpSpPr>
        <p:cNvPr id="1" name="Shape 308"/>
        <p:cNvGrpSpPr/>
        <p:nvPr/>
      </p:nvGrpSpPr>
      <p:grpSpPr>
        <a:xfrm>
          <a:off x="0" y="0"/>
          <a:ext cx="0" cy="0"/>
          <a:chOff x="0" y="0"/>
          <a:chExt cx="0" cy="0"/>
        </a:xfrm>
      </p:grpSpPr>
      <p:sp>
        <p:nvSpPr>
          <p:cNvPr id="309" name="Google Shape;309;g30f7abc3c6c_0_1375"/>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0"/>
        <p:cNvGrpSpPr/>
        <p:nvPr/>
      </p:nvGrpSpPr>
      <p:grpSpPr>
        <a:xfrm>
          <a:off x="0" y="0"/>
          <a:ext cx="0" cy="0"/>
          <a:chOff x="0" y="0"/>
          <a:chExt cx="0" cy="0"/>
        </a:xfrm>
      </p:grpSpPr>
      <p:pic>
        <p:nvPicPr>
          <p:cNvPr id="311" name="Google Shape;311;g30f7abc3c6c_0_1377" descr="bg object 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12" name="Google Shape;312;g30f7abc3c6c_0_1377"/>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13" name="Google Shape;313;g30f7abc3c6c_0_1377"/>
          <p:cNvSpPr txBox="1">
            <a:spLocks noGrp="1"/>
          </p:cNvSpPr>
          <p:nvPr>
            <p:ph type="body" idx="1"/>
          </p:nvPr>
        </p:nvSpPr>
        <p:spPr>
          <a:xfrm>
            <a:off x="609599" y="1577340"/>
            <a:ext cx="5303700" cy="45264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314" name="Google Shape;314;g30f7abc3c6c_0_1377"/>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5"/>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0">
  <p:cSld name="Title Only 0">
    <p:spTree>
      <p:nvGrpSpPr>
        <p:cNvPr id="1" name="Shape 315"/>
        <p:cNvGrpSpPr/>
        <p:nvPr/>
      </p:nvGrpSpPr>
      <p:grpSpPr>
        <a:xfrm>
          <a:off x="0" y="0"/>
          <a:ext cx="0" cy="0"/>
          <a:chOff x="0" y="0"/>
          <a:chExt cx="0" cy="0"/>
        </a:xfrm>
      </p:grpSpPr>
      <p:sp>
        <p:nvSpPr>
          <p:cNvPr id="316" name="Google Shape;316;g30f7abc3c6c_0_1382"/>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17" name="Google Shape;317;g30f7abc3c6c_0_1382"/>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8"/>
        <p:cNvGrpSpPr/>
        <p:nvPr/>
      </p:nvGrpSpPr>
      <p:grpSpPr>
        <a:xfrm>
          <a:off x="0" y="0"/>
          <a:ext cx="0" cy="0"/>
          <a:chOff x="0" y="0"/>
          <a:chExt cx="0" cy="0"/>
        </a:xfrm>
      </p:grpSpPr>
      <p:sp>
        <p:nvSpPr>
          <p:cNvPr id="319" name="Google Shape;319;g30f7abc3c6c_0_1385"/>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0" type="tx">
  <p:cSld name="TITLE_AND_BODY">
    <p:spTree>
      <p:nvGrpSpPr>
        <p:cNvPr id="1" name="Shape 324"/>
        <p:cNvGrpSpPr/>
        <p:nvPr/>
      </p:nvGrpSpPr>
      <p:grpSpPr>
        <a:xfrm>
          <a:off x="0" y="0"/>
          <a:ext cx="0" cy="0"/>
          <a:chOff x="0" y="0"/>
          <a:chExt cx="0" cy="0"/>
        </a:xfrm>
      </p:grpSpPr>
      <p:sp>
        <p:nvSpPr>
          <p:cNvPr id="325" name="Google Shape;325;g32e7fcde9a5_1_279"/>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26" name="Google Shape;326;g32e7fcde9a5_1_279"/>
          <p:cNvSpPr txBox="1">
            <a:spLocks noGrp="1"/>
          </p:cNvSpPr>
          <p:nvPr>
            <p:ph type="body" idx="1"/>
          </p:nvPr>
        </p:nvSpPr>
        <p:spPr>
          <a:xfrm>
            <a:off x="635000" y="1473215"/>
            <a:ext cx="10940700" cy="3879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327" name="Google Shape;327;g32e7fcde9a5_1_279"/>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28"/>
        <p:cNvGrpSpPr/>
        <p:nvPr/>
      </p:nvGrpSpPr>
      <p:grpSpPr>
        <a:xfrm>
          <a:off x="0" y="0"/>
          <a:ext cx="0" cy="0"/>
          <a:chOff x="0" y="0"/>
          <a:chExt cx="0" cy="0"/>
        </a:xfrm>
      </p:grpSpPr>
      <p:sp>
        <p:nvSpPr>
          <p:cNvPr id="329" name="Google Shape;329;g32e7fcde9a5_1_283"/>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30" name="Google Shape;330;g32e7fcde9a5_1_283"/>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0">
  <p:cSld name="Blank 0">
    <p:spTree>
      <p:nvGrpSpPr>
        <p:cNvPr id="1" name="Shape 331"/>
        <p:cNvGrpSpPr/>
        <p:nvPr/>
      </p:nvGrpSpPr>
      <p:grpSpPr>
        <a:xfrm>
          <a:off x="0" y="0"/>
          <a:ext cx="0" cy="0"/>
          <a:chOff x="0" y="0"/>
          <a:chExt cx="0" cy="0"/>
        </a:xfrm>
      </p:grpSpPr>
      <p:sp>
        <p:nvSpPr>
          <p:cNvPr id="332" name="Google Shape;332;g32e7fcde9a5_1_286"/>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33"/>
        <p:cNvGrpSpPr/>
        <p:nvPr/>
      </p:nvGrpSpPr>
      <p:grpSpPr>
        <a:xfrm>
          <a:off x="0" y="0"/>
          <a:ext cx="0" cy="0"/>
          <a:chOff x="0" y="0"/>
          <a:chExt cx="0" cy="0"/>
        </a:xfrm>
      </p:grpSpPr>
      <p:sp>
        <p:nvSpPr>
          <p:cNvPr id="334" name="Google Shape;334;g32e7fcde9a5_1_288"/>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35" name="Google Shape;335;g32e7fcde9a5_1_288"/>
          <p:cNvSpPr txBox="1">
            <a:spLocks noGrp="1"/>
          </p:cNvSpPr>
          <p:nvPr>
            <p:ph type="body" idx="1"/>
          </p:nvPr>
        </p:nvSpPr>
        <p:spPr>
          <a:xfrm>
            <a:off x="635000" y="1473215"/>
            <a:ext cx="10940700" cy="3879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336" name="Google Shape;336;g32e7fcde9a5_1_288"/>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7"/>
        <p:cNvGrpSpPr/>
        <p:nvPr/>
      </p:nvGrpSpPr>
      <p:grpSpPr>
        <a:xfrm>
          <a:off x="0" y="0"/>
          <a:ext cx="0" cy="0"/>
          <a:chOff x="0" y="0"/>
          <a:chExt cx="0" cy="0"/>
        </a:xfrm>
      </p:grpSpPr>
      <p:sp>
        <p:nvSpPr>
          <p:cNvPr id="338" name="Google Shape;338;g32e7fcde9a5_1_292"/>
          <p:cNvSpPr txBox="1">
            <a:spLocks noGrp="1"/>
          </p:cNvSpPr>
          <p:nvPr>
            <p:ph type="dt" idx="10"/>
          </p:nvPr>
        </p:nvSpPr>
        <p:spPr>
          <a:xfrm>
            <a:off x="838200" y="6356350"/>
            <a:ext cx="2743200" cy="365100"/>
          </a:xfrm>
          <a:prstGeom prst="rect">
            <a:avLst/>
          </a:prstGeom>
          <a:noFill/>
          <a:ln>
            <a:noFill/>
          </a:ln>
        </p:spPr>
        <p:txBody>
          <a:bodyPr spcFirstLastPara="1" wrap="square" lIns="45700" tIns="22875" rIns="45700" bIns="22875" anchor="ctr" anchorCtr="0">
            <a:noAutofit/>
          </a:bodyPr>
          <a:lstStyle>
            <a:lvl1pPr marR="0" lvl="0"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1pPr>
            <a:lvl2pPr marR="0" lvl="1"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2pPr>
            <a:lvl3pPr marR="0" lvl="2"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3pPr>
            <a:lvl4pPr marR="0" lvl="3"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4pPr>
            <a:lvl5pPr marR="0" lvl="4"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5pPr>
            <a:lvl6pPr marR="0" lvl="5"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6pPr>
            <a:lvl7pPr marR="0" lvl="6"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7pPr>
            <a:lvl8pPr marR="0" lvl="7"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8pPr>
            <a:lvl9pPr marR="0" lvl="8"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9pPr>
          </a:lstStyle>
          <a:p>
            <a:endParaRPr/>
          </a:p>
        </p:txBody>
      </p:sp>
      <p:sp>
        <p:nvSpPr>
          <p:cNvPr id="339" name="Google Shape;339;g32e7fcde9a5_1_292"/>
          <p:cNvSpPr txBox="1">
            <a:spLocks noGrp="1"/>
          </p:cNvSpPr>
          <p:nvPr>
            <p:ph type="ftr" idx="11"/>
          </p:nvPr>
        </p:nvSpPr>
        <p:spPr>
          <a:xfrm>
            <a:off x="4038600" y="6356350"/>
            <a:ext cx="4114800" cy="365100"/>
          </a:xfrm>
          <a:prstGeom prst="rect">
            <a:avLst/>
          </a:prstGeom>
          <a:noFill/>
          <a:ln>
            <a:noFill/>
          </a:ln>
        </p:spPr>
        <p:txBody>
          <a:bodyPr spcFirstLastPara="1" wrap="square" lIns="45700" tIns="22875" rIns="45700" bIns="22875" anchor="ctr" anchorCtr="0">
            <a:noAutofit/>
          </a:bodyPr>
          <a:lstStyle>
            <a:lvl1pPr marR="0" lvl="0" algn="ctr">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1pPr>
            <a:lvl2pPr marR="0" lvl="1"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2pPr>
            <a:lvl3pPr marR="0" lvl="2"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3pPr>
            <a:lvl4pPr marR="0" lvl="3"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4pPr>
            <a:lvl5pPr marR="0" lvl="4"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5pPr>
            <a:lvl6pPr marR="0" lvl="5"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6pPr>
            <a:lvl7pPr marR="0" lvl="6"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7pPr>
            <a:lvl8pPr marR="0" lvl="7"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8pPr>
            <a:lvl9pPr marR="0" lvl="8" algn="l">
              <a:lnSpc>
                <a:spcPct val="100000"/>
              </a:lnSpc>
              <a:spcBef>
                <a:spcPts val="0"/>
              </a:spcBef>
              <a:spcAft>
                <a:spcPts val="0"/>
              </a:spcAft>
              <a:buClr>
                <a:srgbClr val="085386"/>
              </a:buClr>
              <a:buSzPts val="700"/>
              <a:buFont typeface="Arial"/>
              <a:buNone/>
              <a:defRPr sz="3200" b="0" i="0" u="none" strike="noStrike" cap="none">
                <a:solidFill>
                  <a:srgbClr val="085386"/>
                </a:solidFill>
                <a:latin typeface="Arial"/>
                <a:ea typeface="Arial"/>
                <a:cs typeface="Arial"/>
                <a:sym typeface="Arial"/>
              </a:defRPr>
            </a:lvl9pPr>
          </a:lstStyle>
          <a:p>
            <a:endParaRPr/>
          </a:p>
        </p:txBody>
      </p:sp>
      <p:sp>
        <p:nvSpPr>
          <p:cNvPr id="340" name="Google Shape;340;g32e7fcde9a5_1_292"/>
          <p:cNvSpPr txBox="1">
            <a:spLocks noGrp="1"/>
          </p:cNvSpPr>
          <p:nvPr>
            <p:ph type="sldNum" idx="12"/>
          </p:nvPr>
        </p:nvSpPr>
        <p:spPr>
          <a:xfrm>
            <a:off x="8610600" y="6356350"/>
            <a:ext cx="2743200" cy="365100"/>
          </a:xfrm>
          <a:prstGeom prst="rect">
            <a:avLst/>
          </a:prstGeom>
          <a:noFill/>
          <a:ln>
            <a:noFill/>
          </a:ln>
        </p:spPr>
        <p:txBody>
          <a:bodyPr spcFirstLastPara="1" wrap="square" lIns="45700" tIns="22875" rIns="45700" bIns="22875"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1"/>
        <p:cNvGrpSpPr/>
        <p:nvPr/>
      </p:nvGrpSpPr>
      <p:grpSpPr>
        <a:xfrm>
          <a:off x="0" y="0"/>
          <a:ext cx="0" cy="0"/>
          <a:chOff x="0" y="0"/>
          <a:chExt cx="0" cy="0"/>
        </a:xfrm>
      </p:grpSpPr>
      <p:pic>
        <p:nvPicPr>
          <p:cNvPr id="342" name="Google Shape;342;g32e7fcde9a5_1_296" descr="bg object 16"/>
          <p:cNvPicPr preferRelativeResize="0"/>
          <p:nvPr/>
        </p:nvPicPr>
        <p:blipFill rotWithShape="1">
          <a:blip r:embed="rId2">
            <a:alphaModFix/>
          </a:blip>
          <a:srcRect/>
          <a:stretch/>
        </p:blipFill>
        <p:spPr>
          <a:xfrm>
            <a:off x="0" y="0"/>
            <a:ext cx="12191998" cy="6857999"/>
          </a:xfrm>
          <a:prstGeom prst="rect">
            <a:avLst/>
          </a:prstGeom>
          <a:noFill/>
          <a:ln>
            <a:noFill/>
          </a:ln>
        </p:spPr>
      </p:pic>
      <p:sp>
        <p:nvSpPr>
          <p:cNvPr id="343" name="Google Shape;343;g32e7fcde9a5_1_296"/>
          <p:cNvSpPr txBox="1">
            <a:spLocks noGrp="1"/>
          </p:cNvSpPr>
          <p:nvPr>
            <p:ph type="title"/>
          </p:nvPr>
        </p:nvSpPr>
        <p:spPr>
          <a:xfrm>
            <a:off x="914400" y="2125980"/>
            <a:ext cx="10363200" cy="144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44" name="Google Shape;344;g32e7fcde9a5_1_296"/>
          <p:cNvSpPr txBox="1">
            <a:spLocks noGrp="1"/>
          </p:cNvSpPr>
          <p:nvPr>
            <p:ph type="body" idx="1"/>
          </p:nvPr>
        </p:nvSpPr>
        <p:spPr>
          <a:xfrm>
            <a:off x="1828799" y="3840480"/>
            <a:ext cx="8534400" cy="17145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345" name="Google Shape;345;g32e7fcde9a5_1_296"/>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46"/>
        <p:cNvGrpSpPr/>
        <p:nvPr/>
      </p:nvGrpSpPr>
      <p:grpSpPr>
        <a:xfrm>
          <a:off x="0" y="0"/>
          <a:ext cx="0" cy="0"/>
          <a:chOff x="0" y="0"/>
          <a:chExt cx="0" cy="0"/>
        </a:xfrm>
      </p:grpSpPr>
      <p:pic>
        <p:nvPicPr>
          <p:cNvPr id="347" name="Google Shape;347;g32e7fcde9a5_1_301" descr="bg object 16"/>
          <p:cNvPicPr preferRelativeResize="0"/>
          <p:nvPr/>
        </p:nvPicPr>
        <p:blipFill rotWithShape="1">
          <a:blip r:embed="rId2">
            <a:alphaModFix/>
          </a:blip>
          <a:srcRect/>
          <a:stretch/>
        </p:blipFill>
        <p:spPr>
          <a:xfrm>
            <a:off x="0" y="0"/>
            <a:ext cx="12191998" cy="6857999"/>
          </a:xfrm>
          <a:prstGeom prst="rect">
            <a:avLst/>
          </a:prstGeom>
          <a:noFill/>
          <a:ln>
            <a:noFill/>
          </a:ln>
        </p:spPr>
      </p:pic>
      <p:sp>
        <p:nvSpPr>
          <p:cNvPr id="348" name="Google Shape;348;g32e7fcde9a5_1_301"/>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49" name="Google Shape;349;g32e7fcde9a5_1_301"/>
          <p:cNvSpPr txBox="1">
            <a:spLocks noGrp="1"/>
          </p:cNvSpPr>
          <p:nvPr>
            <p:ph type="body" idx="1"/>
          </p:nvPr>
        </p:nvSpPr>
        <p:spPr>
          <a:xfrm>
            <a:off x="609599" y="1577340"/>
            <a:ext cx="5303700" cy="45264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350" name="Google Shape;350;g32e7fcde9a5_1_301"/>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0">
  <p:cSld name="Title Only 0">
    <p:spTree>
      <p:nvGrpSpPr>
        <p:cNvPr id="1" name="Shape 351"/>
        <p:cNvGrpSpPr/>
        <p:nvPr/>
      </p:nvGrpSpPr>
      <p:grpSpPr>
        <a:xfrm>
          <a:off x="0" y="0"/>
          <a:ext cx="0" cy="0"/>
          <a:chOff x="0" y="0"/>
          <a:chExt cx="0" cy="0"/>
        </a:xfrm>
      </p:grpSpPr>
      <p:sp>
        <p:nvSpPr>
          <p:cNvPr id="352" name="Google Shape;352;g32e7fcde9a5_1_306"/>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353" name="Google Shape;353;g32e7fcde9a5_1_306"/>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6"/>
        <p:cNvGrpSpPr/>
        <p:nvPr/>
      </p:nvGrpSpPr>
      <p:grpSpPr>
        <a:xfrm>
          <a:off x="0" y="0"/>
          <a:ext cx="0" cy="0"/>
          <a:chOff x="0" y="0"/>
          <a:chExt cx="0" cy="0"/>
        </a:xfrm>
      </p:grpSpPr>
      <p:sp>
        <p:nvSpPr>
          <p:cNvPr id="37" name="Google Shape;37;p73"/>
          <p:cNvSpPr>
            <a:spLocks noGrp="1"/>
          </p:cNvSpPr>
          <p:nvPr>
            <p:ph type="pic" idx="2"/>
          </p:nvPr>
        </p:nvSpPr>
        <p:spPr>
          <a:xfrm>
            <a:off x="2291334" y="1410732"/>
            <a:ext cx="1878330" cy="1655968"/>
          </a:xfrm>
          <a:prstGeom prst="round2DiagRect">
            <a:avLst>
              <a:gd name="adj1" fmla="val 16667"/>
              <a:gd name="adj2" fmla="val 0"/>
            </a:avLst>
          </a:prstGeom>
          <a:solidFill>
            <a:schemeClr val="dk1"/>
          </a:solidFill>
          <a:ln>
            <a:noFill/>
          </a:ln>
        </p:spPr>
      </p:sp>
      <p:sp>
        <p:nvSpPr>
          <p:cNvPr id="38" name="Google Shape;38;p73"/>
          <p:cNvSpPr>
            <a:spLocks noGrp="1"/>
          </p:cNvSpPr>
          <p:nvPr>
            <p:ph type="pic" idx="3"/>
          </p:nvPr>
        </p:nvSpPr>
        <p:spPr>
          <a:xfrm>
            <a:off x="5156835" y="1401382"/>
            <a:ext cx="1878330" cy="1655968"/>
          </a:xfrm>
          <a:prstGeom prst="round2DiagRect">
            <a:avLst>
              <a:gd name="adj1" fmla="val 16667"/>
              <a:gd name="adj2" fmla="val 0"/>
            </a:avLst>
          </a:prstGeom>
          <a:solidFill>
            <a:schemeClr val="dk1"/>
          </a:solidFill>
          <a:ln>
            <a:noFill/>
          </a:ln>
        </p:spPr>
      </p:sp>
      <p:sp>
        <p:nvSpPr>
          <p:cNvPr id="39" name="Google Shape;39;p73"/>
          <p:cNvSpPr>
            <a:spLocks noGrp="1"/>
          </p:cNvSpPr>
          <p:nvPr>
            <p:ph type="pic" idx="4"/>
          </p:nvPr>
        </p:nvSpPr>
        <p:spPr>
          <a:xfrm>
            <a:off x="8022336" y="1410732"/>
            <a:ext cx="1878330" cy="1655968"/>
          </a:xfrm>
          <a:prstGeom prst="round2DiagRect">
            <a:avLst>
              <a:gd name="adj1" fmla="val 16667"/>
              <a:gd name="adj2" fmla="val 0"/>
            </a:avLst>
          </a:prstGeom>
          <a:solidFill>
            <a:schemeClr val="dk1"/>
          </a:solidFill>
          <a:ln>
            <a:noFill/>
          </a:ln>
        </p:spPr>
      </p:sp>
      <p:sp>
        <p:nvSpPr>
          <p:cNvPr id="40" name="Google Shape;40;p73"/>
          <p:cNvSpPr>
            <a:spLocks noGrp="1"/>
          </p:cNvSpPr>
          <p:nvPr>
            <p:ph type="pic" idx="5"/>
          </p:nvPr>
        </p:nvSpPr>
        <p:spPr>
          <a:xfrm>
            <a:off x="2291334" y="4132390"/>
            <a:ext cx="1878330" cy="1655968"/>
          </a:xfrm>
          <a:prstGeom prst="round2DiagRect">
            <a:avLst>
              <a:gd name="adj1" fmla="val 16667"/>
              <a:gd name="adj2" fmla="val 0"/>
            </a:avLst>
          </a:prstGeom>
          <a:solidFill>
            <a:schemeClr val="dk1"/>
          </a:solidFill>
          <a:ln>
            <a:noFill/>
          </a:ln>
        </p:spPr>
      </p:sp>
      <p:sp>
        <p:nvSpPr>
          <p:cNvPr id="41" name="Google Shape;41;p73"/>
          <p:cNvSpPr>
            <a:spLocks noGrp="1"/>
          </p:cNvSpPr>
          <p:nvPr>
            <p:ph type="pic" idx="6"/>
          </p:nvPr>
        </p:nvSpPr>
        <p:spPr>
          <a:xfrm>
            <a:off x="5156835" y="4132390"/>
            <a:ext cx="1878330" cy="1655968"/>
          </a:xfrm>
          <a:prstGeom prst="round2DiagRect">
            <a:avLst>
              <a:gd name="adj1" fmla="val 16667"/>
              <a:gd name="adj2" fmla="val 0"/>
            </a:avLst>
          </a:prstGeom>
          <a:solidFill>
            <a:schemeClr val="dk1"/>
          </a:solidFill>
          <a:ln>
            <a:noFill/>
          </a:ln>
        </p:spPr>
      </p:sp>
      <p:sp>
        <p:nvSpPr>
          <p:cNvPr id="42" name="Google Shape;42;p73"/>
          <p:cNvSpPr>
            <a:spLocks noGrp="1"/>
          </p:cNvSpPr>
          <p:nvPr>
            <p:ph type="pic" idx="7"/>
          </p:nvPr>
        </p:nvSpPr>
        <p:spPr>
          <a:xfrm>
            <a:off x="8022336" y="4132390"/>
            <a:ext cx="1878330" cy="1655968"/>
          </a:xfrm>
          <a:prstGeom prst="round2DiagRect">
            <a:avLst>
              <a:gd name="adj1" fmla="val 16667"/>
              <a:gd name="adj2" fmla="val 0"/>
            </a:avLst>
          </a:prstGeom>
          <a:solidFill>
            <a:schemeClr val="dk1"/>
          </a:solid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4"/>
        <p:cNvGrpSpPr/>
        <p:nvPr/>
      </p:nvGrpSpPr>
      <p:grpSpPr>
        <a:xfrm>
          <a:off x="0" y="0"/>
          <a:ext cx="0" cy="0"/>
          <a:chOff x="0" y="0"/>
          <a:chExt cx="0" cy="0"/>
        </a:xfrm>
      </p:grpSpPr>
      <p:sp>
        <p:nvSpPr>
          <p:cNvPr id="355" name="Google Shape;355;g32e7fcde9a5_1_309"/>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356"/>
        <p:cNvGrpSpPr/>
        <p:nvPr/>
      </p:nvGrpSpPr>
      <p:grpSpPr>
        <a:xfrm>
          <a:off x="0" y="0"/>
          <a:ext cx="0" cy="0"/>
          <a:chOff x="0" y="0"/>
          <a:chExt cx="0" cy="0"/>
        </a:xfrm>
      </p:grpSpPr>
      <p:sp>
        <p:nvSpPr>
          <p:cNvPr id="357" name="Google Shape;357;g32e7fcde9a5_1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58" name="Google Shape;358;g32e7fcde9a5_1_3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9" name="Google Shape;359;g32e7fcde9a5_1_3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sz="700"/>
            </a:lvl1pPr>
            <a:lvl2pPr lvl="1" algn="l">
              <a:lnSpc>
                <a:spcPct val="100000"/>
              </a:lnSpc>
              <a:spcBef>
                <a:spcPts val="0"/>
              </a:spcBef>
              <a:spcAft>
                <a:spcPts val="0"/>
              </a:spcAft>
              <a:buSzPts val="1500"/>
              <a:buNone/>
              <a:defRPr sz="700"/>
            </a:lvl2pPr>
            <a:lvl3pPr lvl="2" algn="l">
              <a:lnSpc>
                <a:spcPct val="100000"/>
              </a:lnSpc>
              <a:spcBef>
                <a:spcPts val="0"/>
              </a:spcBef>
              <a:spcAft>
                <a:spcPts val="0"/>
              </a:spcAft>
              <a:buSzPts val="1500"/>
              <a:buNone/>
              <a:defRPr sz="700"/>
            </a:lvl3pPr>
            <a:lvl4pPr lvl="3" algn="l">
              <a:lnSpc>
                <a:spcPct val="100000"/>
              </a:lnSpc>
              <a:spcBef>
                <a:spcPts val="0"/>
              </a:spcBef>
              <a:spcAft>
                <a:spcPts val="0"/>
              </a:spcAft>
              <a:buSzPts val="1500"/>
              <a:buNone/>
              <a:defRPr sz="700"/>
            </a:lvl4pPr>
            <a:lvl5pPr lvl="4" algn="l">
              <a:lnSpc>
                <a:spcPct val="100000"/>
              </a:lnSpc>
              <a:spcBef>
                <a:spcPts val="0"/>
              </a:spcBef>
              <a:spcAft>
                <a:spcPts val="0"/>
              </a:spcAft>
              <a:buSzPts val="1500"/>
              <a:buNone/>
              <a:defRPr sz="700"/>
            </a:lvl5pPr>
            <a:lvl6pPr lvl="5" algn="l">
              <a:lnSpc>
                <a:spcPct val="100000"/>
              </a:lnSpc>
              <a:spcBef>
                <a:spcPts val="0"/>
              </a:spcBef>
              <a:spcAft>
                <a:spcPts val="0"/>
              </a:spcAft>
              <a:buSzPts val="1500"/>
              <a:buNone/>
              <a:defRPr sz="700"/>
            </a:lvl6pPr>
            <a:lvl7pPr lvl="6" algn="l">
              <a:lnSpc>
                <a:spcPct val="100000"/>
              </a:lnSpc>
              <a:spcBef>
                <a:spcPts val="0"/>
              </a:spcBef>
              <a:spcAft>
                <a:spcPts val="0"/>
              </a:spcAft>
              <a:buSzPts val="1500"/>
              <a:buNone/>
              <a:defRPr sz="700"/>
            </a:lvl7pPr>
            <a:lvl8pPr lvl="7" algn="l">
              <a:lnSpc>
                <a:spcPct val="100000"/>
              </a:lnSpc>
              <a:spcBef>
                <a:spcPts val="0"/>
              </a:spcBef>
              <a:spcAft>
                <a:spcPts val="0"/>
              </a:spcAft>
              <a:buSzPts val="1500"/>
              <a:buNone/>
              <a:defRPr sz="700"/>
            </a:lvl8pPr>
            <a:lvl9pPr lvl="8" algn="l">
              <a:lnSpc>
                <a:spcPct val="100000"/>
              </a:lnSpc>
              <a:spcBef>
                <a:spcPts val="0"/>
              </a:spcBef>
              <a:spcAft>
                <a:spcPts val="0"/>
              </a:spcAft>
              <a:buSzPts val="1500"/>
              <a:buNone/>
              <a:defRPr sz="700"/>
            </a:lvl9pPr>
          </a:lstStyle>
          <a:p>
            <a:endParaRPr/>
          </a:p>
        </p:txBody>
      </p:sp>
      <p:sp>
        <p:nvSpPr>
          <p:cNvPr id="360" name="Google Shape;360;g32e7fcde9a5_1_3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sz="700"/>
            </a:lvl1pPr>
            <a:lvl2pPr lvl="1" algn="l">
              <a:lnSpc>
                <a:spcPct val="100000"/>
              </a:lnSpc>
              <a:spcBef>
                <a:spcPts val="0"/>
              </a:spcBef>
              <a:spcAft>
                <a:spcPts val="0"/>
              </a:spcAft>
              <a:buSzPts val="1500"/>
              <a:buNone/>
              <a:defRPr sz="700"/>
            </a:lvl2pPr>
            <a:lvl3pPr lvl="2" algn="l">
              <a:lnSpc>
                <a:spcPct val="100000"/>
              </a:lnSpc>
              <a:spcBef>
                <a:spcPts val="0"/>
              </a:spcBef>
              <a:spcAft>
                <a:spcPts val="0"/>
              </a:spcAft>
              <a:buSzPts val="1500"/>
              <a:buNone/>
              <a:defRPr sz="700"/>
            </a:lvl3pPr>
            <a:lvl4pPr lvl="3" algn="l">
              <a:lnSpc>
                <a:spcPct val="100000"/>
              </a:lnSpc>
              <a:spcBef>
                <a:spcPts val="0"/>
              </a:spcBef>
              <a:spcAft>
                <a:spcPts val="0"/>
              </a:spcAft>
              <a:buSzPts val="1500"/>
              <a:buNone/>
              <a:defRPr sz="700"/>
            </a:lvl4pPr>
            <a:lvl5pPr lvl="4" algn="l">
              <a:lnSpc>
                <a:spcPct val="100000"/>
              </a:lnSpc>
              <a:spcBef>
                <a:spcPts val="0"/>
              </a:spcBef>
              <a:spcAft>
                <a:spcPts val="0"/>
              </a:spcAft>
              <a:buSzPts val="1500"/>
              <a:buNone/>
              <a:defRPr sz="700"/>
            </a:lvl5pPr>
            <a:lvl6pPr lvl="5" algn="l">
              <a:lnSpc>
                <a:spcPct val="100000"/>
              </a:lnSpc>
              <a:spcBef>
                <a:spcPts val="0"/>
              </a:spcBef>
              <a:spcAft>
                <a:spcPts val="0"/>
              </a:spcAft>
              <a:buSzPts val="1500"/>
              <a:buNone/>
              <a:defRPr sz="700"/>
            </a:lvl6pPr>
            <a:lvl7pPr lvl="6" algn="l">
              <a:lnSpc>
                <a:spcPct val="100000"/>
              </a:lnSpc>
              <a:spcBef>
                <a:spcPts val="0"/>
              </a:spcBef>
              <a:spcAft>
                <a:spcPts val="0"/>
              </a:spcAft>
              <a:buSzPts val="1500"/>
              <a:buNone/>
              <a:defRPr sz="700"/>
            </a:lvl7pPr>
            <a:lvl8pPr lvl="7" algn="l">
              <a:lnSpc>
                <a:spcPct val="100000"/>
              </a:lnSpc>
              <a:spcBef>
                <a:spcPts val="0"/>
              </a:spcBef>
              <a:spcAft>
                <a:spcPts val="0"/>
              </a:spcAft>
              <a:buSzPts val="1500"/>
              <a:buNone/>
              <a:defRPr sz="700"/>
            </a:lvl8pPr>
            <a:lvl9pPr lvl="8" algn="l">
              <a:lnSpc>
                <a:spcPct val="100000"/>
              </a:lnSpc>
              <a:spcBef>
                <a:spcPts val="0"/>
              </a:spcBef>
              <a:spcAft>
                <a:spcPts val="0"/>
              </a:spcAft>
              <a:buSzPts val="1500"/>
              <a:buNone/>
              <a:defRPr sz="700"/>
            </a:lvl9pPr>
          </a:lstStyle>
          <a:p>
            <a:endParaRPr/>
          </a:p>
        </p:txBody>
      </p:sp>
      <p:sp>
        <p:nvSpPr>
          <p:cNvPr id="361" name="Google Shape;361;g32e7fcde9a5_1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8"/>
        <p:cNvGrpSpPr/>
        <p:nvPr/>
      </p:nvGrpSpPr>
      <p:grpSpPr>
        <a:xfrm>
          <a:off x="0" y="0"/>
          <a:ext cx="0" cy="0"/>
          <a:chOff x="0" y="0"/>
          <a:chExt cx="0" cy="0"/>
        </a:xfrm>
      </p:grpSpPr>
      <p:sp>
        <p:nvSpPr>
          <p:cNvPr id="369" name="Google Shape;369;g32e7fcde9a5_1_4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g32e7fcde9a5_1_4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g32e7fcde9a5_1_4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Full_image">
  <p:cSld name="Full_image">
    <p:spTree>
      <p:nvGrpSpPr>
        <p:cNvPr id="1" name="Shape 372"/>
        <p:cNvGrpSpPr/>
        <p:nvPr/>
      </p:nvGrpSpPr>
      <p:grpSpPr>
        <a:xfrm>
          <a:off x="0" y="0"/>
          <a:ext cx="0" cy="0"/>
          <a:chOff x="0" y="0"/>
          <a:chExt cx="0" cy="0"/>
        </a:xfrm>
      </p:grpSpPr>
      <p:sp>
        <p:nvSpPr>
          <p:cNvPr id="373" name="Google Shape;373;g32e7fcde9a5_1_487"/>
          <p:cNvSpPr>
            <a:spLocks noGrp="1"/>
          </p:cNvSpPr>
          <p:nvPr>
            <p:ph type="pic" idx="2"/>
          </p:nvPr>
        </p:nvSpPr>
        <p:spPr>
          <a:xfrm>
            <a:off x="0" y="0"/>
            <a:ext cx="12192000" cy="6858000"/>
          </a:xfrm>
          <a:prstGeom prst="rect">
            <a:avLst/>
          </a:prstGeom>
          <a:solidFill>
            <a:srgbClr val="E2E4E4"/>
          </a:solidFill>
          <a:ln>
            <a:noFill/>
          </a:ln>
        </p:spPr>
      </p:sp>
    </p:spTree>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4"/>
        <p:cNvGrpSpPr/>
        <p:nvPr/>
      </p:nvGrpSpPr>
      <p:grpSpPr>
        <a:xfrm>
          <a:off x="0" y="0"/>
          <a:ext cx="0" cy="0"/>
          <a:chOff x="0" y="0"/>
          <a:chExt cx="0" cy="0"/>
        </a:xfrm>
      </p:grpSpPr>
      <p:sp>
        <p:nvSpPr>
          <p:cNvPr id="375" name="Google Shape;375;g32e7fcde9a5_1_4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g32e7fcde9a5_1_4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g32e7fcde9a5_1_4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g32e7fcde9a5_1_4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g32e7fcde9a5_1_4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80"/>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1"/>
        <p:cNvGrpSpPr/>
        <p:nvPr/>
      </p:nvGrpSpPr>
      <p:grpSpPr>
        <a:xfrm>
          <a:off x="0" y="0"/>
          <a:ext cx="0" cy="0"/>
          <a:chOff x="0" y="0"/>
          <a:chExt cx="0" cy="0"/>
        </a:xfrm>
      </p:grpSpPr>
      <p:sp>
        <p:nvSpPr>
          <p:cNvPr id="382" name="Google Shape;382;g32e7fcde9a5_1_496"/>
          <p:cNvSpPr>
            <a:spLocks noGrp="1"/>
          </p:cNvSpPr>
          <p:nvPr>
            <p:ph type="pic" idx="2"/>
          </p:nvPr>
        </p:nvSpPr>
        <p:spPr>
          <a:xfrm>
            <a:off x="2291334" y="1410732"/>
            <a:ext cx="1878300" cy="1656000"/>
          </a:xfrm>
          <a:prstGeom prst="round2DiagRect">
            <a:avLst>
              <a:gd name="adj1" fmla="val 16667"/>
              <a:gd name="adj2" fmla="val 0"/>
            </a:avLst>
          </a:prstGeom>
          <a:solidFill>
            <a:schemeClr val="dk1"/>
          </a:solidFill>
          <a:ln>
            <a:noFill/>
          </a:ln>
        </p:spPr>
      </p:sp>
      <p:sp>
        <p:nvSpPr>
          <p:cNvPr id="383" name="Google Shape;383;g32e7fcde9a5_1_496"/>
          <p:cNvSpPr>
            <a:spLocks noGrp="1"/>
          </p:cNvSpPr>
          <p:nvPr>
            <p:ph type="pic" idx="3"/>
          </p:nvPr>
        </p:nvSpPr>
        <p:spPr>
          <a:xfrm>
            <a:off x="5156835" y="1401382"/>
            <a:ext cx="1878300" cy="1656000"/>
          </a:xfrm>
          <a:prstGeom prst="round2DiagRect">
            <a:avLst>
              <a:gd name="adj1" fmla="val 16667"/>
              <a:gd name="adj2" fmla="val 0"/>
            </a:avLst>
          </a:prstGeom>
          <a:solidFill>
            <a:schemeClr val="dk1"/>
          </a:solidFill>
          <a:ln>
            <a:noFill/>
          </a:ln>
        </p:spPr>
      </p:sp>
      <p:sp>
        <p:nvSpPr>
          <p:cNvPr id="384" name="Google Shape;384;g32e7fcde9a5_1_496"/>
          <p:cNvSpPr>
            <a:spLocks noGrp="1"/>
          </p:cNvSpPr>
          <p:nvPr>
            <p:ph type="pic" idx="4"/>
          </p:nvPr>
        </p:nvSpPr>
        <p:spPr>
          <a:xfrm>
            <a:off x="8022336" y="1410732"/>
            <a:ext cx="1878300" cy="1656000"/>
          </a:xfrm>
          <a:prstGeom prst="round2DiagRect">
            <a:avLst>
              <a:gd name="adj1" fmla="val 16667"/>
              <a:gd name="adj2" fmla="val 0"/>
            </a:avLst>
          </a:prstGeom>
          <a:solidFill>
            <a:schemeClr val="dk1"/>
          </a:solidFill>
          <a:ln>
            <a:noFill/>
          </a:ln>
        </p:spPr>
      </p:sp>
      <p:sp>
        <p:nvSpPr>
          <p:cNvPr id="385" name="Google Shape;385;g32e7fcde9a5_1_496"/>
          <p:cNvSpPr>
            <a:spLocks noGrp="1"/>
          </p:cNvSpPr>
          <p:nvPr>
            <p:ph type="pic" idx="5"/>
          </p:nvPr>
        </p:nvSpPr>
        <p:spPr>
          <a:xfrm>
            <a:off x="2291334" y="4132390"/>
            <a:ext cx="1878300" cy="1656000"/>
          </a:xfrm>
          <a:prstGeom prst="round2DiagRect">
            <a:avLst>
              <a:gd name="adj1" fmla="val 16667"/>
              <a:gd name="adj2" fmla="val 0"/>
            </a:avLst>
          </a:prstGeom>
          <a:solidFill>
            <a:schemeClr val="dk1"/>
          </a:solidFill>
          <a:ln>
            <a:noFill/>
          </a:ln>
        </p:spPr>
      </p:sp>
      <p:sp>
        <p:nvSpPr>
          <p:cNvPr id="386" name="Google Shape;386;g32e7fcde9a5_1_496"/>
          <p:cNvSpPr>
            <a:spLocks noGrp="1"/>
          </p:cNvSpPr>
          <p:nvPr>
            <p:ph type="pic" idx="6"/>
          </p:nvPr>
        </p:nvSpPr>
        <p:spPr>
          <a:xfrm>
            <a:off x="5156835" y="4132390"/>
            <a:ext cx="1878300" cy="1656000"/>
          </a:xfrm>
          <a:prstGeom prst="round2DiagRect">
            <a:avLst>
              <a:gd name="adj1" fmla="val 16667"/>
              <a:gd name="adj2" fmla="val 0"/>
            </a:avLst>
          </a:prstGeom>
          <a:solidFill>
            <a:schemeClr val="dk1"/>
          </a:solidFill>
          <a:ln>
            <a:noFill/>
          </a:ln>
        </p:spPr>
      </p:sp>
      <p:sp>
        <p:nvSpPr>
          <p:cNvPr id="387" name="Google Shape;387;g32e7fcde9a5_1_496"/>
          <p:cNvSpPr>
            <a:spLocks noGrp="1"/>
          </p:cNvSpPr>
          <p:nvPr>
            <p:ph type="pic" idx="7"/>
          </p:nvPr>
        </p:nvSpPr>
        <p:spPr>
          <a:xfrm>
            <a:off x="8022336" y="4132390"/>
            <a:ext cx="1878300" cy="1656000"/>
          </a:xfrm>
          <a:prstGeom prst="round2DiagRect">
            <a:avLst>
              <a:gd name="adj1" fmla="val 16667"/>
              <a:gd name="adj2" fmla="val 0"/>
            </a:avLst>
          </a:prstGeom>
          <a:solidFill>
            <a:schemeClr val="dk1"/>
          </a:solid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ortfolio_01">
  <p:cSld name="Portfolio_01">
    <p:spTree>
      <p:nvGrpSpPr>
        <p:cNvPr id="1" name="Shape 388"/>
        <p:cNvGrpSpPr/>
        <p:nvPr/>
      </p:nvGrpSpPr>
      <p:grpSpPr>
        <a:xfrm>
          <a:off x="0" y="0"/>
          <a:ext cx="0" cy="0"/>
          <a:chOff x="0" y="0"/>
          <a:chExt cx="0" cy="0"/>
        </a:xfrm>
      </p:grpSpPr>
      <p:sp>
        <p:nvSpPr>
          <p:cNvPr id="389" name="Google Shape;389;g32e7fcde9a5_1_503"/>
          <p:cNvSpPr>
            <a:spLocks noGrp="1"/>
          </p:cNvSpPr>
          <p:nvPr>
            <p:ph type="pic" idx="2"/>
          </p:nvPr>
        </p:nvSpPr>
        <p:spPr>
          <a:xfrm>
            <a:off x="0" y="0"/>
            <a:ext cx="4846200" cy="2302500"/>
          </a:xfrm>
          <a:prstGeom prst="rect">
            <a:avLst/>
          </a:prstGeom>
          <a:solidFill>
            <a:srgbClr val="E2E4E4"/>
          </a:solidFill>
          <a:ln>
            <a:noFill/>
          </a:ln>
        </p:spPr>
      </p:sp>
      <p:sp>
        <p:nvSpPr>
          <p:cNvPr id="390" name="Google Shape;390;g32e7fcde9a5_1_503"/>
          <p:cNvSpPr>
            <a:spLocks noGrp="1"/>
          </p:cNvSpPr>
          <p:nvPr>
            <p:ph type="pic" idx="3"/>
          </p:nvPr>
        </p:nvSpPr>
        <p:spPr>
          <a:xfrm>
            <a:off x="4846320" y="0"/>
            <a:ext cx="2704500" cy="2302500"/>
          </a:xfrm>
          <a:prstGeom prst="rect">
            <a:avLst/>
          </a:prstGeom>
          <a:solidFill>
            <a:srgbClr val="E2E4E4"/>
          </a:solidFill>
          <a:ln>
            <a:noFill/>
          </a:ln>
        </p:spPr>
      </p:sp>
      <p:sp>
        <p:nvSpPr>
          <p:cNvPr id="391" name="Google Shape;391;g32e7fcde9a5_1_503"/>
          <p:cNvSpPr>
            <a:spLocks noGrp="1"/>
          </p:cNvSpPr>
          <p:nvPr>
            <p:ph type="pic" idx="4"/>
          </p:nvPr>
        </p:nvSpPr>
        <p:spPr>
          <a:xfrm>
            <a:off x="0" y="2302625"/>
            <a:ext cx="2704500" cy="2302500"/>
          </a:xfrm>
          <a:prstGeom prst="rect">
            <a:avLst/>
          </a:prstGeom>
          <a:solidFill>
            <a:srgbClr val="E2E4E4"/>
          </a:solidFill>
          <a:ln>
            <a:noFill/>
          </a:ln>
        </p:spPr>
      </p:sp>
      <p:sp>
        <p:nvSpPr>
          <p:cNvPr id="392" name="Google Shape;392;g32e7fcde9a5_1_503"/>
          <p:cNvSpPr>
            <a:spLocks noGrp="1"/>
          </p:cNvSpPr>
          <p:nvPr>
            <p:ph type="pic" idx="5"/>
          </p:nvPr>
        </p:nvSpPr>
        <p:spPr>
          <a:xfrm>
            <a:off x="2704407" y="2302625"/>
            <a:ext cx="4846200" cy="2302500"/>
          </a:xfrm>
          <a:prstGeom prst="rect">
            <a:avLst/>
          </a:prstGeom>
          <a:solidFill>
            <a:srgbClr val="E2E4E4"/>
          </a:solidFill>
          <a:ln>
            <a:noFill/>
          </a:ln>
        </p:spPr>
      </p:sp>
      <p:sp>
        <p:nvSpPr>
          <p:cNvPr id="393" name="Google Shape;393;g32e7fcde9a5_1_503"/>
          <p:cNvSpPr>
            <a:spLocks noGrp="1"/>
          </p:cNvSpPr>
          <p:nvPr>
            <p:ph type="pic" idx="6"/>
          </p:nvPr>
        </p:nvSpPr>
        <p:spPr>
          <a:xfrm>
            <a:off x="0" y="4605251"/>
            <a:ext cx="4846200" cy="2252700"/>
          </a:xfrm>
          <a:prstGeom prst="rect">
            <a:avLst/>
          </a:prstGeom>
          <a:solidFill>
            <a:srgbClr val="E2E4E4"/>
          </a:solidFill>
          <a:ln>
            <a:noFill/>
          </a:ln>
        </p:spPr>
      </p:sp>
      <p:sp>
        <p:nvSpPr>
          <p:cNvPr id="394" name="Google Shape;394;g32e7fcde9a5_1_503"/>
          <p:cNvSpPr>
            <a:spLocks noGrp="1"/>
          </p:cNvSpPr>
          <p:nvPr>
            <p:ph type="pic" idx="7"/>
          </p:nvPr>
        </p:nvSpPr>
        <p:spPr>
          <a:xfrm>
            <a:off x="4846320" y="4605251"/>
            <a:ext cx="2704500" cy="2252700"/>
          </a:xfrm>
          <a:prstGeom prst="rect">
            <a:avLst/>
          </a:prstGeom>
          <a:solidFill>
            <a:srgbClr val="E2E4E4"/>
          </a:solidFill>
          <a:ln>
            <a:noFill/>
          </a:ln>
        </p:spPr>
      </p:sp>
    </p:spTree>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hone_mockup 01">
  <p:cSld name="Phone_mockup 01">
    <p:spTree>
      <p:nvGrpSpPr>
        <p:cNvPr id="1" name="Shape 395"/>
        <p:cNvGrpSpPr/>
        <p:nvPr/>
      </p:nvGrpSpPr>
      <p:grpSpPr>
        <a:xfrm>
          <a:off x="0" y="0"/>
          <a:ext cx="0" cy="0"/>
          <a:chOff x="0" y="0"/>
          <a:chExt cx="0" cy="0"/>
        </a:xfrm>
      </p:grpSpPr>
      <p:sp>
        <p:nvSpPr>
          <p:cNvPr id="396" name="Google Shape;396;g32e7fcde9a5_1_510"/>
          <p:cNvSpPr>
            <a:spLocks noGrp="1"/>
          </p:cNvSpPr>
          <p:nvPr>
            <p:ph type="pic" idx="2"/>
          </p:nvPr>
        </p:nvSpPr>
        <p:spPr>
          <a:xfrm>
            <a:off x="3919118" y="2166929"/>
            <a:ext cx="1672200" cy="2967600"/>
          </a:xfrm>
          <a:prstGeom prst="rect">
            <a:avLst/>
          </a:prstGeom>
          <a:solidFill>
            <a:srgbClr val="C6C9C9"/>
          </a:solidFill>
          <a:ln>
            <a:noFill/>
          </a:ln>
        </p:spPr>
      </p:sp>
      <p:sp>
        <p:nvSpPr>
          <p:cNvPr id="397" name="Google Shape;397;g32e7fcde9a5_1_510"/>
          <p:cNvSpPr>
            <a:spLocks noGrp="1"/>
          </p:cNvSpPr>
          <p:nvPr>
            <p:ph type="pic" idx="3"/>
          </p:nvPr>
        </p:nvSpPr>
        <p:spPr>
          <a:xfrm>
            <a:off x="6600599" y="2166929"/>
            <a:ext cx="1672200" cy="2967600"/>
          </a:xfrm>
          <a:prstGeom prst="rect">
            <a:avLst/>
          </a:prstGeom>
          <a:solidFill>
            <a:srgbClr val="C6C9C9"/>
          </a:solidFill>
          <a:ln>
            <a:noFill/>
          </a:ln>
        </p:spPr>
      </p:sp>
      <p:sp>
        <p:nvSpPr>
          <p:cNvPr id="398" name="Google Shape;398;g32e7fcde9a5_1_510"/>
          <p:cNvSpPr>
            <a:spLocks noGrp="1"/>
          </p:cNvSpPr>
          <p:nvPr>
            <p:ph type="pic" idx="4"/>
          </p:nvPr>
        </p:nvSpPr>
        <p:spPr>
          <a:xfrm>
            <a:off x="5134187" y="1815253"/>
            <a:ext cx="1923600" cy="3413700"/>
          </a:xfrm>
          <a:prstGeom prst="rect">
            <a:avLst/>
          </a:prstGeom>
          <a:solidFill>
            <a:srgbClr val="E2E4E4"/>
          </a:solidFill>
          <a:ln>
            <a:noFill/>
          </a:ln>
        </p:spPr>
      </p:sp>
    </p:spTree>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hone_mockup 02">
  <p:cSld name="Phone_mockup 02">
    <p:spTree>
      <p:nvGrpSpPr>
        <p:cNvPr id="1" name="Shape 399"/>
        <p:cNvGrpSpPr/>
        <p:nvPr/>
      </p:nvGrpSpPr>
      <p:grpSpPr>
        <a:xfrm>
          <a:off x="0" y="0"/>
          <a:ext cx="0" cy="0"/>
          <a:chOff x="0" y="0"/>
          <a:chExt cx="0" cy="0"/>
        </a:xfrm>
      </p:grpSpPr>
      <p:sp>
        <p:nvSpPr>
          <p:cNvPr id="400" name="Google Shape;400;g32e7fcde9a5_1_514"/>
          <p:cNvSpPr>
            <a:spLocks noGrp="1"/>
          </p:cNvSpPr>
          <p:nvPr>
            <p:ph type="pic" idx="2"/>
          </p:nvPr>
        </p:nvSpPr>
        <p:spPr>
          <a:xfrm>
            <a:off x="1314025" y="2204778"/>
            <a:ext cx="1923600" cy="3413700"/>
          </a:xfrm>
          <a:prstGeom prst="rect">
            <a:avLst/>
          </a:prstGeom>
          <a:solidFill>
            <a:srgbClr val="E2E4E4"/>
          </a:solidFill>
          <a:ln>
            <a:noFill/>
          </a:ln>
        </p:spPr>
      </p:sp>
      <p:sp>
        <p:nvSpPr>
          <p:cNvPr id="401" name="Google Shape;401;g32e7fcde9a5_1_514"/>
          <p:cNvSpPr>
            <a:spLocks noGrp="1"/>
          </p:cNvSpPr>
          <p:nvPr>
            <p:ph type="pic" idx="3"/>
          </p:nvPr>
        </p:nvSpPr>
        <p:spPr>
          <a:xfrm>
            <a:off x="3536973" y="2204778"/>
            <a:ext cx="1923600" cy="3413700"/>
          </a:xfrm>
          <a:prstGeom prst="rect">
            <a:avLst/>
          </a:prstGeom>
          <a:solidFill>
            <a:srgbClr val="E2E4E4"/>
          </a:solidFill>
          <a:ln>
            <a:noFill/>
          </a:ln>
        </p:spPr>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rtfolio_01">
  <p:cSld name="Portfolio_01">
    <p:spTree>
      <p:nvGrpSpPr>
        <p:cNvPr id="1" name="Shape 43"/>
        <p:cNvGrpSpPr/>
        <p:nvPr/>
      </p:nvGrpSpPr>
      <p:grpSpPr>
        <a:xfrm>
          <a:off x="0" y="0"/>
          <a:ext cx="0" cy="0"/>
          <a:chOff x="0" y="0"/>
          <a:chExt cx="0" cy="0"/>
        </a:xfrm>
      </p:grpSpPr>
      <p:sp>
        <p:nvSpPr>
          <p:cNvPr id="44" name="Google Shape;44;p74"/>
          <p:cNvSpPr>
            <a:spLocks noGrp="1"/>
          </p:cNvSpPr>
          <p:nvPr>
            <p:ph type="pic" idx="2"/>
          </p:nvPr>
        </p:nvSpPr>
        <p:spPr>
          <a:xfrm>
            <a:off x="0" y="0"/>
            <a:ext cx="4846320" cy="2302625"/>
          </a:xfrm>
          <a:prstGeom prst="rect">
            <a:avLst/>
          </a:prstGeom>
          <a:solidFill>
            <a:srgbClr val="E2E4E4"/>
          </a:solidFill>
          <a:ln>
            <a:noFill/>
          </a:ln>
        </p:spPr>
      </p:sp>
      <p:sp>
        <p:nvSpPr>
          <p:cNvPr id="45" name="Google Shape;45;p74"/>
          <p:cNvSpPr>
            <a:spLocks noGrp="1"/>
          </p:cNvSpPr>
          <p:nvPr>
            <p:ph type="pic" idx="3"/>
          </p:nvPr>
        </p:nvSpPr>
        <p:spPr>
          <a:xfrm>
            <a:off x="4846320" y="0"/>
            <a:ext cx="2704407" cy="2302626"/>
          </a:xfrm>
          <a:prstGeom prst="rect">
            <a:avLst/>
          </a:prstGeom>
          <a:solidFill>
            <a:srgbClr val="E2E4E4"/>
          </a:solidFill>
          <a:ln>
            <a:noFill/>
          </a:ln>
        </p:spPr>
      </p:sp>
      <p:sp>
        <p:nvSpPr>
          <p:cNvPr id="46" name="Google Shape;46;p74"/>
          <p:cNvSpPr>
            <a:spLocks noGrp="1"/>
          </p:cNvSpPr>
          <p:nvPr>
            <p:ph type="pic" idx="4"/>
          </p:nvPr>
        </p:nvSpPr>
        <p:spPr>
          <a:xfrm>
            <a:off x="0" y="2302625"/>
            <a:ext cx="2704407" cy="2302625"/>
          </a:xfrm>
          <a:prstGeom prst="rect">
            <a:avLst/>
          </a:prstGeom>
          <a:solidFill>
            <a:srgbClr val="E2E4E4"/>
          </a:solidFill>
          <a:ln>
            <a:noFill/>
          </a:ln>
        </p:spPr>
      </p:sp>
      <p:sp>
        <p:nvSpPr>
          <p:cNvPr id="47" name="Google Shape;47;p74"/>
          <p:cNvSpPr>
            <a:spLocks noGrp="1"/>
          </p:cNvSpPr>
          <p:nvPr>
            <p:ph type="pic" idx="5"/>
          </p:nvPr>
        </p:nvSpPr>
        <p:spPr>
          <a:xfrm>
            <a:off x="2704407" y="2302625"/>
            <a:ext cx="4846320" cy="2302625"/>
          </a:xfrm>
          <a:prstGeom prst="rect">
            <a:avLst/>
          </a:prstGeom>
          <a:solidFill>
            <a:srgbClr val="E2E4E4"/>
          </a:solidFill>
          <a:ln>
            <a:noFill/>
          </a:ln>
        </p:spPr>
      </p:sp>
      <p:sp>
        <p:nvSpPr>
          <p:cNvPr id="48" name="Google Shape;48;p74"/>
          <p:cNvSpPr>
            <a:spLocks noGrp="1"/>
          </p:cNvSpPr>
          <p:nvPr>
            <p:ph type="pic" idx="6"/>
          </p:nvPr>
        </p:nvSpPr>
        <p:spPr>
          <a:xfrm>
            <a:off x="0" y="4605251"/>
            <a:ext cx="4846320" cy="2252750"/>
          </a:xfrm>
          <a:prstGeom prst="rect">
            <a:avLst/>
          </a:prstGeom>
          <a:solidFill>
            <a:srgbClr val="E2E4E4"/>
          </a:solidFill>
          <a:ln>
            <a:noFill/>
          </a:ln>
        </p:spPr>
      </p:sp>
      <p:sp>
        <p:nvSpPr>
          <p:cNvPr id="49" name="Google Shape;49;p74"/>
          <p:cNvSpPr>
            <a:spLocks noGrp="1"/>
          </p:cNvSpPr>
          <p:nvPr>
            <p:ph type="pic" idx="7"/>
          </p:nvPr>
        </p:nvSpPr>
        <p:spPr>
          <a:xfrm>
            <a:off x="4846320" y="4605251"/>
            <a:ext cx="2704407" cy="2252750"/>
          </a:xfrm>
          <a:prstGeom prst="rect">
            <a:avLst/>
          </a:prstGeom>
          <a:solidFill>
            <a:srgbClr val="E2E4E4"/>
          </a:solid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creen_mockup_02">
  <p:cSld name="Screen_mockup_02">
    <p:spTree>
      <p:nvGrpSpPr>
        <p:cNvPr id="1" name="Shape 402"/>
        <p:cNvGrpSpPr/>
        <p:nvPr/>
      </p:nvGrpSpPr>
      <p:grpSpPr>
        <a:xfrm>
          <a:off x="0" y="0"/>
          <a:ext cx="0" cy="0"/>
          <a:chOff x="0" y="0"/>
          <a:chExt cx="0" cy="0"/>
        </a:xfrm>
      </p:grpSpPr>
      <p:sp>
        <p:nvSpPr>
          <p:cNvPr id="403" name="Google Shape;403;g32e7fcde9a5_1_517"/>
          <p:cNvSpPr>
            <a:spLocks noGrp="1"/>
          </p:cNvSpPr>
          <p:nvPr>
            <p:ph type="pic" idx="2"/>
          </p:nvPr>
        </p:nvSpPr>
        <p:spPr>
          <a:xfrm>
            <a:off x="-876957" y="2084005"/>
            <a:ext cx="5070000" cy="2870400"/>
          </a:xfrm>
          <a:prstGeom prst="rect">
            <a:avLst/>
          </a:prstGeom>
          <a:solidFill>
            <a:srgbClr val="E2E4E4"/>
          </a:solidFill>
          <a:ln>
            <a:noFill/>
          </a:ln>
        </p:spPr>
      </p:sp>
    </p:spTree>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creen_mockup_01">
  <p:cSld name="Screen_mockup_01">
    <p:spTree>
      <p:nvGrpSpPr>
        <p:cNvPr id="1" name="Shape 404"/>
        <p:cNvGrpSpPr/>
        <p:nvPr/>
      </p:nvGrpSpPr>
      <p:grpSpPr>
        <a:xfrm>
          <a:off x="0" y="0"/>
          <a:ext cx="0" cy="0"/>
          <a:chOff x="0" y="0"/>
          <a:chExt cx="0" cy="0"/>
        </a:xfrm>
      </p:grpSpPr>
      <p:sp>
        <p:nvSpPr>
          <p:cNvPr id="405" name="Google Shape;405;g32e7fcde9a5_1_519"/>
          <p:cNvSpPr>
            <a:spLocks noGrp="1"/>
          </p:cNvSpPr>
          <p:nvPr>
            <p:ph type="pic" idx="2"/>
          </p:nvPr>
        </p:nvSpPr>
        <p:spPr>
          <a:xfrm>
            <a:off x="3542643" y="1988755"/>
            <a:ext cx="5070000" cy="2870400"/>
          </a:xfrm>
          <a:prstGeom prst="rect">
            <a:avLst/>
          </a:prstGeom>
          <a:solidFill>
            <a:srgbClr val="E2E4E4"/>
          </a:solidFill>
          <a:ln>
            <a:noFill/>
          </a:ln>
        </p:spPr>
      </p:sp>
    </p:spTree>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creen_mockup 02">
  <p:cSld name="Screen_mockup 02">
    <p:spTree>
      <p:nvGrpSpPr>
        <p:cNvPr id="1" name="Shape 406"/>
        <p:cNvGrpSpPr/>
        <p:nvPr/>
      </p:nvGrpSpPr>
      <p:grpSpPr>
        <a:xfrm>
          <a:off x="0" y="0"/>
          <a:ext cx="0" cy="0"/>
          <a:chOff x="0" y="0"/>
          <a:chExt cx="0" cy="0"/>
        </a:xfrm>
      </p:grpSpPr>
      <p:sp>
        <p:nvSpPr>
          <p:cNvPr id="407" name="Google Shape;407;g32e7fcde9a5_1_521"/>
          <p:cNvSpPr>
            <a:spLocks noGrp="1"/>
          </p:cNvSpPr>
          <p:nvPr>
            <p:ph type="pic" idx="2"/>
          </p:nvPr>
        </p:nvSpPr>
        <p:spPr>
          <a:xfrm>
            <a:off x="-46803" y="2049724"/>
            <a:ext cx="5067000" cy="3167100"/>
          </a:xfrm>
          <a:prstGeom prst="rect">
            <a:avLst/>
          </a:prstGeom>
          <a:solidFill>
            <a:srgbClr val="E2E4E4"/>
          </a:solidFill>
          <a:ln>
            <a:noFill/>
          </a:ln>
        </p:spPr>
      </p:sp>
    </p:spTree>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8"/>
        <p:cNvGrpSpPr/>
        <p:nvPr/>
      </p:nvGrpSpPr>
      <p:grpSpPr>
        <a:xfrm>
          <a:off x="0" y="0"/>
          <a:ext cx="0" cy="0"/>
          <a:chOff x="0" y="0"/>
          <a:chExt cx="0" cy="0"/>
        </a:xfrm>
      </p:grpSpPr>
      <p:sp>
        <p:nvSpPr>
          <p:cNvPr id="409" name="Google Shape;409;g32e7fcde9a5_1_52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0" name="Google Shape;410;g32e7fcde9a5_1_52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1" name="Google Shape;411;g32e7fcde9a5_1_5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g32e7fcde9a5_1_5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g32e7fcde9a5_1_5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4"/>
        <p:cNvGrpSpPr/>
        <p:nvPr/>
      </p:nvGrpSpPr>
      <p:grpSpPr>
        <a:xfrm>
          <a:off x="0" y="0"/>
          <a:ext cx="0" cy="0"/>
          <a:chOff x="0" y="0"/>
          <a:chExt cx="0" cy="0"/>
        </a:xfrm>
      </p:grpSpPr>
      <p:sp>
        <p:nvSpPr>
          <p:cNvPr id="415" name="Google Shape;415;g32e7fcde9a5_1_52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g32e7fcde9a5_1_52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A5A7A7"/>
              </a:buClr>
              <a:buSzPts val="2400"/>
              <a:buNone/>
              <a:defRPr sz="2400">
                <a:solidFill>
                  <a:srgbClr val="A5A7A7"/>
                </a:solidFill>
              </a:defRPr>
            </a:lvl1pPr>
            <a:lvl2pPr marL="914400" lvl="1" indent="-228600" algn="l">
              <a:lnSpc>
                <a:spcPct val="90000"/>
              </a:lnSpc>
              <a:spcBef>
                <a:spcPts val="500"/>
              </a:spcBef>
              <a:spcAft>
                <a:spcPts val="0"/>
              </a:spcAft>
              <a:buClr>
                <a:srgbClr val="A5A7A7"/>
              </a:buClr>
              <a:buSzPts val="2000"/>
              <a:buNone/>
              <a:defRPr sz="2000">
                <a:solidFill>
                  <a:srgbClr val="A5A7A7"/>
                </a:solidFill>
              </a:defRPr>
            </a:lvl2pPr>
            <a:lvl3pPr marL="1371600" lvl="2" indent="-228600" algn="l">
              <a:lnSpc>
                <a:spcPct val="90000"/>
              </a:lnSpc>
              <a:spcBef>
                <a:spcPts val="500"/>
              </a:spcBef>
              <a:spcAft>
                <a:spcPts val="0"/>
              </a:spcAft>
              <a:buClr>
                <a:srgbClr val="A5A7A7"/>
              </a:buClr>
              <a:buSzPts val="1800"/>
              <a:buNone/>
              <a:defRPr sz="1800">
                <a:solidFill>
                  <a:srgbClr val="A5A7A7"/>
                </a:solidFill>
              </a:defRPr>
            </a:lvl3pPr>
            <a:lvl4pPr marL="1828800" lvl="3" indent="-228600" algn="l">
              <a:lnSpc>
                <a:spcPct val="90000"/>
              </a:lnSpc>
              <a:spcBef>
                <a:spcPts val="500"/>
              </a:spcBef>
              <a:spcAft>
                <a:spcPts val="0"/>
              </a:spcAft>
              <a:buClr>
                <a:srgbClr val="A5A7A7"/>
              </a:buClr>
              <a:buSzPts val="1600"/>
              <a:buNone/>
              <a:defRPr sz="1600">
                <a:solidFill>
                  <a:srgbClr val="A5A7A7"/>
                </a:solidFill>
              </a:defRPr>
            </a:lvl4pPr>
            <a:lvl5pPr marL="2286000" lvl="4" indent="-228600" algn="l">
              <a:lnSpc>
                <a:spcPct val="90000"/>
              </a:lnSpc>
              <a:spcBef>
                <a:spcPts val="500"/>
              </a:spcBef>
              <a:spcAft>
                <a:spcPts val="0"/>
              </a:spcAft>
              <a:buClr>
                <a:srgbClr val="A5A7A7"/>
              </a:buClr>
              <a:buSzPts val="1600"/>
              <a:buNone/>
              <a:defRPr sz="1600">
                <a:solidFill>
                  <a:srgbClr val="A5A7A7"/>
                </a:solidFill>
              </a:defRPr>
            </a:lvl5pPr>
            <a:lvl6pPr marL="2743200" lvl="5" indent="-228600" algn="l">
              <a:lnSpc>
                <a:spcPct val="90000"/>
              </a:lnSpc>
              <a:spcBef>
                <a:spcPts val="500"/>
              </a:spcBef>
              <a:spcAft>
                <a:spcPts val="0"/>
              </a:spcAft>
              <a:buClr>
                <a:srgbClr val="A5A7A7"/>
              </a:buClr>
              <a:buSzPts val="1600"/>
              <a:buNone/>
              <a:defRPr sz="1600">
                <a:solidFill>
                  <a:srgbClr val="A5A7A7"/>
                </a:solidFill>
              </a:defRPr>
            </a:lvl6pPr>
            <a:lvl7pPr marL="3200400" lvl="6" indent="-228600" algn="l">
              <a:lnSpc>
                <a:spcPct val="90000"/>
              </a:lnSpc>
              <a:spcBef>
                <a:spcPts val="500"/>
              </a:spcBef>
              <a:spcAft>
                <a:spcPts val="0"/>
              </a:spcAft>
              <a:buClr>
                <a:srgbClr val="A5A7A7"/>
              </a:buClr>
              <a:buSzPts val="1600"/>
              <a:buNone/>
              <a:defRPr sz="1600">
                <a:solidFill>
                  <a:srgbClr val="A5A7A7"/>
                </a:solidFill>
              </a:defRPr>
            </a:lvl7pPr>
            <a:lvl8pPr marL="3657600" lvl="7" indent="-228600" algn="l">
              <a:lnSpc>
                <a:spcPct val="90000"/>
              </a:lnSpc>
              <a:spcBef>
                <a:spcPts val="500"/>
              </a:spcBef>
              <a:spcAft>
                <a:spcPts val="0"/>
              </a:spcAft>
              <a:buClr>
                <a:srgbClr val="A5A7A7"/>
              </a:buClr>
              <a:buSzPts val="1600"/>
              <a:buNone/>
              <a:defRPr sz="1600">
                <a:solidFill>
                  <a:srgbClr val="A5A7A7"/>
                </a:solidFill>
              </a:defRPr>
            </a:lvl8pPr>
            <a:lvl9pPr marL="4114800" lvl="8" indent="-228600" algn="l">
              <a:lnSpc>
                <a:spcPct val="90000"/>
              </a:lnSpc>
              <a:spcBef>
                <a:spcPts val="500"/>
              </a:spcBef>
              <a:spcAft>
                <a:spcPts val="0"/>
              </a:spcAft>
              <a:buClr>
                <a:srgbClr val="A5A7A7"/>
              </a:buClr>
              <a:buSzPts val="1600"/>
              <a:buNone/>
              <a:defRPr sz="1600">
                <a:solidFill>
                  <a:srgbClr val="A5A7A7"/>
                </a:solidFill>
              </a:defRPr>
            </a:lvl9pPr>
          </a:lstStyle>
          <a:p>
            <a:endParaRPr/>
          </a:p>
        </p:txBody>
      </p:sp>
      <p:sp>
        <p:nvSpPr>
          <p:cNvPr id="417" name="Google Shape;417;g32e7fcde9a5_1_5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 name="Google Shape;418;g32e7fcde9a5_1_5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g32e7fcde9a5_1_5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0"/>
        <p:cNvGrpSpPr/>
        <p:nvPr/>
      </p:nvGrpSpPr>
      <p:grpSpPr>
        <a:xfrm>
          <a:off x="0" y="0"/>
          <a:ext cx="0" cy="0"/>
          <a:chOff x="0" y="0"/>
          <a:chExt cx="0" cy="0"/>
        </a:xfrm>
      </p:grpSpPr>
      <p:sp>
        <p:nvSpPr>
          <p:cNvPr id="421" name="Google Shape;421;g32e7fcde9a5_1_5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g32e7fcde9a5_1_53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g32e7fcde9a5_1_53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g32e7fcde9a5_1_5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5" name="Google Shape;425;g32e7fcde9a5_1_5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g32e7fcde9a5_1_5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7"/>
        <p:cNvGrpSpPr/>
        <p:nvPr/>
      </p:nvGrpSpPr>
      <p:grpSpPr>
        <a:xfrm>
          <a:off x="0" y="0"/>
          <a:ext cx="0" cy="0"/>
          <a:chOff x="0" y="0"/>
          <a:chExt cx="0" cy="0"/>
        </a:xfrm>
      </p:grpSpPr>
      <p:sp>
        <p:nvSpPr>
          <p:cNvPr id="428" name="Google Shape;428;g32e7fcde9a5_1_54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g32e7fcde9a5_1_54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0" name="Google Shape;430;g32e7fcde9a5_1_54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 name="Google Shape;431;g32e7fcde9a5_1_54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2" name="Google Shape;432;g32e7fcde9a5_1_54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g32e7fcde9a5_1_5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 name="Google Shape;434;g32e7fcde9a5_1_5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g32e7fcde9a5_1_5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6"/>
        <p:cNvGrpSpPr/>
        <p:nvPr/>
      </p:nvGrpSpPr>
      <p:grpSpPr>
        <a:xfrm>
          <a:off x="0" y="0"/>
          <a:ext cx="0" cy="0"/>
          <a:chOff x="0" y="0"/>
          <a:chExt cx="0" cy="0"/>
        </a:xfrm>
      </p:grpSpPr>
      <p:sp>
        <p:nvSpPr>
          <p:cNvPr id="437" name="Google Shape;437;g32e7fcde9a5_1_5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g32e7fcde9a5_1_5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g32e7fcde9a5_1_5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0" name="Google Shape;440;g32e7fcde9a5_1_5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1"/>
        <p:cNvGrpSpPr/>
        <p:nvPr/>
      </p:nvGrpSpPr>
      <p:grpSpPr>
        <a:xfrm>
          <a:off x="0" y="0"/>
          <a:ext cx="0" cy="0"/>
          <a:chOff x="0" y="0"/>
          <a:chExt cx="0" cy="0"/>
        </a:xfrm>
      </p:grpSpPr>
      <p:sp>
        <p:nvSpPr>
          <p:cNvPr id="442" name="Google Shape;442;g32e7fcde9a5_1_55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g32e7fcde9a5_1_55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4" name="Google Shape;444;g32e7fcde9a5_1_55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5" name="Google Shape;445;g32e7fcde9a5_1_5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g32e7fcde9a5_1_5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g32e7fcde9a5_1_5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8"/>
        <p:cNvGrpSpPr/>
        <p:nvPr/>
      </p:nvGrpSpPr>
      <p:grpSpPr>
        <a:xfrm>
          <a:off x="0" y="0"/>
          <a:ext cx="0" cy="0"/>
          <a:chOff x="0" y="0"/>
          <a:chExt cx="0" cy="0"/>
        </a:xfrm>
      </p:grpSpPr>
      <p:sp>
        <p:nvSpPr>
          <p:cNvPr id="449" name="Google Shape;449;g32e7fcde9a5_1_56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g32e7fcde9a5_1_563"/>
          <p:cNvSpPr>
            <a:spLocks noGrp="1"/>
          </p:cNvSpPr>
          <p:nvPr>
            <p:ph type="pic" idx="2"/>
          </p:nvPr>
        </p:nvSpPr>
        <p:spPr>
          <a:xfrm>
            <a:off x="5183188" y="987425"/>
            <a:ext cx="6172200" cy="4873500"/>
          </a:xfrm>
          <a:prstGeom prst="rect">
            <a:avLst/>
          </a:prstGeom>
          <a:noFill/>
          <a:ln>
            <a:noFill/>
          </a:ln>
        </p:spPr>
      </p:sp>
      <p:sp>
        <p:nvSpPr>
          <p:cNvPr id="451" name="Google Shape;451;g32e7fcde9a5_1_56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2" name="Google Shape;452;g32e7fcde9a5_1_5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g32e7fcde9a5_1_5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4" name="Google Shape;454;g32e7fcde9a5_1_5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ne_mockup 01">
  <p:cSld name="Phone_mockup 01">
    <p:spTree>
      <p:nvGrpSpPr>
        <p:cNvPr id="1" name="Shape 50"/>
        <p:cNvGrpSpPr/>
        <p:nvPr/>
      </p:nvGrpSpPr>
      <p:grpSpPr>
        <a:xfrm>
          <a:off x="0" y="0"/>
          <a:ext cx="0" cy="0"/>
          <a:chOff x="0" y="0"/>
          <a:chExt cx="0" cy="0"/>
        </a:xfrm>
      </p:grpSpPr>
      <p:sp>
        <p:nvSpPr>
          <p:cNvPr id="51" name="Google Shape;51;p75"/>
          <p:cNvSpPr>
            <a:spLocks noGrp="1"/>
          </p:cNvSpPr>
          <p:nvPr>
            <p:ph type="pic" idx="2"/>
          </p:nvPr>
        </p:nvSpPr>
        <p:spPr>
          <a:xfrm>
            <a:off x="3919118" y="2166929"/>
            <a:ext cx="1672284" cy="2967716"/>
          </a:xfrm>
          <a:prstGeom prst="rect">
            <a:avLst/>
          </a:prstGeom>
          <a:solidFill>
            <a:srgbClr val="C6C9C9"/>
          </a:solidFill>
          <a:ln>
            <a:noFill/>
          </a:ln>
        </p:spPr>
      </p:sp>
      <p:sp>
        <p:nvSpPr>
          <p:cNvPr id="52" name="Google Shape;52;p75"/>
          <p:cNvSpPr>
            <a:spLocks noGrp="1"/>
          </p:cNvSpPr>
          <p:nvPr>
            <p:ph type="pic" idx="3"/>
          </p:nvPr>
        </p:nvSpPr>
        <p:spPr>
          <a:xfrm>
            <a:off x="6600599" y="2166929"/>
            <a:ext cx="1672284" cy="2967716"/>
          </a:xfrm>
          <a:prstGeom prst="rect">
            <a:avLst/>
          </a:prstGeom>
          <a:solidFill>
            <a:srgbClr val="C6C9C9"/>
          </a:solidFill>
          <a:ln>
            <a:noFill/>
          </a:ln>
        </p:spPr>
      </p:sp>
      <p:sp>
        <p:nvSpPr>
          <p:cNvPr id="53" name="Google Shape;53;p75"/>
          <p:cNvSpPr>
            <a:spLocks noGrp="1"/>
          </p:cNvSpPr>
          <p:nvPr>
            <p:ph type="pic" idx="4"/>
          </p:nvPr>
        </p:nvSpPr>
        <p:spPr>
          <a:xfrm>
            <a:off x="5134187" y="1815253"/>
            <a:ext cx="1923627" cy="3413760"/>
          </a:xfrm>
          <a:prstGeom prst="rect">
            <a:avLst/>
          </a:prstGeom>
          <a:solidFill>
            <a:srgbClr val="E2E4E4"/>
          </a:solidFill>
          <a:ln>
            <a:no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5"/>
        <p:cNvGrpSpPr/>
        <p:nvPr/>
      </p:nvGrpSpPr>
      <p:grpSpPr>
        <a:xfrm>
          <a:off x="0" y="0"/>
          <a:ext cx="0" cy="0"/>
          <a:chOff x="0" y="0"/>
          <a:chExt cx="0" cy="0"/>
        </a:xfrm>
      </p:grpSpPr>
      <p:sp>
        <p:nvSpPr>
          <p:cNvPr id="456" name="Google Shape;456;g32e7fcde9a5_1_5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7" name="Google Shape;457;g32e7fcde9a5_1_57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8" name="Google Shape;458;g32e7fcde9a5_1_5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g32e7fcde9a5_1_5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0" name="Google Shape;460;g32e7fcde9a5_1_5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1"/>
        <p:cNvGrpSpPr/>
        <p:nvPr/>
      </p:nvGrpSpPr>
      <p:grpSpPr>
        <a:xfrm>
          <a:off x="0" y="0"/>
          <a:ext cx="0" cy="0"/>
          <a:chOff x="0" y="0"/>
          <a:chExt cx="0" cy="0"/>
        </a:xfrm>
      </p:grpSpPr>
      <p:sp>
        <p:nvSpPr>
          <p:cNvPr id="462" name="Google Shape;462;g32e7fcde9a5_1_57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g32e7fcde9a5_1_57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g32e7fcde9a5_1_5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5" name="Google Shape;465;g32e7fcde9a5_1_5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6" name="Google Shape;466;g32e7fcde9a5_1_5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67"/>
        <p:cNvGrpSpPr/>
        <p:nvPr/>
      </p:nvGrpSpPr>
      <p:grpSpPr>
        <a:xfrm>
          <a:off x="0" y="0"/>
          <a:ext cx="0" cy="0"/>
          <a:chOff x="0" y="0"/>
          <a:chExt cx="0" cy="0"/>
        </a:xfrm>
      </p:grpSpPr>
      <p:cxnSp>
        <p:nvCxnSpPr>
          <p:cNvPr id="468" name="Google Shape;468;g32e7fcde9a5_1_582"/>
          <p:cNvCxnSpPr/>
          <p:nvPr/>
        </p:nvCxnSpPr>
        <p:spPr>
          <a:xfrm>
            <a:off x="8107680" y="2328672"/>
            <a:ext cx="1499700" cy="2670000"/>
          </a:xfrm>
          <a:prstGeom prst="straightConnector1">
            <a:avLst/>
          </a:prstGeom>
          <a:noFill/>
          <a:ln w="31750" cap="flat" cmpd="sng">
            <a:solidFill>
              <a:schemeClr val="accent2"/>
            </a:solidFill>
            <a:prstDash val="solid"/>
            <a:miter lim="800000"/>
            <a:headEnd type="none" w="sm" len="sm"/>
            <a:tailEnd type="none" w="sm" len="sm"/>
          </a:ln>
        </p:spPr>
      </p:cxnSp>
      <p:cxnSp>
        <p:nvCxnSpPr>
          <p:cNvPr id="469" name="Google Shape;469;g32e7fcde9a5_1_582"/>
          <p:cNvCxnSpPr/>
          <p:nvPr/>
        </p:nvCxnSpPr>
        <p:spPr>
          <a:xfrm flipH="1">
            <a:off x="8095896" y="2328672"/>
            <a:ext cx="1511400" cy="2670000"/>
          </a:xfrm>
          <a:prstGeom prst="straightConnector1">
            <a:avLst/>
          </a:prstGeom>
          <a:noFill/>
          <a:ln w="31750" cap="flat" cmpd="sng">
            <a:solidFill>
              <a:schemeClr val="accent2"/>
            </a:solidFill>
            <a:prstDash val="solid"/>
            <a:miter lim="800000"/>
            <a:headEnd type="none" w="sm" len="sm"/>
            <a:tailEnd type="none" w="sm" len="sm"/>
          </a:ln>
        </p:spPr>
      </p:cxnSp>
      <p:cxnSp>
        <p:nvCxnSpPr>
          <p:cNvPr id="470" name="Google Shape;470;g32e7fcde9a5_1_582"/>
          <p:cNvCxnSpPr/>
          <p:nvPr/>
        </p:nvCxnSpPr>
        <p:spPr>
          <a:xfrm>
            <a:off x="7339775" y="3636264"/>
            <a:ext cx="2999100" cy="0"/>
          </a:xfrm>
          <a:prstGeom prst="straightConnector1">
            <a:avLst/>
          </a:prstGeom>
          <a:noFill/>
          <a:ln w="31750" cap="flat" cmpd="sng">
            <a:solidFill>
              <a:schemeClr val="accent2"/>
            </a:solidFill>
            <a:prstDash val="solid"/>
            <a:miter lim="800000"/>
            <a:headEnd type="none" w="sm" len="sm"/>
            <a:tailEnd type="none" w="sm" len="sm"/>
          </a:ln>
        </p:spPr>
      </p:cxnSp>
      <p:sp>
        <p:nvSpPr>
          <p:cNvPr id="471" name="Google Shape;471;g32e7fcde9a5_1_582"/>
          <p:cNvSpPr>
            <a:spLocks noGrp="1"/>
          </p:cNvSpPr>
          <p:nvPr>
            <p:ph type="pic" idx="2"/>
          </p:nvPr>
        </p:nvSpPr>
        <p:spPr>
          <a:xfrm>
            <a:off x="7461695" y="1683301"/>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472" name="Google Shape;472;g32e7fcde9a5_1_582"/>
          <p:cNvSpPr>
            <a:spLocks noGrp="1"/>
          </p:cNvSpPr>
          <p:nvPr>
            <p:ph type="pic" idx="3"/>
          </p:nvPr>
        </p:nvSpPr>
        <p:spPr>
          <a:xfrm>
            <a:off x="8973503" y="1683301"/>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473" name="Google Shape;473;g32e7fcde9a5_1_582"/>
          <p:cNvSpPr>
            <a:spLocks noGrp="1"/>
          </p:cNvSpPr>
          <p:nvPr>
            <p:ph type="pic" idx="4"/>
          </p:nvPr>
        </p:nvSpPr>
        <p:spPr>
          <a:xfrm>
            <a:off x="7461695" y="4320815"/>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474" name="Google Shape;474;g32e7fcde9a5_1_582"/>
          <p:cNvSpPr>
            <a:spLocks noGrp="1"/>
          </p:cNvSpPr>
          <p:nvPr>
            <p:ph type="pic" idx="5"/>
          </p:nvPr>
        </p:nvSpPr>
        <p:spPr>
          <a:xfrm>
            <a:off x="8973503" y="4320815"/>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475" name="Google Shape;475;g32e7fcde9a5_1_582"/>
          <p:cNvSpPr>
            <a:spLocks noGrp="1"/>
          </p:cNvSpPr>
          <p:nvPr>
            <p:ph type="pic" idx="6"/>
          </p:nvPr>
        </p:nvSpPr>
        <p:spPr>
          <a:xfrm>
            <a:off x="9704801" y="3002058"/>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476" name="Google Shape;476;g32e7fcde9a5_1_582"/>
          <p:cNvSpPr>
            <a:spLocks noGrp="1"/>
          </p:cNvSpPr>
          <p:nvPr>
            <p:ph type="pic" idx="7"/>
          </p:nvPr>
        </p:nvSpPr>
        <p:spPr>
          <a:xfrm>
            <a:off x="6705569" y="3002058"/>
            <a:ext cx="1268400" cy="1268400"/>
          </a:xfrm>
          <a:prstGeom prst="ellipse">
            <a:avLst/>
          </a:prstGeom>
          <a:solidFill>
            <a:srgbClr val="C8CDCD"/>
          </a:solidFill>
          <a:ln w="31750" cap="flat" cmpd="sng">
            <a:solidFill>
              <a:schemeClr val="accent1"/>
            </a:solidFill>
            <a:prstDash val="solid"/>
            <a:round/>
            <a:headEnd type="none" w="sm" len="sm"/>
            <a:tailEnd type="none" w="sm" len="sm"/>
          </a:ln>
        </p:spPr>
      </p:sp>
      <p:sp>
        <p:nvSpPr>
          <p:cNvPr id="477" name="Google Shape;477;g32e7fcde9a5_1_582"/>
          <p:cNvSpPr/>
          <p:nvPr/>
        </p:nvSpPr>
        <p:spPr>
          <a:xfrm>
            <a:off x="8240919" y="3037791"/>
            <a:ext cx="1197000" cy="1197000"/>
          </a:xfrm>
          <a:prstGeom prst="ellipse">
            <a:avLst/>
          </a:prstGeom>
          <a:solidFill>
            <a:schemeClr val="lt1"/>
          </a:solidFill>
          <a:ln w="31750" cap="flat" cmpd="sng">
            <a:solidFill>
              <a:srgbClr val="0446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82"/>
        <p:cNvGrpSpPr/>
        <p:nvPr/>
      </p:nvGrpSpPr>
      <p:grpSpPr>
        <a:xfrm>
          <a:off x="0" y="0"/>
          <a:ext cx="0" cy="0"/>
          <a:chOff x="0" y="0"/>
          <a:chExt cx="0" cy="0"/>
        </a:xfrm>
      </p:grpSpPr>
      <p:sp>
        <p:nvSpPr>
          <p:cNvPr id="483" name="Google Shape;483;g32e9c8efb46_0_70"/>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484" name="Google Shape;484;g32e9c8efb46_0_70"/>
          <p:cNvSpPr txBox="1">
            <a:spLocks noGrp="1"/>
          </p:cNvSpPr>
          <p:nvPr>
            <p:ph type="body" idx="1"/>
          </p:nvPr>
        </p:nvSpPr>
        <p:spPr>
          <a:xfrm>
            <a:off x="635000" y="1473215"/>
            <a:ext cx="10941000" cy="3879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485" name="Google Shape;485;g32e9c8efb46_0_70"/>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0" type="tx">
  <p:cSld name="TITLE_AND_BODY">
    <p:spTree>
      <p:nvGrpSpPr>
        <p:cNvPr id="1" name="Shape 486"/>
        <p:cNvGrpSpPr/>
        <p:nvPr/>
      </p:nvGrpSpPr>
      <p:grpSpPr>
        <a:xfrm>
          <a:off x="0" y="0"/>
          <a:ext cx="0" cy="0"/>
          <a:chOff x="0" y="0"/>
          <a:chExt cx="0" cy="0"/>
        </a:xfrm>
      </p:grpSpPr>
      <p:sp>
        <p:nvSpPr>
          <p:cNvPr id="487" name="Google Shape;487;g32e9c8efb46_0_74"/>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488" name="Google Shape;488;g32e9c8efb46_0_74"/>
          <p:cNvSpPr txBox="1">
            <a:spLocks noGrp="1"/>
          </p:cNvSpPr>
          <p:nvPr>
            <p:ph type="body" idx="1"/>
          </p:nvPr>
        </p:nvSpPr>
        <p:spPr>
          <a:xfrm>
            <a:off x="635000" y="1473215"/>
            <a:ext cx="10941000" cy="3879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489" name="Google Shape;489;g32e9c8efb46_0_74"/>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90"/>
        <p:cNvGrpSpPr/>
        <p:nvPr/>
      </p:nvGrpSpPr>
      <p:grpSpPr>
        <a:xfrm>
          <a:off x="0" y="0"/>
          <a:ext cx="0" cy="0"/>
          <a:chOff x="0" y="0"/>
          <a:chExt cx="0" cy="0"/>
        </a:xfrm>
      </p:grpSpPr>
      <p:pic>
        <p:nvPicPr>
          <p:cNvPr id="491" name="Google Shape;491;g32e9c8efb46_0_78" descr="bg object 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92" name="Google Shape;492;g32e9c8efb46_0_78"/>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493" name="Google Shape;493;g32e9c8efb46_0_78"/>
          <p:cNvSpPr txBox="1">
            <a:spLocks noGrp="1"/>
          </p:cNvSpPr>
          <p:nvPr>
            <p:ph type="body" idx="1"/>
          </p:nvPr>
        </p:nvSpPr>
        <p:spPr>
          <a:xfrm>
            <a:off x="609599" y="1577340"/>
            <a:ext cx="5303700" cy="45264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494" name="Google Shape;494;g32e9c8efb46_0_78"/>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0">
  <p:cSld name="Blank 0">
    <p:spTree>
      <p:nvGrpSpPr>
        <p:cNvPr id="1" name="Shape 495"/>
        <p:cNvGrpSpPr/>
        <p:nvPr/>
      </p:nvGrpSpPr>
      <p:grpSpPr>
        <a:xfrm>
          <a:off x="0" y="0"/>
          <a:ext cx="0" cy="0"/>
          <a:chOff x="0" y="0"/>
          <a:chExt cx="0" cy="0"/>
        </a:xfrm>
      </p:grpSpPr>
      <p:sp>
        <p:nvSpPr>
          <p:cNvPr id="496" name="Google Shape;496;g32e9c8efb46_0_83"/>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7"/>
        <p:cNvGrpSpPr/>
        <p:nvPr/>
      </p:nvGrpSpPr>
      <p:grpSpPr>
        <a:xfrm>
          <a:off x="0" y="0"/>
          <a:ext cx="0" cy="0"/>
          <a:chOff x="0" y="0"/>
          <a:chExt cx="0" cy="0"/>
        </a:xfrm>
      </p:grpSpPr>
      <p:sp>
        <p:nvSpPr>
          <p:cNvPr id="498" name="Google Shape;498;g32e9c8efb46_0_85"/>
          <p:cNvSpPr txBox="1">
            <a:spLocks noGrp="1"/>
          </p:cNvSpPr>
          <p:nvPr>
            <p:ph type="dt" idx="10"/>
          </p:nvPr>
        </p:nvSpPr>
        <p:spPr>
          <a:xfrm>
            <a:off x="838200" y="6356350"/>
            <a:ext cx="2743200" cy="365100"/>
          </a:xfrm>
          <a:prstGeom prst="rect">
            <a:avLst/>
          </a:prstGeom>
          <a:noFill/>
          <a:ln>
            <a:noFill/>
          </a:ln>
        </p:spPr>
        <p:txBody>
          <a:bodyPr spcFirstLastPara="1" wrap="square" lIns="45725" tIns="22850" rIns="45725" bIns="22850" anchor="ctr" anchorCtr="0">
            <a:noAutofit/>
          </a:bodyPr>
          <a:lstStyle>
            <a:lvl1pPr marR="0" lvl="0"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1pPr>
            <a:lvl2pPr marR="0" lvl="1"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2pPr>
            <a:lvl3pPr marR="0" lvl="2"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3pPr>
            <a:lvl4pPr marR="0" lvl="3"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4pPr>
            <a:lvl5pPr marR="0" lvl="4"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5pPr>
            <a:lvl6pPr marR="0" lvl="5"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6pPr>
            <a:lvl7pPr marR="0" lvl="6"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7pPr>
            <a:lvl8pPr marR="0" lvl="7"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8pPr>
            <a:lvl9pPr marR="0" lvl="8"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9pPr>
          </a:lstStyle>
          <a:p>
            <a:endParaRPr/>
          </a:p>
        </p:txBody>
      </p:sp>
      <p:sp>
        <p:nvSpPr>
          <p:cNvPr id="499" name="Google Shape;499;g32e9c8efb46_0_85"/>
          <p:cNvSpPr txBox="1">
            <a:spLocks noGrp="1"/>
          </p:cNvSpPr>
          <p:nvPr>
            <p:ph type="ftr" idx="11"/>
          </p:nvPr>
        </p:nvSpPr>
        <p:spPr>
          <a:xfrm>
            <a:off x="4038600" y="6356350"/>
            <a:ext cx="4114800" cy="365100"/>
          </a:xfrm>
          <a:prstGeom prst="rect">
            <a:avLst/>
          </a:prstGeom>
          <a:noFill/>
          <a:ln>
            <a:noFill/>
          </a:ln>
        </p:spPr>
        <p:txBody>
          <a:bodyPr spcFirstLastPara="1" wrap="square" lIns="45725" tIns="22850" rIns="45725" bIns="22850" anchor="ctr" anchorCtr="0">
            <a:noAutofit/>
          </a:bodyPr>
          <a:lstStyle>
            <a:lvl1pPr marR="0" lvl="0" algn="ctr">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1pPr>
            <a:lvl2pPr marR="0" lvl="1"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2pPr>
            <a:lvl3pPr marR="0" lvl="2"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3pPr>
            <a:lvl4pPr marR="0" lvl="3"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4pPr>
            <a:lvl5pPr marR="0" lvl="4"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5pPr>
            <a:lvl6pPr marR="0" lvl="5"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6pPr>
            <a:lvl7pPr marR="0" lvl="6"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7pPr>
            <a:lvl8pPr marR="0" lvl="7"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8pPr>
            <a:lvl9pPr marR="0" lvl="8" algn="l">
              <a:lnSpc>
                <a:spcPct val="100000"/>
              </a:lnSpc>
              <a:spcBef>
                <a:spcPts val="0"/>
              </a:spcBef>
              <a:spcAft>
                <a:spcPts val="0"/>
              </a:spcAft>
              <a:buClr>
                <a:srgbClr val="085386"/>
              </a:buClr>
              <a:buSzPts val="700"/>
              <a:buFont typeface="Arial"/>
              <a:buNone/>
              <a:defRPr sz="3300" b="0" i="0" u="none" strike="noStrike" cap="none">
                <a:solidFill>
                  <a:srgbClr val="085386"/>
                </a:solidFill>
                <a:latin typeface="Arial"/>
                <a:ea typeface="Arial"/>
                <a:cs typeface="Arial"/>
                <a:sym typeface="Arial"/>
              </a:defRPr>
            </a:lvl9pPr>
          </a:lstStyle>
          <a:p>
            <a:endParaRPr/>
          </a:p>
        </p:txBody>
      </p:sp>
      <p:sp>
        <p:nvSpPr>
          <p:cNvPr id="500" name="Google Shape;500;g32e9c8efb46_0_85"/>
          <p:cNvSpPr txBox="1">
            <a:spLocks noGrp="1"/>
          </p:cNvSpPr>
          <p:nvPr>
            <p:ph type="sldNum" idx="12"/>
          </p:nvPr>
        </p:nvSpPr>
        <p:spPr>
          <a:xfrm>
            <a:off x="8610600" y="6356350"/>
            <a:ext cx="2743200" cy="3651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1"/>
        <p:cNvGrpSpPr/>
        <p:nvPr/>
      </p:nvGrpSpPr>
      <p:grpSpPr>
        <a:xfrm>
          <a:off x="0" y="0"/>
          <a:ext cx="0" cy="0"/>
          <a:chOff x="0" y="0"/>
          <a:chExt cx="0" cy="0"/>
        </a:xfrm>
      </p:grpSpPr>
      <p:pic>
        <p:nvPicPr>
          <p:cNvPr id="502" name="Google Shape;502;g32e9c8efb46_0_89" descr="bg object 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503" name="Google Shape;503;g32e9c8efb46_0_89"/>
          <p:cNvSpPr txBox="1">
            <a:spLocks noGrp="1"/>
          </p:cNvSpPr>
          <p:nvPr>
            <p:ph type="title"/>
          </p:nvPr>
        </p:nvSpPr>
        <p:spPr>
          <a:xfrm>
            <a:off x="914400" y="2125980"/>
            <a:ext cx="10363200" cy="144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504" name="Google Shape;504;g32e9c8efb46_0_89"/>
          <p:cNvSpPr txBox="1">
            <a:spLocks noGrp="1"/>
          </p:cNvSpPr>
          <p:nvPr>
            <p:ph type="body" idx="1"/>
          </p:nvPr>
        </p:nvSpPr>
        <p:spPr>
          <a:xfrm>
            <a:off x="1828799" y="3840480"/>
            <a:ext cx="8534400" cy="17145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a:lvl1pPr>
            <a:lvl2pPr marL="914400" lvl="1" indent="-228600" algn="l">
              <a:lnSpc>
                <a:spcPct val="100000"/>
              </a:lnSpc>
              <a:spcBef>
                <a:spcPts val="0"/>
              </a:spcBef>
              <a:spcAft>
                <a:spcPts val="0"/>
              </a:spcAft>
              <a:buClr>
                <a:srgbClr val="000000"/>
              </a:buClr>
              <a:buSzPts val="900"/>
              <a:buNone/>
              <a:defRPr/>
            </a:lvl2pPr>
            <a:lvl3pPr marL="1371600" lvl="2" indent="-228600" algn="l">
              <a:lnSpc>
                <a:spcPct val="100000"/>
              </a:lnSpc>
              <a:spcBef>
                <a:spcPts val="0"/>
              </a:spcBef>
              <a:spcAft>
                <a:spcPts val="0"/>
              </a:spcAft>
              <a:buClr>
                <a:srgbClr val="000000"/>
              </a:buClr>
              <a:buSzPts val="900"/>
              <a:buNone/>
              <a:defRPr/>
            </a:lvl3pPr>
            <a:lvl4pPr marL="1828800" lvl="3" indent="-228600" algn="l">
              <a:lnSpc>
                <a:spcPct val="100000"/>
              </a:lnSpc>
              <a:spcBef>
                <a:spcPts val="0"/>
              </a:spcBef>
              <a:spcAft>
                <a:spcPts val="0"/>
              </a:spcAft>
              <a:buClr>
                <a:srgbClr val="000000"/>
              </a:buClr>
              <a:buSzPts val="900"/>
              <a:buNone/>
              <a:defRPr/>
            </a:lvl4pPr>
            <a:lvl5pPr marL="2286000" lvl="4" indent="-228600" algn="l">
              <a:lnSpc>
                <a:spcPct val="100000"/>
              </a:lnSpc>
              <a:spcBef>
                <a:spcPts val="0"/>
              </a:spcBef>
              <a:spcAft>
                <a:spcPts val="0"/>
              </a:spcAft>
              <a:buClr>
                <a:srgbClr val="000000"/>
              </a:buClr>
              <a:buSzPts val="900"/>
              <a:buNone/>
              <a:defRPr/>
            </a:lvl5pPr>
            <a:lvl6pPr marL="2743200" lvl="5" indent="-228600" algn="l">
              <a:lnSpc>
                <a:spcPct val="100000"/>
              </a:lnSpc>
              <a:spcBef>
                <a:spcPts val="0"/>
              </a:spcBef>
              <a:spcAft>
                <a:spcPts val="0"/>
              </a:spcAft>
              <a:buClr>
                <a:srgbClr val="000000"/>
              </a:buClr>
              <a:buSzPts val="900"/>
              <a:buNone/>
              <a:defRPr/>
            </a:lvl6pPr>
            <a:lvl7pPr marL="3200400" lvl="6" indent="-228600" algn="l">
              <a:lnSpc>
                <a:spcPct val="100000"/>
              </a:lnSpc>
              <a:spcBef>
                <a:spcPts val="0"/>
              </a:spcBef>
              <a:spcAft>
                <a:spcPts val="0"/>
              </a:spcAft>
              <a:buClr>
                <a:srgbClr val="000000"/>
              </a:buClr>
              <a:buSzPts val="900"/>
              <a:buNone/>
              <a:defRPr/>
            </a:lvl7pPr>
            <a:lvl8pPr marL="3657600" lvl="7" indent="-228600" algn="l">
              <a:lnSpc>
                <a:spcPct val="100000"/>
              </a:lnSpc>
              <a:spcBef>
                <a:spcPts val="0"/>
              </a:spcBef>
              <a:spcAft>
                <a:spcPts val="0"/>
              </a:spcAft>
              <a:buClr>
                <a:srgbClr val="000000"/>
              </a:buClr>
              <a:buSzPts val="900"/>
              <a:buNone/>
              <a:defRPr/>
            </a:lvl8pPr>
            <a:lvl9pPr marL="4114800" lvl="8" indent="-228600" algn="l">
              <a:lnSpc>
                <a:spcPct val="100000"/>
              </a:lnSpc>
              <a:spcBef>
                <a:spcPts val="0"/>
              </a:spcBef>
              <a:spcAft>
                <a:spcPts val="0"/>
              </a:spcAft>
              <a:buClr>
                <a:srgbClr val="000000"/>
              </a:buClr>
              <a:buSzPts val="900"/>
              <a:buNone/>
              <a:defRPr/>
            </a:lvl9pPr>
          </a:lstStyle>
          <a:p>
            <a:endParaRPr/>
          </a:p>
        </p:txBody>
      </p:sp>
      <p:sp>
        <p:nvSpPr>
          <p:cNvPr id="505" name="Google Shape;505;g32e9c8efb46_0_89"/>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0">
  <p:cSld name="Title Only 0">
    <p:spTree>
      <p:nvGrpSpPr>
        <p:cNvPr id="1" name="Shape 506"/>
        <p:cNvGrpSpPr/>
        <p:nvPr/>
      </p:nvGrpSpPr>
      <p:grpSpPr>
        <a:xfrm>
          <a:off x="0" y="0"/>
          <a:ext cx="0" cy="0"/>
          <a:chOff x="0" y="0"/>
          <a:chExt cx="0" cy="0"/>
        </a:xfrm>
      </p:grpSpPr>
      <p:sp>
        <p:nvSpPr>
          <p:cNvPr id="507" name="Google Shape;507;g32e9c8efb46_0_94"/>
          <p:cNvSpPr txBox="1">
            <a:spLocks noGrp="1"/>
          </p:cNvSpPr>
          <p:nvPr>
            <p:ph type="title"/>
          </p:nvPr>
        </p:nvSpPr>
        <p:spPr>
          <a:xfrm>
            <a:off x="2393527" y="1594615"/>
            <a:ext cx="7404900" cy="21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B97D4"/>
              </a:buClr>
              <a:buSzPts val="900"/>
              <a:buNone/>
              <a:defRPr/>
            </a:lvl1pPr>
            <a:lvl2pPr lvl="1" algn="l">
              <a:lnSpc>
                <a:spcPct val="100000"/>
              </a:lnSpc>
              <a:spcBef>
                <a:spcPts val="0"/>
              </a:spcBef>
              <a:spcAft>
                <a:spcPts val="0"/>
              </a:spcAft>
              <a:buClr>
                <a:srgbClr val="1B97D4"/>
              </a:buClr>
              <a:buSzPts val="900"/>
              <a:buNone/>
              <a:defRPr/>
            </a:lvl2pPr>
            <a:lvl3pPr lvl="2" algn="l">
              <a:lnSpc>
                <a:spcPct val="100000"/>
              </a:lnSpc>
              <a:spcBef>
                <a:spcPts val="0"/>
              </a:spcBef>
              <a:spcAft>
                <a:spcPts val="0"/>
              </a:spcAft>
              <a:buClr>
                <a:srgbClr val="1B97D4"/>
              </a:buClr>
              <a:buSzPts val="900"/>
              <a:buNone/>
              <a:defRPr/>
            </a:lvl3pPr>
            <a:lvl4pPr lvl="3" algn="l">
              <a:lnSpc>
                <a:spcPct val="100000"/>
              </a:lnSpc>
              <a:spcBef>
                <a:spcPts val="0"/>
              </a:spcBef>
              <a:spcAft>
                <a:spcPts val="0"/>
              </a:spcAft>
              <a:buClr>
                <a:srgbClr val="1B97D4"/>
              </a:buClr>
              <a:buSzPts val="900"/>
              <a:buNone/>
              <a:defRPr/>
            </a:lvl4pPr>
            <a:lvl5pPr lvl="4" algn="l">
              <a:lnSpc>
                <a:spcPct val="100000"/>
              </a:lnSpc>
              <a:spcBef>
                <a:spcPts val="0"/>
              </a:spcBef>
              <a:spcAft>
                <a:spcPts val="0"/>
              </a:spcAft>
              <a:buClr>
                <a:srgbClr val="1B97D4"/>
              </a:buClr>
              <a:buSzPts val="900"/>
              <a:buNone/>
              <a:defRPr/>
            </a:lvl5pPr>
            <a:lvl6pPr lvl="5" algn="l">
              <a:lnSpc>
                <a:spcPct val="100000"/>
              </a:lnSpc>
              <a:spcBef>
                <a:spcPts val="0"/>
              </a:spcBef>
              <a:spcAft>
                <a:spcPts val="0"/>
              </a:spcAft>
              <a:buClr>
                <a:srgbClr val="1B97D4"/>
              </a:buClr>
              <a:buSzPts val="900"/>
              <a:buNone/>
              <a:defRPr/>
            </a:lvl6pPr>
            <a:lvl7pPr lvl="6" algn="l">
              <a:lnSpc>
                <a:spcPct val="100000"/>
              </a:lnSpc>
              <a:spcBef>
                <a:spcPts val="0"/>
              </a:spcBef>
              <a:spcAft>
                <a:spcPts val="0"/>
              </a:spcAft>
              <a:buClr>
                <a:srgbClr val="1B97D4"/>
              </a:buClr>
              <a:buSzPts val="900"/>
              <a:buNone/>
              <a:defRPr/>
            </a:lvl7pPr>
            <a:lvl8pPr lvl="7" algn="l">
              <a:lnSpc>
                <a:spcPct val="100000"/>
              </a:lnSpc>
              <a:spcBef>
                <a:spcPts val="0"/>
              </a:spcBef>
              <a:spcAft>
                <a:spcPts val="0"/>
              </a:spcAft>
              <a:buClr>
                <a:srgbClr val="1B97D4"/>
              </a:buClr>
              <a:buSzPts val="900"/>
              <a:buNone/>
              <a:defRPr/>
            </a:lvl8pPr>
            <a:lvl9pPr lvl="8" algn="l">
              <a:lnSpc>
                <a:spcPct val="100000"/>
              </a:lnSpc>
              <a:spcBef>
                <a:spcPts val="0"/>
              </a:spcBef>
              <a:spcAft>
                <a:spcPts val="0"/>
              </a:spcAft>
              <a:buClr>
                <a:srgbClr val="1B97D4"/>
              </a:buClr>
              <a:buSzPts val="900"/>
              <a:buNone/>
              <a:defRPr/>
            </a:lvl9pPr>
          </a:lstStyle>
          <a:p>
            <a:endParaRPr/>
          </a:p>
        </p:txBody>
      </p:sp>
      <p:sp>
        <p:nvSpPr>
          <p:cNvPr id="508" name="Google Shape;508;g32e9c8efb46_0_94"/>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5.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theme" Target="../theme/theme7.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A5A7A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A5A7A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1"/>
        <p:cNvGrpSpPr/>
        <p:nvPr/>
      </p:nvGrpSpPr>
      <p:grpSpPr>
        <a:xfrm>
          <a:off x="0" y="0"/>
          <a:ext cx="0" cy="0"/>
          <a:chOff x="0" y="0"/>
          <a:chExt cx="0" cy="0"/>
        </a:xfrm>
      </p:grpSpPr>
      <p:sp>
        <p:nvSpPr>
          <p:cNvPr id="132" name="Google Shape;132;g30f7abc3c6c_0_11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 name="Google Shape;133;g30f7abc3c6c_0_114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g30f7abc3c6c_0_1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A5A7A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g30f7abc3c6c_0_1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A5A7A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g30f7abc3c6c_0_1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1"/>
        <p:cNvGrpSpPr/>
        <p:nvPr/>
      </p:nvGrpSpPr>
      <p:grpSpPr>
        <a:xfrm>
          <a:off x="0" y="0"/>
          <a:ext cx="0" cy="0"/>
          <a:chOff x="0" y="0"/>
          <a:chExt cx="0" cy="0"/>
        </a:xfrm>
      </p:grpSpPr>
      <p:sp>
        <p:nvSpPr>
          <p:cNvPr id="252" name="Google Shape;252;g27fbaef025a_0_240"/>
          <p:cNvSpPr txBox="1">
            <a:spLocks noGrp="1"/>
          </p:cNvSpPr>
          <p:nvPr>
            <p:ph type="title"/>
          </p:nvPr>
        </p:nvSpPr>
        <p:spPr>
          <a:xfrm>
            <a:off x="609600" y="274637"/>
            <a:ext cx="10972800" cy="1325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1pPr>
            <a:lvl2pPr marR="0" lvl="1"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2pPr>
            <a:lvl3pPr marR="0" lvl="2"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3pPr>
            <a:lvl4pPr marR="0" lvl="3"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4pPr>
            <a:lvl5pPr marR="0" lvl="4"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5pPr>
            <a:lvl6pPr marR="0" lvl="5"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6pPr>
            <a:lvl7pPr marR="0" lvl="6"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7pPr>
            <a:lvl8pPr marR="0" lvl="7"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8pPr>
            <a:lvl9pPr marR="0" lvl="8"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9pPr>
          </a:lstStyle>
          <a:p>
            <a:endParaRPr/>
          </a:p>
        </p:txBody>
      </p:sp>
      <p:sp>
        <p:nvSpPr>
          <p:cNvPr id="253" name="Google Shape;253;g27fbaef025a_0_240"/>
          <p:cNvSpPr txBox="1">
            <a:spLocks noGrp="1"/>
          </p:cNvSpPr>
          <p:nvPr>
            <p:ph type="body" idx="1"/>
          </p:nvPr>
        </p:nvSpPr>
        <p:spPr>
          <a:xfrm>
            <a:off x="609600" y="1600200"/>
            <a:ext cx="10972800" cy="5257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endParaRPr/>
          </a:p>
        </p:txBody>
      </p:sp>
      <p:sp>
        <p:nvSpPr>
          <p:cNvPr id="254" name="Google Shape;254;g27fbaef025a_0_240"/>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
        <p:cNvGrpSpPr/>
        <p:nvPr/>
      </p:nvGrpSpPr>
      <p:grpSpPr>
        <a:xfrm>
          <a:off x="0" y="0"/>
          <a:ext cx="0" cy="0"/>
          <a:chOff x="0" y="0"/>
          <a:chExt cx="0" cy="0"/>
        </a:xfrm>
      </p:grpSpPr>
      <p:sp>
        <p:nvSpPr>
          <p:cNvPr id="290" name="Google Shape;290;g30f7abc3c6c_0_1356"/>
          <p:cNvSpPr txBox="1">
            <a:spLocks noGrp="1"/>
          </p:cNvSpPr>
          <p:nvPr>
            <p:ph type="title"/>
          </p:nvPr>
        </p:nvSpPr>
        <p:spPr>
          <a:xfrm>
            <a:off x="609600" y="274637"/>
            <a:ext cx="10972800" cy="1325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1pPr>
            <a:lvl2pPr marR="0" lvl="1"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2pPr>
            <a:lvl3pPr marR="0" lvl="2"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3pPr>
            <a:lvl4pPr marR="0" lvl="3"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4pPr>
            <a:lvl5pPr marR="0" lvl="4"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5pPr>
            <a:lvl6pPr marR="0" lvl="5"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6pPr>
            <a:lvl7pPr marR="0" lvl="6"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7pPr>
            <a:lvl8pPr marR="0" lvl="7"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8pPr>
            <a:lvl9pPr marR="0" lvl="8" algn="l" rtl="0">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9pPr>
          </a:lstStyle>
          <a:p>
            <a:endParaRPr/>
          </a:p>
        </p:txBody>
      </p:sp>
      <p:sp>
        <p:nvSpPr>
          <p:cNvPr id="291" name="Google Shape;291;g30f7abc3c6c_0_1356"/>
          <p:cNvSpPr txBox="1">
            <a:spLocks noGrp="1"/>
          </p:cNvSpPr>
          <p:nvPr>
            <p:ph type="body" idx="1"/>
          </p:nvPr>
        </p:nvSpPr>
        <p:spPr>
          <a:xfrm>
            <a:off x="609600" y="1600200"/>
            <a:ext cx="10972800" cy="5257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endParaRPr/>
          </a:p>
        </p:txBody>
      </p:sp>
      <p:sp>
        <p:nvSpPr>
          <p:cNvPr id="292" name="Google Shape;292;g30f7abc3c6c_0_1356"/>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7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0"/>
        <p:cNvGrpSpPr/>
        <p:nvPr/>
      </p:nvGrpSpPr>
      <p:grpSpPr>
        <a:xfrm>
          <a:off x="0" y="0"/>
          <a:ext cx="0" cy="0"/>
          <a:chOff x="0" y="0"/>
          <a:chExt cx="0" cy="0"/>
        </a:xfrm>
      </p:grpSpPr>
      <p:sp>
        <p:nvSpPr>
          <p:cNvPr id="321" name="Google Shape;321;g32e7fcde9a5_1_275"/>
          <p:cNvSpPr txBox="1">
            <a:spLocks noGrp="1"/>
          </p:cNvSpPr>
          <p:nvPr>
            <p:ph type="title"/>
          </p:nvPr>
        </p:nvSpPr>
        <p:spPr>
          <a:xfrm>
            <a:off x="609600" y="274637"/>
            <a:ext cx="10972800" cy="13257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1pPr>
            <a:lvl2pPr marR="0" lvl="1"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2pPr>
            <a:lvl3pPr marR="0" lvl="2"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3pPr>
            <a:lvl4pPr marR="0" lvl="3"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4pPr>
            <a:lvl5pPr marR="0" lvl="4"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5pPr>
            <a:lvl6pPr marR="0" lvl="5"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6pPr>
            <a:lvl7pPr marR="0" lvl="6"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7pPr>
            <a:lvl8pPr marR="0" lvl="7"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8pPr>
            <a:lvl9pPr marR="0" lvl="8"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9pPr>
          </a:lstStyle>
          <a:p>
            <a:endParaRPr/>
          </a:p>
        </p:txBody>
      </p:sp>
      <p:sp>
        <p:nvSpPr>
          <p:cNvPr id="322" name="Google Shape;322;g32e7fcde9a5_1_275"/>
          <p:cNvSpPr txBox="1">
            <a:spLocks noGrp="1"/>
          </p:cNvSpPr>
          <p:nvPr>
            <p:ph type="body" idx="1"/>
          </p:nvPr>
        </p:nvSpPr>
        <p:spPr>
          <a:xfrm>
            <a:off x="609600" y="1600200"/>
            <a:ext cx="10972800" cy="52575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914400" marR="0" lvl="1"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1371600" marR="0" lvl="2"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1828800" marR="0" lvl="3"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endParaRPr/>
          </a:p>
        </p:txBody>
      </p:sp>
      <p:sp>
        <p:nvSpPr>
          <p:cNvPr id="323" name="Google Shape;323;g32e7fcde9a5_1_275"/>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2"/>
        <p:cNvGrpSpPr/>
        <p:nvPr/>
      </p:nvGrpSpPr>
      <p:grpSpPr>
        <a:xfrm>
          <a:off x="0" y="0"/>
          <a:ext cx="0" cy="0"/>
          <a:chOff x="0" y="0"/>
          <a:chExt cx="0" cy="0"/>
        </a:xfrm>
      </p:grpSpPr>
      <p:sp>
        <p:nvSpPr>
          <p:cNvPr id="363" name="Google Shape;363;g32e7fcde9a5_1_4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4" name="Google Shape;364;g32e7fcde9a5_1_47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g32e7fcde9a5_1_4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A5A7A7"/>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6" name="Google Shape;366;g32e7fcde9a5_1_4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A5A7A7"/>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7" name="Google Shape;367;g32e7fcde9a5_1_4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5A7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8"/>
        <p:cNvGrpSpPr/>
        <p:nvPr/>
      </p:nvGrpSpPr>
      <p:grpSpPr>
        <a:xfrm>
          <a:off x="0" y="0"/>
          <a:ext cx="0" cy="0"/>
          <a:chOff x="0" y="0"/>
          <a:chExt cx="0" cy="0"/>
        </a:xfrm>
      </p:grpSpPr>
      <p:sp>
        <p:nvSpPr>
          <p:cNvPr id="479" name="Google Shape;479;g32e9c8efb46_0_66"/>
          <p:cNvSpPr txBox="1">
            <a:spLocks noGrp="1"/>
          </p:cNvSpPr>
          <p:nvPr>
            <p:ph type="title"/>
          </p:nvPr>
        </p:nvSpPr>
        <p:spPr>
          <a:xfrm>
            <a:off x="609600" y="274637"/>
            <a:ext cx="10972800" cy="13257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1pPr>
            <a:lvl2pPr marR="0" lvl="1"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2pPr>
            <a:lvl3pPr marR="0" lvl="2"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3pPr>
            <a:lvl4pPr marR="0" lvl="3"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4pPr>
            <a:lvl5pPr marR="0" lvl="4"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5pPr>
            <a:lvl6pPr marR="0" lvl="5"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6pPr>
            <a:lvl7pPr marR="0" lvl="6"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7pPr>
            <a:lvl8pPr marR="0" lvl="7"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8pPr>
            <a:lvl9pPr marR="0" lvl="8" algn="l">
              <a:lnSpc>
                <a:spcPct val="100000"/>
              </a:lnSpc>
              <a:spcBef>
                <a:spcPts val="0"/>
              </a:spcBef>
              <a:spcAft>
                <a:spcPts val="0"/>
              </a:spcAft>
              <a:buClr>
                <a:srgbClr val="1B97D4"/>
              </a:buClr>
              <a:buSzPts val="1300"/>
              <a:buFont typeface="Arial"/>
              <a:buNone/>
              <a:defRPr sz="1300" b="0" i="0" u="none" strike="noStrike" cap="none">
                <a:solidFill>
                  <a:srgbClr val="1B97D4"/>
                </a:solidFill>
                <a:latin typeface="Arial"/>
                <a:ea typeface="Arial"/>
                <a:cs typeface="Arial"/>
                <a:sym typeface="Arial"/>
              </a:defRPr>
            </a:lvl9pPr>
          </a:lstStyle>
          <a:p>
            <a:endParaRPr/>
          </a:p>
        </p:txBody>
      </p:sp>
      <p:sp>
        <p:nvSpPr>
          <p:cNvPr id="480" name="Google Shape;480;g32e9c8efb46_0_66"/>
          <p:cNvSpPr txBox="1">
            <a:spLocks noGrp="1"/>
          </p:cNvSpPr>
          <p:nvPr>
            <p:ph type="body" idx="1"/>
          </p:nvPr>
        </p:nvSpPr>
        <p:spPr>
          <a:xfrm>
            <a:off x="609600" y="1600200"/>
            <a:ext cx="10972800" cy="52578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914400" marR="0" lvl="1"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1371600" marR="0" lvl="2"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1828800" marR="0" lvl="3"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endParaRPr/>
          </a:p>
        </p:txBody>
      </p:sp>
      <p:sp>
        <p:nvSpPr>
          <p:cNvPr id="481" name="Google Shape;481;g32e9c8efb46_0_66"/>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zillow.com/homedetails/3400-Riverwoods-Dr-NE-Rockford-MI-49341/23757716_zpid/" TargetMode="External"/><Relationship Id="rId2" Type="http://schemas.openxmlformats.org/officeDocument/2006/relationships/notesSlide" Target="../notesSlides/notesSlide12.xml"/><Relationship Id="rId1" Type="http://schemas.openxmlformats.org/officeDocument/2006/relationships/slideLayout" Target="../slideLayouts/slideLayout62.xml"/><Relationship Id="rId6" Type="http://schemas.openxmlformats.org/officeDocument/2006/relationships/hyperlink" Target="https://www.zillow.com/homedetails/6157-Meadowlark-St-NE-Rockford-MI-49341/23757953_zpid/"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4.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93.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2737ff21946_0_0" descr="A white building with a flag on top&#10;&#10;Description automatically generated"/>
          <p:cNvPicPr preferRelativeResize="0">
            <a:picLocks noGrp="1"/>
          </p:cNvPicPr>
          <p:nvPr>
            <p:ph type="pic" idx="2"/>
          </p:nvPr>
        </p:nvPicPr>
        <p:blipFill rotWithShape="1">
          <a:blip r:embed="rId3">
            <a:alphaModFix/>
          </a:blip>
          <a:srcRect t="7812" b="7813"/>
          <a:stretch/>
        </p:blipFill>
        <p:spPr>
          <a:xfrm>
            <a:off x="0" y="0"/>
            <a:ext cx="12192000" cy="6858002"/>
          </a:xfrm>
          <a:prstGeom prst="rect">
            <a:avLst/>
          </a:prstGeom>
          <a:solidFill>
            <a:srgbClr val="E2E4E4"/>
          </a:solidFill>
          <a:ln>
            <a:noFill/>
          </a:ln>
        </p:spPr>
      </p:pic>
      <p:sp>
        <p:nvSpPr>
          <p:cNvPr id="519" name="Google Shape;519;g2737ff21946_0_0"/>
          <p:cNvSpPr/>
          <p:nvPr/>
        </p:nvSpPr>
        <p:spPr>
          <a:xfrm>
            <a:off x="0" y="0"/>
            <a:ext cx="12192000" cy="6858000"/>
          </a:xfrm>
          <a:prstGeom prst="rect">
            <a:avLst/>
          </a:prstGeom>
          <a:gradFill>
            <a:gsLst>
              <a:gs pos="0">
                <a:srgbClr val="0BA883">
                  <a:alpha val="31372"/>
                </a:srgbClr>
              </a:gs>
              <a:gs pos="99000">
                <a:schemeClr val="accent2"/>
              </a:gs>
              <a:gs pos="100000">
                <a:schemeClr val="accent2"/>
              </a:gs>
            </a:gsLst>
            <a:lin ang="239989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520" name="Google Shape;520;g2737ff21946_0_0"/>
          <p:cNvSpPr txBox="1"/>
          <p:nvPr/>
        </p:nvSpPr>
        <p:spPr>
          <a:xfrm>
            <a:off x="473801" y="820200"/>
            <a:ext cx="8415300" cy="471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750"/>
              <a:buFont typeface="Arial"/>
              <a:buNone/>
            </a:pPr>
            <a:r>
              <a:rPr lang="en-US" sz="5750" b="1" i="0" u="none" strike="noStrike" cap="none">
                <a:solidFill>
                  <a:schemeClr val="lt1"/>
                </a:solidFill>
                <a:latin typeface="Lato Black"/>
                <a:ea typeface="Lato Black"/>
                <a:cs typeface="Lato Black"/>
                <a:sym typeface="Lato Black"/>
              </a:rPr>
              <a:t>RESNET-Pearl Existing Homes Electrification Offering to Rental Portfolio Owners</a:t>
            </a:r>
            <a:endParaRPr sz="3350" b="1" i="0" u="none" strike="noStrike" cap="none">
              <a:solidFill>
                <a:schemeClr val="lt1"/>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5750"/>
              <a:buFont typeface="Arial"/>
              <a:buNone/>
            </a:pPr>
            <a:endParaRPr sz="3350" b="1" i="0" u="none" strike="noStrike" cap="none">
              <a:solidFill>
                <a:schemeClr val="lt1"/>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5750"/>
              <a:buFont typeface="Arial"/>
              <a:buNone/>
            </a:pPr>
            <a:r>
              <a:rPr lang="en-US" sz="2000" b="1" i="0" u="none" strike="noStrike" cap="none">
                <a:solidFill>
                  <a:schemeClr val="lt1"/>
                </a:solidFill>
                <a:latin typeface="Lato Black"/>
                <a:ea typeface="Lato Black"/>
                <a:cs typeface="Lato Black"/>
                <a:sym typeface="Lato Black"/>
              </a:rPr>
              <a:t>Robin LeBaron </a:t>
            </a:r>
            <a:endParaRPr sz="2000" b="1" i="0" u="none" strike="noStrike" cap="none">
              <a:solidFill>
                <a:schemeClr val="lt1"/>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5750"/>
              <a:buFont typeface="Arial"/>
              <a:buNone/>
            </a:pPr>
            <a:r>
              <a:rPr lang="en-US" sz="1700" b="1">
                <a:solidFill>
                  <a:schemeClr val="lt1"/>
                </a:solidFill>
                <a:latin typeface="Lato Black"/>
                <a:ea typeface="Lato Black"/>
                <a:cs typeface="Lato Black"/>
                <a:sym typeface="Lato Black"/>
              </a:rPr>
              <a:t>January</a:t>
            </a:r>
            <a:r>
              <a:rPr lang="en-US" sz="1700" b="1" i="0" u="none" strike="noStrike" cap="none">
                <a:solidFill>
                  <a:schemeClr val="lt1"/>
                </a:solidFill>
                <a:latin typeface="Lato Black"/>
                <a:ea typeface="Lato Black"/>
                <a:cs typeface="Lato Black"/>
                <a:sym typeface="Lato Black"/>
              </a:rPr>
              <a:t> 2</a:t>
            </a:r>
            <a:r>
              <a:rPr lang="en-US" sz="1700" b="1">
                <a:solidFill>
                  <a:schemeClr val="lt1"/>
                </a:solidFill>
                <a:latin typeface="Lato Black"/>
                <a:ea typeface="Lato Black"/>
                <a:cs typeface="Lato Black"/>
                <a:sym typeface="Lato Black"/>
              </a:rPr>
              <a:t>8</a:t>
            </a:r>
            <a:r>
              <a:rPr lang="en-US" sz="1700" b="1" i="0" u="none" strike="noStrike" cap="none">
                <a:solidFill>
                  <a:schemeClr val="lt1"/>
                </a:solidFill>
                <a:latin typeface="Lato Black"/>
                <a:ea typeface="Lato Black"/>
                <a:cs typeface="Lato Black"/>
                <a:sym typeface="Lato Black"/>
              </a:rPr>
              <a:t>, 2024</a:t>
            </a:r>
            <a:endParaRPr sz="1700" b="1" i="0" u="none" strike="noStrike" cap="none">
              <a:solidFill>
                <a:schemeClr val="lt1"/>
              </a:solidFill>
              <a:latin typeface="Lato Black"/>
              <a:ea typeface="Lato Black"/>
              <a:cs typeface="Lato Black"/>
              <a:sym typeface="Lato Black"/>
            </a:endParaRPr>
          </a:p>
        </p:txBody>
      </p:sp>
      <p:pic>
        <p:nvPicPr>
          <p:cNvPr id="521" name="Google Shape;521;g2737ff21946_0_0"/>
          <p:cNvPicPr preferRelativeResize="0"/>
          <p:nvPr/>
        </p:nvPicPr>
        <p:blipFill rotWithShape="1">
          <a:blip r:embed="rId4">
            <a:alphaModFix/>
          </a:blip>
          <a:srcRect/>
          <a:stretch/>
        </p:blipFill>
        <p:spPr>
          <a:xfrm>
            <a:off x="84665" y="5736175"/>
            <a:ext cx="1151465" cy="1151465"/>
          </a:xfrm>
          <a:prstGeom prst="rect">
            <a:avLst/>
          </a:prstGeom>
          <a:noFill/>
          <a:ln>
            <a:noFill/>
          </a:ln>
        </p:spPr>
      </p:pic>
      <p:pic>
        <p:nvPicPr>
          <p:cNvPr id="522" name="Google Shape;522;g2737ff21946_0_0" descr="A black circle with a black background&#10;&#10;Description automatically generated"/>
          <p:cNvPicPr preferRelativeResize="0"/>
          <p:nvPr/>
        </p:nvPicPr>
        <p:blipFill rotWithShape="1">
          <a:blip r:embed="rId5">
            <a:alphaModFix/>
          </a:blip>
          <a:srcRect/>
          <a:stretch/>
        </p:blipFill>
        <p:spPr>
          <a:xfrm rot="2238922">
            <a:off x="8115820" y="2718149"/>
            <a:ext cx="6858001"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g30f7abc3c6c_0_1102"/>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620" name="Google Shape;620;g30f7abc3c6c_0_1102"/>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621" name="Google Shape;621;g30f7abc3c6c_0_1102"/>
          <p:cNvSpPr txBox="1"/>
          <p:nvPr/>
        </p:nvSpPr>
        <p:spPr>
          <a:xfrm>
            <a:off x="1117600" y="504700"/>
            <a:ext cx="10598100" cy="7080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Lato"/>
                <a:ea typeface="Lato"/>
                <a:cs typeface="Lato"/>
                <a:sym typeface="Lato"/>
              </a:rPr>
              <a:t>What the market needs</a:t>
            </a:r>
            <a:endParaRPr sz="3000" b="1" i="0" u="none" strike="noStrike" cap="none">
              <a:solidFill>
                <a:schemeClr val="dk1"/>
              </a:solidFill>
              <a:latin typeface="Lato"/>
              <a:ea typeface="Lato"/>
              <a:cs typeface="Lato"/>
              <a:sym typeface="Lato"/>
            </a:endParaRPr>
          </a:p>
        </p:txBody>
      </p:sp>
      <p:sp>
        <p:nvSpPr>
          <p:cNvPr id="622" name="Google Shape;622;g30f7abc3c6c_0_1102"/>
          <p:cNvSpPr txBox="1"/>
          <p:nvPr/>
        </p:nvSpPr>
        <p:spPr>
          <a:xfrm>
            <a:off x="518138" y="1933025"/>
            <a:ext cx="25737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300" b="1" i="0" u="none" strike="noStrike" cap="none">
                <a:solidFill>
                  <a:schemeClr val="dk1"/>
                </a:solidFill>
                <a:latin typeface="Lato"/>
                <a:ea typeface="Lato"/>
                <a:cs typeface="Lato"/>
                <a:sym typeface="Lato"/>
              </a:rPr>
              <a:t>Energy data</a:t>
            </a:r>
            <a:endParaRPr sz="2300" b="1" i="0" u="none" strike="noStrike" cap="none">
              <a:solidFill>
                <a:schemeClr val="dk1"/>
              </a:solidFill>
              <a:latin typeface="Lato"/>
              <a:ea typeface="Lato"/>
              <a:cs typeface="Lato"/>
              <a:sym typeface="Lato"/>
            </a:endParaRPr>
          </a:p>
        </p:txBody>
      </p:sp>
      <p:pic>
        <p:nvPicPr>
          <p:cNvPr id="623" name="Google Shape;623;g30f7abc3c6c_0_1102"/>
          <p:cNvPicPr preferRelativeResize="0"/>
          <p:nvPr/>
        </p:nvPicPr>
        <p:blipFill rotWithShape="1">
          <a:blip r:embed="rId4">
            <a:alphaModFix/>
          </a:blip>
          <a:srcRect t="1774" b="1774"/>
          <a:stretch/>
        </p:blipFill>
        <p:spPr>
          <a:xfrm>
            <a:off x="3515690" y="3169200"/>
            <a:ext cx="3434125" cy="2590949"/>
          </a:xfrm>
          <a:prstGeom prst="rect">
            <a:avLst/>
          </a:prstGeom>
          <a:solidFill>
            <a:srgbClr val="000000"/>
          </a:solidFill>
          <a:ln w="28575" cap="flat" cmpd="sng">
            <a:solidFill>
              <a:srgbClr val="06B190"/>
            </a:solidFill>
            <a:prstDash val="solid"/>
            <a:round/>
            <a:headEnd type="none" w="sm" len="sm"/>
            <a:tailEnd type="none" w="sm" len="sm"/>
          </a:ln>
          <a:effectLst>
            <a:outerShdw blurRad="242888" dist="95250" dir="2700000" algn="tl" rotWithShape="0">
              <a:schemeClr val="lt2">
                <a:alpha val="40000"/>
              </a:schemeClr>
            </a:outerShdw>
          </a:effectLst>
        </p:spPr>
      </p:pic>
      <p:sp>
        <p:nvSpPr>
          <p:cNvPr id="624" name="Google Shape;624;g30f7abc3c6c_0_1102"/>
          <p:cNvSpPr txBox="1"/>
          <p:nvPr/>
        </p:nvSpPr>
        <p:spPr>
          <a:xfrm>
            <a:off x="3945900" y="1811225"/>
            <a:ext cx="2573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300" b="1" i="0" u="none" strike="noStrike" cap="none">
                <a:solidFill>
                  <a:schemeClr val="dk1"/>
                </a:solidFill>
                <a:latin typeface="Lato"/>
                <a:ea typeface="Lato"/>
                <a:cs typeface="Lato"/>
                <a:sym typeface="Lato"/>
              </a:rPr>
              <a:t>Features </a:t>
            </a:r>
            <a:r>
              <a:rPr lang="en-US" sz="3300" b="1" i="1" u="none" strike="noStrike" cap="none">
                <a:solidFill>
                  <a:schemeClr val="dk1"/>
                </a:solidFill>
                <a:latin typeface="Lato"/>
                <a:ea typeface="Lato"/>
                <a:cs typeface="Lato"/>
                <a:sym typeface="Lato"/>
              </a:rPr>
              <a:t>and </a:t>
            </a:r>
            <a:r>
              <a:rPr lang="en-US" sz="3300" b="1" i="0" u="none" strike="noStrike" cap="none">
                <a:solidFill>
                  <a:schemeClr val="dk1"/>
                </a:solidFill>
                <a:latin typeface="Lato"/>
                <a:ea typeface="Lato"/>
                <a:cs typeface="Lato"/>
                <a:sym typeface="Lato"/>
              </a:rPr>
              <a:t>benefits</a:t>
            </a:r>
            <a:endParaRPr sz="2300" b="1" i="0" u="none" strike="noStrike" cap="none">
              <a:solidFill>
                <a:schemeClr val="dk1"/>
              </a:solidFill>
              <a:latin typeface="Lato"/>
              <a:ea typeface="Lato"/>
              <a:cs typeface="Lato"/>
              <a:sym typeface="Lato"/>
            </a:endParaRPr>
          </a:p>
        </p:txBody>
      </p:sp>
      <p:sp>
        <p:nvSpPr>
          <p:cNvPr id="625" name="Google Shape;625;g30f7abc3c6c_0_1102"/>
          <p:cNvSpPr txBox="1"/>
          <p:nvPr/>
        </p:nvSpPr>
        <p:spPr>
          <a:xfrm>
            <a:off x="8154625" y="1933025"/>
            <a:ext cx="2573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300" b="1" i="0" u="none" strike="noStrike" cap="none">
                <a:solidFill>
                  <a:schemeClr val="dk1"/>
                </a:solidFill>
                <a:latin typeface="Lato"/>
                <a:ea typeface="Lato"/>
                <a:cs typeface="Lato"/>
                <a:sym typeface="Lato"/>
              </a:rPr>
              <a:t>Marketing materials</a:t>
            </a:r>
            <a:endParaRPr sz="2300" b="1" i="0" u="none" strike="noStrike" cap="none">
              <a:solidFill>
                <a:schemeClr val="dk1"/>
              </a:solidFill>
              <a:latin typeface="Lato"/>
              <a:ea typeface="Lato"/>
              <a:cs typeface="Lato"/>
              <a:sym typeface="Lato"/>
            </a:endParaRPr>
          </a:p>
        </p:txBody>
      </p:sp>
      <p:pic>
        <p:nvPicPr>
          <p:cNvPr id="626" name="Google Shape;626;g30f7abc3c6c_0_1102"/>
          <p:cNvPicPr preferRelativeResize="0"/>
          <p:nvPr/>
        </p:nvPicPr>
        <p:blipFill rotWithShape="1">
          <a:blip r:embed="rId5">
            <a:alphaModFix/>
          </a:blip>
          <a:srcRect/>
          <a:stretch/>
        </p:blipFill>
        <p:spPr>
          <a:xfrm>
            <a:off x="358613" y="3253658"/>
            <a:ext cx="2892775" cy="1726017"/>
          </a:xfrm>
          <a:prstGeom prst="rect">
            <a:avLst/>
          </a:prstGeom>
          <a:noFill/>
          <a:ln>
            <a:noFill/>
          </a:ln>
        </p:spPr>
      </p:pic>
      <p:grpSp>
        <p:nvGrpSpPr>
          <p:cNvPr id="627" name="Google Shape;627;g30f7abc3c6c_0_1102"/>
          <p:cNvGrpSpPr/>
          <p:nvPr/>
        </p:nvGrpSpPr>
        <p:grpSpPr>
          <a:xfrm>
            <a:off x="7476810" y="3101458"/>
            <a:ext cx="4168130" cy="3671863"/>
            <a:chOff x="7440260" y="2927783"/>
            <a:chExt cx="4168130" cy="3671863"/>
          </a:xfrm>
        </p:grpSpPr>
        <p:pic>
          <p:nvPicPr>
            <p:cNvPr id="628" name="Google Shape;628;g30f7abc3c6c_0_1102"/>
            <p:cNvPicPr preferRelativeResize="0"/>
            <p:nvPr/>
          </p:nvPicPr>
          <p:blipFill rotWithShape="1">
            <a:blip r:embed="rId6">
              <a:alphaModFix/>
            </a:blip>
            <a:srcRect r="12739"/>
            <a:stretch/>
          </p:blipFill>
          <p:spPr>
            <a:xfrm>
              <a:off x="7440260" y="2927783"/>
              <a:ext cx="2877912" cy="1835939"/>
            </a:xfrm>
            <a:prstGeom prst="rect">
              <a:avLst/>
            </a:prstGeom>
            <a:noFill/>
            <a:ln w="19050" cap="flat" cmpd="sng">
              <a:solidFill>
                <a:srgbClr val="E7E6E6"/>
              </a:solidFill>
              <a:prstDash val="solid"/>
              <a:round/>
              <a:headEnd type="none" w="sm" len="sm"/>
              <a:tailEnd type="none" w="sm" len="sm"/>
            </a:ln>
            <a:effectLst>
              <a:outerShdw blurRad="200025" dist="133350" dir="5400000" algn="bl" rotWithShape="0">
                <a:srgbClr val="000000">
                  <a:alpha val="20000"/>
                </a:srgbClr>
              </a:outerShdw>
            </a:effectLst>
          </p:spPr>
        </p:pic>
        <p:pic>
          <p:nvPicPr>
            <p:cNvPr id="629" name="Google Shape;629;g30f7abc3c6c_0_1102"/>
            <p:cNvPicPr preferRelativeResize="0"/>
            <p:nvPr/>
          </p:nvPicPr>
          <p:blipFill rotWithShape="1">
            <a:blip r:embed="rId7">
              <a:alphaModFix/>
            </a:blip>
            <a:srcRect r="6872"/>
            <a:stretch/>
          </p:blipFill>
          <p:spPr>
            <a:xfrm>
              <a:off x="7906124" y="3833001"/>
              <a:ext cx="2877900" cy="1835941"/>
            </a:xfrm>
            <a:prstGeom prst="rect">
              <a:avLst/>
            </a:prstGeom>
            <a:noFill/>
            <a:ln w="19050" cap="flat" cmpd="sng">
              <a:solidFill>
                <a:srgbClr val="E7E6E6"/>
              </a:solidFill>
              <a:prstDash val="solid"/>
              <a:round/>
              <a:headEnd type="none" w="sm" len="sm"/>
              <a:tailEnd type="none" w="sm" len="sm"/>
            </a:ln>
            <a:effectLst>
              <a:outerShdw blurRad="200025" dist="133350" dir="5400000" algn="bl" rotWithShape="0">
                <a:srgbClr val="000000">
                  <a:alpha val="20000"/>
                </a:srgbClr>
              </a:outerShdw>
            </a:effectLst>
          </p:spPr>
        </p:pic>
        <p:pic>
          <p:nvPicPr>
            <p:cNvPr id="630" name="Google Shape;630;g30f7abc3c6c_0_1102"/>
            <p:cNvPicPr preferRelativeResize="0"/>
            <p:nvPr/>
          </p:nvPicPr>
          <p:blipFill rotWithShape="1">
            <a:blip r:embed="rId8">
              <a:alphaModFix/>
            </a:blip>
            <a:srcRect b="8925"/>
            <a:stretch/>
          </p:blipFill>
          <p:spPr>
            <a:xfrm>
              <a:off x="8541170" y="4763715"/>
              <a:ext cx="3067220" cy="1835931"/>
            </a:xfrm>
            <a:prstGeom prst="rect">
              <a:avLst/>
            </a:prstGeom>
            <a:noFill/>
            <a:ln w="19050" cap="flat" cmpd="sng">
              <a:solidFill>
                <a:srgbClr val="E7E6E6"/>
              </a:solidFill>
              <a:prstDash val="solid"/>
              <a:round/>
              <a:headEnd type="none" w="sm" len="sm"/>
              <a:tailEnd type="none" w="sm" len="sm"/>
            </a:ln>
            <a:effectLst>
              <a:outerShdw blurRad="200025" dist="133350" dir="5400000" algn="bl" rotWithShape="0">
                <a:srgbClr val="000000">
                  <a:alpha val="20000"/>
                </a:srgbClr>
              </a:outerShdw>
            </a:effec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34"/>
        <p:cNvGrpSpPr/>
        <p:nvPr/>
      </p:nvGrpSpPr>
      <p:grpSpPr>
        <a:xfrm>
          <a:off x="0" y="0"/>
          <a:ext cx="0" cy="0"/>
          <a:chOff x="0" y="0"/>
          <a:chExt cx="0" cy="0"/>
        </a:xfrm>
      </p:grpSpPr>
      <p:sp>
        <p:nvSpPr>
          <p:cNvPr id="635" name="Google Shape;635;g32e7fcde9a5_1_251"/>
          <p:cNvSpPr/>
          <p:nvPr/>
        </p:nvSpPr>
        <p:spPr>
          <a:xfrm>
            <a:off x="0" y="0"/>
            <a:ext cx="12192000" cy="6858000"/>
          </a:xfrm>
          <a:prstGeom prst="rect">
            <a:avLst/>
          </a:prstGeom>
          <a:noFill/>
          <a:ln>
            <a:noFill/>
          </a:ln>
        </p:spPr>
        <p:txBody>
          <a:bodyPr spcFirstLastPara="1" wrap="square" lIns="30475" tIns="30475" rIns="30475" bIns="30475" anchor="t" anchorCtr="0">
            <a:noAutofit/>
          </a:bodyPr>
          <a:lstStyle/>
          <a:p>
            <a:pPr marL="0" marR="0" lvl="0" indent="0" algn="l" rtl="0">
              <a:lnSpc>
                <a:spcPct val="100000"/>
              </a:lnSpc>
              <a:spcBef>
                <a:spcPts val="0"/>
              </a:spcBef>
              <a:spcAft>
                <a:spcPts val="1300"/>
              </a:spcAft>
              <a:buNone/>
            </a:pPr>
            <a:endParaRPr sz="2000">
              <a:solidFill>
                <a:srgbClr val="595959"/>
              </a:solidFill>
              <a:latin typeface="Lato"/>
              <a:ea typeface="Lato"/>
              <a:cs typeface="Lato"/>
              <a:sym typeface="Lato"/>
            </a:endParaRPr>
          </a:p>
        </p:txBody>
      </p:sp>
      <p:sp>
        <p:nvSpPr>
          <p:cNvPr id="636" name="Google Shape;636;g32e7fcde9a5_1_251"/>
          <p:cNvSpPr txBox="1"/>
          <p:nvPr/>
        </p:nvSpPr>
        <p:spPr>
          <a:xfrm>
            <a:off x="339100" y="437200"/>
            <a:ext cx="7279500" cy="846600"/>
          </a:xfrm>
          <a:prstGeom prst="rect">
            <a:avLst/>
          </a:prstGeom>
          <a:noFill/>
          <a:ln>
            <a:noFill/>
          </a:ln>
        </p:spPr>
        <p:txBody>
          <a:bodyPr spcFirstLastPara="1" wrap="square" lIns="0" tIns="0" rIns="0" bIns="0" anchor="t" anchorCtr="0">
            <a:spAutoFit/>
          </a:bodyPr>
          <a:lstStyle/>
          <a:p>
            <a:pPr marL="0" marR="0" lvl="0" indent="0" algn="l" rtl="0">
              <a:lnSpc>
                <a:spcPct val="122399"/>
              </a:lnSpc>
              <a:spcBef>
                <a:spcPts val="0"/>
              </a:spcBef>
              <a:spcAft>
                <a:spcPts val="0"/>
              </a:spcAft>
              <a:buClr>
                <a:srgbClr val="52B290"/>
              </a:buClr>
              <a:buSzPts val="4000"/>
              <a:buFont typeface="Lato"/>
              <a:buNone/>
            </a:pPr>
            <a:r>
              <a:rPr lang="en-US" sz="5500" b="1">
                <a:solidFill>
                  <a:schemeClr val="lt1"/>
                </a:solidFill>
                <a:latin typeface="Lato"/>
                <a:ea typeface="Lato"/>
                <a:cs typeface="Lato"/>
                <a:sym typeface="Lato"/>
              </a:rPr>
              <a:t>Making Value Visible</a:t>
            </a:r>
            <a:endParaRPr sz="5500" b="1">
              <a:solidFill>
                <a:schemeClr val="lt1"/>
              </a:solidFill>
              <a:latin typeface="Lato"/>
              <a:ea typeface="Lato"/>
              <a:cs typeface="Lato"/>
              <a:sym typeface="Lato"/>
            </a:endParaRPr>
          </a:p>
        </p:txBody>
      </p:sp>
      <p:pic>
        <p:nvPicPr>
          <p:cNvPr id="637" name="Google Shape;637;g32e7fcde9a5_1_251" descr="object 4"/>
          <p:cNvPicPr preferRelativeResize="0"/>
          <p:nvPr/>
        </p:nvPicPr>
        <p:blipFill rotWithShape="1">
          <a:blip r:embed="rId3">
            <a:alphaModFix/>
          </a:blip>
          <a:srcRect/>
          <a:stretch/>
        </p:blipFill>
        <p:spPr>
          <a:xfrm>
            <a:off x="10895190" y="328644"/>
            <a:ext cx="984378" cy="831401"/>
          </a:xfrm>
          <a:prstGeom prst="rect">
            <a:avLst/>
          </a:prstGeom>
          <a:noFill/>
          <a:ln>
            <a:noFill/>
          </a:ln>
        </p:spPr>
      </p:pic>
      <p:pic>
        <p:nvPicPr>
          <p:cNvPr id="638" name="Google Shape;638;g32e7fcde9a5_1_251"/>
          <p:cNvPicPr preferRelativeResize="0"/>
          <p:nvPr/>
        </p:nvPicPr>
        <p:blipFill>
          <a:blip r:embed="rId4">
            <a:alphaModFix/>
          </a:blip>
          <a:stretch>
            <a:fillRect/>
          </a:stretch>
        </p:blipFill>
        <p:spPr>
          <a:xfrm>
            <a:off x="201700" y="1593867"/>
            <a:ext cx="5761732" cy="2638800"/>
          </a:xfrm>
          <a:prstGeom prst="rect">
            <a:avLst/>
          </a:prstGeom>
          <a:noFill/>
          <a:ln>
            <a:noFill/>
          </a:ln>
        </p:spPr>
      </p:pic>
      <p:pic>
        <p:nvPicPr>
          <p:cNvPr id="639" name="Google Shape;639;g32e7fcde9a5_1_251"/>
          <p:cNvPicPr preferRelativeResize="0"/>
          <p:nvPr/>
        </p:nvPicPr>
        <p:blipFill rotWithShape="1">
          <a:blip r:embed="rId5">
            <a:alphaModFix/>
          </a:blip>
          <a:srcRect t="13908" r="7902" b="29737"/>
          <a:stretch/>
        </p:blipFill>
        <p:spPr>
          <a:xfrm>
            <a:off x="6228533" y="1593867"/>
            <a:ext cx="5761734" cy="2638800"/>
          </a:xfrm>
          <a:prstGeom prst="rect">
            <a:avLst/>
          </a:prstGeom>
          <a:noFill/>
          <a:ln>
            <a:noFill/>
          </a:ln>
        </p:spPr>
      </p:pic>
      <p:sp>
        <p:nvSpPr>
          <p:cNvPr id="640" name="Google Shape;640;g32e7fcde9a5_1_251"/>
          <p:cNvSpPr txBox="1"/>
          <p:nvPr/>
        </p:nvSpPr>
        <p:spPr>
          <a:xfrm>
            <a:off x="6443067" y="4666500"/>
            <a:ext cx="5487900" cy="1893300"/>
          </a:xfrm>
          <a:prstGeom prst="rect">
            <a:avLst/>
          </a:prstGeom>
          <a:noFill/>
          <a:ln>
            <a:noFill/>
          </a:ln>
        </p:spPr>
        <p:txBody>
          <a:bodyPr spcFirstLastPara="1" wrap="square" lIns="45700" tIns="22875" rIns="45700" bIns="22875" anchor="t" anchorCtr="0">
            <a:spAutoFit/>
          </a:bodyPr>
          <a:lstStyle/>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96 AFUE gas furnace</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R-49 attic insulation</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4.8 ACH50</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Ductwork within conditioned space</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Double-pane low-e windows</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b="1">
                <a:solidFill>
                  <a:srgbClr val="595959"/>
                </a:solidFill>
                <a:latin typeface="Lato"/>
                <a:ea typeface="Lato"/>
                <a:cs typeface="Lato"/>
                <a:sym typeface="Lato"/>
              </a:rPr>
              <a:t>Pearl Gold</a:t>
            </a:r>
            <a:endParaRPr sz="2700">
              <a:solidFill>
                <a:srgbClr val="595959"/>
              </a:solidFill>
              <a:latin typeface="Lato"/>
              <a:ea typeface="Lato"/>
              <a:cs typeface="Lato"/>
              <a:sym typeface="Lato"/>
            </a:endParaRPr>
          </a:p>
        </p:txBody>
      </p:sp>
      <p:sp>
        <p:nvSpPr>
          <p:cNvPr id="641" name="Google Shape;641;g32e7fcde9a5_1_251"/>
          <p:cNvSpPr txBox="1"/>
          <p:nvPr/>
        </p:nvSpPr>
        <p:spPr>
          <a:xfrm>
            <a:off x="546600" y="5221300"/>
            <a:ext cx="4720800" cy="354000"/>
          </a:xfrm>
          <a:prstGeom prst="rect">
            <a:avLst/>
          </a:prstGeom>
          <a:noFill/>
          <a:ln>
            <a:noFill/>
          </a:ln>
        </p:spPr>
        <p:txBody>
          <a:bodyPr spcFirstLastPara="1" wrap="square" lIns="45700" tIns="22875" rIns="45700" bIns="22875" anchor="t" anchorCtr="0">
            <a:spAutoFit/>
          </a:bodyPr>
          <a:lstStyle/>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Has Heating (Unspecified Type)</a:t>
            </a:r>
            <a:endParaRPr sz="2000">
              <a:solidFill>
                <a:srgbClr val="595959"/>
              </a:solidFill>
              <a:latin typeface="Lato"/>
              <a:ea typeface="Lato"/>
              <a:cs typeface="Lato"/>
              <a:sym typeface="Lato"/>
            </a:endParaRPr>
          </a:p>
        </p:txBody>
      </p:sp>
      <p:sp>
        <p:nvSpPr>
          <p:cNvPr id="642" name="Google Shape;642;g32e7fcde9a5_1_251"/>
          <p:cNvSpPr txBox="1"/>
          <p:nvPr/>
        </p:nvSpPr>
        <p:spPr>
          <a:xfrm>
            <a:off x="10929367" y="2823967"/>
            <a:ext cx="12900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46"/>
        <p:cNvGrpSpPr/>
        <p:nvPr/>
      </p:nvGrpSpPr>
      <p:grpSpPr>
        <a:xfrm>
          <a:off x="0" y="0"/>
          <a:ext cx="0" cy="0"/>
          <a:chOff x="0" y="0"/>
          <a:chExt cx="0" cy="0"/>
        </a:xfrm>
      </p:grpSpPr>
      <p:sp>
        <p:nvSpPr>
          <p:cNvPr id="647" name="Google Shape;647;g32e7fcde9a5_1_262"/>
          <p:cNvSpPr/>
          <p:nvPr/>
        </p:nvSpPr>
        <p:spPr>
          <a:xfrm>
            <a:off x="0" y="0"/>
            <a:ext cx="12192000" cy="6858000"/>
          </a:xfrm>
          <a:prstGeom prst="rect">
            <a:avLst/>
          </a:prstGeom>
          <a:solidFill>
            <a:srgbClr val="EEF5FC"/>
          </a:solidFill>
          <a:ln>
            <a:noFill/>
          </a:ln>
          <a:effectLst>
            <a:outerShdw blurRad="50800" dist="25400" dir="5400000" rotWithShape="0">
              <a:srgbClr val="000000">
                <a:alpha val="34900"/>
              </a:srgbClr>
            </a:outerShdw>
          </a:effectLst>
        </p:spPr>
        <p:txBody>
          <a:bodyPr spcFirstLastPara="1" wrap="square" lIns="30475" tIns="30475" rIns="30475" bIns="30475" anchor="ctr" anchorCtr="0">
            <a:noAutofit/>
          </a:bodyPr>
          <a:lstStyle/>
          <a:p>
            <a:pPr marL="0" marR="0" lvl="0" indent="0" algn="l" rtl="0">
              <a:lnSpc>
                <a:spcPct val="100000"/>
              </a:lnSpc>
              <a:spcBef>
                <a:spcPts val="0"/>
              </a:spcBef>
              <a:spcAft>
                <a:spcPts val="0"/>
              </a:spcAft>
              <a:buClr>
                <a:srgbClr val="085386"/>
              </a:buClr>
              <a:buSzPts val="1200"/>
              <a:buFont typeface="Arial"/>
              <a:buNone/>
            </a:pPr>
            <a:endParaRPr sz="4000">
              <a:solidFill>
                <a:srgbClr val="595959"/>
              </a:solidFill>
              <a:latin typeface="Calibri"/>
              <a:ea typeface="Calibri"/>
              <a:cs typeface="Calibri"/>
              <a:sym typeface="Calibri"/>
            </a:endParaRPr>
          </a:p>
        </p:txBody>
      </p:sp>
      <p:sp>
        <p:nvSpPr>
          <p:cNvPr id="648" name="Google Shape;648;g32e7fcde9a5_1_262"/>
          <p:cNvSpPr txBox="1"/>
          <p:nvPr/>
        </p:nvSpPr>
        <p:spPr>
          <a:xfrm>
            <a:off x="339100" y="437200"/>
            <a:ext cx="7279500" cy="846600"/>
          </a:xfrm>
          <a:prstGeom prst="rect">
            <a:avLst/>
          </a:prstGeom>
          <a:noFill/>
          <a:ln>
            <a:noFill/>
          </a:ln>
        </p:spPr>
        <p:txBody>
          <a:bodyPr spcFirstLastPara="1" wrap="square" lIns="0" tIns="0" rIns="0" bIns="0" anchor="t" anchorCtr="0">
            <a:spAutoFit/>
          </a:bodyPr>
          <a:lstStyle/>
          <a:p>
            <a:pPr marL="0" marR="0" lvl="0" indent="0" algn="l" rtl="0">
              <a:lnSpc>
                <a:spcPct val="122399"/>
              </a:lnSpc>
              <a:spcBef>
                <a:spcPts val="0"/>
              </a:spcBef>
              <a:spcAft>
                <a:spcPts val="0"/>
              </a:spcAft>
              <a:buClr>
                <a:srgbClr val="52B290"/>
              </a:buClr>
              <a:buSzPts val="4000"/>
              <a:buFont typeface="Lato"/>
              <a:buNone/>
            </a:pPr>
            <a:r>
              <a:rPr lang="en-US" sz="5500" b="1">
                <a:solidFill>
                  <a:schemeClr val="lt1"/>
                </a:solidFill>
                <a:latin typeface="Lato"/>
                <a:ea typeface="Lato"/>
                <a:cs typeface="Lato"/>
                <a:sym typeface="Lato"/>
              </a:rPr>
              <a:t>Making Value Visible</a:t>
            </a:r>
            <a:endParaRPr sz="5500" b="1">
              <a:solidFill>
                <a:schemeClr val="lt1"/>
              </a:solidFill>
              <a:latin typeface="Lato"/>
              <a:ea typeface="Lato"/>
              <a:cs typeface="Lato"/>
              <a:sym typeface="Lato"/>
            </a:endParaRPr>
          </a:p>
        </p:txBody>
      </p:sp>
      <p:pic>
        <p:nvPicPr>
          <p:cNvPr id="649" name="Google Shape;649;g32e7fcde9a5_1_262" descr="object 4"/>
          <p:cNvPicPr preferRelativeResize="0"/>
          <p:nvPr/>
        </p:nvPicPr>
        <p:blipFill rotWithShape="1">
          <a:blip r:embed="rId3">
            <a:alphaModFix/>
          </a:blip>
          <a:srcRect/>
          <a:stretch/>
        </p:blipFill>
        <p:spPr>
          <a:xfrm>
            <a:off x="10895190" y="328644"/>
            <a:ext cx="984378" cy="831401"/>
          </a:xfrm>
          <a:prstGeom prst="rect">
            <a:avLst/>
          </a:prstGeom>
          <a:noFill/>
          <a:ln>
            <a:noFill/>
          </a:ln>
        </p:spPr>
      </p:pic>
      <p:pic>
        <p:nvPicPr>
          <p:cNvPr id="650" name="Google Shape;650;g32e7fcde9a5_1_262"/>
          <p:cNvPicPr preferRelativeResize="0"/>
          <p:nvPr/>
        </p:nvPicPr>
        <p:blipFill>
          <a:blip r:embed="rId4">
            <a:alphaModFix/>
          </a:blip>
          <a:stretch>
            <a:fillRect/>
          </a:stretch>
        </p:blipFill>
        <p:spPr>
          <a:xfrm>
            <a:off x="201700" y="1593867"/>
            <a:ext cx="5761732" cy="2638800"/>
          </a:xfrm>
          <a:prstGeom prst="rect">
            <a:avLst/>
          </a:prstGeom>
          <a:noFill/>
          <a:ln>
            <a:noFill/>
          </a:ln>
        </p:spPr>
      </p:pic>
      <p:pic>
        <p:nvPicPr>
          <p:cNvPr id="651" name="Google Shape;651;g32e7fcde9a5_1_262"/>
          <p:cNvPicPr preferRelativeResize="0"/>
          <p:nvPr/>
        </p:nvPicPr>
        <p:blipFill rotWithShape="1">
          <a:blip r:embed="rId5">
            <a:alphaModFix/>
          </a:blip>
          <a:srcRect t="13908" r="7902" b="29737"/>
          <a:stretch/>
        </p:blipFill>
        <p:spPr>
          <a:xfrm>
            <a:off x="6228533" y="1593867"/>
            <a:ext cx="5761734" cy="2638800"/>
          </a:xfrm>
          <a:prstGeom prst="rect">
            <a:avLst/>
          </a:prstGeom>
          <a:noFill/>
          <a:ln>
            <a:noFill/>
          </a:ln>
        </p:spPr>
      </p:pic>
      <p:sp>
        <p:nvSpPr>
          <p:cNvPr id="652" name="Google Shape;652;g32e7fcde9a5_1_262"/>
          <p:cNvSpPr txBox="1"/>
          <p:nvPr/>
        </p:nvSpPr>
        <p:spPr>
          <a:xfrm>
            <a:off x="6287833" y="4846933"/>
            <a:ext cx="5643300" cy="1752300"/>
          </a:xfrm>
          <a:prstGeom prst="rect">
            <a:avLst/>
          </a:prstGeom>
          <a:noFill/>
          <a:ln>
            <a:noFill/>
          </a:ln>
        </p:spPr>
        <p:txBody>
          <a:bodyPr spcFirstLastPara="1" wrap="square" lIns="45700" tIns="22875" rIns="45700" bIns="22875" anchor="t" anchorCtr="0">
            <a:spAutoFit/>
          </a:bodyPr>
          <a:lstStyle/>
          <a:p>
            <a:pPr marL="0" marR="0" lvl="0" indent="0" algn="l" rtl="0">
              <a:lnSpc>
                <a:spcPct val="100000"/>
              </a:lnSpc>
              <a:spcBef>
                <a:spcPts val="0"/>
              </a:spcBef>
              <a:spcAft>
                <a:spcPts val="0"/>
              </a:spcAft>
              <a:buNone/>
            </a:pPr>
            <a:r>
              <a:rPr lang="en-US" sz="2000" b="1">
                <a:solidFill>
                  <a:srgbClr val="595959"/>
                </a:solidFill>
                <a:latin typeface="Lato"/>
                <a:ea typeface="Lato"/>
                <a:cs typeface="Lato"/>
                <a:sym typeface="Lato"/>
              </a:rPr>
              <a:t>Marketed</a:t>
            </a:r>
            <a:r>
              <a:rPr lang="en-US" sz="2000">
                <a:solidFill>
                  <a:srgbClr val="595959"/>
                </a:solidFill>
                <a:latin typeface="Lato"/>
                <a:ea typeface="Lato"/>
                <a:cs typeface="Lato"/>
                <a:sym typeface="Lato"/>
              </a:rPr>
              <a:t> as Pearl Gold</a:t>
            </a:r>
            <a:endParaRPr sz="2000">
              <a:solidFill>
                <a:srgbClr val="595959"/>
              </a:solidFill>
              <a:latin typeface="Lato"/>
              <a:ea typeface="Lato"/>
              <a:cs typeface="Lato"/>
              <a:sym typeface="Lato"/>
            </a:endParaRPr>
          </a:p>
          <a:p>
            <a:pPr marL="609600" lvl="0" indent="-431800" algn="l" rtl="0">
              <a:spcBef>
                <a:spcPts val="1300"/>
              </a:spcBef>
              <a:spcAft>
                <a:spcPts val="0"/>
              </a:spcAft>
              <a:buClr>
                <a:srgbClr val="595959"/>
              </a:buClr>
              <a:buSzPts val="2000"/>
              <a:buFont typeface="Lato"/>
              <a:buChar char="●"/>
            </a:pPr>
            <a:r>
              <a:rPr lang="en-US" sz="2000">
                <a:solidFill>
                  <a:srgbClr val="595959"/>
                </a:solidFill>
                <a:latin typeface="Lato"/>
                <a:ea typeface="Lato"/>
                <a:cs typeface="Lato"/>
                <a:sym typeface="Lato"/>
              </a:rPr>
              <a:t>Pearl Certification included in MLS listing</a:t>
            </a:r>
            <a:endParaRPr sz="2000">
              <a:solidFill>
                <a:srgbClr val="595959"/>
              </a:solidFill>
              <a:latin typeface="Lato"/>
              <a:ea typeface="Lato"/>
              <a:cs typeface="Lato"/>
              <a:sym typeface="Lato"/>
            </a:endParaRPr>
          </a:p>
          <a:p>
            <a:pPr marL="609600" lvl="0" indent="-431800" algn="l" rtl="0">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Home tour placards</a:t>
            </a:r>
            <a:endParaRPr sz="2000">
              <a:solidFill>
                <a:srgbClr val="595959"/>
              </a:solidFill>
              <a:latin typeface="Lato"/>
              <a:ea typeface="Lato"/>
              <a:cs typeface="Lato"/>
              <a:sym typeface="Lato"/>
            </a:endParaRPr>
          </a:p>
          <a:p>
            <a:pPr marL="609600" lvl="0" indent="-431800" algn="l" rtl="0">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Home tour flyer</a:t>
            </a:r>
            <a:endParaRPr sz="2000">
              <a:solidFill>
                <a:srgbClr val="595959"/>
              </a:solidFill>
              <a:latin typeface="Lato"/>
              <a:ea typeface="Lato"/>
              <a:cs typeface="Lato"/>
              <a:sym typeface="Lato"/>
            </a:endParaRPr>
          </a:p>
          <a:p>
            <a:pPr marL="609600" lvl="0" indent="-431800" algn="l" rtl="0">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Social media posts</a:t>
            </a:r>
            <a:endParaRPr sz="2000">
              <a:solidFill>
                <a:srgbClr val="595959"/>
              </a:solidFill>
              <a:latin typeface="Lato"/>
              <a:ea typeface="Lato"/>
              <a:cs typeface="Lato"/>
              <a:sym typeface="Lato"/>
            </a:endParaRPr>
          </a:p>
        </p:txBody>
      </p:sp>
      <p:sp>
        <p:nvSpPr>
          <p:cNvPr id="653" name="Google Shape;653;g32e7fcde9a5_1_262"/>
          <p:cNvSpPr txBox="1"/>
          <p:nvPr/>
        </p:nvSpPr>
        <p:spPr>
          <a:xfrm>
            <a:off x="260967" y="4978567"/>
            <a:ext cx="2274900" cy="936300"/>
          </a:xfrm>
          <a:prstGeom prst="rect">
            <a:avLst/>
          </a:prstGeom>
          <a:noFill/>
          <a:ln>
            <a:noFill/>
          </a:ln>
        </p:spPr>
        <p:txBody>
          <a:bodyPr spcFirstLastPara="1" wrap="square" lIns="45700" tIns="22875" rIns="45700" bIns="22875" anchor="t" anchorCtr="0">
            <a:spAutoFit/>
          </a:bodyPr>
          <a:lstStyle/>
          <a:p>
            <a:pPr marL="0" marR="0" lvl="0" indent="0" algn="l" rtl="0">
              <a:lnSpc>
                <a:spcPct val="100000"/>
              </a:lnSpc>
              <a:spcBef>
                <a:spcPts val="0"/>
              </a:spcBef>
              <a:spcAft>
                <a:spcPts val="0"/>
              </a:spcAft>
              <a:buNone/>
            </a:pPr>
            <a:endParaRPr sz="2000">
              <a:solidFill>
                <a:srgbClr val="595959"/>
              </a:solidFill>
              <a:latin typeface="Lato"/>
              <a:ea typeface="Lato"/>
              <a:cs typeface="Lato"/>
              <a:sym typeface="Lato"/>
            </a:endParaRPr>
          </a:p>
          <a:p>
            <a:pPr marL="0" marR="0" lvl="0" indent="0" algn="l" rtl="0">
              <a:lnSpc>
                <a:spcPct val="100000"/>
              </a:lnSpc>
              <a:spcBef>
                <a:spcPts val="1300"/>
              </a:spcBef>
              <a:spcAft>
                <a:spcPts val="1300"/>
              </a:spcAft>
              <a:buNone/>
            </a:pPr>
            <a:endParaRPr sz="2700">
              <a:solidFill>
                <a:srgbClr val="595959"/>
              </a:solidFill>
              <a:latin typeface="Lato"/>
              <a:ea typeface="Lato"/>
              <a:cs typeface="Lato"/>
              <a:sym typeface="Lato"/>
            </a:endParaRPr>
          </a:p>
        </p:txBody>
      </p:sp>
      <p:sp>
        <p:nvSpPr>
          <p:cNvPr id="654" name="Google Shape;654;g32e7fcde9a5_1_262"/>
          <p:cNvSpPr txBox="1"/>
          <p:nvPr/>
        </p:nvSpPr>
        <p:spPr>
          <a:xfrm>
            <a:off x="10929367" y="2823967"/>
            <a:ext cx="12900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Calibri"/>
              <a:ea typeface="Calibri"/>
              <a:cs typeface="Calibri"/>
              <a:sym typeface="Calibri"/>
            </a:endParaRPr>
          </a:p>
        </p:txBody>
      </p:sp>
      <p:sp>
        <p:nvSpPr>
          <p:cNvPr id="655" name="Google Shape;655;g32e7fcde9a5_1_262"/>
          <p:cNvSpPr txBox="1"/>
          <p:nvPr/>
        </p:nvSpPr>
        <p:spPr>
          <a:xfrm>
            <a:off x="7856567" y="3857967"/>
            <a:ext cx="2214300" cy="861900"/>
          </a:xfrm>
          <a:prstGeom prst="rect">
            <a:avLst/>
          </a:prstGeom>
          <a:solidFill>
            <a:schemeClr val="dk1"/>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US" sz="4000">
                <a:solidFill>
                  <a:srgbClr val="595959"/>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$298,000</a:t>
            </a:r>
            <a:endParaRPr sz="4000">
              <a:solidFill>
                <a:srgbClr val="595959"/>
              </a:solidFill>
              <a:latin typeface="Calibri"/>
              <a:ea typeface="Calibri"/>
              <a:cs typeface="Calibri"/>
              <a:sym typeface="Calibri"/>
            </a:endParaRPr>
          </a:p>
        </p:txBody>
      </p:sp>
      <p:sp>
        <p:nvSpPr>
          <p:cNvPr id="656" name="Google Shape;656;g32e7fcde9a5_1_262"/>
          <p:cNvSpPr txBox="1"/>
          <p:nvPr/>
        </p:nvSpPr>
        <p:spPr>
          <a:xfrm>
            <a:off x="2153833" y="3857967"/>
            <a:ext cx="2214300" cy="861900"/>
          </a:xfrm>
          <a:prstGeom prst="rect">
            <a:avLst/>
          </a:prstGeom>
          <a:solidFill>
            <a:schemeClr val="dk1"/>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US" sz="4000">
                <a:solidFill>
                  <a:srgbClr val="595959"/>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$270,000</a:t>
            </a:r>
            <a:endParaRPr sz="4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cxnSp>
        <p:nvCxnSpPr>
          <p:cNvPr id="662" name="Google Shape;662;g30f7abc3c6c_0_249"/>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663" name="Google Shape;663;g30f7abc3c6c_0_249"/>
          <p:cNvSpPr txBox="1"/>
          <p:nvPr/>
        </p:nvSpPr>
        <p:spPr>
          <a:xfrm>
            <a:off x="937950" y="504700"/>
            <a:ext cx="112539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800" b="1" i="0" u="none" strike="noStrike" cap="none">
                <a:solidFill>
                  <a:schemeClr val="dk1"/>
                </a:solidFill>
                <a:latin typeface="Lato"/>
                <a:ea typeface="Lato"/>
                <a:cs typeface="Lato"/>
                <a:sym typeface="Lato"/>
              </a:rPr>
              <a:t>From “</a:t>
            </a:r>
            <a:r>
              <a:rPr lang="en-US" sz="3800" b="1"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ecobrokers</a:t>
            </a:r>
            <a:r>
              <a:rPr lang="en-US" sz="3800" b="1" i="0" u="none" strike="noStrike" cap="none">
                <a:solidFill>
                  <a:schemeClr val="dk1"/>
                </a:solidFill>
                <a:latin typeface="Lato"/>
                <a:ea typeface="Lato"/>
                <a:cs typeface="Lato"/>
                <a:sym typeface="Lato"/>
              </a:rPr>
              <a:t>” to NAR “Strategic Opportunity”</a:t>
            </a:r>
            <a:endParaRPr sz="2800" b="1" i="0" u="none" strike="noStrike" cap="none">
              <a:solidFill>
                <a:schemeClr val="dk1"/>
              </a:solidFill>
              <a:latin typeface="Lato"/>
              <a:ea typeface="Lato"/>
              <a:cs typeface="Lato"/>
              <a:sym typeface="Lato"/>
            </a:endParaRPr>
          </a:p>
        </p:txBody>
      </p:sp>
      <p:pic>
        <p:nvPicPr>
          <p:cNvPr id="664" name="Google Shape;664;g30f7abc3c6c_0_249"/>
          <p:cNvPicPr preferRelativeResize="0"/>
          <p:nvPr/>
        </p:nvPicPr>
        <p:blipFill rotWithShape="1">
          <a:blip r:embed="rId3">
            <a:alphaModFix/>
          </a:blip>
          <a:srcRect t="19265" b="14758"/>
          <a:stretch/>
        </p:blipFill>
        <p:spPr>
          <a:xfrm>
            <a:off x="4421750" y="1791150"/>
            <a:ext cx="7311276" cy="593525"/>
          </a:xfrm>
          <a:prstGeom prst="rect">
            <a:avLst/>
          </a:prstGeom>
          <a:noFill/>
          <a:ln>
            <a:noFill/>
          </a:ln>
        </p:spPr>
      </p:pic>
      <p:pic>
        <p:nvPicPr>
          <p:cNvPr id="665" name="Google Shape;665;g30f7abc3c6c_0_249"/>
          <p:cNvPicPr preferRelativeResize="0"/>
          <p:nvPr/>
        </p:nvPicPr>
        <p:blipFill rotWithShape="1">
          <a:blip r:embed="rId4">
            <a:alphaModFix/>
          </a:blip>
          <a:srcRect l="52791"/>
          <a:stretch/>
        </p:blipFill>
        <p:spPr>
          <a:xfrm>
            <a:off x="7284350" y="2994025"/>
            <a:ext cx="4193551" cy="2997225"/>
          </a:xfrm>
          <a:prstGeom prst="rect">
            <a:avLst/>
          </a:prstGeom>
          <a:noFill/>
          <a:ln>
            <a:noFill/>
          </a:ln>
        </p:spPr>
      </p:pic>
      <p:pic>
        <p:nvPicPr>
          <p:cNvPr id="666" name="Google Shape;666;g30f7abc3c6c_0_249"/>
          <p:cNvPicPr preferRelativeResize="0"/>
          <p:nvPr/>
        </p:nvPicPr>
        <p:blipFill rotWithShape="1">
          <a:blip r:embed="rId4">
            <a:alphaModFix/>
          </a:blip>
          <a:srcRect l="1033" t="4188" r="49470" b="21412"/>
          <a:stretch/>
        </p:blipFill>
        <p:spPr>
          <a:xfrm>
            <a:off x="4421750" y="2859200"/>
            <a:ext cx="4787226" cy="2427875"/>
          </a:xfrm>
          <a:prstGeom prst="rect">
            <a:avLst/>
          </a:prstGeom>
          <a:noFill/>
          <a:ln w="9525" cap="flat" cmpd="sng">
            <a:solidFill>
              <a:schemeClr val="dk2"/>
            </a:solidFill>
            <a:prstDash val="solid"/>
            <a:round/>
            <a:headEnd type="none" w="sm" len="sm"/>
            <a:tailEnd type="none" w="sm" len="sm"/>
          </a:ln>
        </p:spPr>
      </p:pic>
      <p:pic>
        <p:nvPicPr>
          <p:cNvPr id="667" name="Google Shape;667;g30f7abc3c6c_0_249"/>
          <p:cNvPicPr preferRelativeResize="0"/>
          <p:nvPr/>
        </p:nvPicPr>
        <p:blipFill rotWithShape="1">
          <a:blip r:embed="rId5">
            <a:alphaModFix/>
          </a:blip>
          <a:srcRect/>
          <a:stretch/>
        </p:blipFill>
        <p:spPr>
          <a:xfrm flipH="1">
            <a:off x="218300" y="2772976"/>
            <a:ext cx="3174152" cy="2660276"/>
          </a:xfrm>
          <a:prstGeom prst="rect">
            <a:avLst/>
          </a:prstGeom>
          <a:noFill/>
          <a:ln w="9525" cap="flat" cmpd="sng">
            <a:solidFill>
              <a:schemeClr val="dk2"/>
            </a:solidFill>
            <a:prstDash val="solid"/>
            <a:round/>
            <a:headEnd type="none" w="sm" len="sm"/>
            <a:tailEnd type="none" w="sm" len="sm"/>
          </a:ln>
        </p:spPr>
      </p:pic>
      <p:sp>
        <p:nvSpPr>
          <p:cNvPr id="668" name="Google Shape;668;g30f7abc3c6c_0_249"/>
          <p:cNvSpPr/>
          <p:nvPr/>
        </p:nvSpPr>
        <p:spPr>
          <a:xfrm>
            <a:off x="3547700" y="4092850"/>
            <a:ext cx="718800" cy="377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69" name="Google Shape;669;g30f7abc3c6c_0_249"/>
          <p:cNvSpPr txBox="1"/>
          <p:nvPr/>
        </p:nvSpPr>
        <p:spPr>
          <a:xfrm>
            <a:off x="140675" y="1717550"/>
            <a:ext cx="33294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2700" b="1" i="0" u="none" strike="noStrike" cap="none">
                <a:solidFill>
                  <a:schemeClr val="dk1"/>
                </a:solidFill>
                <a:latin typeface="Lato"/>
                <a:ea typeface="Lato"/>
                <a:cs typeface="Lato"/>
                <a:sym typeface="Lato"/>
              </a:rPr>
              <a:t>Dozens of “green” agents vs 700 MLS’s</a:t>
            </a:r>
            <a:endParaRPr sz="1700" b="1" i="0" u="none" strike="noStrike" cap="none">
              <a:solidFill>
                <a:schemeClr val="dk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30f7abc3c6c_0_1696"/>
          <p:cNvSpPr/>
          <p:nvPr/>
        </p:nvSpPr>
        <p:spPr>
          <a:xfrm>
            <a:off x="0" y="0"/>
            <a:ext cx="12192000" cy="6858000"/>
          </a:xfrm>
          <a:prstGeom prst="rect">
            <a:avLst/>
          </a:prstGeom>
          <a:gradFill>
            <a:gsLst>
              <a:gs pos="0">
                <a:schemeClr val="accent1"/>
              </a:gs>
              <a:gs pos="99000">
                <a:schemeClr val="accent2"/>
              </a:gs>
              <a:gs pos="100000">
                <a:schemeClr val="accent2"/>
              </a:gs>
            </a:gsLst>
            <a:lin ang="239989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675" name="Google Shape;675;g30f7abc3c6c_0_1696"/>
          <p:cNvSpPr txBox="1"/>
          <p:nvPr/>
        </p:nvSpPr>
        <p:spPr>
          <a:xfrm>
            <a:off x="2143350" y="2784075"/>
            <a:ext cx="79053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750"/>
              <a:buFont typeface="Arial"/>
              <a:buNone/>
            </a:pPr>
            <a:r>
              <a:rPr lang="en-US" sz="3500" b="0" i="0" u="none" strike="noStrike" cap="none">
                <a:solidFill>
                  <a:schemeClr val="lt1"/>
                </a:solidFill>
                <a:latin typeface="Lato Black"/>
                <a:ea typeface="Lato Black"/>
                <a:cs typeface="Lato Black"/>
                <a:sym typeface="Lato Black"/>
              </a:rPr>
              <a:t>Current RESNET-Pearl Collaboration</a:t>
            </a:r>
            <a:endParaRPr sz="3500" b="1" i="0" u="none" strike="noStrike" cap="none">
              <a:solidFill>
                <a:schemeClr val="lt1"/>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5750"/>
              <a:buFont typeface="Arial"/>
              <a:buNone/>
            </a:pPr>
            <a:endParaRPr sz="3500" b="1" i="0" u="none" strike="noStrike" cap="none">
              <a:solidFill>
                <a:schemeClr val="lt1"/>
              </a:solidFill>
              <a:latin typeface="Lato Black"/>
              <a:ea typeface="Lato Black"/>
              <a:cs typeface="Lato Black"/>
              <a:sym typeface="Lato Black"/>
            </a:endParaRPr>
          </a:p>
        </p:txBody>
      </p:sp>
      <p:pic>
        <p:nvPicPr>
          <p:cNvPr id="676" name="Google Shape;676;g30f7abc3c6c_0_1696"/>
          <p:cNvPicPr preferRelativeResize="0"/>
          <p:nvPr/>
        </p:nvPicPr>
        <p:blipFill rotWithShape="1">
          <a:blip r:embed="rId3">
            <a:alphaModFix/>
          </a:blip>
          <a:srcRect/>
          <a:stretch/>
        </p:blipFill>
        <p:spPr>
          <a:xfrm>
            <a:off x="84665" y="5736175"/>
            <a:ext cx="1151465" cy="1151465"/>
          </a:xfrm>
          <a:prstGeom prst="rect">
            <a:avLst/>
          </a:prstGeom>
          <a:noFill/>
          <a:ln>
            <a:noFill/>
          </a:ln>
        </p:spPr>
      </p:pic>
      <p:pic>
        <p:nvPicPr>
          <p:cNvPr id="677" name="Google Shape;677;g30f7abc3c6c_0_1696" descr="A black circle with a black background&#10;&#10;Description automatically generated"/>
          <p:cNvPicPr preferRelativeResize="0"/>
          <p:nvPr/>
        </p:nvPicPr>
        <p:blipFill rotWithShape="1">
          <a:blip r:embed="rId4">
            <a:alphaModFix/>
          </a:blip>
          <a:srcRect/>
          <a:stretch/>
        </p:blipFill>
        <p:spPr>
          <a:xfrm rot="5400000">
            <a:off x="-3044175" y="3246161"/>
            <a:ext cx="6858000" cy="6857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2"/>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683" name="Google Shape;683;p2"/>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684" name="Google Shape;684;p2"/>
          <p:cNvSpPr txBox="1"/>
          <p:nvPr/>
        </p:nvSpPr>
        <p:spPr>
          <a:xfrm>
            <a:off x="1258825" y="1469575"/>
            <a:ext cx="9840600" cy="489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Lato"/>
                <a:ea typeface="Lato"/>
                <a:cs typeface="Lato"/>
                <a:sym typeface="Lato"/>
              </a:rPr>
              <a:t>HERS Index Score &amp; Pearl </a:t>
            </a:r>
            <a:r>
              <a:rPr lang="en-US" sz="2400" b="1">
                <a:solidFill>
                  <a:schemeClr val="dk1"/>
                </a:solidFill>
                <a:latin typeface="Lato"/>
                <a:ea typeface="Lato"/>
                <a:cs typeface="Lato"/>
                <a:sym typeface="Lato"/>
              </a:rPr>
              <a:t>Report</a:t>
            </a:r>
            <a:r>
              <a:rPr lang="en-US" sz="2400" b="1" i="0" u="none" strike="noStrike" cap="none">
                <a:solidFill>
                  <a:schemeClr val="dk1"/>
                </a:solidFill>
                <a:latin typeface="Lato"/>
                <a:ea typeface="Lato"/>
                <a:cs typeface="Lato"/>
                <a:sym typeface="Lato"/>
              </a:rPr>
              <a:t>: </a:t>
            </a:r>
            <a:r>
              <a:rPr lang="en-US" sz="2400" b="1">
                <a:solidFill>
                  <a:schemeClr val="dk1"/>
                </a:solidFill>
                <a:latin typeface="Lato"/>
                <a:ea typeface="Lato"/>
                <a:cs typeface="Lato"/>
                <a:sym typeface="Lato"/>
              </a:rPr>
              <a:t> </a:t>
            </a:r>
            <a:endParaRPr sz="2400" b="1">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1">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b="1" i="0" u="none" strike="noStrike" cap="none">
                <a:solidFill>
                  <a:schemeClr val="dk1"/>
                </a:solidFill>
                <a:latin typeface="Lato"/>
                <a:ea typeface="Lato"/>
                <a:cs typeface="Lato"/>
                <a:sym typeface="Lato"/>
              </a:rPr>
              <a:t>HERS Index Score appears on Pearl’s Home </a:t>
            </a:r>
            <a:r>
              <a:rPr lang="en-US" sz="2400" b="1">
                <a:solidFill>
                  <a:schemeClr val="dk1"/>
                </a:solidFill>
                <a:latin typeface="Lato"/>
                <a:ea typeface="Lato"/>
                <a:cs typeface="Lato"/>
                <a:sym typeface="Lato"/>
              </a:rPr>
              <a:t>Performance</a:t>
            </a:r>
            <a:r>
              <a:rPr lang="en-US" sz="2400" b="1" i="0" u="none" strike="noStrike" cap="none">
                <a:solidFill>
                  <a:schemeClr val="dk1"/>
                </a:solidFill>
                <a:latin typeface="Lato"/>
                <a:ea typeface="Lato"/>
                <a:cs typeface="Lato"/>
                <a:sym typeface="Lato"/>
              </a:rPr>
              <a:t> Dashboard</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RESNET/Pearl </a:t>
            </a:r>
            <a:r>
              <a:rPr lang="en-US" sz="2400">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auto-populate </a:t>
            </a:r>
            <a:r>
              <a:rPr lang="en-US" sz="2400" b="0"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MLS</a:t>
            </a:r>
            <a:r>
              <a:rPr lang="en-US" sz="2400">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’s</a:t>
            </a:r>
            <a:r>
              <a:rPr lang="en-US" sz="2400" b="0"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and real estate apps</a:t>
            </a:r>
            <a:r>
              <a:rPr lang="en-US" sz="2400" b="0" i="0" u="none" strike="noStrike" cap="none">
                <a:solidFill>
                  <a:schemeClr val="dk1"/>
                </a:solidFill>
                <a:latin typeface="Lato"/>
                <a:ea typeface="Lato"/>
                <a:cs typeface="Lato"/>
                <a:sym typeface="Lato"/>
              </a:rPr>
              <a:t>:</a:t>
            </a:r>
            <a:endParaRPr sz="2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Makes the RESNET Rating and Pearl Certification Transparent in Housing Market</a:t>
            </a:r>
            <a:endParaRPr sz="2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ato"/>
              <a:ea typeface="Lato"/>
              <a:cs typeface="Lato"/>
              <a:sym typeface="Lato"/>
            </a:endParaRPr>
          </a:p>
          <a:p>
            <a:pPr marL="76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ato"/>
              <a:ea typeface="Lato"/>
              <a:cs typeface="Lato"/>
              <a:sym typeface="Lato"/>
            </a:endParaRPr>
          </a:p>
          <a:p>
            <a:pPr marL="76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ato"/>
              <a:ea typeface="Lato"/>
              <a:cs typeface="Lato"/>
              <a:sym typeface="Lato"/>
            </a:endParaRPr>
          </a:p>
        </p:txBody>
      </p:sp>
      <p:sp>
        <p:nvSpPr>
          <p:cNvPr id="685" name="Google Shape;685;p2"/>
          <p:cNvSpPr txBox="1"/>
          <p:nvPr/>
        </p:nvSpPr>
        <p:spPr>
          <a:xfrm>
            <a:off x="1258825" y="694175"/>
            <a:ext cx="10598100" cy="64629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Lato"/>
                <a:ea typeface="Lato"/>
                <a:cs typeface="Lato"/>
                <a:sym typeface="Lato"/>
              </a:rPr>
              <a:t>Current RESNET-Pearl Collaboration</a:t>
            </a:r>
            <a:endParaRPr sz="2600" b="1" i="0" u="none" strike="noStrike" cap="none">
              <a:solidFill>
                <a:schemeClr val="dk1"/>
              </a:solidFill>
              <a:latin typeface="Lato"/>
              <a:ea typeface="Lato"/>
              <a:cs typeface="Lato"/>
              <a:sym typeface="Lato"/>
            </a:endParaRPr>
          </a:p>
        </p:txBody>
      </p:sp>
      <p:cxnSp>
        <p:nvCxnSpPr>
          <p:cNvPr id="686" name="Google Shape;686;p2"/>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90"/>
        <p:cNvGrpSpPr/>
        <p:nvPr/>
      </p:nvGrpSpPr>
      <p:grpSpPr>
        <a:xfrm>
          <a:off x="0" y="0"/>
          <a:ext cx="0" cy="0"/>
          <a:chOff x="0" y="0"/>
          <a:chExt cx="0" cy="0"/>
        </a:xfrm>
      </p:grpSpPr>
      <p:sp>
        <p:nvSpPr>
          <p:cNvPr id="691" name="Google Shape;691;g2fe3c0f944e_0_103"/>
          <p:cNvSpPr txBox="1">
            <a:spLocks noGrp="1"/>
          </p:cNvSpPr>
          <p:nvPr>
            <p:ph type="title" idx="4294967295"/>
          </p:nvPr>
        </p:nvSpPr>
        <p:spPr>
          <a:xfrm>
            <a:off x="562475" y="2371500"/>
            <a:ext cx="2478000" cy="460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rgbClr val="000000"/>
              </a:buClr>
              <a:buSzPts val="1500"/>
              <a:buFont typeface="Arial"/>
              <a:buNone/>
            </a:pPr>
            <a:r>
              <a:rPr lang="en-US" sz="3200" b="1">
                <a:solidFill>
                  <a:srgbClr val="005F88"/>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The </a:t>
            </a:r>
            <a:r>
              <a:rPr lang="en-US" sz="3200" b="1">
                <a:solidFill>
                  <a:schemeClr val="lt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Pearl</a:t>
            </a:r>
            <a:r>
              <a:rPr lang="en-US" sz="3200" b="1">
                <a:solidFill>
                  <a:srgbClr val="005F88"/>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 Report</a:t>
            </a:r>
            <a:r>
              <a:rPr lang="en-US" sz="3200" b="1">
                <a:solidFill>
                  <a:srgbClr val="005F88"/>
                </a:solidFill>
                <a:latin typeface="Lato"/>
                <a:ea typeface="Lato"/>
                <a:cs typeface="Lato"/>
                <a:sym typeface="Lato"/>
              </a:rPr>
              <a:t> </a:t>
            </a:r>
            <a:br>
              <a:rPr lang="en-US" sz="1900">
                <a:solidFill>
                  <a:srgbClr val="005F88"/>
                </a:solidFill>
                <a:latin typeface="Lato"/>
                <a:ea typeface="Lato"/>
                <a:cs typeface="Lato"/>
                <a:sym typeface="Lato"/>
              </a:rPr>
            </a:br>
            <a:endParaRPr sz="1500" i="1">
              <a:solidFill>
                <a:srgbClr val="04B290"/>
              </a:solidFill>
              <a:latin typeface="Lato"/>
              <a:ea typeface="Lato"/>
              <a:cs typeface="Lato"/>
              <a:sym typeface="Lato"/>
            </a:endParaRPr>
          </a:p>
          <a:p>
            <a:pPr marL="0" marR="0" lvl="0" indent="0" algn="l" rtl="0">
              <a:lnSpc>
                <a:spcPct val="75000"/>
              </a:lnSpc>
              <a:spcBef>
                <a:spcPts val="0"/>
              </a:spcBef>
              <a:spcAft>
                <a:spcPts val="0"/>
              </a:spcAft>
              <a:buClr>
                <a:schemeClr val="lt1"/>
              </a:buClr>
              <a:buSzPts val="3300"/>
              <a:buFont typeface="Lato"/>
              <a:buNone/>
            </a:pPr>
            <a:endParaRPr sz="4500" b="1">
              <a:solidFill>
                <a:schemeClr val="lt1"/>
              </a:solidFill>
              <a:latin typeface="Lato"/>
              <a:ea typeface="Lato"/>
              <a:cs typeface="Lato"/>
              <a:sym typeface="Lato"/>
            </a:endParaRPr>
          </a:p>
        </p:txBody>
      </p:sp>
      <p:sp>
        <p:nvSpPr>
          <p:cNvPr id="692" name="Google Shape;692;g2fe3c0f944e_0_103"/>
          <p:cNvSpPr/>
          <p:nvPr/>
        </p:nvSpPr>
        <p:spPr>
          <a:xfrm rot="-5400000">
            <a:off x="-642344" y="5693815"/>
            <a:ext cx="1682400" cy="2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BFBFBF"/>
                </a:solidFill>
                <a:latin typeface="Lato"/>
                <a:ea typeface="Lato"/>
                <a:cs typeface="Lato"/>
                <a:sym typeface="Lato"/>
              </a:rPr>
              <a:t>CONFIDENTIAL</a:t>
            </a:r>
            <a:r>
              <a:rPr lang="en-US" sz="800" b="0" i="0" u="none" strike="noStrike" cap="none">
                <a:solidFill>
                  <a:srgbClr val="BFBFBF"/>
                </a:solidFill>
                <a:latin typeface="Calibri"/>
                <a:ea typeface="Calibri"/>
                <a:cs typeface="Calibri"/>
                <a:sym typeface="Calibri"/>
              </a:rPr>
              <a:t> ©2021</a:t>
            </a:r>
            <a:endParaRPr sz="700" b="0" i="0" u="none" strike="noStrike" cap="none">
              <a:solidFill>
                <a:srgbClr val="BFBFBF"/>
              </a:solidFill>
              <a:latin typeface="Calibri"/>
              <a:ea typeface="Calibri"/>
              <a:cs typeface="Calibri"/>
              <a:sym typeface="Calibri"/>
            </a:endParaRPr>
          </a:p>
        </p:txBody>
      </p:sp>
      <p:pic>
        <p:nvPicPr>
          <p:cNvPr id="693" name="Google Shape;693;g2fe3c0f944e_0_103"/>
          <p:cNvPicPr preferRelativeResize="0"/>
          <p:nvPr/>
        </p:nvPicPr>
        <p:blipFill rotWithShape="1">
          <a:blip r:embed="rId3">
            <a:alphaModFix/>
          </a:blip>
          <a:srcRect t="1380" b="1380"/>
          <a:stretch/>
        </p:blipFill>
        <p:spPr>
          <a:xfrm>
            <a:off x="3475413" y="131375"/>
            <a:ext cx="5241174" cy="6595226"/>
          </a:xfrm>
          <a:prstGeom prst="rect">
            <a:avLst/>
          </a:prstGeom>
          <a:noFill/>
          <a:ln w="28575" cap="flat" cmpd="sng">
            <a:solidFill>
              <a:srgbClr val="06B190"/>
            </a:solidFill>
            <a:prstDash val="solid"/>
            <a:round/>
            <a:headEnd type="none" w="sm" len="sm"/>
            <a:tailEnd type="none" w="sm" len="sm"/>
          </a:ln>
          <a:effectLst>
            <a:outerShdw blurRad="242888" dist="85725" dir="2100000" algn="bl" rotWithShape="0">
              <a:schemeClr val="lt2">
                <a:alpha val="49411"/>
              </a:scheme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g32e7fcde9a5_1_28"/>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699" name="Google Shape;699;g32e7fcde9a5_1_28"/>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00" name="Google Shape;700;g32e7fcde9a5_1_28"/>
          <p:cNvSpPr txBox="1"/>
          <p:nvPr/>
        </p:nvSpPr>
        <p:spPr>
          <a:xfrm>
            <a:off x="1258825" y="1469575"/>
            <a:ext cx="9840600" cy="452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i="0" u="none" strike="noStrike" cap="none">
                <a:solidFill>
                  <a:schemeClr val="dk1"/>
                </a:solidFill>
                <a:latin typeface="Lato"/>
                <a:ea typeface="Lato"/>
                <a:cs typeface="Lato"/>
                <a:sym typeface="Lato"/>
              </a:rPr>
              <a:t>HERS Index Score &amp; Pearl </a:t>
            </a:r>
            <a:r>
              <a:rPr lang="en-US" sz="2400">
                <a:solidFill>
                  <a:schemeClr val="dk1"/>
                </a:solidFill>
                <a:latin typeface="Lato"/>
                <a:ea typeface="Lato"/>
                <a:cs typeface="Lato"/>
                <a:sym typeface="Lato"/>
              </a:rPr>
              <a:t>Report</a:t>
            </a:r>
            <a:r>
              <a:rPr lang="en-US" sz="2400" i="0" u="none" strike="noStrike" cap="none">
                <a:solidFill>
                  <a:schemeClr val="dk1"/>
                </a:solidFill>
                <a:latin typeface="Lato"/>
                <a:ea typeface="Lato"/>
                <a:cs typeface="Lato"/>
                <a:sym typeface="Lato"/>
              </a:rPr>
              <a:t>: </a:t>
            </a:r>
            <a:r>
              <a:rPr lang="en-US" sz="2400">
                <a:solidFill>
                  <a:schemeClr val="dk1"/>
                </a:solidFill>
                <a:latin typeface="Lato"/>
                <a:ea typeface="Lato"/>
                <a:cs typeface="Lato"/>
                <a:sym typeface="Lato"/>
              </a:rPr>
              <a:t> </a:t>
            </a:r>
            <a:endParaRPr sz="240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i="0" u="none" strike="noStrike" cap="none">
                <a:solidFill>
                  <a:schemeClr val="dk1"/>
                </a:solidFill>
                <a:latin typeface="Lato"/>
                <a:ea typeface="Lato"/>
                <a:cs typeface="Lato"/>
                <a:sym typeface="Lato"/>
              </a:rPr>
              <a:t>HERS Index Score appears on Pearl’s Home </a:t>
            </a:r>
            <a:r>
              <a:rPr lang="en-US" sz="2400">
                <a:solidFill>
                  <a:schemeClr val="dk1"/>
                </a:solidFill>
                <a:latin typeface="Lato"/>
                <a:ea typeface="Lato"/>
                <a:cs typeface="Lato"/>
                <a:sym typeface="Lato"/>
              </a:rPr>
              <a:t>Performance</a:t>
            </a:r>
            <a:r>
              <a:rPr lang="en-US" sz="2400" i="0" u="none" strike="noStrike" cap="none">
                <a:solidFill>
                  <a:schemeClr val="dk1"/>
                </a:solidFill>
                <a:latin typeface="Lato"/>
                <a:ea typeface="Lato"/>
                <a:cs typeface="Lato"/>
                <a:sym typeface="Lato"/>
              </a:rPr>
              <a:t> Dashboard</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RESNET/Pearl </a:t>
            </a:r>
            <a:r>
              <a:rPr lang="en-US" sz="2400" b="1">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auto-populate </a:t>
            </a:r>
            <a:r>
              <a:rPr lang="en-US" sz="2400" b="1"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MLS</a:t>
            </a:r>
            <a:r>
              <a:rPr lang="en-US" sz="2400" b="1">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a:t>
            </a:r>
            <a:r>
              <a:rPr lang="en-US" sz="2400" b="1"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and real estate apps</a:t>
            </a:r>
            <a:r>
              <a:rPr lang="en-US" sz="2400" b="1" i="0" u="none" strike="noStrike" cap="none">
                <a:solidFill>
                  <a:schemeClr val="dk1"/>
                </a:solidFill>
                <a:latin typeface="Lato"/>
                <a:ea typeface="Lato"/>
                <a:cs typeface="Lato"/>
                <a:sym typeface="Lato"/>
              </a:rPr>
              <a:t>:</a:t>
            </a:r>
            <a:endParaRPr sz="2400" b="1"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1">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b="1" i="0" u="none" strike="noStrike" cap="none">
                <a:solidFill>
                  <a:schemeClr val="dk1"/>
                </a:solidFill>
                <a:latin typeface="Lato"/>
                <a:ea typeface="Lato"/>
                <a:cs typeface="Lato"/>
                <a:sym typeface="Lato"/>
              </a:rPr>
              <a:t>Makes the RESNET Rating and Pearl Certification </a:t>
            </a:r>
            <a:r>
              <a:rPr lang="en-US" sz="2400" b="1">
                <a:solidFill>
                  <a:schemeClr val="dk1"/>
                </a:solidFill>
                <a:latin typeface="Lato"/>
                <a:ea typeface="Lato"/>
                <a:cs typeface="Lato"/>
                <a:sym typeface="Lato"/>
              </a:rPr>
              <a:t>visible at time of sale</a:t>
            </a:r>
            <a:endParaRPr sz="2400" b="1"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ato"/>
              <a:ea typeface="Lato"/>
              <a:cs typeface="Lato"/>
              <a:sym typeface="Lato"/>
            </a:endParaRPr>
          </a:p>
          <a:p>
            <a:pPr marL="76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ato"/>
              <a:ea typeface="Lato"/>
              <a:cs typeface="Lato"/>
              <a:sym typeface="Lato"/>
            </a:endParaRPr>
          </a:p>
          <a:p>
            <a:pPr marL="76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ato"/>
              <a:ea typeface="Lato"/>
              <a:cs typeface="Lato"/>
              <a:sym typeface="Lato"/>
            </a:endParaRPr>
          </a:p>
        </p:txBody>
      </p:sp>
      <p:sp>
        <p:nvSpPr>
          <p:cNvPr id="701" name="Google Shape;701;g32e7fcde9a5_1_28"/>
          <p:cNvSpPr txBox="1"/>
          <p:nvPr/>
        </p:nvSpPr>
        <p:spPr>
          <a:xfrm>
            <a:off x="1258825" y="694175"/>
            <a:ext cx="10598100" cy="6465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Lato"/>
                <a:ea typeface="Lato"/>
                <a:cs typeface="Lato"/>
                <a:sym typeface="Lato"/>
              </a:rPr>
              <a:t>Current RESNET-Pearl Collaboration</a:t>
            </a:r>
            <a:endParaRPr sz="2600" b="1" i="0" u="none" strike="noStrike" cap="none">
              <a:solidFill>
                <a:schemeClr val="dk1"/>
              </a:solidFill>
              <a:latin typeface="Lato"/>
              <a:ea typeface="Lato"/>
              <a:cs typeface="Lato"/>
              <a:sym typeface="Lato"/>
            </a:endParaRPr>
          </a:p>
        </p:txBody>
      </p:sp>
      <p:cxnSp>
        <p:nvCxnSpPr>
          <p:cNvPr id="702" name="Google Shape;702;g32e7fcde9a5_1_28"/>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06"/>
        <p:cNvGrpSpPr/>
        <p:nvPr/>
      </p:nvGrpSpPr>
      <p:grpSpPr>
        <a:xfrm>
          <a:off x="0" y="0"/>
          <a:ext cx="0" cy="0"/>
          <a:chOff x="0" y="0"/>
          <a:chExt cx="0" cy="0"/>
        </a:xfrm>
      </p:grpSpPr>
      <p:sp>
        <p:nvSpPr>
          <p:cNvPr id="707" name="Google Shape;707;g2d82c1118d6_0_35"/>
          <p:cNvSpPr txBox="1">
            <a:spLocks noGrp="1"/>
          </p:cNvSpPr>
          <p:nvPr>
            <p:ph type="title" idx="4294967295"/>
          </p:nvPr>
        </p:nvSpPr>
        <p:spPr>
          <a:xfrm>
            <a:off x="1468713" y="710875"/>
            <a:ext cx="4094400" cy="460800"/>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Clr>
                <a:srgbClr val="000000"/>
              </a:buClr>
              <a:buSzPts val="1500"/>
              <a:buFont typeface="Arial"/>
              <a:buNone/>
            </a:pPr>
            <a:r>
              <a:rPr lang="en-US" sz="3200" b="1">
                <a:solidFill>
                  <a:schemeClr val="lt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Pearl</a:t>
            </a:r>
            <a:r>
              <a:rPr lang="en-US" sz="3200" b="1">
                <a:solidFill>
                  <a:srgbClr val="005F88"/>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r>
              <a:rPr lang="en-US" sz="3200" b="1">
                <a:solidFill>
                  <a:srgbClr val="005F88"/>
                </a:solidFill>
                <a:latin typeface="Lato"/>
                <a:ea typeface="Lato"/>
                <a:cs typeface="Lato"/>
                <a:sym typeface="Lato"/>
              </a:rPr>
              <a:t>Report:</a:t>
            </a:r>
            <a:endParaRPr sz="3200" b="1">
              <a:solidFill>
                <a:srgbClr val="005F88"/>
              </a:solidFill>
              <a:latin typeface="Lato"/>
              <a:ea typeface="Lato"/>
              <a:cs typeface="Lato"/>
              <a:sym typeface="Lato"/>
            </a:endParaRPr>
          </a:p>
          <a:p>
            <a:pPr marL="0" lvl="0" indent="0" algn="ctr" rtl="0">
              <a:lnSpc>
                <a:spcPct val="85000"/>
              </a:lnSpc>
              <a:spcBef>
                <a:spcPts val="0"/>
              </a:spcBef>
              <a:spcAft>
                <a:spcPts val="0"/>
              </a:spcAft>
              <a:buClr>
                <a:srgbClr val="000000"/>
              </a:buClr>
              <a:buSzPts val="1500"/>
              <a:buFont typeface="Arial"/>
              <a:buNone/>
            </a:pPr>
            <a:r>
              <a:rPr lang="en-US" sz="3200" b="1">
                <a:solidFill>
                  <a:srgbClr val="005F88"/>
                </a:solidFill>
                <a:latin typeface="Lato"/>
                <a:ea typeface="Lato"/>
                <a:cs typeface="Lato"/>
                <a:sym typeface="Lato"/>
              </a:rPr>
              <a:t>Features and Benefits </a:t>
            </a:r>
            <a:endParaRPr sz="3200" b="1">
              <a:solidFill>
                <a:srgbClr val="005F88"/>
              </a:solidFill>
              <a:latin typeface="Lato"/>
              <a:ea typeface="Lato"/>
              <a:cs typeface="Lato"/>
              <a:sym typeface="Lato"/>
            </a:endParaRPr>
          </a:p>
          <a:p>
            <a:pPr marL="0" lvl="0" indent="0" algn="l" rtl="0">
              <a:lnSpc>
                <a:spcPct val="85000"/>
              </a:lnSpc>
              <a:spcBef>
                <a:spcPts val="0"/>
              </a:spcBef>
              <a:spcAft>
                <a:spcPts val="0"/>
              </a:spcAft>
              <a:buClr>
                <a:srgbClr val="000000"/>
              </a:buClr>
              <a:buSzPts val="1500"/>
              <a:buFont typeface="Arial"/>
              <a:buNone/>
            </a:pPr>
            <a:r>
              <a:rPr lang="en-US" sz="3200" b="1">
                <a:solidFill>
                  <a:srgbClr val="005F88"/>
                </a:solidFill>
                <a:latin typeface="Lato"/>
                <a:ea typeface="Lato"/>
                <a:cs typeface="Lato"/>
                <a:sym typeface="Lato"/>
              </a:rPr>
              <a:t> </a:t>
            </a:r>
            <a:br>
              <a:rPr lang="en-US" sz="1900">
                <a:solidFill>
                  <a:srgbClr val="005F88"/>
                </a:solidFill>
                <a:latin typeface="Lato"/>
                <a:ea typeface="Lato"/>
                <a:cs typeface="Lato"/>
                <a:sym typeface="Lato"/>
              </a:rPr>
            </a:br>
            <a:endParaRPr sz="1500" i="1">
              <a:solidFill>
                <a:srgbClr val="04B290"/>
              </a:solidFill>
              <a:latin typeface="Lato"/>
              <a:ea typeface="Lato"/>
              <a:cs typeface="Lato"/>
              <a:sym typeface="Lato"/>
            </a:endParaRPr>
          </a:p>
          <a:p>
            <a:pPr marL="0" marR="0" lvl="0" indent="0" algn="l" rtl="0">
              <a:lnSpc>
                <a:spcPct val="75000"/>
              </a:lnSpc>
              <a:spcBef>
                <a:spcPts val="0"/>
              </a:spcBef>
              <a:spcAft>
                <a:spcPts val="0"/>
              </a:spcAft>
              <a:buClr>
                <a:schemeClr val="lt1"/>
              </a:buClr>
              <a:buSzPts val="3300"/>
              <a:buFont typeface="Lato"/>
              <a:buNone/>
            </a:pPr>
            <a:endParaRPr sz="4500" b="1">
              <a:solidFill>
                <a:schemeClr val="lt1"/>
              </a:solidFill>
              <a:latin typeface="Lato"/>
              <a:ea typeface="Lato"/>
              <a:cs typeface="Lato"/>
              <a:sym typeface="Lato"/>
            </a:endParaRPr>
          </a:p>
        </p:txBody>
      </p:sp>
      <p:sp>
        <p:nvSpPr>
          <p:cNvPr id="708" name="Google Shape;708;g2d82c1118d6_0_35"/>
          <p:cNvSpPr/>
          <p:nvPr/>
        </p:nvSpPr>
        <p:spPr>
          <a:xfrm rot="-5400000">
            <a:off x="-642344" y="5693815"/>
            <a:ext cx="1682400" cy="2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BFBFBF"/>
                </a:solidFill>
                <a:latin typeface="Lato"/>
                <a:ea typeface="Lato"/>
                <a:cs typeface="Lato"/>
                <a:sym typeface="Lato"/>
              </a:rPr>
              <a:t>CONFIDENTIAL</a:t>
            </a:r>
            <a:r>
              <a:rPr lang="en-US" sz="800" b="0" i="0" u="none" strike="noStrike" cap="none">
                <a:solidFill>
                  <a:srgbClr val="BFBFBF"/>
                </a:solidFill>
                <a:latin typeface="Calibri"/>
                <a:ea typeface="Calibri"/>
                <a:cs typeface="Calibri"/>
                <a:sym typeface="Calibri"/>
              </a:rPr>
              <a:t> ©2021</a:t>
            </a:r>
            <a:endParaRPr sz="700" b="0" i="0" u="none" strike="noStrike" cap="none">
              <a:solidFill>
                <a:srgbClr val="BFBFBF"/>
              </a:solidFill>
              <a:latin typeface="Calibri"/>
              <a:ea typeface="Calibri"/>
              <a:cs typeface="Calibri"/>
              <a:sym typeface="Calibri"/>
            </a:endParaRPr>
          </a:p>
        </p:txBody>
      </p:sp>
      <p:pic>
        <p:nvPicPr>
          <p:cNvPr id="709" name="Google Shape;709;g2d82c1118d6_0_35"/>
          <p:cNvPicPr preferRelativeResize="0"/>
          <p:nvPr/>
        </p:nvPicPr>
        <p:blipFill rotWithShape="1">
          <a:blip r:embed="rId3">
            <a:alphaModFix/>
          </a:blip>
          <a:srcRect t="1774" b="1774"/>
          <a:stretch/>
        </p:blipFill>
        <p:spPr>
          <a:xfrm>
            <a:off x="569475" y="1927224"/>
            <a:ext cx="5892876" cy="4445999"/>
          </a:xfrm>
          <a:prstGeom prst="rect">
            <a:avLst/>
          </a:prstGeom>
          <a:solidFill>
            <a:srgbClr val="000000"/>
          </a:solidFill>
          <a:ln w="28575" cap="flat" cmpd="sng">
            <a:solidFill>
              <a:srgbClr val="06B190"/>
            </a:solidFill>
            <a:prstDash val="solid"/>
            <a:round/>
            <a:headEnd type="none" w="sm" len="sm"/>
            <a:tailEnd type="none" w="sm" len="sm"/>
          </a:ln>
          <a:effectLst>
            <a:outerShdw blurRad="242888" dist="95250" dir="2700000" algn="tl" rotWithShape="0">
              <a:schemeClr val="lt2">
                <a:alpha val="40000"/>
              </a:schemeClr>
            </a:outerShdw>
          </a:effectLst>
        </p:spPr>
      </p:pic>
      <p:pic>
        <p:nvPicPr>
          <p:cNvPr id="710" name="Google Shape;710;g2d82c1118d6_0_35"/>
          <p:cNvPicPr preferRelativeResize="0"/>
          <p:nvPr/>
        </p:nvPicPr>
        <p:blipFill rotWithShape="1">
          <a:blip r:embed="rId4">
            <a:alphaModFix/>
          </a:blip>
          <a:srcRect t="-3131" r="2008" b="-4487"/>
          <a:stretch/>
        </p:blipFill>
        <p:spPr>
          <a:xfrm>
            <a:off x="8341120" y="1927223"/>
            <a:ext cx="3653795" cy="2330910"/>
          </a:xfrm>
          <a:prstGeom prst="rect">
            <a:avLst/>
          </a:prstGeom>
          <a:noFill/>
          <a:ln w="19050" cap="flat" cmpd="sng">
            <a:solidFill>
              <a:srgbClr val="E7E6E6"/>
            </a:solidFill>
            <a:prstDash val="solid"/>
            <a:round/>
            <a:headEnd type="none" w="sm" len="sm"/>
            <a:tailEnd type="none" w="sm" len="sm"/>
          </a:ln>
          <a:effectLst>
            <a:outerShdw blurRad="200025" dist="133350" dir="5400000" algn="bl" rotWithShape="0">
              <a:srgbClr val="000000">
                <a:alpha val="20000"/>
              </a:srgbClr>
            </a:outerShdw>
          </a:effectLst>
        </p:spPr>
      </p:pic>
      <p:pic>
        <p:nvPicPr>
          <p:cNvPr id="711" name="Google Shape;711;g2d82c1118d6_0_35"/>
          <p:cNvPicPr preferRelativeResize="0"/>
          <p:nvPr/>
        </p:nvPicPr>
        <p:blipFill rotWithShape="1">
          <a:blip r:embed="rId5">
            <a:alphaModFix/>
          </a:blip>
          <a:srcRect r="9346"/>
          <a:stretch/>
        </p:blipFill>
        <p:spPr>
          <a:xfrm>
            <a:off x="7080156" y="2911925"/>
            <a:ext cx="3653781" cy="2330911"/>
          </a:xfrm>
          <a:prstGeom prst="rect">
            <a:avLst/>
          </a:prstGeom>
          <a:noFill/>
          <a:ln w="19050" cap="flat" cmpd="sng">
            <a:solidFill>
              <a:srgbClr val="E7E6E6"/>
            </a:solidFill>
            <a:prstDash val="solid"/>
            <a:round/>
            <a:headEnd type="none" w="sm" len="sm"/>
            <a:tailEnd type="none" w="sm" len="sm"/>
          </a:ln>
          <a:effectLst>
            <a:outerShdw blurRad="200025" dist="133350" dir="5400000" algn="bl" rotWithShape="0">
              <a:srgbClr val="000000">
                <a:alpha val="20000"/>
              </a:srgbClr>
            </a:outerShdw>
          </a:effectLst>
        </p:spPr>
      </p:pic>
      <p:pic>
        <p:nvPicPr>
          <p:cNvPr id="712" name="Google Shape;712;g2d82c1118d6_0_35"/>
          <p:cNvPicPr preferRelativeResize="0"/>
          <p:nvPr/>
        </p:nvPicPr>
        <p:blipFill rotWithShape="1">
          <a:blip r:embed="rId6">
            <a:alphaModFix/>
          </a:blip>
          <a:srcRect t="4462" b="4462"/>
          <a:stretch/>
        </p:blipFill>
        <p:spPr>
          <a:xfrm>
            <a:off x="7886410" y="4093560"/>
            <a:ext cx="3894143" cy="2330897"/>
          </a:xfrm>
          <a:prstGeom prst="rect">
            <a:avLst/>
          </a:prstGeom>
          <a:noFill/>
          <a:ln w="19050" cap="flat" cmpd="sng">
            <a:solidFill>
              <a:srgbClr val="E7E6E6"/>
            </a:solidFill>
            <a:prstDash val="solid"/>
            <a:round/>
            <a:headEnd type="none" w="sm" len="sm"/>
            <a:tailEnd type="none" w="sm" len="sm"/>
          </a:ln>
          <a:effectLst>
            <a:outerShdw blurRad="200025" dist="133350" dir="5400000" algn="bl" rotWithShape="0">
              <a:srgbClr val="000000">
                <a:alpha val="20000"/>
              </a:srgbClr>
            </a:outerShdw>
          </a:effectLst>
        </p:spPr>
      </p:pic>
      <p:sp>
        <p:nvSpPr>
          <p:cNvPr id="713" name="Google Shape;713;g2d82c1118d6_0_35"/>
          <p:cNvSpPr txBox="1">
            <a:spLocks noGrp="1"/>
          </p:cNvSpPr>
          <p:nvPr>
            <p:ph type="title" idx="4294967295"/>
          </p:nvPr>
        </p:nvSpPr>
        <p:spPr>
          <a:xfrm>
            <a:off x="8189625" y="710875"/>
            <a:ext cx="3411300" cy="460800"/>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Clr>
                <a:srgbClr val="000000"/>
              </a:buClr>
              <a:buSzPts val="1500"/>
              <a:buFont typeface="Arial"/>
              <a:buNone/>
            </a:pPr>
            <a:r>
              <a:rPr lang="en-US" sz="3200" b="1">
                <a:solidFill>
                  <a:schemeClr val="lt1"/>
                </a:solidFill>
                <a:latin typeface="Lato"/>
                <a:ea typeface="Lato"/>
                <a:cs typeface="Lato"/>
                <a:sym typeface="Lato"/>
              </a:rPr>
              <a:t>Pearl Marketing Package</a:t>
            </a:r>
            <a:endParaRPr sz="3200" b="1">
              <a:solidFill>
                <a:srgbClr val="005F88"/>
              </a:solidFill>
              <a:latin typeface="Lato"/>
              <a:ea typeface="Lato"/>
              <a:cs typeface="Lato"/>
              <a:sym typeface="Lato"/>
            </a:endParaRPr>
          </a:p>
          <a:p>
            <a:pPr marL="0" lvl="0" indent="0" algn="ctr" rtl="0">
              <a:lnSpc>
                <a:spcPct val="85000"/>
              </a:lnSpc>
              <a:spcBef>
                <a:spcPts val="0"/>
              </a:spcBef>
              <a:spcAft>
                <a:spcPts val="0"/>
              </a:spcAft>
              <a:buClr>
                <a:srgbClr val="000000"/>
              </a:buClr>
              <a:buSzPts val="1500"/>
              <a:buFont typeface="Arial"/>
              <a:buNone/>
            </a:pPr>
            <a:r>
              <a:rPr lang="en-US" sz="3200" b="1">
                <a:solidFill>
                  <a:srgbClr val="005F88"/>
                </a:solidFill>
                <a:latin typeface="Lato"/>
                <a:ea typeface="Lato"/>
                <a:cs typeface="Lato"/>
                <a:sym typeface="Lato"/>
              </a:rPr>
              <a:t> </a:t>
            </a:r>
            <a:br>
              <a:rPr lang="en-US" sz="1900">
                <a:solidFill>
                  <a:srgbClr val="005F88"/>
                </a:solidFill>
                <a:latin typeface="Lato"/>
                <a:ea typeface="Lato"/>
                <a:cs typeface="Lato"/>
                <a:sym typeface="Lato"/>
              </a:rPr>
            </a:br>
            <a:endParaRPr sz="1500" i="1">
              <a:solidFill>
                <a:srgbClr val="04B290"/>
              </a:solidFill>
              <a:latin typeface="Lato"/>
              <a:ea typeface="Lato"/>
              <a:cs typeface="Lato"/>
              <a:sym typeface="Lato"/>
            </a:endParaRPr>
          </a:p>
          <a:p>
            <a:pPr marL="0" marR="0" lvl="0" indent="0" algn="ctr" rtl="0">
              <a:lnSpc>
                <a:spcPct val="75000"/>
              </a:lnSpc>
              <a:spcBef>
                <a:spcPts val="0"/>
              </a:spcBef>
              <a:spcAft>
                <a:spcPts val="0"/>
              </a:spcAft>
              <a:buClr>
                <a:schemeClr val="lt1"/>
              </a:buClr>
              <a:buSzPts val="3300"/>
              <a:buFont typeface="Lato"/>
              <a:buNone/>
            </a:pPr>
            <a:endParaRPr sz="4500" b="1">
              <a:solidFill>
                <a:schemeClr val="l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cxnSp>
        <p:nvCxnSpPr>
          <p:cNvPr id="719" name="Google Shape;719;g2d82c1118d6_0_17"/>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20" name="Google Shape;720;g2d82c1118d6_0_17"/>
          <p:cNvSpPr txBox="1"/>
          <p:nvPr/>
        </p:nvSpPr>
        <p:spPr>
          <a:xfrm>
            <a:off x="761325" y="4239650"/>
            <a:ext cx="1595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a:solidFill>
                  <a:schemeClr val="dk1"/>
                </a:solidFill>
                <a:latin typeface="Lato"/>
                <a:ea typeface="Lato"/>
                <a:cs typeface="Lato"/>
                <a:sym typeface="Lato"/>
              </a:rPr>
              <a:t>Agent signs listing agreement</a:t>
            </a:r>
            <a:endParaRPr sz="2000">
              <a:solidFill>
                <a:schemeClr val="dk1"/>
              </a:solidFill>
              <a:latin typeface="Lato"/>
              <a:ea typeface="Lato"/>
              <a:cs typeface="Lato"/>
              <a:sym typeface="Lato"/>
            </a:endParaRPr>
          </a:p>
        </p:txBody>
      </p:sp>
      <p:sp>
        <p:nvSpPr>
          <p:cNvPr id="721" name="Google Shape;721;g2d82c1118d6_0_17"/>
          <p:cNvSpPr txBox="1"/>
          <p:nvPr/>
        </p:nvSpPr>
        <p:spPr>
          <a:xfrm>
            <a:off x="1117600" y="504700"/>
            <a:ext cx="10954800" cy="7080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4000"/>
              <a:buFont typeface="Arial"/>
              <a:buNone/>
            </a:pPr>
            <a:r>
              <a:rPr lang="en-US" sz="4000" b="1">
                <a:solidFill>
                  <a:schemeClr val="dk1"/>
                </a:solidFill>
                <a:latin typeface="Lato"/>
                <a:ea typeface="Lato"/>
                <a:cs typeface="Lato"/>
                <a:sym typeface="Lato"/>
              </a:rPr>
              <a:t>Making the HERS rating visible</a:t>
            </a:r>
            <a:endParaRPr sz="4000" b="1">
              <a:solidFill>
                <a:schemeClr val="dk1"/>
              </a:solidFill>
              <a:latin typeface="Lato"/>
              <a:ea typeface="Lato"/>
              <a:cs typeface="Lato"/>
              <a:sym typeface="Lato"/>
            </a:endParaRPr>
          </a:p>
        </p:txBody>
      </p:sp>
      <p:sp>
        <p:nvSpPr>
          <p:cNvPr id="722" name="Google Shape;722;g2d82c1118d6_0_17"/>
          <p:cNvSpPr txBox="1"/>
          <p:nvPr/>
        </p:nvSpPr>
        <p:spPr>
          <a:xfrm>
            <a:off x="2774000" y="4239650"/>
            <a:ext cx="2533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a:solidFill>
                  <a:schemeClr val="dk1"/>
                </a:solidFill>
                <a:latin typeface="Lato"/>
                <a:ea typeface="Lato"/>
                <a:cs typeface="Lato"/>
                <a:sym typeface="Lato"/>
              </a:rPr>
              <a:t>Agent inputs listing data into MLS and receives notification</a:t>
            </a:r>
            <a:endParaRPr sz="2000">
              <a:solidFill>
                <a:schemeClr val="dk1"/>
              </a:solidFill>
              <a:latin typeface="Lato"/>
              <a:ea typeface="Lato"/>
              <a:cs typeface="Lato"/>
              <a:sym typeface="Lato"/>
            </a:endParaRPr>
          </a:p>
        </p:txBody>
      </p:sp>
      <p:sp>
        <p:nvSpPr>
          <p:cNvPr id="723" name="Google Shape;723;g2d82c1118d6_0_17"/>
          <p:cNvSpPr txBox="1"/>
          <p:nvPr/>
        </p:nvSpPr>
        <p:spPr>
          <a:xfrm>
            <a:off x="5829900" y="4239650"/>
            <a:ext cx="2533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a:solidFill>
                  <a:schemeClr val="dk1"/>
                </a:solidFill>
                <a:latin typeface="Lato"/>
                <a:ea typeface="Lato"/>
                <a:cs typeface="Lato"/>
                <a:sym typeface="Lato"/>
              </a:rPr>
              <a:t>Listing populated with Pearl and RESNET data automatically</a:t>
            </a:r>
            <a:endParaRPr sz="2000">
              <a:solidFill>
                <a:schemeClr val="dk1"/>
              </a:solidFill>
              <a:latin typeface="Lato"/>
              <a:ea typeface="Lato"/>
              <a:cs typeface="Lato"/>
              <a:sym typeface="Lato"/>
            </a:endParaRPr>
          </a:p>
        </p:txBody>
      </p:sp>
      <p:sp>
        <p:nvSpPr>
          <p:cNvPr id="724" name="Google Shape;724;g2d82c1118d6_0_17"/>
          <p:cNvSpPr txBox="1"/>
          <p:nvPr/>
        </p:nvSpPr>
        <p:spPr>
          <a:xfrm>
            <a:off x="8977775" y="4239650"/>
            <a:ext cx="2533800" cy="16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a:solidFill>
                  <a:schemeClr val="dk1"/>
                </a:solidFill>
                <a:latin typeface="Lato"/>
                <a:ea typeface="Lato"/>
                <a:cs typeface="Lato"/>
                <a:sym typeface="Lato"/>
              </a:rPr>
              <a:t>Agent can order a Pearl Report with HERS Rating, and incorporate it into listing marketing</a:t>
            </a:r>
            <a:endParaRPr sz="2000">
              <a:solidFill>
                <a:schemeClr val="dk1"/>
              </a:solidFill>
              <a:latin typeface="Lato"/>
              <a:ea typeface="Lato"/>
              <a:cs typeface="Lato"/>
              <a:sym typeface="Lato"/>
            </a:endParaRPr>
          </a:p>
        </p:txBody>
      </p:sp>
      <p:pic>
        <p:nvPicPr>
          <p:cNvPr id="725" name="Google Shape;725;g2d82c1118d6_0_17"/>
          <p:cNvPicPr preferRelativeResize="0"/>
          <p:nvPr/>
        </p:nvPicPr>
        <p:blipFill>
          <a:blip r:embed="rId3">
            <a:alphaModFix/>
          </a:blip>
          <a:stretch>
            <a:fillRect/>
          </a:stretch>
        </p:blipFill>
        <p:spPr>
          <a:xfrm>
            <a:off x="285675" y="1997350"/>
            <a:ext cx="2396350" cy="1984799"/>
          </a:xfrm>
          <a:prstGeom prst="rect">
            <a:avLst/>
          </a:prstGeom>
          <a:noFill/>
          <a:ln>
            <a:noFill/>
          </a:ln>
        </p:spPr>
      </p:pic>
      <p:pic>
        <p:nvPicPr>
          <p:cNvPr id="726" name="Google Shape;726;g2d82c1118d6_0_17"/>
          <p:cNvPicPr preferRelativeResize="0"/>
          <p:nvPr/>
        </p:nvPicPr>
        <p:blipFill>
          <a:blip r:embed="rId4">
            <a:alphaModFix/>
          </a:blip>
          <a:stretch>
            <a:fillRect/>
          </a:stretch>
        </p:blipFill>
        <p:spPr>
          <a:xfrm>
            <a:off x="5829900" y="1507058"/>
            <a:ext cx="2467251" cy="2438230"/>
          </a:xfrm>
          <a:prstGeom prst="rect">
            <a:avLst/>
          </a:prstGeom>
          <a:noFill/>
          <a:ln w="19050" cap="flat" cmpd="sng">
            <a:solidFill>
              <a:srgbClr val="E7E6E6"/>
            </a:solidFill>
            <a:prstDash val="solid"/>
            <a:round/>
            <a:headEnd type="none" w="sm" len="sm"/>
            <a:tailEnd type="none" w="sm" len="sm"/>
          </a:ln>
          <a:effectLst>
            <a:outerShdw blurRad="200025" dist="133350" dir="5400000" algn="bl" rotWithShape="0">
              <a:srgbClr val="000000">
                <a:alpha val="20000"/>
              </a:srgbClr>
            </a:outerShdw>
          </a:effectLst>
        </p:spPr>
      </p:pic>
      <p:pic>
        <p:nvPicPr>
          <p:cNvPr id="727" name="Google Shape;727;g2d82c1118d6_0_17"/>
          <p:cNvPicPr preferRelativeResize="0"/>
          <p:nvPr/>
        </p:nvPicPr>
        <p:blipFill>
          <a:blip r:embed="rId5">
            <a:alphaModFix/>
          </a:blip>
          <a:stretch>
            <a:fillRect/>
          </a:stretch>
        </p:blipFill>
        <p:spPr>
          <a:xfrm>
            <a:off x="8924300" y="1179593"/>
            <a:ext cx="1595701" cy="2060082"/>
          </a:xfrm>
          <a:prstGeom prst="rect">
            <a:avLst/>
          </a:prstGeom>
          <a:noFill/>
          <a:ln>
            <a:noFill/>
          </a:ln>
        </p:spPr>
      </p:pic>
      <p:pic>
        <p:nvPicPr>
          <p:cNvPr id="728" name="Google Shape;728;g2d82c1118d6_0_17"/>
          <p:cNvPicPr preferRelativeResize="0"/>
          <p:nvPr/>
        </p:nvPicPr>
        <p:blipFill rotWithShape="1">
          <a:blip r:embed="rId6">
            <a:alphaModFix/>
          </a:blip>
          <a:srcRect/>
          <a:stretch/>
        </p:blipFill>
        <p:spPr>
          <a:xfrm>
            <a:off x="9857101" y="2257150"/>
            <a:ext cx="1970725" cy="1179600"/>
          </a:xfrm>
          <a:prstGeom prst="rect">
            <a:avLst/>
          </a:prstGeom>
          <a:noFill/>
          <a:ln w="19050" cap="flat" cmpd="sng">
            <a:solidFill>
              <a:srgbClr val="E7E6E6"/>
            </a:solidFill>
            <a:prstDash val="solid"/>
            <a:round/>
            <a:headEnd type="none" w="sm" len="sm"/>
            <a:tailEnd type="none" w="sm" len="sm"/>
          </a:ln>
          <a:effectLst>
            <a:outerShdw blurRad="200025" dist="133350" dir="5400000" algn="bl" rotWithShape="0">
              <a:srgbClr val="000000">
                <a:alpha val="20000"/>
              </a:srgbClr>
            </a:outerShdw>
          </a:effectLst>
        </p:spPr>
      </p:pic>
      <p:pic>
        <p:nvPicPr>
          <p:cNvPr id="729" name="Google Shape;729;g2d82c1118d6_0_17"/>
          <p:cNvPicPr preferRelativeResize="0"/>
          <p:nvPr/>
        </p:nvPicPr>
        <p:blipFill rotWithShape="1">
          <a:blip r:embed="rId7">
            <a:alphaModFix/>
          </a:blip>
          <a:srcRect/>
          <a:stretch/>
        </p:blipFill>
        <p:spPr>
          <a:xfrm>
            <a:off x="8817545" y="2921100"/>
            <a:ext cx="1702455" cy="1015800"/>
          </a:xfrm>
          <a:prstGeom prst="rect">
            <a:avLst/>
          </a:prstGeom>
          <a:noFill/>
          <a:ln>
            <a:noFill/>
          </a:ln>
        </p:spPr>
      </p:pic>
      <p:sp>
        <p:nvSpPr>
          <p:cNvPr id="730" name="Google Shape;730;g2d82c1118d6_0_17"/>
          <p:cNvSpPr/>
          <p:nvPr/>
        </p:nvSpPr>
        <p:spPr>
          <a:xfrm>
            <a:off x="2995450" y="1931275"/>
            <a:ext cx="2141400" cy="18393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i="1">
                <a:latin typeface="Lexend"/>
                <a:ea typeface="Lexend"/>
                <a:cs typeface="Lexend"/>
                <a:sym typeface="Lexend"/>
              </a:rPr>
              <a:t>This is a high performing home</a:t>
            </a:r>
            <a:endParaRPr sz="2100" i="1">
              <a:latin typeface="Lexend"/>
              <a:ea typeface="Lexend"/>
              <a:cs typeface="Lexend"/>
              <a:sym typeface="Lexe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32e7fcde9a5_1_463"/>
          <p:cNvSpPr txBox="1"/>
          <p:nvPr/>
        </p:nvSpPr>
        <p:spPr>
          <a:xfrm>
            <a:off x="1117600" y="734900"/>
            <a:ext cx="9801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1" u="none" strike="noStrike" cap="none">
              <a:solidFill>
                <a:schemeClr val="accent1"/>
              </a:solidFill>
              <a:latin typeface="Lato"/>
              <a:ea typeface="Lato"/>
              <a:cs typeface="Lato"/>
              <a:sym typeface="Lato"/>
            </a:endParaRPr>
          </a:p>
        </p:txBody>
      </p:sp>
      <p:pic>
        <p:nvPicPr>
          <p:cNvPr id="528" name="Google Shape;528;g32e7fcde9a5_1_463"/>
          <p:cNvPicPr preferRelativeResize="0"/>
          <p:nvPr/>
        </p:nvPicPr>
        <p:blipFill rotWithShape="1">
          <a:blip r:embed="rId3">
            <a:alphaModFix/>
          </a:blip>
          <a:srcRect b="-19331"/>
          <a:stretch/>
        </p:blipFill>
        <p:spPr>
          <a:xfrm>
            <a:off x="169331" y="5932489"/>
            <a:ext cx="840847" cy="840846"/>
          </a:xfrm>
          <a:prstGeom prst="rect">
            <a:avLst/>
          </a:prstGeom>
          <a:noFill/>
          <a:ln>
            <a:noFill/>
          </a:ln>
        </p:spPr>
      </p:pic>
      <p:pic>
        <p:nvPicPr>
          <p:cNvPr id="529" name="Google Shape;529;g32e7fcde9a5_1_463"/>
          <p:cNvPicPr preferRelativeResize="0"/>
          <p:nvPr/>
        </p:nvPicPr>
        <p:blipFill>
          <a:blip r:embed="rId4">
            <a:alphaModFix/>
          </a:blip>
          <a:stretch>
            <a:fillRect/>
          </a:stretch>
        </p:blipFill>
        <p:spPr>
          <a:xfrm>
            <a:off x="3327624" y="193138"/>
            <a:ext cx="6058225" cy="64717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27"/>
                                        </p:tgtEl>
                                        <p:attrNameLst>
                                          <p:attrName>style.visibility</p:attrName>
                                        </p:attrNameLst>
                                      </p:cBhvr>
                                      <p:to>
                                        <p:strVal val="visible"/>
                                      </p:to>
                                    </p:set>
                                    <p:anim calcmode="lin" valueType="num">
                                      <p:cBhvr additive="base">
                                        <p:cTn id="7" dur="500"/>
                                        <p:tgtEl>
                                          <p:spTgt spid="5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cxnSp>
        <p:nvCxnSpPr>
          <p:cNvPr id="736" name="Google Shape;736;g32e7fcde9a5_1_317"/>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37" name="Google Shape;737;g32e7fcde9a5_1_317"/>
          <p:cNvSpPr txBox="1"/>
          <p:nvPr/>
        </p:nvSpPr>
        <p:spPr>
          <a:xfrm>
            <a:off x="847975" y="1344500"/>
            <a:ext cx="10865100" cy="4617600"/>
          </a:xfrm>
          <a:prstGeom prst="rect">
            <a:avLst/>
          </a:prstGeom>
          <a:noFill/>
          <a:ln>
            <a:noFill/>
          </a:ln>
        </p:spPr>
        <p:txBody>
          <a:bodyPr spcFirstLastPara="1" wrap="square" lIns="91425" tIns="45700" rIns="91425" bIns="45700" anchor="t" anchorCtr="0">
            <a:spAutoFit/>
          </a:bodyPr>
          <a:lstStyle/>
          <a:p>
            <a:pPr marL="457200" marR="0" lvl="0" indent="-361950" algn="l" rtl="0">
              <a:lnSpc>
                <a:spcPct val="100000"/>
              </a:lnSpc>
              <a:spcBef>
                <a:spcPts val="0"/>
              </a:spcBef>
              <a:spcAft>
                <a:spcPts val="0"/>
              </a:spcAft>
              <a:buClr>
                <a:schemeClr val="dk1"/>
              </a:buClr>
              <a:buSzPts val="2100"/>
              <a:buFont typeface="Lato"/>
              <a:buChar char="●"/>
            </a:pPr>
            <a:r>
              <a:rPr lang="en-US" sz="2100">
                <a:solidFill>
                  <a:schemeClr val="dk1"/>
                </a:solidFill>
                <a:latin typeface="Lato"/>
                <a:ea typeface="Lato"/>
                <a:cs typeface="Lato"/>
                <a:sym typeface="Lato"/>
              </a:rPr>
              <a:t>Negotiating data integrations with ten large MLS’s covering 25% of U.S. listings</a:t>
            </a:r>
            <a:endParaRPr sz="2100">
              <a:solidFill>
                <a:schemeClr val="dk1"/>
              </a:solidFill>
              <a:latin typeface="Lato"/>
              <a:ea typeface="Lato"/>
              <a:cs typeface="Lato"/>
              <a:sym typeface="Lato"/>
            </a:endParaRPr>
          </a:p>
          <a:p>
            <a:pPr marL="457200" marR="0" lvl="0" indent="0" algn="l" rtl="0">
              <a:lnSpc>
                <a:spcPct val="100000"/>
              </a:lnSpc>
              <a:spcBef>
                <a:spcPts val="0"/>
              </a:spcBef>
              <a:spcAft>
                <a:spcPts val="0"/>
              </a:spcAft>
              <a:buNone/>
            </a:pPr>
            <a:endParaRPr sz="2100">
              <a:solidFill>
                <a:schemeClr val="dk1"/>
              </a:solidFill>
              <a:latin typeface="Lato"/>
              <a:ea typeface="Lato"/>
              <a:cs typeface="Lato"/>
              <a:sym typeface="Lato"/>
            </a:endParaRPr>
          </a:p>
          <a:p>
            <a:pPr marL="457200" marR="0" lvl="0" indent="-361950" algn="l" rtl="0">
              <a:lnSpc>
                <a:spcPct val="100000"/>
              </a:lnSpc>
              <a:spcBef>
                <a:spcPts val="0"/>
              </a:spcBef>
              <a:spcAft>
                <a:spcPts val="0"/>
              </a:spcAft>
              <a:buClr>
                <a:schemeClr val="dk1"/>
              </a:buClr>
              <a:buSzPts val="2100"/>
              <a:buFont typeface="Lato"/>
              <a:buChar char="●"/>
            </a:pPr>
            <a:r>
              <a:rPr lang="en-US" sz="2100">
                <a:solidFill>
                  <a:schemeClr val="dk1"/>
                </a:solidFill>
                <a:latin typeface="Lato"/>
                <a:ea typeface="Lato"/>
                <a:cs typeface="Lato"/>
                <a:sym typeface="Lato"/>
              </a:rPr>
              <a:t>Other real estate technology partnerships signed / in development</a:t>
            </a:r>
            <a:endParaRPr sz="2100">
              <a:solidFill>
                <a:schemeClr val="dk1"/>
              </a:solidFill>
              <a:latin typeface="Lato"/>
              <a:ea typeface="Lato"/>
              <a:cs typeface="Lato"/>
              <a:sym typeface="Lato"/>
            </a:endParaRPr>
          </a:p>
          <a:p>
            <a:pPr marL="457200" marR="0" lvl="0" indent="0" algn="l" rtl="0">
              <a:lnSpc>
                <a:spcPct val="100000"/>
              </a:lnSpc>
              <a:spcBef>
                <a:spcPts val="0"/>
              </a:spcBef>
              <a:spcAft>
                <a:spcPts val="0"/>
              </a:spcAft>
              <a:buNone/>
            </a:pPr>
            <a:endParaRPr sz="2100">
              <a:solidFill>
                <a:schemeClr val="dk1"/>
              </a:solidFill>
              <a:latin typeface="Lato"/>
              <a:ea typeface="Lato"/>
              <a:cs typeface="Lato"/>
              <a:sym typeface="Lato"/>
            </a:endParaRPr>
          </a:p>
          <a:p>
            <a:pPr marL="457200" marR="0" lvl="0" indent="-361950" algn="l" rtl="0">
              <a:lnSpc>
                <a:spcPct val="100000"/>
              </a:lnSpc>
              <a:spcBef>
                <a:spcPts val="0"/>
              </a:spcBef>
              <a:spcAft>
                <a:spcPts val="0"/>
              </a:spcAft>
              <a:buClr>
                <a:schemeClr val="dk1"/>
              </a:buClr>
              <a:buSzPts val="2100"/>
              <a:buFont typeface="Lato"/>
              <a:buChar char="●"/>
            </a:pPr>
            <a:r>
              <a:rPr lang="en-US" sz="2100">
                <a:solidFill>
                  <a:schemeClr val="dk1"/>
                </a:solidFill>
                <a:latin typeface="Lato"/>
                <a:ea typeface="Lato"/>
                <a:cs typeface="Lato"/>
                <a:sym typeface="Lato"/>
              </a:rPr>
              <a:t>Developed on-demand materials for agents: offered via association and brokerage relationships, as well as through agent portal (The Spark)</a:t>
            </a:r>
            <a:endParaRPr sz="2100">
              <a:solidFill>
                <a:schemeClr val="dk1"/>
              </a:solidFill>
              <a:latin typeface="Lato"/>
              <a:ea typeface="Lato"/>
              <a:cs typeface="Lato"/>
              <a:sym typeface="Lato"/>
            </a:endParaRPr>
          </a:p>
          <a:p>
            <a:pPr marL="457200" marR="0" lvl="0" indent="0" algn="l" rtl="0">
              <a:lnSpc>
                <a:spcPct val="100000"/>
              </a:lnSpc>
              <a:spcBef>
                <a:spcPts val="0"/>
              </a:spcBef>
              <a:spcAft>
                <a:spcPts val="0"/>
              </a:spcAft>
              <a:buNone/>
            </a:pPr>
            <a:endParaRPr sz="2100">
              <a:solidFill>
                <a:schemeClr val="dk1"/>
              </a:solidFill>
              <a:latin typeface="Lato"/>
              <a:ea typeface="Lato"/>
              <a:cs typeface="Lato"/>
              <a:sym typeface="Lato"/>
            </a:endParaRPr>
          </a:p>
          <a:p>
            <a:pPr marL="457200" marR="0" lvl="0" indent="-361950" algn="l" rtl="0">
              <a:lnSpc>
                <a:spcPct val="100000"/>
              </a:lnSpc>
              <a:spcBef>
                <a:spcPts val="0"/>
              </a:spcBef>
              <a:spcAft>
                <a:spcPts val="0"/>
              </a:spcAft>
              <a:buClr>
                <a:schemeClr val="dk1"/>
              </a:buClr>
              <a:buSzPts val="2100"/>
              <a:buFont typeface="Lato"/>
              <a:buChar char="●"/>
            </a:pPr>
            <a:r>
              <a:rPr lang="en-US" sz="2100">
                <a:solidFill>
                  <a:schemeClr val="dk1"/>
                </a:solidFill>
                <a:latin typeface="Lato"/>
                <a:ea typeface="Lato"/>
                <a:cs typeface="Lato"/>
                <a:sym typeface="Lato"/>
              </a:rPr>
              <a:t>Approved and delivered Continuing Education classes for state Realtor associations</a:t>
            </a:r>
            <a:endParaRPr sz="2100">
              <a:solidFill>
                <a:schemeClr val="dk1"/>
              </a:solidFill>
              <a:latin typeface="Lato"/>
              <a:ea typeface="Lato"/>
              <a:cs typeface="Lato"/>
              <a:sym typeface="Lato"/>
            </a:endParaRPr>
          </a:p>
          <a:p>
            <a:pPr marL="0" marR="0" lvl="0" indent="0" algn="l" rtl="0">
              <a:lnSpc>
                <a:spcPct val="100000"/>
              </a:lnSpc>
              <a:spcBef>
                <a:spcPts val="0"/>
              </a:spcBef>
              <a:spcAft>
                <a:spcPts val="0"/>
              </a:spcAft>
              <a:buNone/>
            </a:pPr>
            <a:endParaRPr sz="2100">
              <a:solidFill>
                <a:schemeClr val="dk1"/>
              </a:solidFill>
              <a:latin typeface="Lato"/>
              <a:ea typeface="Lato"/>
              <a:cs typeface="Lato"/>
              <a:sym typeface="Lato"/>
            </a:endParaRPr>
          </a:p>
          <a:p>
            <a:pPr marL="457200" marR="0" lvl="0" indent="-361950" algn="l" rtl="0">
              <a:lnSpc>
                <a:spcPct val="100000"/>
              </a:lnSpc>
              <a:spcBef>
                <a:spcPts val="0"/>
              </a:spcBef>
              <a:spcAft>
                <a:spcPts val="0"/>
              </a:spcAft>
              <a:buClr>
                <a:schemeClr val="dk1"/>
              </a:buClr>
              <a:buSzPts val="2100"/>
              <a:buFont typeface="Lato"/>
              <a:buChar char="●"/>
            </a:pPr>
            <a:r>
              <a:rPr lang="en-US" sz="2100">
                <a:solidFill>
                  <a:schemeClr val="dk1"/>
                </a:solidFill>
                <a:latin typeface="Lato"/>
                <a:ea typeface="Lato"/>
                <a:cs typeface="Lato"/>
                <a:sym typeface="Lato"/>
              </a:rPr>
              <a:t>Partnership with NAR to offer course tailored for IRA programs</a:t>
            </a:r>
            <a:endParaRPr sz="2100">
              <a:solidFill>
                <a:schemeClr val="dk1"/>
              </a:solidFill>
              <a:latin typeface="Lato"/>
              <a:ea typeface="Lato"/>
              <a:cs typeface="Lato"/>
              <a:sym typeface="Lato"/>
            </a:endParaRPr>
          </a:p>
          <a:p>
            <a:pPr marL="457200" marR="0" lvl="0" indent="0" algn="l" rtl="0">
              <a:lnSpc>
                <a:spcPct val="100000"/>
              </a:lnSpc>
              <a:spcBef>
                <a:spcPts val="0"/>
              </a:spcBef>
              <a:spcAft>
                <a:spcPts val="0"/>
              </a:spcAft>
              <a:buNone/>
            </a:pPr>
            <a:endParaRPr sz="2100">
              <a:solidFill>
                <a:schemeClr val="dk1"/>
              </a:solidFill>
              <a:latin typeface="Lato"/>
              <a:ea typeface="Lato"/>
              <a:cs typeface="Lato"/>
              <a:sym typeface="Lato"/>
            </a:endParaRPr>
          </a:p>
          <a:p>
            <a:pPr marL="457200" lvl="0" indent="-361950" algn="l" rtl="0">
              <a:spcBef>
                <a:spcPts val="0"/>
              </a:spcBef>
              <a:spcAft>
                <a:spcPts val="0"/>
              </a:spcAft>
              <a:buClr>
                <a:schemeClr val="dk1"/>
              </a:buClr>
              <a:buSzPts val="2100"/>
              <a:buFont typeface="Lato"/>
              <a:buChar char="●"/>
            </a:pPr>
            <a:r>
              <a:rPr lang="en-US" sz="2100">
                <a:solidFill>
                  <a:schemeClr val="dk1"/>
                </a:solidFill>
                <a:latin typeface="Lato"/>
                <a:ea typeface="Lato"/>
                <a:cs typeface="Lato"/>
                <a:sym typeface="Lato"/>
              </a:rPr>
              <a:t>Achieved RESO Common Format certification from the industry’s data standards organization</a:t>
            </a:r>
            <a:endParaRPr sz="2100">
              <a:solidFill>
                <a:schemeClr val="dk1"/>
              </a:solidFill>
              <a:latin typeface="Lato"/>
              <a:ea typeface="Lato"/>
              <a:cs typeface="Lato"/>
              <a:sym typeface="Lato"/>
            </a:endParaRPr>
          </a:p>
          <a:p>
            <a:pPr marL="0" marR="0" lvl="0" indent="0" algn="l" rtl="0">
              <a:lnSpc>
                <a:spcPct val="100000"/>
              </a:lnSpc>
              <a:spcBef>
                <a:spcPts val="0"/>
              </a:spcBef>
              <a:spcAft>
                <a:spcPts val="0"/>
              </a:spcAft>
              <a:buNone/>
            </a:pPr>
            <a:endParaRPr sz="2100">
              <a:solidFill>
                <a:schemeClr val="dk1"/>
              </a:solidFill>
              <a:latin typeface="Lato"/>
              <a:ea typeface="Lato"/>
              <a:cs typeface="Lato"/>
              <a:sym typeface="Lato"/>
            </a:endParaRPr>
          </a:p>
        </p:txBody>
      </p:sp>
      <p:sp>
        <p:nvSpPr>
          <p:cNvPr id="738" name="Google Shape;738;g32e7fcde9a5_1_317"/>
          <p:cNvSpPr txBox="1"/>
          <p:nvPr/>
        </p:nvSpPr>
        <p:spPr>
          <a:xfrm>
            <a:off x="1117600" y="504700"/>
            <a:ext cx="10954800" cy="7080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4000"/>
              <a:buFont typeface="Arial"/>
              <a:buNone/>
            </a:pPr>
            <a:r>
              <a:rPr lang="en-US" sz="4000" b="1">
                <a:solidFill>
                  <a:schemeClr val="dk1"/>
                </a:solidFill>
                <a:latin typeface="Lato"/>
                <a:ea typeface="Lato"/>
                <a:cs typeface="Lato"/>
                <a:sym typeface="Lato"/>
              </a:rPr>
              <a:t>Real estate sector engagement</a:t>
            </a:r>
            <a:endParaRPr sz="4000" b="1">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cxnSp>
        <p:nvCxnSpPr>
          <p:cNvPr id="744" name="Google Shape;744;g30f7abc3c6c_0_1703"/>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45" name="Google Shape;745;g30f7abc3c6c_0_1703"/>
          <p:cNvSpPr txBox="1"/>
          <p:nvPr/>
        </p:nvSpPr>
        <p:spPr>
          <a:xfrm>
            <a:off x="847975" y="1328175"/>
            <a:ext cx="4260300" cy="46791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Shows presence of HERS rating / Pearl certification</a:t>
            </a:r>
            <a:endParaRPr sz="2000" b="0" i="0" u="none" strike="noStrike" cap="none">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rPr>
              <a:t>Prompt agent to order certification report</a:t>
            </a:r>
            <a:endParaRPr sz="2000" b="0" i="0" u="none" strike="noStrike" cap="none">
              <a:solidFill>
                <a:schemeClr val="dk1"/>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Lato"/>
                <a:ea typeface="Lato"/>
                <a:cs typeface="Lato"/>
                <a:sym typeface="Lato"/>
              </a:rPr>
              <a:t>Partnerships:</a:t>
            </a:r>
            <a:endParaRPr sz="2000" b="0" i="0" u="none" strike="noStrike" cap="none">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rPr>
              <a:t>San Francisco MLS</a:t>
            </a:r>
            <a:endParaRPr sz="2000" b="0" i="0" u="none" strike="noStrike" cap="none">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rPr>
              <a:t>Park City Board of Realtors (UT)</a:t>
            </a:r>
            <a:endParaRPr sz="2000" b="0" i="0" u="none" strike="noStrike" cap="none">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rPr>
              <a:t>Prime MLS (NH)</a:t>
            </a:r>
            <a:endParaRPr sz="2000" b="0" i="0" u="none" strike="noStrike" cap="none">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rPr>
              <a:t>Bridge MLS (Bay Area)</a:t>
            </a:r>
            <a:endParaRPr sz="2000">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rPr>
              <a:t>Southwest MLS (NM)</a:t>
            </a:r>
            <a:endParaRPr sz="2000" b="0" i="0" u="none" strike="noStrike" cap="none">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rPr>
              <a:t>Hive MLS (NC Coastline)</a:t>
            </a:r>
            <a:endParaRPr sz="2000" b="0" i="0" u="none" strike="noStrike" cap="none">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b="0" i="0" u="none" strike="noStrike" cap="none">
                <a:solidFill>
                  <a:schemeClr val="dk1"/>
                </a:solidFill>
                <a:latin typeface="Lato"/>
                <a:ea typeface="Lato"/>
                <a:cs typeface="Lato"/>
                <a:sym typeface="Lato"/>
              </a:rPr>
              <a:t>The Keyes Company (SW Florida brokerage)</a:t>
            </a:r>
            <a:endParaRPr sz="2000" b="0" i="0" u="none" strike="noStrike" cap="none">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US" sz="2000">
                <a:solidFill>
                  <a:schemeClr val="dk1"/>
                </a:solidFill>
                <a:latin typeface="Lato"/>
                <a:ea typeface="Lato"/>
                <a:cs typeface="Lato"/>
                <a:sym typeface="Lato"/>
              </a:rPr>
              <a:t>Baird &amp; Warner (IL Brokerage)</a:t>
            </a:r>
            <a:endParaRPr sz="2000">
              <a:solidFill>
                <a:schemeClr val="dk1"/>
              </a:solidFill>
              <a:latin typeface="Lato"/>
              <a:ea typeface="Lato"/>
              <a:cs typeface="Lato"/>
              <a:sym typeface="Lato"/>
            </a:endParaRPr>
          </a:p>
        </p:txBody>
      </p:sp>
      <p:sp>
        <p:nvSpPr>
          <p:cNvPr id="746" name="Google Shape;746;g30f7abc3c6c_0_1703"/>
          <p:cNvSpPr txBox="1"/>
          <p:nvPr/>
        </p:nvSpPr>
        <p:spPr>
          <a:xfrm>
            <a:off x="1117600" y="504700"/>
            <a:ext cx="10598100" cy="7080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Lato"/>
                <a:ea typeface="Lato"/>
                <a:cs typeface="Lato"/>
                <a:sym typeface="Lato"/>
              </a:rPr>
              <a:t>Real Reports</a:t>
            </a:r>
            <a:endParaRPr sz="3000" b="1" i="0" u="none" strike="noStrike" cap="none">
              <a:solidFill>
                <a:schemeClr val="dk1"/>
              </a:solidFill>
              <a:latin typeface="Lato"/>
              <a:ea typeface="Lato"/>
              <a:cs typeface="Lato"/>
              <a:sym typeface="Lato"/>
            </a:endParaRPr>
          </a:p>
        </p:txBody>
      </p:sp>
      <p:pic>
        <p:nvPicPr>
          <p:cNvPr id="747" name="Google Shape;747;g30f7abc3c6c_0_1703"/>
          <p:cNvPicPr preferRelativeResize="0"/>
          <p:nvPr/>
        </p:nvPicPr>
        <p:blipFill rotWithShape="1">
          <a:blip r:embed="rId3">
            <a:alphaModFix/>
          </a:blip>
          <a:srcRect/>
          <a:stretch/>
        </p:blipFill>
        <p:spPr>
          <a:xfrm>
            <a:off x="6026667" y="0"/>
            <a:ext cx="5311756" cy="6857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30f7abc3c6c_0_1712"/>
          <p:cNvSpPr/>
          <p:nvPr/>
        </p:nvSpPr>
        <p:spPr>
          <a:xfrm>
            <a:off x="0" y="0"/>
            <a:ext cx="12192000" cy="6858000"/>
          </a:xfrm>
          <a:prstGeom prst="rect">
            <a:avLst/>
          </a:prstGeom>
          <a:gradFill>
            <a:gsLst>
              <a:gs pos="0">
                <a:schemeClr val="accent1"/>
              </a:gs>
              <a:gs pos="99000">
                <a:schemeClr val="accent2"/>
              </a:gs>
              <a:gs pos="100000">
                <a:schemeClr val="accent2"/>
              </a:gs>
            </a:gsLst>
            <a:lin ang="239989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54" name="Google Shape;754;g30f7abc3c6c_0_1712"/>
          <p:cNvSpPr txBox="1"/>
          <p:nvPr/>
        </p:nvSpPr>
        <p:spPr>
          <a:xfrm>
            <a:off x="2143350" y="2784075"/>
            <a:ext cx="79053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750"/>
              <a:buFont typeface="Arial"/>
              <a:buNone/>
            </a:pPr>
            <a:r>
              <a:rPr lang="en-US" sz="3500" b="0" i="0" u="none" strike="noStrike" cap="none">
                <a:solidFill>
                  <a:schemeClr val="lt1"/>
                </a:solidFill>
                <a:latin typeface="Lato Black"/>
                <a:ea typeface="Lato Black"/>
                <a:cs typeface="Lato Black"/>
                <a:sym typeface="Lato Black"/>
              </a:rPr>
              <a:t>New Rental Owner-Investor Initiative</a:t>
            </a:r>
            <a:endParaRPr sz="3500" b="1" i="0" u="none" strike="noStrike" cap="none">
              <a:solidFill>
                <a:schemeClr val="lt1"/>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5750"/>
              <a:buFont typeface="Arial"/>
              <a:buNone/>
            </a:pPr>
            <a:endParaRPr sz="3500" b="1" i="0" u="none" strike="noStrike" cap="none">
              <a:solidFill>
                <a:schemeClr val="lt1"/>
              </a:solidFill>
              <a:latin typeface="Lato Black"/>
              <a:ea typeface="Lato Black"/>
              <a:cs typeface="Lato Black"/>
              <a:sym typeface="Lato Black"/>
            </a:endParaRPr>
          </a:p>
        </p:txBody>
      </p:sp>
      <p:pic>
        <p:nvPicPr>
          <p:cNvPr id="755" name="Google Shape;755;g30f7abc3c6c_0_1712"/>
          <p:cNvPicPr preferRelativeResize="0"/>
          <p:nvPr/>
        </p:nvPicPr>
        <p:blipFill rotWithShape="1">
          <a:blip r:embed="rId3">
            <a:alphaModFix/>
          </a:blip>
          <a:srcRect/>
          <a:stretch/>
        </p:blipFill>
        <p:spPr>
          <a:xfrm>
            <a:off x="84665" y="5736175"/>
            <a:ext cx="1151465" cy="1151465"/>
          </a:xfrm>
          <a:prstGeom prst="rect">
            <a:avLst/>
          </a:prstGeom>
          <a:noFill/>
          <a:ln>
            <a:noFill/>
          </a:ln>
        </p:spPr>
      </p:pic>
      <p:pic>
        <p:nvPicPr>
          <p:cNvPr id="756" name="Google Shape;756;g30f7abc3c6c_0_1712" descr="A black circle with a black background&#10;&#10;Description automatically generated"/>
          <p:cNvPicPr preferRelativeResize="0"/>
          <p:nvPr/>
        </p:nvPicPr>
        <p:blipFill rotWithShape="1">
          <a:blip r:embed="rId4">
            <a:alphaModFix/>
          </a:blip>
          <a:srcRect/>
          <a:stretch/>
        </p:blipFill>
        <p:spPr>
          <a:xfrm rot="5400000">
            <a:off x="-3044175" y="3246161"/>
            <a:ext cx="6858000" cy="6857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p6"/>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762" name="Google Shape;762;p6"/>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63" name="Google Shape;763;p6"/>
          <p:cNvSpPr txBox="1"/>
          <p:nvPr/>
        </p:nvSpPr>
        <p:spPr>
          <a:xfrm>
            <a:off x="1175700" y="727950"/>
            <a:ext cx="9840600" cy="600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47878"/>
                </a:solidFill>
                <a:latin typeface="Lato"/>
                <a:ea typeface="Lato"/>
                <a:cs typeface="Lato"/>
                <a:sym typeface="Lato"/>
              </a:rPr>
              <a:t>Rental Investor-Owner</a:t>
            </a:r>
            <a:r>
              <a:rPr lang="en-US" sz="3600" b="1">
                <a:solidFill>
                  <a:srgbClr val="747878"/>
                </a:solidFill>
                <a:latin typeface="Lato"/>
                <a:ea typeface="Lato"/>
                <a:cs typeface="Lato"/>
                <a:sym typeface="Lato"/>
              </a:rPr>
              <a:t> Opportunity Slide</a:t>
            </a:r>
            <a:endParaRPr sz="3600" b="1" i="0" u="none" strike="noStrike" cap="none">
              <a:solidFill>
                <a:srgbClr val="747878"/>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rgbClr val="747878"/>
              </a:solidFill>
              <a:latin typeface="Lato"/>
              <a:ea typeface="Lato"/>
              <a:cs typeface="Lato"/>
              <a:sym typeface="Lato"/>
            </a:endParaRPr>
          </a:p>
          <a:p>
            <a:pPr marL="457200" lvl="0"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2% of SF rental </a:t>
            </a:r>
            <a:r>
              <a:rPr lang="en-US" sz="2400">
                <a:solidFill>
                  <a:srgbClr val="747878"/>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stock</a:t>
            </a:r>
            <a:r>
              <a:rPr lang="en-US" sz="2400">
                <a:solidFill>
                  <a:srgbClr val="747878"/>
                </a:solidFill>
                <a:latin typeface="Lato"/>
                <a:ea typeface="Lato"/>
                <a:cs typeface="Lato"/>
                <a:sym typeface="Lato"/>
              </a:rPr>
              <a:t> nationwide owned by professional investors (1k units or more)</a:t>
            </a:r>
            <a:endParaRPr sz="2400">
              <a:solidFill>
                <a:srgbClr val="747878"/>
              </a:solidFill>
              <a:latin typeface="Lato"/>
              <a:ea typeface="Lato"/>
              <a:cs typeface="Lato"/>
              <a:sym typeface="Lato"/>
            </a:endParaRPr>
          </a:p>
          <a:p>
            <a:pPr marL="457200" lvl="0" indent="0" algn="l" rtl="0">
              <a:spcBef>
                <a:spcPts val="0"/>
              </a:spcBef>
              <a:spcAft>
                <a:spcPts val="0"/>
              </a:spcAft>
              <a:buNone/>
            </a:pPr>
            <a:endParaRPr sz="2400">
              <a:solidFill>
                <a:srgbClr val="747878"/>
              </a:solidFill>
              <a:latin typeface="Lato"/>
              <a:ea typeface="Lato"/>
              <a:cs typeface="Lato"/>
              <a:sym typeface="Lato"/>
            </a:endParaRPr>
          </a:p>
          <a:p>
            <a:pPr marL="457200" lvl="0"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Concentration of ownership of investor-owned SF homes:</a:t>
            </a:r>
            <a:endParaRPr sz="2400">
              <a:solidFill>
                <a:srgbClr val="747878"/>
              </a:solidFill>
              <a:latin typeface="Lato"/>
              <a:ea typeface="Lato"/>
              <a:cs typeface="Lato"/>
              <a:sym typeface="Lato"/>
            </a:endParaRPr>
          </a:p>
          <a:p>
            <a:pPr marL="914400" lvl="1"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32 investors own 450k SF homes </a:t>
            </a:r>
            <a:endParaRPr sz="2400">
              <a:solidFill>
                <a:srgbClr val="747878"/>
              </a:solidFill>
              <a:latin typeface="Lato"/>
              <a:ea typeface="Lato"/>
              <a:cs typeface="Lato"/>
              <a:sym typeface="Lato"/>
            </a:endParaRPr>
          </a:p>
          <a:p>
            <a:pPr marL="914400" lvl="1"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5 investors own 300k </a:t>
            </a:r>
            <a:endParaRPr sz="2400">
              <a:solidFill>
                <a:srgbClr val="747878"/>
              </a:solidFill>
              <a:latin typeface="Lato"/>
              <a:ea typeface="Lato"/>
              <a:cs typeface="Lato"/>
              <a:sym typeface="Lato"/>
            </a:endParaRPr>
          </a:p>
          <a:p>
            <a:pPr marL="457200" lvl="0" indent="0" algn="l" rtl="0">
              <a:spcBef>
                <a:spcPts val="0"/>
              </a:spcBef>
              <a:spcAft>
                <a:spcPts val="0"/>
              </a:spcAft>
              <a:buNone/>
            </a:pPr>
            <a:endParaRPr sz="2400">
              <a:solidFill>
                <a:srgbClr val="747878"/>
              </a:solidFill>
              <a:latin typeface="Lato"/>
              <a:ea typeface="Lato"/>
              <a:cs typeface="Lato"/>
              <a:sym typeface="Lato"/>
            </a:endParaRPr>
          </a:p>
          <a:p>
            <a:pPr marL="457200" lvl="0"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Concentration in some markets</a:t>
            </a:r>
            <a:endParaRPr sz="2400">
              <a:solidFill>
                <a:srgbClr val="747878"/>
              </a:solidFill>
              <a:latin typeface="Lato"/>
              <a:ea typeface="Lato"/>
              <a:cs typeface="Lato"/>
              <a:sym typeface="Lato"/>
            </a:endParaRPr>
          </a:p>
          <a:p>
            <a:pPr marL="914400" lvl="1"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25% in Atlanta</a:t>
            </a:r>
            <a:endParaRPr sz="2400">
              <a:solidFill>
                <a:srgbClr val="747878"/>
              </a:solidFill>
              <a:latin typeface="Lato"/>
              <a:ea typeface="Lato"/>
              <a:cs typeface="Lato"/>
              <a:sym typeface="Lato"/>
            </a:endParaRPr>
          </a:p>
          <a:p>
            <a:pPr marL="914400" lvl="1"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21% in Jacksonville</a:t>
            </a:r>
            <a:endParaRPr sz="2400">
              <a:solidFill>
                <a:srgbClr val="747878"/>
              </a:solidFill>
              <a:latin typeface="Lato"/>
              <a:ea typeface="Lato"/>
              <a:cs typeface="Lato"/>
              <a:sym typeface="Lato"/>
            </a:endParaRPr>
          </a:p>
          <a:p>
            <a:pPr marL="914400" lvl="1"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18% in Charlotte</a:t>
            </a:r>
            <a:endParaRPr sz="2400">
              <a:solidFill>
                <a:srgbClr val="747878"/>
              </a:solidFill>
              <a:latin typeface="Lato"/>
              <a:ea typeface="Lato"/>
              <a:cs typeface="Lato"/>
              <a:sym typeface="Lato"/>
            </a:endParaRPr>
          </a:p>
          <a:p>
            <a:pPr marL="457200" lvl="0" indent="0" algn="l" rtl="0">
              <a:spcBef>
                <a:spcPts val="0"/>
              </a:spcBef>
              <a:spcAft>
                <a:spcPts val="0"/>
              </a:spcAft>
              <a:buNone/>
            </a:pPr>
            <a:endParaRPr sz="2400">
              <a:solidFill>
                <a:srgbClr val="747878"/>
              </a:solidFill>
              <a:latin typeface="Lato"/>
              <a:ea typeface="Lato"/>
              <a:cs typeface="Lato"/>
              <a:sym typeface="Lato"/>
            </a:endParaRPr>
          </a:p>
          <a:p>
            <a:pPr marL="457200" lvl="0" indent="-381000" algn="l" rtl="0">
              <a:spcBef>
                <a:spcPts val="0"/>
              </a:spcBef>
              <a:spcAft>
                <a:spcPts val="0"/>
              </a:spcAft>
              <a:buClr>
                <a:srgbClr val="747878"/>
              </a:buClr>
              <a:buSzPts val="2400"/>
              <a:buFont typeface="Lato"/>
              <a:buChar char="●"/>
            </a:pPr>
            <a:r>
              <a:rPr lang="en-US" sz="2400">
                <a:solidFill>
                  <a:srgbClr val="747878"/>
                </a:solidFill>
                <a:latin typeface="Lato"/>
                <a:ea typeface="Lato"/>
                <a:cs typeface="Lato"/>
                <a:sym typeface="Lato"/>
              </a:rPr>
              <a:t>Institutional buyers focused on less expensive end of the market</a:t>
            </a:r>
            <a:endParaRPr sz="2400" b="0" i="0" u="none" strike="noStrike" cap="none">
              <a:solidFill>
                <a:schemeClr val="dk1"/>
              </a:solidFill>
              <a:latin typeface="Lato"/>
              <a:ea typeface="Lato"/>
              <a:cs typeface="Lato"/>
              <a:sym typeface="Lato"/>
            </a:endParaRPr>
          </a:p>
        </p:txBody>
      </p:sp>
      <p:cxnSp>
        <p:nvCxnSpPr>
          <p:cNvPr id="764" name="Google Shape;764;p6"/>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g32908be1504_4_0"/>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770" name="Google Shape;770;g32908be1504_4_0"/>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71" name="Google Shape;771;g32908be1504_4_0"/>
          <p:cNvSpPr txBox="1"/>
          <p:nvPr/>
        </p:nvSpPr>
        <p:spPr>
          <a:xfrm>
            <a:off x="1175700" y="727950"/>
            <a:ext cx="9840600" cy="655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47878"/>
                </a:solidFill>
                <a:latin typeface="Lato"/>
                <a:ea typeface="Lato"/>
                <a:cs typeface="Lato"/>
                <a:sym typeface="Lato"/>
              </a:rPr>
              <a:t>RESNET-Pearl Offering for Rental Investor-Owners</a:t>
            </a:r>
            <a:endParaRPr sz="3600" b="1" i="0" u="none" strike="noStrike" cap="none">
              <a:solidFill>
                <a:srgbClr val="747878"/>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rgbClr val="747878"/>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2"/>
                </a:solidFill>
                <a:latin typeface="Lato"/>
                <a:ea typeface="Lato"/>
                <a:cs typeface="Lato"/>
                <a:sym typeface="Lato"/>
              </a:rPr>
              <a:t>For owners of rental portfolios who want to make improvements for both financial and ESG reasons</a:t>
            </a:r>
            <a:endParaRPr sz="2400" b="0" i="0" u="none" strike="noStrike" cap="none">
              <a:solidFill>
                <a:schemeClr val="lt2"/>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2"/>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2"/>
                </a:solidFill>
                <a:latin typeface="Lato"/>
                <a:ea typeface="Lato"/>
                <a:cs typeface="Lato"/>
                <a:sym typeface="Lato"/>
              </a:rPr>
              <a:t>RESNET-Pearl services provided</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a:solidFill>
                  <a:schemeClr val="lt2"/>
                </a:solidFill>
                <a:latin typeface="Lato"/>
                <a:ea typeface="Lato"/>
                <a:cs typeface="Lato"/>
                <a:sym typeface="Lato"/>
              </a:rPr>
              <a:t>E</a:t>
            </a:r>
            <a:r>
              <a:rPr lang="en-US" sz="2400" b="0" i="0" u="none" strike="noStrike" cap="none">
                <a:solidFill>
                  <a:schemeClr val="lt2"/>
                </a:solidFill>
                <a:latin typeface="Lato"/>
                <a:ea typeface="Lato"/>
                <a:cs typeface="Lato"/>
                <a:sym typeface="Lato"/>
              </a:rPr>
              <a:t>lectrification workscopes</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Rater verification of improvements</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Pearl Report with:</a:t>
            </a:r>
            <a:endParaRPr sz="2400" b="0" i="0" u="none" strike="noStrike" cap="none">
              <a:solidFill>
                <a:schemeClr val="lt2"/>
              </a:solidFill>
              <a:latin typeface="Lato"/>
              <a:ea typeface="Lato"/>
              <a:cs typeface="Lato"/>
              <a:sym typeface="Lato"/>
            </a:endParaRPr>
          </a:p>
          <a:p>
            <a:pPr marL="914400" marR="0" lvl="1"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RESNET HERS Index</a:t>
            </a:r>
            <a:endParaRPr sz="2400">
              <a:solidFill>
                <a:schemeClr val="lt2"/>
              </a:solidFill>
              <a:latin typeface="Lato"/>
              <a:ea typeface="Lato"/>
              <a:cs typeface="Lato"/>
              <a:sym typeface="Lato"/>
            </a:endParaRPr>
          </a:p>
          <a:p>
            <a:pPr marL="914400" marR="0" lvl="1"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Carbon Index and/or </a:t>
            </a:r>
            <a:endParaRPr sz="2400" b="0" i="0" u="none" strike="noStrike" cap="none">
              <a:solidFill>
                <a:schemeClr val="lt2"/>
              </a:solidFill>
              <a:latin typeface="Lato"/>
              <a:ea typeface="Lato"/>
              <a:cs typeface="Lato"/>
              <a:sym typeface="Lato"/>
            </a:endParaRPr>
          </a:p>
          <a:p>
            <a:pPr marL="914400" marR="0" lvl="1"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HERS20</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a:solidFill>
                  <a:schemeClr val="lt2"/>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ENERGY STAR Home Upgrade (if desired)</a:t>
            </a:r>
            <a:endParaRPr sz="2400">
              <a:solidFill>
                <a:schemeClr val="lt2"/>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endParaRPr sz="2400" b="0" i="0" u="none" strike="noStrike" cap="none">
              <a:solidFill>
                <a:schemeClr val="dk1"/>
              </a:solidFill>
              <a:latin typeface="Lato"/>
              <a:ea typeface="Lato"/>
              <a:cs typeface="Lato"/>
              <a:sym typeface="Lato"/>
            </a:endParaRPr>
          </a:p>
        </p:txBody>
      </p:sp>
      <p:cxnSp>
        <p:nvCxnSpPr>
          <p:cNvPr id="772" name="Google Shape;772;g32908be1504_4_0"/>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g30f7abc3c6c_0_1719"/>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778" name="Google Shape;778;g30f7abc3c6c_0_1719"/>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79" name="Google Shape;779;g30f7abc3c6c_0_1719"/>
          <p:cNvSpPr txBox="1"/>
          <p:nvPr/>
        </p:nvSpPr>
        <p:spPr>
          <a:xfrm>
            <a:off x="1175700" y="727950"/>
            <a:ext cx="9840600" cy="489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47878"/>
                </a:solidFill>
                <a:latin typeface="Lato"/>
                <a:ea typeface="Lato"/>
                <a:cs typeface="Lato"/>
                <a:sym typeface="Lato"/>
              </a:rPr>
              <a:t>Benefits for investor-owners</a:t>
            </a:r>
            <a:endParaRPr sz="3600" b="1" i="0" u="none" strike="noStrike" cap="none">
              <a:solidFill>
                <a:srgbClr val="747878"/>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3600" b="1" i="0" u="none" strike="noStrike" cap="none">
              <a:solidFill>
                <a:srgbClr val="747878"/>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2"/>
                </a:solidFill>
                <a:latin typeface="Lato"/>
                <a:ea typeface="Lato"/>
                <a:cs typeface="Lato"/>
                <a:sym typeface="Lato"/>
              </a:rPr>
              <a:t>Benefits:</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Position company to take advantage of utility/local government electrification rebates</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Lower operating costs / improved cash flow</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a:solidFill>
                  <a:schemeClr val="lt2"/>
                </a:solidFill>
                <a:latin typeface="Lato"/>
                <a:ea typeface="Lato"/>
                <a:cs typeface="Lato"/>
                <a:sym typeface="Lato"/>
              </a:rPr>
              <a:t>Marketing tools to enhance rental process</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Higher sales price</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Increased equity </a:t>
            </a:r>
            <a:r>
              <a:rPr lang="en-US" sz="2400" b="0" i="0" u="none" strike="noStrike" cap="none">
                <a:solidFill>
                  <a:schemeClr val="lt2"/>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supports</a:t>
            </a:r>
            <a:r>
              <a:rPr lang="en-US" sz="2400" b="0" i="0" u="none" strike="noStrike" cap="none">
                <a:solidFill>
                  <a:schemeClr val="lt2"/>
                </a:solidFill>
                <a:latin typeface="Lato"/>
                <a:ea typeface="Lato"/>
                <a:cs typeface="Lato"/>
                <a:sym typeface="Lato"/>
              </a:rPr>
              <a:t> refinance</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a:solidFill>
                  <a:schemeClr val="lt2"/>
                </a:solidFill>
                <a:latin typeface="Lato"/>
                <a:ea typeface="Lato"/>
                <a:cs typeface="Lato"/>
                <a:sym typeface="Lato"/>
              </a:rPr>
              <a:t>Access to better financial products</a:t>
            </a:r>
            <a:endParaRPr sz="2400">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b="0" i="0" u="none" strike="noStrike" cap="none">
                <a:solidFill>
                  <a:schemeClr val="lt2"/>
                </a:solidFill>
                <a:latin typeface="Lato"/>
                <a:ea typeface="Lato"/>
                <a:cs typeface="Lato"/>
                <a:sym typeface="Lato"/>
              </a:rPr>
              <a:t>Metric for investor/stockholder sustainability reporting</a:t>
            </a:r>
            <a:endParaRPr sz="2400" b="0" i="0" u="none" strike="noStrike" cap="none">
              <a:solidFill>
                <a:schemeClr val="lt2"/>
              </a:solidFill>
              <a:latin typeface="Lato"/>
              <a:ea typeface="Lato"/>
              <a:cs typeface="Lato"/>
              <a:sym typeface="Lato"/>
            </a:endParaRPr>
          </a:p>
          <a:p>
            <a:pPr marL="457200" marR="0" lvl="0" indent="-381000" algn="l" rtl="0">
              <a:lnSpc>
                <a:spcPct val="100000"/>
              </a:lnSpc>
              <a:spcBef>
                <a:spcPts val="0"/>
              </a:spcBef>
              <a:spcAft>
                <a:spcPts val="0"/>
              </a:spcAft>
              <a:buClr>
                <a:schemeClr val="lt2"/>
              </a:buClr>
              <a:buSzPts val="2400"/>
              <a:buFont typeface="Lato"/>
              <a:buChar char="●"/>
            </a:pPr>
            <a:r>
              <a:rPr lang="en-US" sz="2400">
                <a:solidFill>
                  <a:schemeClr val="lt2"/>
                </a:solidFill>
                <a:latin typeface="Lato"/>
                <a:ea typeface="Lato"/>
                <a:cs typeface="Lato"/>
                <a:sym typeface="Lato"/>
              </a:rPr>
              <a:t>Association with ENERGY STAR brand</a:t>
            </a:r>
            <a:endParaRPr sz="2400">
              <a:solidFill>
                <a:schemeClr val="lt2"/>
              </a:solidFill>
              <a:latin typeface="Lato"/>
              <a:ea typeface="Lato"/>
              <a:cs typeface="Lato"/>
              <a:sym typeface="Lato"/>
            </a:endParaRPr>
          </a:p>
        </p:txBody>
      </p:sp>
      <p:cxnSp>
        <p:nvCxnSpPr>
          <p:cNvPr id="780" name="Google Shape;780;g30f7abc3c6c_0_1719"/>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g2fe3c0f944e_0_87"/>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786" name="Google Shape;786;g2fe3c0f944e_0_87"/>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87" name="Google Shape;787;g2fe3c0f944e_0_87"/>
          <p:cNvSpPr txBox="1"/>
          <p:nvPr/>
        </p:nvSpPr>
        <p:spPr>
          <a:xfrm>
            <a:off x="1258825" y="1469575"/>
            <a:ext cx="9840600" cy="3786600"/>
          </a:xfrm>
          <a:prstGeom prst="rect">
            <a:avLst/>
          </a:prstGeom>
          <a:no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Lato"/>
                <a:ea typeface="Lato"/>
                <a:cs typeface="Lato"/>
                <a:sym typeface="Lato"/>
              </a:rPr>
              <a:t>Upgrade packages tailored to:</a:t>
            </a:r>
            <a:endParaRPr sz="2400" b="0" i="0" u="none" strike="noStrike" cap="none">
              <a:solidFill>
                <a:schemeClr val="dk1"/>
              </a:solidFill>
              <a:latin typeface="Lato"/>
              <a:ea typeface="Lato"/>
              <a:cs typeface="Lato"/>
              <a:sym typeface="Lato"/>
            </a:endParaRPr>
          </a:p>
          <a:p>
            <a:pPr marL="457200" lvl="0" indent="-381000" algn="l" rtl="0">
              <a:spcBef>
                <a:spcPts val="0"/>
              </a:spcBef>
              <a:spcAft>
                <a:spcPts val="0"/>
              </a:spcAft>
              <a:buClr>
                <a:schemeClr val="dk1"/>
              </a:buClr>
              <a:buSzPts val="2400"/>
              <a:buFont typeface="Lato"/>
              <a:buChar char="●"/>
            </a:pPr>
            <a:r>
              <a:rPr lang="en-US" sz="2400">
                <a:solidFill>
                  <a:schemeClr val="dk1"/>
                </a:solidFill>
                <a:latin typeface="Lato"/>
                <a:ea typeface="Lato"/>
                <a:cs typeface="Lato"/>
                <a:sym typeface="Lato"/>
              </a:rPr>
              <a:t>Owner’s priorities, e.g. cost savings and/or electrification and/or zero emissions</a:t>
            </a:r>
            <a:endParaRPr sz="2400">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Owner’s budget</a:t>
            </a:r>
            <a:endParaRPr sz="2400" b="0" i="0" u="none" strike="noStrike" cap="none">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Customer type</a:t>
            </a:r>
            <a:endParaRPr sz="2400" b="0" i="0" u="none" strike="noStrike" cap="none">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Housing type</a:t>
            </a:r>
            <a:endParaRPr sz="2400" b="0" i="0" u="none" strike="noStrike" cap="none">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Climate zone</a:t>
            </a:r>
            <a:endParaRPr sz="2400">
              <a:solidFill>
                <a:schemeClr val="dk1"/>
              </a:solidFill>
              <a:latin typeface="Lato"/>
              <a:ea typeface="Lato"/>
              <a:cs typeface="Lato"/>
              <a:sym typeface="Lato"/>
            </a:endParaRPr>
          </a:p>
          <a:p>
            <a:pPr marL="0" marR="0" lvl="0" indent="0" algn="l" rtl="0">
              <a:lnSpc>
                <a:spcPct val="100000"/>
              </a:lnSpc>
              <a:spcBef>
                <a:spcPts val="0"/>
              </a:spcBef>
              <a:spcAft>
                <a:spcPts val="0"/>
              </a:spcAft>
              <a:buNone/>
            </a:pPr>
            <a:endParaRPr sz="2400">
              <a:solidFill>
                <a:schemeClr val="dk1"/>
              </a:solidFill>
              <a:latin typeface="Lato"/>
              <a:ea typeface="Lato"/>
              <a:cs typeface="Lato"/>
              <a:sym typeface="Lato"/>
            </a:endParaRPr>
          </a:p>
          <a:p>
            <a:pPr marL="457200" marR="0" lvl="0" indent="-381000" algn="l" rtl="0">
              <a:lnSpc>
                <a:spcPct val="100000"/>
              </a:lnSpc>
              <a:spcBef>
                <a:spcPts val="0"/>
              </a:spcBef>
              <a:spcAft>
                <a:spcPts val="0"/>
              </a:spcAft>
              <a:buClr>
                <a:schemeClr val="dk1"/>
              </a:buClr>
              <a:buSzPts val="2400"/>
              <a:buFont typeface="Lato"/>
              <a:buChar char="●"/>
            </a:pPr>
            <a:r>
              <a:rPr lang="en-US" sz="2400">
                <a:solidFill>
                  <a:schemeClr val="dk1"/>
                </a:solidFill>
                <a:latin typeface="Lato"/>
                <a:ea typeface="Lato"/>
                <a:cs typeface="Lato"/>
                <a:sym typeface="Lato"/>
              </a:rPr>
              <a:t>RESNET / Pearl can ensure that scopes include prioritized items, e.g. duct sealing</a:t>
            </a:r>
            <a:endParaRPr sz="2400">
              <a:solidFill>
                <a:schemeClr val="dk1"/>
              </a:solidFill>
              <a:latin typeface="Lato"/>
              <a:ea typeface="Lato"/>
              <a:cs typeface="Lato"/>
              <a:sym typeface="Lato"/>
            </a:endParaRPr>
          </a:p>
        </p:txBody>
      </p:sp>
      <p:sp>
        <p:nvSpPr>
          <p:cNvPr id="788" name="Google Shape;788;g2fe3c0f944e_0_87"/>
          <p:cNvSpPr txBox="1"/>
          <p:nvPr/>
        </p:nvSpPr>
        <p:spPr>
          <a:xfrm>
            <a:off x="1258825" y="694175"/>
            <a:ext cx="10598100" cy="6465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Lato"/>
                <a:ea typeface="Lato"/>
                <a:cs typeface="Lato"/>
                <a:sym typeface="Lato"/>
              </a:rPr>
              <a:t>Workscope </a:t>
            </a:r>
            <a:endParaRPr sz="2600" b="1" i="0" u="none" strike="noStrike" cap="none">
              <a:solidFill>
                <a:schemeClr val="dk1"/>
              </a:solidFill>
              <a:latin typeface="Lato"/>
              <a:ea typeface="Lato"/>
              <a:cs typeface="Lato"/>
              <a:sym typeface="Lato"/>
            </a:endParaRPr>
          </a:p>
        </p:txBody>
      </p:sp>
      <p:cxnSp>
        <p:nvCxnSpPr>
          <p:cNvPr id="789" name="Google Shape;789;g2fe3c0f944e_0_87"/>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g2fe3c0f944e_0_95"/>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795" name="Google Shape;795;g2fe3c0f944e_0_95"/>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796" name="Google Shape;796;g2fe3c0f944e_0_95"/>
          <p:cNvSpPr txBox="1"/>
          <p:nvPr/>
        </p:nvSpPr>
        <p:spPr>
          <a:xfrm>
            <a:off x="1258825" y="1469575"/>
            <a:ext cx="10867500" cy="474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Lato"/>
                <a:ea typeface="Lato"/>
                <a:cs typeface="Lato"/>
                <a:sym typeface="Lato"/>
              </a:rPr>
              <a:t>Document improvements to position properties for rental, financing, and sale </a:t>
            </a:r>
            <a:endParaRPr sz="2400" b="0" i="0" u="none" strike="noStrike" cap="none">
              <a:solidFill>
                <a:schemeClr val="dk1"/>
              </a:solidFill>
              <a:latin typeface="Lato"/>
              <a:ea typeface="Lato"/>
              <a:cs typeface="Lato"/>
              <a:sym typeface="Lato"/>
            </a:endParaRPr>
          </a:p>
          <a:p>
            <a:pPr marL="457200" marR="0" lvl="0" indent="-381000" algn="l" rtl="0">
              <a:lnSpc>
                <a:spcPct val="115000"/>
              </a:lnSpc>
              <a:spcBef>
                <a:spcPts val="100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HERS Index: shows home’s energy efficiency and energy savings </a:t>
            </a:r>
            <a:endParaRPr sz="2400" b="0" i="0" u="none" strike="noStrike" cap="none">
              <a:solidFill>
                <a:schemeClr val="dk1"/>
              </a:solidFill>
              <a:latin typeface="Lato"/>
              <a:ea typeface="Lato"/>
              <a:cs typeface="Lato"/>
              <a:sym typeface="Lato"/>
            </a:endParaRPr>
          </a:p>
          <a:p>
            <a:pPr marL="457200" marR="0" lvl="0" indent="-381000" algn="l" rtl="0">
              <a:lnSpc>
                <a:spcPct val="115000"/>
              </a:lnSpc>
              <a:spcBef>
                <a:spcPts val="100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HERS H20 Rating: shows home’s water efficiency and water savings</a:t>
            </a:r>
            <a:endParaRPr sz="2400" b="0" i="0" u="none" strike="noStrike" cap="none">
              <a:solidFill>
                <a:schemeClr val="dk1"/>
              </a:solidFill>
              <a:latin typeface="Lato"/>
              <a:ea typeface="Lato"/>
              <a:cs typeface="Lato"/>
              <a:sym typeface="Lato"/>
            </a:endParaRPr>
          </a:p>
          <a:p>
            <a:pPr marL="457200" marR="0" lvl="0" indent="-381000" algn="l" rtl="0">
              <a:lnSpc>
                <a:spcPct val="115000"/>
              </a:lnSpc>
              <a:spcBef>
                <a:spcPts val="100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HERS Carbon Savings </a:t>
            </a:r>
            <a:endParaRPr sz="2400" b="0" i="0" u="none" strike="noStrike" cap="none">
              <a:solidFill>
                <a:schemeClr val="dk1"/>
              </a:solidFill>
              <a:latin typeface="Lato"/>
              <a:ea typeface="Lato"/>
              <a:cs typeface="Lato"/>
              <a:sym typeface="Lato"/>
            </a:endParaRPr>
          </a:p>
          <a:p>
            <a:pPr marL="457200" marR="0" lvl="0" indent="-381000" algn="l" rtl="0">
              <a:lnSpc>
                <a:spcPct val="115000"/>
              </a:lnSpc>
              <a:spcBef>
                <a:spcPts val="100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Pearl </a:t>
            </a:r>
            <a:r>
              <a:rPr lang="en-US" sz="2400">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R</a:t>
            </a:r>
            <a:r>
              <a:rPr lang="en-US" sz="2400" b="0"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eport:</a:t>
            </a:r>
            <a:endParaRPr sz="2400" b="0" i="0" u="none" strike="noStrike" cap="none">
              <a:solidFill>
                <a:schemeClr val="dk1"/>
              </a:solidFill>
              <a:latin typeface="Lato"/>
              <a:ea typeface="Lato"/>
              <a:cs typeface="Lato"/>
              <a:sym typeface="Lato"/>
            </a:endParaRPr>
          </a:p>
          <a:p>
            <a:pPr marL="914400" marR="0" lvl="1" indent="-381000" algn="l" rtl="0">
              <a:lnSpc>
                <a:spcPct val="115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Showcases features</a:t>
            </a:r>
            <a:r>
              <a:rPr lang="en-US" sz="2400">
                <a:solidFill>
                  <a:schemeClr val="dk1"/>
                </a:solidFill>
                <a:latin typeface="Lato"/>
                <a:ea typeface="Lato"/>
                <a:cs typeface="Lato"/>
                <a:sym typeface="Lato"/>
              </a:rPr>
              <a:t> and benefits </a:t>
            </a:r>
            <a:r>
              <a:rPr lang="en-US" sz="2400" b="0" i="0" u="none" strike="noStrike" cap="none">
                <a:solidFill>
                  <a:schemeClr val="dk1"/>
                </a:solidFill>
                <a:latin typeface="Lato"/>
                <a:ea typeface="Lato"/>
                <a:cs typeface="Lato"/>
                <a:sym typeface="Lato"/>
              </a:rPr>
              <a:t>for owner, buyer, and/or renters</a:t>
            </a:r>
            <a:endParaRPr sz="2400" b="0" i="0" u="none" strike="noStrike" cap="none">
              <a:solidFill>
                <a:schemeClr val="dk1"/>
              </a:solidFill>
              <a:latin typeface="Lato"/>
              <a:ea typeface="Lato"/>
              <a:cs typeface="Lato"/>
              <a:sym typeface="Lato"/>
            </a:endParaRPr>
          </a:p>
          <a:p>
            <a:pPr marL="914400" marR="0" lvl="1" indent="-381000" algn="l" rtl="0">
              <a:lnSpc>
                <a:spcPct val="115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Includes </a:t>
            </a:r>
            <a:r>
              <a:rPr lang="en-US" sz="2400">
                <a:solidFill>
                  <a:schemeClr val="dk1"/>
                </a:solidFill>
                <a:latin typeface="Lato"/>
                <a:ea typeface="Lato"/>
                <a:cs typeface="Lato"/>
                <a:sym typeface="Lato"/>
              </a:rPr>
              <a:t>filled out</a:t>
            </a:r>
            <a:r>
              <a:rPr lang="en-US" sz="2400" b="0" i="0" u="none" strike="noStrike" cap="none">
                <a:solidFill>
                  <a:schemeClr val="dk1"/>
                </a:solidFill>
                <a:latin typeface="Lato"/>
                <a:ea typeface="Lato"/>
                <a:cs typeface="Lato"/>
                <a:sym typeface="Lato"/>
              </a:rPr>
              <a:t> Appraisal Institute Green </a:t>
            </a:r>
            <a:r>
              <a:rPr lang="en-US" sz="2400">
                <a:solidFill>
                  <a:schemeClr val="dk1"/>
                </a:solidFill>
                <a:latin typeface="Lato"/>
                <a:ea typeface="Lato"/>
                <a:cs typeface="Lato"/>
                <a:sym typeface="Lato"/>
              </a:rPr>
              <a:t>&amp;</a:t>
            </a:r>
            <a:r>
              <a:rPr lang="en-US" sz="2400" b="0" i="0" u="none" strike="noStrike" cap="none">
                <a:solidFill>
                  <a:schemeClr val="dk1"/>
                </a:solidFill>
                <a:latin typeface="Lato"/>
                <a:ea typeface="Lato"/>
                <a:cs typeface="Lato"/>
                <a:sym typeface="Lato"/>
              </a:rPr>
              <a:t> Energy Efficient Addendum</a:t>
            </a:r>
            <a:endParaRPr sz="2400" b="0" i="0" u="none" strike="noStrike" cap="none">
              <a:solidFill>
                <a:schemeClr val="dk1"/>
              </a:solidFill>
              <a:latin typeface="Lato"/>
              <a:ea typeface="Lato"/>
              <a:cs typeface="Lato"/>
              <a:sym typeface="Lato"/>
            </a:endParaRPr>
          </a:p>
          <a:p>
            <a:pPr marL="914400" marR="0" lvl="1" indent="-381000" algn="l" rtl="0">
              <a:lnSpc>
                <a:spcPct val="115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Estimates home’s increased equity value</a:t>
            </a:r>
            <a:endParaRPr sz="2400" b="0" i="0" u="none" strike="noStrike" cap="none">
              <a:solidFill>
                <a:schemeClr val="dk1"/>
              </a:solidFill>
              <a:latin typeface="Lato"/>
              <a:ea typeface="Lato"/>
              <a:cs typeface="Lato"/>
              <a:sym typeface="Lato"/>
            </a:endParaRPr>
          </a:p>
          <a:p>
            <a:pPr marL="914400" marR="0" lvl="1" indent="-381000" algn="l" rtl="0">
              <a:lnSpc>
                <a:spcPct val="115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rPr>
              <a:t>Includes marketing materials for agents to use at time of sale</a:t>
            </a:r>
            <a:endParaRPr sz="2400" b="0" i="0" u="none" strike="noStrike" cap="none">
              <a:solidFill>
                <a:schemeClr val="dk1"/>
              </a:solidFill>
              <a:latin typeface="Lato"/>
              <a:ea typeface="Lato"/>
              <a:cs typeface="Lato"/>
              <a:sym typeface="Lato"/>
            </a:endParaRPr>
          </a:p>
          <a:p>
            <a:pPr marL="914400" marR="0" lvl="1" indent="-381000" algn="l" rtl="0">
              <a:lnSpc>
                <a:spcPct val="115000"/>
              </a:lnSpc>
              <a:spcBef>
                <a:spcPts val="0"/>
              </a:spcBef>
              <a:spcAft>
                <a:spcPts val="0"/>
              </a:spcAft>
              <a:buClr>
                <a:schemeClr val="dk1"/>
              </a:buClr>
              <a:buSzPts val="2400"/>
              <a:buFont typeface="Lato"/>
              <a:buChar char="○"/>
            </a:pPr>
            <a:r>
              <a:rPr lang="en-US" sz="2400" b="0" i="0" u="none" strike="noStrike" cap="none">
                <a:solidFill>
                  <a:schemeClr val="dk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(Potentially) ENERGY STAR Home Upgrade</a:t>
            </a:r>
            <a:endParaRPr sz="2400" b="0" i="0" u="none" strike="noStrike" cap="none">
              <a:solidFill>
                <a:schemeClr val="dk1"/>
              </a:solidFill>
              <a:latin typeface="Lato"/>
              <a:ea typeface="Lato"/>
              <a:cs typeface="Lato"/>
              <a:sym typeface="Lato"/>
            </a:endParaRPr>
          </a:p>
        </p:txBody>
      </p:sp>
      <p:sp>
        <p:nvSpPr>
          <p:cNvPr id="797" name="Google Shape;797;g2fe3c0f944e_0_95"/>
          <p:cNvSpPr txBox="1"/>
          <p:nvPr/>
        </p:nvSpPr>
        <p:spPr>
          <a:xfrm>
            <a:off x="1258825" y="694175"/>
            <a:ext cx="10598100" cy="6465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Lato"/>
                <a:ea typeface="Lato"/>
                <a:cs typeface="Lato"/>
                <a:sym typeface="Lato"/>
              </a:rPr>
              <a:t>Post-installation rating and certification</a:t>
            </a:r>
            <a:endParaRPr sz="2600" b="1" i="0" u="none" strike="noStrike" cap="none">
              <a:solidFill>
                <a:schemeClr val="dk1"/>
              </a:solidFill>
              <a:latin typeface="Lato"/>
              <a:ea typeface="Lato"/>
              <a:cs typeface="Lato"/>
              <a:sym typeface="Lato"/>
            </a:endParaRPr>
          </a:p>
        </p:txBody>
      </p:sp>
      <p:cxnSp>
        <p:nvCxnSpPr>
          <p:cNvPr id="798" name="Google Shape;798;g2fe3c0f944e_0_95"/>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802"/>
        <p:cNvGrpSpPr/>
        <p:nvPr/>
      </p:nvGrpSpPr>
      <p:grpSpPr>
        <a:xfrm>
          <a:off x="0" y="0"/>
          <a:ext cx="0" cy="0"/>
          <a:chOff x="0" y="0"/>
          <a:chExt cx="0" cy="0"/>
        </a:xfrm>
      </p:grpSpPr>
      <p:sp>
        <p:nvSpPr>
          <p:cNvPr id="803" name="Google Shape;803;g30f7abc3c6c_0_1336"/>
          <p:cNvSpPr txBox="1">
            <a:spLocks noGrp="1"/>
          </p:cNvSpPr>
          <p:nvPr>
            <p:ph type="title" idx="4294967295"/>
          </p:nvPr>
        </p:nvSpPr>
        <p:spPr>
          <a:xfrm>
            <a:off x="562475" y="2371500"/>
            <a:ext cx="2478000" cy="460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rgbClr val="000000"/>
              </a:buClr>
              <a:buSzPts val="1500"/>
              <a:buFont typeface="Arial"/>
              <a:buNone/>
            </a:pPr>
            <a:r>
              <a:rPr lang="en-US" sz="3200" b="1">
                <a:solidFill>
                  <a:srgbClr val="005F88"/>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The </a:t>
            </a:r>
            <a:r>
              <a:rPr lang="en-US" sz="3200" b="1">
                <a:solidFill>
                  <a:schemeClr val="lt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Pearl</a:t>
            </a:r>
            <a:r>
              <a:rPr lang="en-US" sz="3200" b="1">
                <a:solidFill>
                  <a:srgbClr val="005F88"/>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 Report</a:t>
            </a:r>
            <a:r>
              <a:rPr lang="en-US" sz="3200" b="1">
                <a:solidFill>
                  <a:srgbClr val="005F88"/>
                </a:solidFill>
                <a:latin typeface="Lato"/>
                <a:ea typeface="Lato"/>
                <a:cs typeface="Lato"/>
                <a:sym typeface="Lato"/>
              </a:rPr>
              <a:t>: Features to Benefits</a:t>
            </a:r>
            <a:br>
              <a:rPr lang="en-US" sz="1900">
                <a:solidFill>
                  <a:srgbClr val="005F88"/>
                </a:solidFill>
                <a:latin typeface="Lato"/>
                <a:ea typeface="Lato"/>
                <a:cs typeface="Lato"/>
                <a:sym typeface="Lato"/>
              </a:rPr>
            </a:br>
            <a:endParaRPr sz="1500" i="1">
              <a:solidFill>
                <a:srgbClr val="04B290"/>
              </a:solidFill>
              <a:latin typeface="Lato"/>
              <a:ea typeface="Lato"/>
              <a:cs typeface="Lato"/>
              <a:sym typeface="Lato"/>
            </a:endParaRPr>
          </a:p>
          <a:p>
            <a:pPr marL="0" marR="0" lvl="0" indent="0" algn="l" rtl="0">
              <a:lnSpc>
                <a:spcPct val="75000"/>
              </a:lnSpc>
              <a:spcBef>
                <a:spcPts val="0"/>
              </a:spcBef>
              <a:spcAft>
                <a:spcPts val="0"/>
              </a:spcAft>
              <a:buClr>
                <a:schemeClr val="lt1"/>
              </a:buClr>
              <a:buSzPts val="3300"/>
              <a:buFont typeface="Lato"/>
              <a:buNone/>
            </a:pPr>
            <a:endParaRPr sz="4500" b="1">
              <a:solidFill>
                <a:schemeClr val="lt1"/>
              </a:solidFill>
              <a:latin typeface="Lato"/>
              <a:ea typeface="Lato"/>
              <a:cs typeface="Lato"/>
              <a:sym typeface="Lato"/>
            </a:endParaRPr>
          </a:p>
        </p:txBody>
      </p:sp>
      <p:sp>
        <p:nvSpPr>
          <p:cNvPr id="804" name="Google Shape;804;g30f7abc3c6c_0_1336"/>
          <p:cNvSpPr/>
          <p:nvPr/>
        </p:nvSpPr>
        <p:spPr>
          <a:xfrm rot="-5400000">
            <a:off x="-642344" y="5693815"/>
            <a:ext cx="1682400" cy="2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BFBFBF"/>
                </a:solidFill>
                <a:latin typeface="Lato"/>
                <a:ea typeface="Lato"/>
                <a:cs typeface="Lato"/>
                <a:sym typeface="Lato"/>
              </a:rPr>
              <a:t>CONFIDENTIAL</a:t>
            </a:r>
            <a:r>
              <a:rPr lang="en-US" sz="800" b="0" i="0" u="none" strike="noStrike" cap="none">
                <a:solidFill>
                  <a:srgbClr val="BFBFBF"/>
                </a:solidFill>
                <a:latin typeface="Calibri"/>
                <a:ea typeface="Calibri"/>
                <a:cs typeface="Calibri"/>
                <a:sym typeface="Calibri"/>
              </a:rPr>
              <a:t> ©2021</a:t>
            </a:r>
            <a:endParaRPr sz="700" b="0" i="0" u="none" strike="noStrike" cap="none">
              <a:solidFill>
                <a:srgbClr val="BFBFBF"/>
              </a:solidFill>
              <a:latin typeface="Calibri"/>
              <a:ea typeface="Calibri"/>
              <a:cs typeface="Calibri"/>
              <a:sym typeface="Calibri"/>
            </a:endParaRPr>
          </a:p>
        </p:txBody>
      </p:sp>
      <p:pic>
        <p:nvPicPr>
          <p:cNvPr id="805" name="Google Shape;805;g30f7abc3c6c_0_1336" descr="A screenshot of a home app&#10;&#10;Description automatically generated"/>
          <p:cNvPicPr preferRelativeResize="0"/>
          <p:nvPr/>
        </p:nvPicPr>
        <p:blipFill rotWithShape="1">
          <a:blip r:embed="rId3">
            <a:alphaModFix/>
          </a:blip>
          <a:srcRect/>
          <a:stretch/>
        </p:blipFill>
        <p:spPr>
          <a:xfrm>
            <a:off x="3437784" y="0"/>
            <a:ext cx="5316433" cy="6858000"/>
          </a:xfrm>
          <a:prstGeom prst="rect">
            <a:avLst/>
          </a:prstGeom>
          <a:noFill/>
          <a:ln>
            <a:noFill/>
          </a:ln>
        </p:spPr>
      </p:pic>
      <p:pic>
        <p:nvPicPr>
          <p:cNvPr id="806" name="Google Shape;806;g30f7abc3c6c_0_1336" descr="A white card with black text&#10;&#10;Description automatically generated"/>
          <p:cNvPicPr preferRelativeResize="0"/>
          <p:nvPr/>
        </p:nvPicPr>
        <p:blipFill rotWithShape="1">
          <a:blip r:embed="rId4">
            <a:alphaModFix/>
          </a:blip>
          <a:srcRect/>
          <a:stretch/>
        </p:blipFill>
        <p:spPr>
          <a:xfrm>
            <a:off x="3771900" y="4853421"/>
            <a:ext cx="2324101" cy="1537836"/>
          </a:xfrm>
          <a:prstGeom prst="rect">
            <a:avLst/>
          </a:prstGeom>
          <a:noFill/>
          <a:ln>
            <a:noFill/>
          </a:ln>
        </p:spPr>
      </p:pic>
      <p:pic>
        <p:nvPicPr>
          <p:cNvPr id="807" name="Google Shape;807;g30f7abc3c6c_0_1336"/>
          <p:cNvPicPr preferRelativeResize="0"/>
          <p:nvPr/>
        </p:nvPicPr>
        <p:blipFill rotWithShape="1">
          <a:blip r:embed="rId5">
            <a:alphaModFix/>
          </a:blip>
          <a:srcRect/>
          <a:stretch/>
        </p:blipFill>
        <p:spPr>
          <a:xfrm>
            <a:off x="6096000" y="4853421"/>
            <a:ext cx="2324100" cy="148951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811"/>
        <p:cNvGrpSpPr/>
        <p:nvPr/>
      </p:nvGrpSpPr>
      <p:grpSpPr>
        <a:xfrm>
          <a:off x="0" y="0"/>
          <a:ext cx="0" cy="0"/>
          <a:chOff x="0" y="0"/>
          <a:chExt cx="0" cy="0"/>
        </a:xfrm>
      </p:grpSpPr>
      <p:sp>
        <p:nvSpPr>
          <p:cNvPr id="812" name="Google Shape;812;g2d82c1118d6_0_26"/>
          <p:cNvSpPr txBox="1">
            <a:spLocks noGrp="1"/>
          </p:cNvSpPr>
          <p:nvPr>
            <p:ph type="title" idx="4294967295"/>
          </p:nvPr>
        </p:nvSpPr>
        <p:spPr>
          <a:xfrm>
            <a:off x="562475" y="2371500"/>
            <a:ext cx="2478000" cy="460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rgbClr val="000000"/>
              </a:buClr>
              <a:buSzPts val="1500"/>
              <a:buFont typeface="Arial"/>
              <a:buNone/>
            </a:pPr>
            <a:r>
              <a:rPr lang="en-US" sz="3200" b="1">
                <a:solidFill>
                  <a:srgbClr val="005F88"/>
                </a:solidFill>
                <a:latin typeface="Lato"/>
                <a:ea typeface="Lato"/>
                <a:cs typeface="Lato"/>
                <a:sym typeface="Lato"/>
              </a:rPr>
              <a:t>The </a:t>
            </a:r>
            <a:r>
              <a:rPr lang="en-US" sz="3200" b="1">
                <a:solidFill>
                  <a:schemeClr val="lt1"/>
                </a:solidFill>
                <a:latin typeface="Lato"/>
                <a:ea typeface="Lato"/>
                <a:cs typeface="Lato"/>
                <a:sym typeface="Lato"/>
              </a:rPr>
              <a:t>Pearl</a:t>
            </a:r>
            <a:r>
              <a:rPr lang="en-US" sz="3200" b="1">
                <a:solidFill>
                  <a:srgbClr val="005F88"/>
                </a:solidFill>
                <a:latin typeface="Lato"/>
                <a:ea typeface="Lato"/>
                <a:cs typeface="Lato"/>
                <a:sym typeface="Lato"/>
              </a:rPr>
              <a:t> Report: Energy Dashboard </a:t>
            </a:r>
            <a:br>
              <a:rPr lang="en-US" sz="1900">
                <a:solidFill>
                  <a:srgbClr val="005F88"/>
                </a:solidFill>
                <a:latin typeface="Lato"/>
                <a:ea typeface="Lato"/>
                <a:cs typeface="Lato"/>
                <a:sym typeface="Lato"/>
              </a:rPr>
            </a:br>
            <a:endParaRPr sz="1500" i="1">
              <a:solidFill>
                <a:srgbClr val="04B290"/>
              </a:solidFill>
              <a:latin typeface="Lato"/>
              <a:ea typeface="Lato"/>
              <a:cs typeface="Lato"/>
              <a:sym typeface="Lato"/>
            </a:endParaRPr>
          </a:p>
          <a:p>
            <a:pPr marL="0" marR="0" lvl="0" indent="0" algn="l" rtl="0">
              <a:lnSpc>
                <a:spcPct val="75000"/>
              </a:lnSpc>
              <a:spcBef>
                <a:spcPts val="0"/>
              </a:spcBef>
              <a:spcAft>
                <a:spcPts val="0"/>
              </a:spcAft>
              <a:buClr>
                <a:schemeClr val="lt1"/>
              </a:buClr>
              <a:buSzPts val="3300"/>
              <a:buFont typeface="Lato"/>
              <a:buNone/>
            </a:pPr>
            <a:endParaRPr sz="4500" b="1">
              <a:solidFill>
                <a:schemeClr val="lt1"/>
              </a:solidFill>
              <a:latin typeface="Lato"/>
              <a:ea typeface="Lato"/>
              <a:cs typeface="Lato"/>
              <a:sym typeface="Lato"/>
            </a:endParaRPr>
          </a:p>
        </p:txBody>
      </p:sp>
      <p:sp>
        <p:nvSpPr>
          <p:cNvPr id="813" name="Google Shape;813;g2d82c1118d6_0_26"/>
          <p:cNvSpPr/>
          <p:nvPr/>
        </p:nvSpPr>
        <p:spPr>
          <a:xfrm rot="-5400000">
            <a:off x="-642344" y="5693815"/>
            <a:ext cx="1682400" cy="2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BFBFBF"/>
                </a:solidFill>
                <a:latin typeface="Lato"/>
                <a:ea typeface="Lato"/>
                <a:cs typeface="Lato"/>
                <a:sym typeface="Lato"/>
              </a:rPr>
              <a:t>CONFIDENTIAL</a:t>
            </a:r>
            <a:r>
              <a:rPr lang="en-US" sz="800" b="0" i="0" u="none" strike="noStrike" cap="none">
                <a:solidFill>
                  <a:srgbClr val="BFBFBF"/>
                </a:solidFill>
                <a:latin typeface="Calibri"/>
                <a:ea typeface="Calibri"/>
                <a:cs typeface="Calibri"/>
                <a:sym typeface="Calibri"/>
              </a:rPr>
              <a:t> ©2021</a:t>
            </a:r>
            <a:endParaRPr sz="700" b="0" i="0" u="none" strike="noStrike" cap="none">
              <a:solidFill>
                <a:srgbClr val="BFBFBF"/>
              </a:solidFill>
              <a:latin typeface="Calibri"/>
              <a:ea typeface="Calibri"/>
              <a:cs typeface="Calibri"/>
              <a:sym typeface="Calibri"/>
            </a:endParaRPr>
          </a:p>
        </p:txBody>
      </p:sp>
      <p:pic>
        <p:nvPicPr>
          <p:cNvPr id="814" name="Google Shape;814;g2d82c1118d6_0_26"/>
          <p:cNvPicPr preferRelativeResize="0"/>
          <p:nvPr/>
        </p:nvPicPr>
        <p:blipFill rotWithShape="1">
          <a:blip r:embed="rId3">
            <a:alphaModFix/>
          </a:blip>
          <a:srcRect t="1380" b="1380"/>
          <a:stretch/>
        </p:blipFill>
        <p:spPr>
          <a:xfrm>
            <a:off x="3475413" y="131375"/>
            <a:ext cx="5241174" cy="6595226"/>
          </a:xfrm>
          <a:prstGeom prst="rect">
            <a:avLst/>
          </a:prstGeom>
          <a:noFill/>
          <a:ln w="28575" cap="flat" cmpd="sng">
            <a:solidFill>
              <a:srgbClr val="06B190"/>
            </a:solidFill>
            <a:prstDash val="solid"/>
            <a:round/>
            <a:headEnd type="none" w="sm" len="sm"/>
            <a:tailEnd type="none" w="sm" len="sm"/>
          </a:ln>
          <a:effectLst>
            <a:outerShdw blurRad="242888" dist="85725" dir="2100000" algn="bl" rotWithShape="0">
              <a:schemeClr val="lt2">
                <a:alpha val="49410"/>
              </a:schemeClr>
            </a:outerShdw>
          </a:effectLst>
        </p:spPr>
      </p:pic>
      <p:pic>
        <p:nvPicPr>
          <p:cNvPr id="815" name="Google Shape;815;g2d82c1118d6_0_26"/>
          <p:cNvPicPr preferRelativeResize="0"/>
          <p:nvPr/>
        </p:nvPicPr>
        <p:blipFill rotWithShape="1">
          <a:blip r:embed="rId4">
            <a:alphaModFix/>
          </a:blip>
          <a:srcRect/>
          <a:stretch/>
        </p:blipFill>
        <p:spPr>
          <a:xfrm>
            <a:off x="6177450" y="4605125"/>
            <a:ext cx="2161724" cy="1289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32e7fcde9a5_1_470"/>
          <p:cNvSpPr txBox="1"/>
          <p:nvPr/>
        </p:nvSpPr>
        <p:spPr>
          <a:xfrm>
            <a:off x="1117600" y="734900"/>
            <a:ext cx="9801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1" u="none" strike="noStrike" cap="none">
              <a:solidFill>
                <a:schemeClr val="accent1"/>
              </a:solidFill>
              <a:latin typeface="Lato"/>
              <a:ea typeface="Lato"/>
              <a:cs typeface="Lato"/>
              <a:sym typeface="Lato"/>
            </a:endParaRPr>
          </a:p>
        </p:txBody>
      </p:sp>
      <p:pic>
        <p:nvPicPr>
          <p:cNvPr id="535" name="Google Shape;535;g32e7fcde9a5_1_470"/>
          <p:cNvPicPr preferRelativeResize="0"/>
          <p:nvPr/>
        </p:nvPicPr>
        <p:blipFill rotWithShape="1">
          <a:blip r:embed="rId3">
            <a:alphaModFix/>
          </a:blip>
          <a:srcRect b="-19331"/>
          <a:stretch/>
        </p:blipFill>
        <p:spPr>
          <a:xfrm>
            <a:off x="169331" y="5932489"/>
            <a:ext cx="840847" cy="840846"/>
          </a:xfrm>
          <a:prstGeom prst="rect">
            <a:avLst/>
          </a:prstGeom>
          <a:noFill/>
          <a:ln>
            <a:noFill/>
          </a:ln>
        </p:spPr>
      </p:pic>
      <p:pic>
        <p:nvPicPr>
          <p:cNvPr id="536" name="Google Shape;536;g32e7fcde9a5_1_470"/>
          <p:cNvPicPr preferRelativeResize="0"/>
          <p:nvPr/>
        </p:nvPicPr>
        <p:blipFill>
          <a:blip r:embed="rId4">
            <a:alphaModFix/>
          </a:blip>
          <a:stretch>
            <a:fillRect/>
          </a:stretch>
        </p:blipFill>
        <p:spPr>
          <a:xfrm>
            <a:off x="3311975" y="85675"/>
            <a:ext cx="5640875" cy="66171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34"/>
                                        </p:tgtEl>
                                        <p:attrNameLst>
                                          <p:attrName>style.visibility</p:attrName>
                                        </p:attrNameLst>
                                      </p:cBhvr>
                                      <p:to>
                                        <p:strVal val="visible"/>
                                      </p:to>
                                    </p:set>
                                    <p:anim calcmode="lin" valueType="num">
                                      <p:cBhvr additive="base">
                                        <p:cTn id="7" dur="500"/>
                                        <p:tgtEl>
                                          <p:spTgt spid="5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819"/>
        <p:cNvGrpSpPr/>
        <p:nvPr/>
      </p:nvGrpSpPr>
      <p:grpSpPr>
        <a:xfrm>
          <a:off x="0" y="0"/>
          <a:ext cx="0" cy="0"/>
          <a:chOff x="0" y="0"/>
          <a:chExt cx="0" cy="0"/>
        </a:xfrm>
      </p:grpSpPr>
      <p:sp>
        <p:nvSpPr>
          <p:cNvPr id="820" name="Google Shape;820;g30f7abc3c6c_0_1350"/>
          <p:cNvSpPr txBox="1">
            <a:spLocks noGrp="1"/>
          </p:cNvSpPr>
          <p:nvPr>
            <p:ph type="title" idx="4294967295"/>
          </p:nvPr>
        </p:nvSpPr>
        <p:spPr>
          <a:xfrm>
            <a:off x="562475" y="2371500"/>
            <a:ext cx="2478000" cy="460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rgbClr val="000000"/>
              </a:buClr>
              <a:buSzPts val="1500"/>
              <a:buFont typeface="Arial"/>
              <a:buNone/>
            </a:pPr>
            <a:r>
              <a:rPr lang="en-US" sz="3200" b="1">
                <a:solidFill>
                  <a:srgbClr val="005F88"/>
                </a:solidFill>
                <a:latin typeface="Lato"/>
                <a:ea typeface="Lato"/>
                <a:cs typeface="Lato"/>
                <a:sym typeface="Lato"/>
              </a:rPr>
              <a:t>ENERGY STAR Home Upgrade</a:t>
            </a:r>
            <a:br>
              <a:rPr lang="en-US" sz="1900">
                <a:solidFill>
                  <a:srgbClr val="005F88"/>
                </a:solidFill>
                <a:latin typeface="Lato"/>
                <a:ea typeface="Lato"/>
                <a:cs typeface="Lato"/>
                <a:sym typeface="Lato"/>
              </a:rPr>
            </a:br>
            <a:endParaRPr sz="1500" i="1">
              <a:solidFill>
                <a:srgbClr val="04B290"/>
              </a:solidFill>
              <a:latin typeface="Lato"/>
              <a:ea typeface="Lato"/>
              <a:cs typeface="Lato"/>
              <a:sym typeface="Lato"/>
            </a:endParaRPr>
          </a:p>
          <a:p>
            <a:pPr marL="0" marR="0" lvl="0" indent="0" algn="l" rtl="0">
              <a:lnSpc>
                <a:spcPct val="75000"/>
              </a:lnSpc>
              <a:spcBef>
                <a:spcPts val="0"/>
              </a:spcBef>
              <a:spcAft>
                <a:spcPts val="0"/>
              </a:spcAft>
              <a:buClr>
                <a:schemeClr val="lt1"/>
              </a:buClr>
              <a:buSzPts val="3300"/>
              <a:buFont typeface="Lato"/>
              <a:buNone/>
            </a:pPr>
            <a:endParaRPr sz="4500" b="1">
              <a:solidFill>
                <a:schemeClr val="lt1"/>
              </a:solidFill>
              <a:latin typeface="Lato"/>
              <a:ea typeface="Lato"/>
              <a:cs typeface="Lato"/>
              <a:sym typeface="Lato"/>
            </a:endParaRPr>
          </a:p>
        </p:txBody>
      </p:sp>
      <p:sp>
        <p:nvSpPr>
          <p:cNvPr id="821" name="Google Shape;821;g30f7abc3c6c_0_1350"/>
          <p:cNvSpPr/>
          <p:nvPr/>
        </p:nvSpPr>
        <p:spPr>
          <a:xfrm rot="-5400000">
            <a:off x="-642344" y="5693815"/>
            <a:ext cx="1682400" cy="2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BFBFBF"/>
                </a:solidFill>
                <a:latin typeface="Lato"/>
                <a:ea typeface="Lato"/>
                <a:cs typeface="Lato"/>
                <a:sym typeface="Lato"/>
              </a:rPr>
              <a:t>CONFIDENTIAL</a:t>
            </a:r>
            <a:r>
              <a:rPr lang="en-US" sz="800" b="0" i="0" u="none" strike="noStrike" cap="none">
                <a:solidFill>
                  <a:srgbClr val="BFBFBF"/>
                </a:solidFill>
                <a:latin typeface="Calibri"/>
                <a:ea typeface="Calibri"/>
                <a:cs typeface="Calibri"/>
                <a:sym typeface="Calibri"/>
              </a:rPr>
              <a:t> ©2021</a:t>
            </a:r>
            <a:endParaRPr sz="700" b="0" i="0" u="none" strike="noStrike" cap="none">
              <a:solidFill>
                <a:srgbClr val="BFBFBF"/>
              </a:solidFill>
              <a:latin typeface="Calibri"/>
              <a:ea typeface="Calibri"/>
              <a:cs typeface="Calibri"/>
              <a:sym typeface="Calibri"/>
            </a:endParaRPr>
          </a:p>
        </p:txBody>
      </p:sp>
      <p:pic>
        <p:nvPicPr>
          <p:cNvPr id="822" name="Google Shape;822;g30f7abc3c6c_0_1350" descr="A screenshot of a certificate&#10;&#10;Description automatically generated"/>
          <p:cNvPicPr preferRelativeResize="0"/>
          <p:nvPr/>
        </p:nvPicPr>
        <p:blipFill rotWithShape="1">
          <a:blip r:embed="rId3">
            <a:alphaModFix/>
          </a:blip>
          <a:srcRect/>
          <a:stretch/>
        </p:blipFill>
        <p:spPr>
          <a:xfrm>
            <a:off x="3351281" y="0"/>
            <a:ext cx="6634163" cy="6857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26"/>
        <p:cNvGrpSpPr/>
        <p:nvPr/>
      </p:nvGrpSpPr>
      <p:grpSpPr>
        <a:xfrm>
          <a:off x="0" y="0"/>
          <a:ext cx="0" cy="0"/>
          <a:chOff x="0" y="0"/>
          <a:chExt cx="0" cy="0"/>
        </a:xfrm>
      </p:grpSpPr>
      <p:pic>
        <p:nvPicPr>
          <p:cNvPr id="827" name="Google Shape;827;g32e9c8efb46_0_58" descr="Mountain-landscape-000089380423_Large-1326x650.jpg"/>
          <p:cNvPicPr preferRelativeResize="0"/>
          <p:nvPr/>
        </p:nvPicPr>
        <p:blipFill rotWithShape="1">
          <a:blip r:embed="rId3">
            <a:alphaModFix amt="83000"/>
          </a:blip>
          <a:srcRect/>
          <a:stretch/>
        </p:blipFill>
        <p:spPr>
          <a:xfrm>
            <a:off x="-130931" y="-49771"/>
            <a:ext cx="12585808" cy="6957543"/>
          </a:xfrm>
          <a:prstGeom prst="rect">
            <a:avLst/>
          </a:prstGeom>
          <a:noFill/>
          <a:ln>
            <a:noFill/>
          </a:ln>
        </p:spPr>
      </p:pic>
      <p:sp>
        <p:nvSpPr>
          <p:cNvPr id="828" name="Google Shape;828;g32e9c8efb46_0_58"/>
          <p:cNvSpPr/>
          <p:nvPr/>
        </p:nvSpPr>
        <p:spPr>
          <a:xfrm>
            <a:off x="-122150" y="-117000"/>
            <a:ext cx="12585900" cy="7114800"/>
          </a:xfrm>
          <a:prstGeom prst="rect">
            <a:avLst/>
          </a:prstGeom>
          <a:solidFill>
            <a:srgbClr val="000000">
              <a:alpha val="35690"/>
            </a:srgbClr>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29" name="Google Shape;829;g32e9c8efb46_0_58"/>
          <p:cNvSpPr txBox="1">
            <a:spLocks noGrp="1"/>
          </p:cNvSpPr>
          <p:nvPr>
            <p:ph type="title"/>
          </p:nvPr>
        </p:nvSpPr>
        <p:spPr>
          <a:xfrm>
            <a:off x="1651075" y="2118150"/>
            <a:ext cx="9039300" cy="2886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chemeClr val="dk1"/>
              </a:buClr>
              <a:buSzPts val="6200"/>
              <a:buFont typeface="Lato"/>
              <a:buNone/>
            </a:pPr>
            <a:r>
              <a:rPr lang="en-US" sz="4800" b="1">
                <a:solidFill>
                  <a:schemeClr val="dk1"/>
                </a:solidFill>
                <a:latin typeface="Lato"/>
                <a:ea typeface="Lato"/>
                <a:cs typeface="Lato"/>
                <a:sym typeface="Lato"/>
              </a:rPr>
              <a:t>Robin LeBaron</a:t>
            </a:r>
            <a:endParaRPr sz="4800" b="1">
              <a:solidFill>
                <a:schemeClr val="dk1"/>
              </a:solidFill>
              <a:latin typeface="Lato"/>
              <a:ea typeface="Lato"/>
              <a:cs typeface="Lato"/>
              <a:sym typeface="Lato"/>
            </a:endParaRPr>
          </a:p>
          <a:p>
            <a:pPr marL="0" lvl="0" indent="12700" algn="ctr" rtl="0">
              <a:lnSpc>
                <a:spcPct val="100000"/>
              </a:lnSpc>
              <a:spcBef>
                <a:spcPts val="0"/>
              </a:spcBef>
              <a:spcAft>
                <a:spcPts val="0"/>
              </a:spcAft>
              <a:buClr>
                <a:schemeClr val="dk1"/>
              </a:buClr>
              <a:buSzPts val="6200"/>
              <a:buFont typeface="Lato"/>
              <a:buNone/>
            </a:pPr>
            <a:endParaRPr sz="2300" b="1">
              <a:solidFill>
                <a:schemeClr val="dk1"/>
              </a:solidFill>
              <a:latin typeface="Lato"/>
              <a:ea typeface="Lato"/>
              <a:cs typeface="Lato"/>
              <a:sym typeface="Lato"/>
            </a:endParaRPr>
          </a:p>
          <a:p>
            <a:pPr marL="0" lvl="0" indent="12700" algn="ctr" rtl="0">
              <a:lnSpc>
                <a:spcPct val="100000"/>
              </a:lnSpc>
              <a:spcBef>
                <a:spcPts val="0"/>
              </a:spcBef>
              <a:spcAft>
                <a:spcPts val="0"/>
              </a:spcAft>
              <a:buClr>
                <a:schemeClr val="dk1"/>
              </a:buClr>
              <a:buSzPts val="6200"/>
              <a:buFont typeface="Lato"/>
              <a:buNone/>
            </a:pPr>
            <a:r>
              <a:rPr lang="en-US" sz="2300" b="1">
                <a:solidFill>
                  <a:schemeClr val="dk1"/>
                </a:solidFill>
                <a:latin typeface="Lato"/>
                <a:ea typeface="Lato"/>
                <a:cs typeface="Lato"/>
                <a:sym typeface="Lato"/>
              </a:rPr>
              <a:t>President &amp; Co-Founder</a:t>
            </a:r>
            <a:endParaRPr sz="2300" b="1">
              <a:solidFill>
                <a:schemeClr val="dk1"/>
              </a:solidFill>
              <a:latin typeface="Lato"/>
              <a:ea typeface="Lato"/>
              <a:cs typeface="Lato"/>
              <a:sym typeface="Lato"/>
            </a:endParaRPr>
          </a:p>
          <a:p>
            <a:pPr marL="0" lvl="0" indent="12700" algn="ctr" rtl="0">
              <a:lnSpc>
                <a:spcPct val="100000"/>
              </a:lnSpc>
              <a:spcBef>
                <a:spcPts val="0"/>
              </a:spcBef>
              <a:spcAft>
                <a:spcPts val="0"/>
              </a:spcAft>
              <a:buClr>
                <a:schemeClr val="dk1"/>
              </a:buClr>
              <a:buSzPts val="6200"/>
              <a:buFont typeface="Lato"/>
              <a:buNone/>
            </a:pPr>
            <a:r>
              <a:rPr lang="en-US" sz="2300" b="1">
                <a:solidFill>
                  <a:schemeClr val="dk1"/>
                </a:solidFill>
                <a:latin typeface="Lato"/>
                <a:ea typeface="Lato"/>
                <a:cs typeface="Lato"/>
                <a:sym typeface="Lato"/>
              </a:rPr>
              <a:t>646.416.2650</a:t>
            </a:r>
            <a:endParaRPr sz="2300" b="1">
              <a:solidFill>
                <a:schemeClr val="dk1"/>
              </a:solidFill>
              <a:latin typeface="Lato"/>
              <a:ea typeface="Lato"/>
              <a:cs typeface="Lato"/>
              <a:sym typeface="Lato"/>
            </a:endParaRPr>
          </a:p>
          <a:p>
            <a:pPr marL="0" lvl="0" indent="12700" algn="ctr" rtl="0">
              <a:lnSpc>
                <a:spcPct val="100000"/>
              </a:lnSpc>
              <a:spcBef>
                <a:spcPts val="0"/>
              </a:spcBef>
              <a:spcAft>
                <a:spcPts val="0"/>
              </a:spcAft>
              <a:buClr>
                <a:schemeClr val="dk1"/>
              </a:buClr>
              <a:buSzPts val="6200"/>
              <a:buFont typeface="Lato"/>
              <a:buNone/>
            </a:pPr>
            <a:r>
              <a:rPr lang="en-US" sz="2300" b="1">
                <a:solidFill>
                  <a:schemeClr val="dk1"/>
                </a:solidFill>
                <a:latin typeface="Lato"/>
                <a:ea typeface="Lato"/>
                <a:cs typeface="Lato"/>
                <a:sym typeface="Lato"/>
              </a:rPr>
              <a:t>robin@pearlcertification.com</a:t>
            </a:r>
            <a:endParaRPr sz="2300" b="1">
              <a:solidFill>
                <a:schemeClr val="dk1"/>
              </a:solidFill>
              <a:latin typeface="Lato"/>
              <a:ea typeface="Lato"/>
              <a:cs typeface="Lato"/>
              <a:sym typeface="Lato"/>
            </a:endParaRPr>
          </a:p>
        </p:txBody>
      </p:sp>
      <p:sp>
        <p:nvSpPr>
          <p:cNvPr id="830" name="Google Shape;830;g32e9c8efb46_0_58"/>
          <p:cNvSpPr txBox="1">
            <a:spLocks noGrp="1"/>
          </p:cNvSpPr>
          <p:nvPr>
            <p:ph type="sldNum" idx="12"/>
          </p:nvPr>
        </p:nvSpPr>
        <p:spPr>
          <a:xfrm>
            <a:off x="11421566" y="6377940"/>
            <a:ext cx="160800" cy="184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31</a:t>
            </a:fld>
            <a:endParaRPr/>
          </a:p>
        </p:txBody>
      </p:sp>
      <p:pic>
        <p:nvPicPr>
          <p:cNvPr id="831" name="Google Shape;831;g32e9c8efb46_0_58"/>
          <p:cNvPicPr preferRelativeResize="0"/>
          <p:nvPr/>
        </p:nvPicPr>
        <p:blipFill rotWithShape="1">
          <a:blip r:embed="rId4">
            <a:alphaModFix/>
          </a:blip>
          <a:srcRect l="347" r="337"/>
          <a:stretch/>
        </p:blipFill>
        <p:spPr>
          <a:xfrm>
            <a:off x="5429068" y="4714400"/>
            <a:ext cx="1333875" cy="1125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40"/>
        <p:cNvGrpSpPr/>
        <p:nvPr/>
      </p:nvGrpSpPr>
      <p:grpSpPr>
        <a:xfrm>
          <a:off x="0" y="0"/>
          <a:ext cx="0" cy="0"/>
          <a:chOff x="0" y="0"/>
          <a:chExt cx="0" cy="0"/>
        </a:xfrm>
      </p:grpSpPr>
      <p:sp>
        <p:nvSpPr>
          <p:cNvPr id="541" name="Google Shape;541;g32e7fcde9a5_1_101"/>
          <p:cNvSpPr/>
          <p:nvPr/>
        </p:nvSpPr>
        <p:spPr>
          <a:xfrm>
            <a:off x="0" y="0"/>
            <a:ext cx="12192000" cy="6858000"/>
          </a:xfrm>
          <a:prstGeom prst="rect">
            <a:avLst/>
          </a:prstGeom>
          <a:solidFill>
            <a:srgbClr val="EEF5FC"/>
          </a:solidFill>
          <a:ln>
            <a:noFill/>
          </a:ln>
          <a:effectLst>
            <a:outerShdw blurRad="50800" dist="25400" dir="5400000" rotWithShape="0">
              <a:srgbClr val="000000">
                <a:alpha val="34900"/>
              </a:srgbClr>
            </a:outerShdw>
          </a:effectLst>
        </p:spPr>
        <p:txBody>
          <a:bodyPr spcFirstLastPara="1" wrap="square" lIns="30475" tIns="30475" rIns="30475" bIns="30475" anchor="ctr" anchorCtr="0">
            <a:noAutofit/>
          </a:bodyPr>
          <a:lstStyle/>
          <a:p>
            <a:pPr marL="0" marR="0" lvl="0" indent="0" algn="l" rtl="0">
              <a:lnSpc>
                <a:spcPct val="100000"/>
              </a:lnSpc>
              <a:spcBef>
                <a:spcPts val="0"/>
              </a:spcBef>
              <a:spcAft>
                <a:spcPts val="0"/>
              </a:spcAft>
              <a:buClr>
                <a:srgbClr val="085386"/>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42" name="Google Shape;542;g32e7fcde9a5_1_101"/>
          <p:cNvSpPr txBox="1"/>
          <p:nvPr/>
        </p:nvSpPr>
        <p:spPr>
          <a:xfrm>
            <a:off x="201725" y="323525"/>
            <a:ext cx="11788500" cy="846600"/>
          </a:xfrm>
          <a:prstGeom prst="rect">
            <a:avLst/>
          </a:prstGeom>
          <a:noFill/>
          <a:ln>
            <a:noFill/>
          </a:ln>
        </p:spPr>
        <p:txBody>
          <a:bodyPr spcFirstLastPara="1" wrap="square" lIns="0" tIns="0" rIns="0" bIns="0" anchor="t" anchorCtr="0">
            <a:spAutoFit/>
          </a:bodyPr>
          <a:lstStyle/>
          <a:p>
            <a:pPr marL="0" marR="0" lvl="0" indent="0" algn="ctr" rtl="0">
              <a:lnSpc>
                <a:spcPct val="122399"/>
              </a:lnSpc>
              <a:spcBef>
                <a:spcPts val="0"/>
              </a:spcBef>
              <a:spcAft>
                <a:spcPts val="0"/>
              </a:spcAft>
              <a:buClr>
                <a:srgbClr val="52B290"/>
              </a:buClr>
              <a:buSzPts val="4000"/>
              <a:buFont typeface="Lato"/>
              <a:buNone/>
            </a:pPr>
            <a:r>
              <a:rPr lang="en-US" sz="5500" b="1">
                <a:solidFill>
                  <a:schemeClr val="lt1"/>
                </a:solidFill>
                <a:latin typeface="Lato"/>
                <a:ea typeface="Lato"/>
                <a:cs typeface="Lato"/>
                <a:sym typeface="Lato"/>
              </a:rPr>
              <a:t>The Problem</a:t>
            </a:r>
            <a:endParaRPr sz="5500" b="1">
              <a:solidFill>
                <a:schemeClr val="lt1"/>
              </a:solidFill>
              <a:latin typeface="Lato"/>
              <a:ea typeface="Lato"/>
              <a:cs typeface="Lato"/>
              <a:sym typeface="Lato"/>
            </a:endParaRPr>
          </a:p>
        </p:txBody>
      </p:sp>
      <p:pic>
        <p:nvPicPr>
          <p:cNvPr id="543" name="Google Shape;543;g32e7fcde9a5_1_101" descr="object 4"/>
          <p:cNvPicPr preferRelativeResize="0"/>
          <p:nvPr/>
        </p:nvPicPr>
        <p:blipFill rotWithShape="1">
          <a:blip r:embed="rId3">
            <a:alphaModFix/>
          </a:blip>
          <a:srcRect/>
          <a:stretch/>
        </p:blipFill>
        <p:spPr>
          <a:xfrm>
            <a:off x="10895190" y="328644"/>
            <a:ext cx="984378" cy="831401"/>
          </a:xfrm>
          <a:prstGeom prst="rect">
            <a:avLst/>
          </a:prstGeom>
          <a:noFill/>
          <a:ln>
            <a:noFill/>
          </a:ln>
        </p:spPr>
      </p:pic>
      <p:pic>
        <p:nvPicPr>
          <p:cNvPr id="544" name="Google Shape;544;g32e7fcde9a5_1_101"/>
          <p:cNvPicPr preferRelativeResize="0"/>
          <p:nvPr/>
        </p:nvPicPr>
        <p:blipFill>
          <a:blip r:embed="rId4">
            <a:alphaModFix/>
          </a:blip>
          <a:stretch>
            <a:fillRect/>
          </a:stretch>
        </p:blipFill>
        <p:spPr>
          <a:xfrm>
            <a:off x="201717" y="1391817"/>
            <a:ext cx="5761732" cy="2638800"/>
          </a:xfrm>
          <a:prstGeom prst="rect">
            <a:avLst/>
          </a:prstGeom>
          <a:noFill/>
          <a:ln>
            <a:noFill/>
          </a:ln>
        </p:spPr>
      </p:pic>
      <p:pic>
        <p:nvPicPr>
          <p:cNvPr id="545" name="Google Shape;545;g32e7fcde9a5_1_101"/>
          <p:cNvPicPr preferRelativeResize="0"/>
          <p:nvPr/>
        </p:nvPicPr>
        <p:blipFill rotWithShape="1">
          <a:blip r:embed="rId5">
            <a:alphaModFix/>
          </a:blip>
          <a:srcRect t="13908" r="7902" b="29737"/>
          <a:stretch/>
        </p:blipFill>
        <p:spPr>
          <a:xfrm>
            <a:off x="6228550" y="1391817"/>
            <a:ext cx="5761734" cy="2638800"/>
          </a:xfrm>
          <a:prstGeom prst="rect">
            <a:avLst/>
          </a:prstGeom>
          <a:noFill/>
          <a:ln>
            <a:noFill/>
          </a:ln>
        </p:spPr>
      </p:pic>
      <p:sp>
        <p:nvSpPr>
          <p:cNvPr id="546" name="Google Shape;546;g32e7fcde9a5_1_101"/>
          <p:cNvSpPr txBox="1"/>
          <p:nvPr/>
        </p:nvSpPr>
        <p:spPr>
          <a:xfrm>
            <a:off x="796367" y="5976367"/>
            <a:ext cx="10219200" cy="677400"/>
          </a:xfrm>
          <a:prstGeom prst="rect">
            <a:avLst/>
          </a:prstGeom>
          <a:noFill/>
          <a:ln>
            <a:noFill/>
          </a:ln>
        </p:spPr>
        <p:txBody>
          <a:bodyPr spcFirstLastPara="1" wrap="square" lIns="0" tIns="0" rIns="0" bIns="0" anchor="t" anchorCtr="0">
            <a:spAutoFit/>
          </a:bodyPr>
          <a:lstStyle/>
          <a:p>
            <a:pPr marL="0" marR="0" lvl="0" indent="0" algn="ctr" rtl="0">
              <a:lnSpc>
                <a:spcPct val="122399"/>
              </a:lnSpc>
              <a:spcBef>
                <a:spcPts val="0"/>
              </a:spcBef>
              <a:spcAft>
                <a:spcPts val="0"/>
              </a:spcAft>
              <a:buClr>
                <a:srgbClr val="52B290"/>
              </a:buClr>
              <a:buSzPts val="4000"/>
              <a:buFont typeface="Lato"/>
              <a:buNone/>
            </a:pPr>
            <a:r>
              <a:rPr lang="en-US" sz="4400" b="1">
                <a:solidFill>
                  <a:srgbClr val="595959"/>
                </a:solidFill>
                <a:latin typeface="Lato"/>
                <a:ea typeface="Lato"/>
                <a:cs typeface="Lato"/>
                <a:sym typeface="Lato"/>
              </a:rPr>
              <a:t>Which one is high-performing?</a:t>
            </a:r>
            <a:endParaRPr sz="4400" b="1">
              <a:solidFill>
                <a:srgbClr val="595959"/>
              </a:solidFill>
              <a:latin typeface="Lato"/>
              <a:ea typeface="Lato"/>
              <a:cs typeface="Lato"/>
              <a:sym typeface="Lato"/>
            </a:endParaRPr>
          </a:p>
        </p:txBody>
      </p:sp>
      <p:sp>
        <p:nvSpPr>
          <p:cNvPr id="547" name="Google Shape;547;g32e7fcde9a5_1_101"/>
          <p:cNvSpPr txBox="1"/>
          <p:nvPr/>
        </p:nvSpPr>
        <p:spPr>
          <a:xfrm>
            <a:off x="7491933" y="4555100"/>
            <a:ext cx="4380000" cy="1277700"/>
          </a:xfrm>
          <a:prstGeom prst="rect">
            <a:avLst/>
          </a:prstGeom>
          <a:noFill/>
          <a:ln>
            <a:noFill/>
          </a:ln>
        </p:spPr>
        <p:txBody>
          <a:bodyPr spcFirstLastPara="1" wrap="square" lIns="45700" tIns="22875" rIns="45700" bIns="22875" anchor="t" anchorCtr="0">
            <a:spAutoFit/>
          </a:bodyPr>
          <a:lstStyle/>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4 bedrooms / 3 bathrooms</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Built in 1966</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0.39 acres</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2,466 sq. ft.</a:t>
            </a:r>
            <a:endParaRPr sz="2700">
              <a:solidFill>
                <a:srgbClr val="595959"/>
              </a:solidFill>
              <a:latin typeface="Lato"/>
              <a:ea typeface="Lato"/>
              <a:cs typeface="Lato"/>
              <a:sym typeface="Lato"/>
            </a:endParaRPr>
          </a:p>
        </p:txBody>
      </p:sp>
      <p:sp>
        <p:nvSpPr>
          <p:cNvPr id="548" name="Google Shape;548;g32e7fcde9a5_1_101"/>
          <p:cNvSpPr txBox="1"/>
          <p:nvPr/>
        </p:nvSpPr>
        <p:spPr>
          <a:xfrm>
            <a:off x="668500" y="4555100"/>
            <a:ext cx="3918900" cy="1277700"/>
          </a:xfrm>
          <a:prstGeom prst="rect">
            <a:avLst/>
          </a:prstGeom>
          <a:noFill/>
          <a:ln>
            <a:noFill/>
          </a:ln>
        </p:spPr>
        <p:txBody>
          <a:bodyPr spcFirstLastPara="1" wrap="square" lIns="45700" tIns="22875" rIns="45700" bIns="22875" anchor="t" anchorCtr="0">
            <a:spAutoFit/>
          </a:bodyPr>
          <a:lstStyle/>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4 bedrooms / 3 bathrooms</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Built in 1988</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0.38 acres</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2,216 sq. ft.</a:t>
            </a:r>
            <a:endParaRPr sz="2700">
              <a:solidFill>
                <a:srgbClr val="595959"/>
              </a:solidFill>
              <a:latin typeface="Lato"/>
              <a:ea typeface="Lato"/>
              <a:cs typeface="Lato"/>
              <a:sym typeface="Lato"/>
            </a:endParaRPr>
          </a:p>
        </p:txBody>
      </p:sp>
      <p:sp>
        <p:nvSpPr>
          <p:cNvPr id="549" name="Google Shape;549;g32e7fcde9a5_1_101"/>
          <p:cNvSpPr txBox="1"/>
          <p:nvPr/>
        </p:nvSpPr>
        <p:spPr>
          <a:xfrm>
            <a:off x="4747800" y="4142100"/>
            <a:ext cx="2696400" cy="661800"/>
          </a:xfrm>
          <a:prstGeom prst="rect">
            <a:avLst/>
          </a:prstGeom>
          <a:noFill/>
          <a:ln>
            <a:noFill/>
          </a:ln>
        </p:spPr>
        <p:txBody>
          <a:bodyPr spcFirstLastPara="1" wrap="square" lIns="45700" tIns="22875" rIns="45700" bIns="22875" anchor="t" anchorCtr="0">
            <a:spAutoFit/>
          </a:bodyPr>
          <a:lstStyle/>
          <a:p>
            <a:pPr marL="0" marR="0" lvl="0" indent="0" algn="ctr" rtl="0">
              <a:lnSpc>
                <a:spcPct val="100000"/>
              </a:lnSpc>
              <a:spcBef>
                <a:spcPts val="0"/>
              </a:spcBef>
              <a:spcAft>
                <a:spcPts val="0"/>
              </a:spcAft>
              <a:buNone/>
            </a:pPr>
            <a:r>
              <a:rPr lang="en-US" sz="2000">
                <a:solidFill>
                  <a:srgbClr val="595959"/>
                </a:solidFill>
                <a:latin typeface="Lato"/>
                <a:ea typeface="Lato"/>
                <a:cs typeface="Lato"/>
                <a:sym typeface="Lato"/>
              </a:rPr>
              <a:t>Both in Rockford, MI</a:t>
            </a:r>
            <a:endParaRPr sz="2000">
              <a:solidFill>
                <a:srgbClr val="595959"/>
              </a:solidFill>
              <a:latin typeface="Lato"/>
              <a:ea typeface="Lato"/>
              <a:cs typeface="Lato"/>
              <a:sym typeface="Lato"/>
            </a:endParaRPr>
          </a:p>
          <a:p>
            <a:pPr marL="0" marR="0" lvl="0" indent="0" algn="ctr" rtl="0">
              <a:lnSpc>
                <a:spcPct val="100000"/>
              </a:lnSpc>
              <a:spcBef>
                <a:spcPts val="0"/>
              </a:spcBef>
              <a:spcAft>
                <a:spcPts val="0"/>
              </a:spcAft>
              <a:buNone/>
            </a:pPr>
            <a:r>
              <a:rPr lang="en-US" sz="2000">
                <a:solidFill>
                  <a:srgbClr val="595959"/>
                </a:solidFill>
                <a:latin typeface="Lato"/>
                <a:ea typeface="Lato"/>
                <a:cs typeface="Lato"/>
                <a:sym typeface="Lato"/>
              </a:rPr>
              <a:t>0.6 miles apart</a:t>
            </a:r>
            <a:endParaRPr sz="2700">
              <a:solidFill>
                <a:srgbClr val="595959"/>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53"/>
        <p:cNvGrpSpPr/>
        <p:nvPr/>
      </p:nvGrpSpPr>
      <p:grpSpPr>
        <a:xfrm>
          <a:off x="0" y="0"/>
          <a:ext cx="0" cy="0"/>
          <a:chOff x="0" y="0"/>
          <a:chExt cx="0" cy="0"/>
        </a:xfrm>
      </p:grpSpPr>
      <p:sp>
        <p:nvSpPr>
          <p:cNvPr id="554" name="Google Shape;554;g32e9c8efb46_0_0"/>
          <p:cNvSpPr/>
          <p:nvPr/>
        </p:nvSpPr>
        <p:spPr>
          <a:xfrm>
            <a:off x="0" y="0"/>
            <a:ext cx="12192000" cy="6858000"/>
          </a:xfrm>
          <a:prstGeom prst="rect">
            <a:avLst/>
          </a:prstGeom>
          <a:solidFill>
            <a:srgbClr val="EEF5FC"/>
          </a:solidFill>
          <a:ln>
            <a:noFill/>
          </a:ln>
          <a:effectLst>
            <a:outerShdw blurRad="50800" dist="25400" dir="5400000" rotWithShape="0">
              <a:srgbClr val="000000">
                <a:alpha val="34900"/>
              </a:srgbClr>
            </a:outerShdw>
          </a:effectLst>
        </p:spPr>
        <p:txBody>
          <a:bodyPr spcFirstLastPara="1" wrap="square" lIns="30475" tIns="30475" rIns="30475" bIns="30475" anchor="ctr" anchorCtr="0">
            <a:noAutofit/>
          </a:bodyPr>
          <a:lstStyle/>
          <a:p>
            <a:pPr marL="0" marR="0" lvl="0" indent="0" algn="l" rtl="0">
              <a:lnSpc>
                <a:spcPct val="100000"/>
              </a:lnSpc>
              <a:spcBef>
                <a:spcPts val="0"/>
              </a:spcBef>
              <a:spcAft>
                <a:spcPts val="0"/>
              </a:spcAft>
              <a:buClr>
                <a:srgbClr val="085386"/>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55" name="Google Shape;555;g32e9c8efb46_0_0"/>
          <p:cNvSpPr txBox="1"/>
          <p:nvPr/>
        </p:nvSpPr>
        <p:spPr>
          <a:xfrm>
            <a:off x="201725" y="323525"/>
            <a:ext cx="10693500" cy="846600"/>
          </a:xfrm>
          <a:prstGeom prst="rect">
            <a:avLst/>
          </a:prstGeom>
          <a:noFill/>
          <a:ln>
            <a:noFill/>
          </a:ln>
        </p:spPr>
        <p:txBody>
          <a:bodyPr spcFirstLastPara="1" wrap="square" lIns="0" tIns="0" rIns="0" bIns="0" anchor="t" anchorCtr="0">
            <a:spAutoFit/>
          </a:bodyPr>
          <a:lstStyle/>
          <a:p>
            <a:pPr marL="0" marR="0" lvl="0" indent="0" algn="ctr" rtl="0">
              <a:lnSpc>
                <a:spcPct val="122399"/>
              </a:lnSpc>
              <a:spcBef>
                <a:spcPts val="0"/>
              </a:spcBef>
              <a:spcAft>
                <a:spcPts val="0"/>
              </a:spcAft>
              <a:buClr>
                <a:srgbClr val="52B290"/>
              </a:buClr>
              <a:buSzPts val="4000"/>
              <a:buFont typeface="Lato"/>
              <a:buNone/>
            </a:pPr>
            <a:r>
              <a:rPr lang="en-US" sz="5500" b="1">
                <a:solidFill>
                  <a:schemeClr val="lt1"/>
                </a:solidFill>
                <a:latin typeface="Lato"/>
                <a:ea typeface="Lato"/>
                <a:cs typeface="Lato"/>
                <a:sym typeface="Lato"/>
              </a:rPr>
              <a:t>The Problem (different angle)</a:t>
            </a:r>
            <a:endParaRPr sz="5500" b="1">
              <a:solidFill>
                <a:schemeClr val="lt1"/>
              </a:solidFill>
              <a:latin typeface="Lato"/>
              <a:ea typeface="Lato"/>
              <a:cs typeface="Lato"/>
              <a:sym typeface="Lato"/>
            </a:endParaRPr>
          </a:p>
        </p:txBody>
      </p:sp>
      <p:pic>
        <p:nvPicPr>
          <p:cNvPr id="556" name="Google Shape;556;g32e9c8efb46_0_0" descr="object 4"/>
          <p:cNvPicPr preferRelativeResize="0"/>
          <p:nvPr/>
        </p:nvPicPr>
        <p:blipFill rotWithShape="1">
          <a:blip r:embed="rId3">
            <a:alphaModFix/>
          </a:blip>
          <a:srcRect/>
          <a:stretch/>
        </p:blipFill>
        <p:spPr>
          <a:xfrm>
            <a:off x="10895190" y="328644"/>
            <a:ext cx="984378" cy="831401"/>
          </a:xfrm>
          <a:prstGeom prst="rect">
            <a:avLst/>
          </a:prstGeom>
          <a:noFill/>
          <a:ln>
            <a:noFill/>
          </a:ln>
        </p:spPr>
      </p:pic>
      <p:sp>
        <p:nvSpPr>
          <p:cNvPr id="557" name="Google Shape;557;g32e9c8efb46_0_0"/>
          <p:cNvSpPr txBox="1"/>
          <p:nvPr/>
        </p:nvSpPr>
        <p:spPr>
          <a:xfrm>
            <a:off x="796367" y="5976367"/>
            <a:ext cx="10219200" cy="615600"/>
          </a:xfrm>
          <a:prstGeom prst="rect">
            <a:avLst/>
          </a:prstGeom>
          <a:noFill/>
          <a:ln>
            <a:noFill/>
          </a:ln>
        </p:spPr>
        <p:txBody>
          <a:bodyPr spcFirstLastPara="1" wrap="square" lIns="0" tIns="0" rIns="0" bIns="0" anchor="t" anchorCtr="0">
            <a:spAutoFit/>
          </a:bodyPr>
          <a:lstStyle/>
          <a:p>
            <a:pPr marL="0" marR="0" lvl="0" indent="0" algn="ctr" rtl="0">
              <a:lnSpc>
                <a:spcPct val="122399"/>
              </a:lnSpc>
              <a:spcBef>
                <a:spcPts val="0"/>
              </a:spcBef>
              <a:spcAft>
                <a:spcPts val="0"/>
              </a:spcAft>
              <a:buClr>
                <a:srgbClr val="52B290"/>
              </a:buClr>
              <a:buSzPts val="4000"/>
              <a:buFont typeface="Lato"/>
              <a:buNone/>
            </a:pPr>
            <a:r>
              <a:rPr lang="en-US" sz="4000" b="1">
                <a:solidFill>
                  <a:schemeClr val="lt1"/>
                </a:solidFill>
                <a:latin typeface="Lato"/>
                <a:ea typeface="Lato"/>
                <a:cs typeface="Lato"/>
                <a:sym typeface="Lato"/>
              </a:rPr>
              <a:t>lost in translation</a:t>
            </a:r>
            <a:endParaRPr sz="2900" b="1">
              <a:solidFill>
                <a:srgbClr val="595959"/>
              </a:solidFill>
              <a:latin typeface="Lato"/>
              <a:ea typeface="Lato"/>
              <a:cs typeface="Lato"/>
              <a:sym typeface="Lato"/>
            </a:endParaRPr>
          </a:p>
        </p:txBody>
      </p:sp>
      <p:sp>
        <p:nvSpPr>
          <p:cNvPr id="558" name="Google Shape;558;g32e9c8efb46_0_0"/>
          <p:cNvSpPr txBox="1"/>
          <p:nvPr/>
        </p:nvSpPr>
        <p:spPr>
          <a:xfrm>
            <a:off x="1798375" y="4571563"/>
            <a:ext cx="2432100" cy="1136400"/>
          </a:xfrm>
          <a:prstGeom prst="rect">
            <a:avLst/>
          </a:prstGeom>
          <a:noFill/>
          <a:ln>
            <a:noFill/>
          </a:ln>
        </p:spPr>
        <p:txBody>
          <a:bodyPr spcFirstLastPara="1" wrap="square" lIns="45700" tIns="22875" rIns="45700" bIns="22875" anchor="t" anchorCtr="0">
            <a:spAutoFit/>
          </a:bodyPr>
          <a:lstStyle/>
          <a:p>
            <a:pPr marL="0" marR="0" lvl="0" indent="0" algn="ctr" rtl="0">
              <a:lnSpc>
                <a:spcPct val="100000"/>
              </a:lnSpc>
              <a:spcBef>
                <a:spcPts val="0"/>
              </a:spcBef>
              <a:spcAft>
                <a:spcPts val="0"/>
              </a:spcAft>
              <a:buNone/>
            </a:pPr>
            <a:r>
              <a:rPr lang="en-US" sz="2000" b="1">
                <a:solidFill>
                  <a:srgbClr val="595959"/>
                </a:solidFill>
                <a:latin typeface="Lato"/>
                <a:ea typeface="Lato"/>
                <a:cs typeface="Lato"/>
                <a:sym typeface="Lato"/>
              </a:rPr>
              <a:t>Built in 2015</a:t>
            </a:r>
            <a:endParaRPr sz="2000" b="1">
              <a:solidFill>
                <a:srgbClr val="595959"/>
              </a:solidFill>
              <a:latin typeface="Lato"/>
              <a:ea typeface="Lato"/>
              <a:cs typeface="Lato"/>
              <a:sym typeface="Lato"/>
            </a:endParaRPr>
          </a:p>
          <a:p>
            <a:pPr marL="609600" marR="0" lvl="0" indent="-431800" algn="l" rtl="0">
              <a:lnSpc>
                <a:spcPct val="100000"/>
              </a:lnSpc>
              <a:spcBef>
                <a:spcPts val="1300"/>
              </a:spcBef>
              <a:spcAft>
                <a:spcPts val="0"/>
              </a:spcAft>
              <a:buClr>
                <a:srgbClr val="595959"/>
              </a:buClr>
              <a:buSzPts val="2000"/>
              <a:buFont typeface="Lato"/>
              <a:buChar char="●"/>
            </a:pPr>
            <a:r>
              <a:rPr lang="en-US" sz="2000">
                <a:solidFill>
                  <a:srgbClr val="595959"/>
                </a:solidFill>
                <a:latin typeface="Lato"/>
                <a:ea typeface="Lato"/>
                <a:cs typeface="Lato"/>
                <a:sym typeface="Lato"/>
              </a:rPr>
              <a:t>HERS 48</a:t>
            </a:r>
            <a:endParaRPr sz="2000">
              <a:solidFill>
                <a:srgbClr val="595959"/>
              </a:solidFill>
              <a:latin typeface="Lato"/>
              <a:ea typeface="Lato"/>
              <a:cs typeface="Lato"/>
              <a:sym typeface="Lato"/>
            </a:endParaRPr>
          </a:p>
          <a:p>
            <a:pPr marL="609600" marR="0" lvl="0" indent="-431800" algn="l" rtl="0">
              <a:lnSpc>
                <a:spcPct val="100000"/>
              </a:lnSpc>
              <a:spcBef>
                <a:spcPts val="0"/>
              </a:spcBef>
              <a:spcAft>
                <a:spcPts val="0"/>
              </a:spcAft>
              <a:buClr>
                <a:srgbClr val="595959"/>
              </a:buClr>
              <a:buSzPts val="2000"/>
              <a:buFont typeface="Lato"/>
              <a:buChar char="●"/>
            </a:pPr>
            <a:r>
              <a:rPr lang="en-US" sz="2000">
                <a:solidFill>
                  <a:srgbClr val="595959"/>
                </a:solidFill>
                <a:latin typeface="Lato"/>
                <a:ea typeface="Lato"/>
                <a:cs typeface="Lato"/>
                <a:sym typeface="Lato"/>
              </a:rPr>
              <a:t>NGBS Gold</a:t>
            </a:r>
            <a:endParaRPr sz="2700">
              <a:solidFill>
                <a:srgbClr val="595959"/>
              </a:solidFill>
              <a:latin typeface="Lato"/>
              <a:ea typeface="Lato"/>
              <a:cs typeface="Lato"/>
              <a:sym typeface="Lato"/>
            </a:endParaRPr>
          </a:p>
        </p:txBody>
      </p:sp>
      <p:pic>
        <p:nvPicPr>
          <p:cNvPr id="559" name="Google Shape;559;g32e9c8efb46_0_0" descr="A house with a garage&#10;&#10;Description automatically generated with medium confidence"/>
          <p:cNvPicPr preferRelativeResize="0"/>
          <p:nvPr/>
        </p:nvPicPr>
        <p:blipFill rotWithShape="1">
          <a:blip r:embed="rId4">
            <a:alphaModFix/>
          </a:blip>
          <a:srcRect/>
          <a:stretch/>
        </p:blipFill>
        <p:spPr>
          <a:xfrm>
            <a:off x="3826864" y="1383474"/>
            <a:ext cx="4158225" cy="2919691"/>
          </a:xfrm>
          <a:prstGeom prst="rect">
            <a:avLst/>
          </a:prstGeom>
          <a:noFill/>
          <a:ln>
            <a:noFill/>
          </a:ln>
        </p:spPr>
      </p:pic>
      <p:sp>
        <p:nvSpPr>
          <p:cNvPr id="560" name="Google Shape;560;g32e9c8efb46_0_0"/>
          <p:cNvSpPr txBox="1"/>
          <p:nvPr/>
        </p:nvSpPr>
        <p:spPr>
          <a:xfrm>
            <a:off x="8463100" y="4516525"/>
            <a:ext cx="2432100" cy="1444500"/>
          </a:xfrm>
          <a:prstGeom prst="rect">
            <a:avLst/>
          </a:prstGeom>
          <a:noFill/>
          <a:ln>
            <a:noFill/>
          </a:ln>
        </p:spPr>
        <p:txBody>
          <a:bodyPr spcFirstLastPara="1" wrap="square" lIns="45700" tIns="22875" rIns="45700" bIns="22875" anchor="t" anchorCtr="0">
            <a:spAutoFit/>
          </a:bodyPr>
          <a:lstStyle/>
          <a:p>
            <a:pPr marL="0" marR="0" lvl="0" indent="0" algn="ctr" rtl="0">
              <a:lnSpc>
                <a:spcPct val="100000"/>
              </a:lnSpc>
              <a:spcBef>
                <a:spcPts val="0"/>
              </a:spcBef>
              <a:spcAft>
                <a:spcPts val="0"/>
              </a:spcAft>
              <a:buNone/>
            </a:pPr>
            <a:r>
              <a:rPr lang="en-US" sz="2000" b="1">
                <a:solidFill>
                  <a:srgbClr val="595959"/>
                </a:solidFill>
                <a:latin typeface="Lato"/>
                <a:ea typeface="Lato"/>
                <a:cs typeface="Lato"/>
                <a:sym typeface="Lato"/>
              </a:rPr>
              <a:t>Sold in 2019</a:t>
            </a:r>
            <a:endParaRPr sz="2000" b="1">
              <a:solidFill>
                <a:srgbClr val="595959"/>
              </a:solidFill>
              <a:latin typeface="Lato"/>
              <a:ea typeface="Lato"/>
              <a:cs typeface="Lato"/>
              <a:sym typeface="Lato"/>
            </a:endParaRPr>
          </a:p>
          <a:p>
            <a:pPr marL="0" marR="0" lvl="0" indent="0" algn="ctr" rtl="0">
              <a:lnSpc>
                <a:spcPct val="100000"/>
              </a:lnSpc>
              <a:spcBef>
                <a:spcPts val="1300"/>
              </a:spcBef>
              <a:spcAft>
                <a:spcPts val="1300"/>
              </a:spcAft>
              <a:buNone/>
            </a:pPr>
            <a:r>
              <a:rPr lang="en-US" sz="2000">
                <a:solidFill>
                  <a:srgbClr val="595959"/>
                </a:solidFill>
                <a:latin typeface="Lato"/>
                <a:ea typeface="Lato"/>
                <a:cs typeface="Lato"/>
                <a:sym typeface="Lato"/>
              </a:rPr>
              <a:t>“Heat pump, ENERGY STAR qualified equipment”</a:t>
            </a:r>
            <a:endParaRPr sz="2700">
              <a:solidFill>
                <a:srgbClr val="595959"/>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g30f7abc3c6c_0_769"/>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567" name="Google Shape;567;g30f7abc3c6c_0_769"/>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568" name="Google Shape;568;g30f7abc3c6c_0_769"/>
          <p:cNvSpPr txBox="1"/>
          <p:nvPr/>
        </p:nvSpPr>
        <p:spPr>
          <a:xfrm>
            <a:off x="748850" y="504700"/>
            <a:ext cx="11074500" cy="708000"/>
          </a:xfrm>
          <a:prstGeom prst="rect">
            <a:avLst/>
          </a:prstGeom>
          <a:noFill/>
          <a:ln>
            <a:noFill/>
          </a:ln>
        </p:spPr>
        <p:txBody>
          <a:bodyPr spcFirstLastPara="1" wrap="square" lIns="91425" tIns="45700" rIns="91425" bIns="45700" anchor="t" anchorCtr="0">
            <a:spAutoFit/>
          </a:bodyPr>
          <a:lstStyle/>
          <a:p>
            <a:pPr marL="57150" marR="0" lvl="0" indent="0" algn="ctr" rtl="0">
              <a:lnSpc>
                <a:spcPct val="100000"/>
              </a:lnSpc>
              <a:spcBef>
                <a:spcPts val="0"/>
              </a:spcBef>
              <a:spcAft>
                <a:spcPts val="0"/>
              </a:spcAft>
              <a:buClr>
                <a:srgbClr val="000000"/>
              </a:buClr>
              <a:buSzPts val="4000"/>
              <a:buFont typeface="Arial"/>
              <a:buNone/>
            </a:pPr>
            <a:r>
              <a:rPr lang="en-US" sz="4000" b="1">
                <a:solidFill>
                  <a:schemeClr val="dk1"/>
                </a:solidFill>
                <a:latin typeface="Lato"/>
                <a:ea typeface="Lato"/>
                <a:cs typeface="Lato"/>
                <a:sym typeface="Lato"/>
              </a:rPr>
              <a:t>What energy efficiency has traditionally offered</a:t>
            </a:r>
            <a:endParaRPr sz="3000" b="1" i="0" u="none" strike="noStrike" cap="none">
              <a:solidFill>
                <a:schemeClr val="dk1"/>
              </a:solidFill>
              <a:latin typeface="Lato"/>
              <a:ea typeface="Lato"/>
              <a:cs typeface="Lato"/>
              <a:sym typeface="Lato"/>
            </a:endParaRPr>
          </a:p>
        </p:txBody>
      </p:sp>
      <p:grpSp>
        <p:nvGrpSpPr>
          <p:cNvPr id="569" name="Google Shape;569;g30f7abc3c6c_0_769"/>
          <p:cNvGrpSpPr/>
          <p:nvPr/>
        </p:nvGrpSpPr>
        <p:grpSpPr>
          <a:xfrm>
            <a:off x="7409790" y="1575823"/>
            <a:ext cx="3962193" cy="4400894"/>
            <a:chOff x="520310" y="1119350"/>
            <a:chExt cx="7498473" cy="6545054"/>
          </a:xfrm>
        </p:grpSpPr>
        <p:pic>
          <p:nvPicPr>
            <p:cNvPr id="570" name="Google Shape;570;g30f7abc3c6c_0_769"/>
            <p:cNvPicPr preferRelativeResize="0"/>
            <p:nvPr/>
          </p:nvPicPr>
          <p:blipFill rotWithShape="1">
            <a:blip r:embed="rId4">
              <a:alphaModFix/>
            </a:blip>
            <a:srcRect/>
            <a:stretch/>
          </p:blipFill>
          <p:spPr>
            <a:xfrm>
              <a:off x="520310" y="1119350"/>
              <a:ext cx="7498473" cy="6545054"/>
            </a:xfrm>
            <a:prstGeom prst="rect">
              <a:avLst/>
            </a:prstGeom>
            <a:noFill/>
            <a:ln w="28575" cap="flat" cmpd="sng">
              <a:solidFill>
                <a:srgbClr val="06B190"/>
              </a:solidFill>
              <a:prstDash val="solid"/>
              <a:round/>
              <a:headEnd type="none" w="sm" len="sm"/>
              <a:tailEnd type="none" w="sm" len="sm"/>
            </a:ln>
            <a:effectLst>
              <a:outerShdw blurRad="414338" dist="104775" dir="1980000" algn="bl" rotWithShape="0">
                <a:schemeClr val="lt2">
                  <a:alpha val="38820"/>
                </a:schemeClr>
              </a:outerShdw>
            </a:effectLst>
          </p:spPr>
        </p:pic>
        <p:grpSp>
          <p:nvGrpSpPr>
            <p:cNvPr id="571" name="Google Shape;571;g30f7abc3c6c_0_769"/>
            <p:cNvGrpSpPr/>
            <p:nvPr/>
          </p:nvGrpSpPr>
          <p:grpSpPr>
            <a:xfrm>
              <a:off x="2489665" y="4742966"/>
              <a:ext cx="137160" cy="347551"/>
              <a:chOff x="2489665" y="4742966"/>
              <a:chExt cx="137160" cy="347551"/>
            </a:xfrm>
          </p:grpSpPr>
          <p:pic>
            <p:nvPicPr>
              <p:cNvPr id="572" name="Google Shape;572;g30f7abc3c6c_0_769"/>
              <p:cNvPicPr preferRelativeResize="0"/>
              <p:nvPr/>
            </p:nvPicPr>
            <p:blipFill rotWithShape="1">
              <a:blip r:embed="rId5">
                <a:alphaModFix/>
              </a:blip>
              <a:srcRect/>
              <a:stretch/>
            </p:blipFill>
            <p:spPr>
              <a:xfrm>
                <a:off x="2489665" y="4975302"/>
                <a:ext cx="137160" cy="115215"/>
              </a:xfrm>
              <a:prstGeom prst="rect">
                <a:avLst/>
              </a:prstGeom>
              <a:noFill/>
              <a:ln w="28575" cap="flat" cmpd="sng">
                <a:solidFill>
                  <a:srgbClr val="06B190"/>
                </a:solidFill>
                <a:prstDash val="solid"/>
                <a:round/>
                <a:headEnd type="none" w="sm" len="sm"/>
                <a:tailEnd type="none" w="sm" len="sm"/>
              </a:ln>
              <a:effectLst>
                <a:outerShdw blurRad="414338" dist="104775" dir="1980000" algn="bl" rotWithShape="0">
                  <a:schemeClr val="lt2">
                    <a:alpha val="38820"/>
                  </a:schemeClr>
                </a:outerShdw>
              </a:effectLst>
            </p:spPr>
          </p:pic>
          <p:pic>
            <p:nvPicPr>
              <p:cNvPr id="573" name="Google Shape;573;g30f7abc3c6c_0_769"/>
              <p:cNvPicPr preferRelativeResize="0"/>
              <p:nvPr/>
            </p:nvPicPr>
            <p:blipFill rotWithShape="1">
              <a:blip r:embed="rId5">
                <a:alphaModFix/>
              </a:blip>
              <a:srcRect/>
              <a:stretch/>
            </p:blipFill>
            <p:spPr>
              <a:xfrm>
                <a:off x="2489665" y="4742966"/>
                <a:ext cx="137160" cy="115215"/>
              </a:xfrm>
              <a:prstGeom prst="rect">
                <a:avLst/>
              </a:prstGeom>
              <a:noFill/>
              <a:ln w="28575" cap="flat" cmpd="sng">
                <a:solidFill>
                  <a:srgbClr val="06B190"/>
                </a:solidFill>
                <a:prstDash val="solid"/>
                <a:round/>
                <a:headEnd type="none" w="sm" len="sm"/>
                <a:tailEnd type="none" w="sm" len="sm"/>
              </a:ln>
              <a:effectLst>
                <a:outerShdw blurRad="414338" dist="104775" dir="1980000" algn="bl" rotWithShape="0">
                  <a:schemeClr val="lt2">
                    <a:alpha val="38820"/>
                  </a:schemeClr>
                </a:outerShdw>
              </a:effectLst>
            </p:spPr>
          </p:pic>
          <p:pic>
            <p:nvPicPr>
              <p:cNvPr id="574" name="Google Shape;574;g30f7abc3c6c_0_769"/>
              <p:cNvPicPr preferRelativeResize="0"/>
              <p:nvPr/>
            </p:nvPicPr>
            <p:blipFill rotWithShape="1">
              <a:blip r:embed="rId5">
                <a:alphaModFix/>
              </a:blip>
              <a:srcRect/>
              <a:stretch/>
            </p:blipFill>
            <p:spPr>
              <a:xfrm>
                <a:off x="2489665" y="4860087"/>
                <a:ext cx="137160" cy="115215"/>
              </a:xfrm>
              <a:prstGeom prst="rect">
                <a:avLst/>
              </a:prstGeom>
              <a:noFill/>
              <a:ln w="28575" cap="flat" cmpd="sng">
                <a:solidFill>
                  <a:srgbClr val="06B190"/>
                </a:solidFill>
                <a:prstDash val="solid"/>
                <a:round/>
                <a:headEnd type="none" w="sm" len="sm"/>
                <a:tailEnd type="none" w="sm" len="sm"/>
              </a:ln>
              <a:effectLst>
                <a:outerShdw blurRad="414338" dist="104775" dir="1980000" algn="bl" rotWithShape="0">
                  <a:schemeClr val="lt2">
                    <a:alpha val="38820"/>
                  </a:schemeClr>
                </a:outerShdw>
              </a:effectLst>
            </p:spPr>
          </p:pic>
        </p:grpSp>
      </p:grpSp>
      <p:pic>
        <p:nvPicPr>
          <p:cNvPr id="575" name="Google Shape;575;g30f7abc3c6c_0_769"/>
          <p:cNvPicPr preferRelativeResize="0"/>
          <p:nvPr/>
        </p:nvPicPr>
        <p:blipFill>
          <a:blip r:embed="rId6">
            <a:alphaModFix/>
          </a:blip>
          <a:stretch>
            <a:fillRect/>
          </a:stretch>
        </p:blipFill>
        <p:spPr>
          <a:xfrm>
            <a:off x="1100900" y="1615975"/>
            <a:ext cx="5841652" cy="4401200"/>
          </a:xfrm>
          <a:prstGeom prst="rect">
            <a:avLst/>
          </a:prstGeom>
          <a:noFill/>
          <a:ln w="28575" cap="flat" cmpd="sng">
            <a:solidFill>
              <a:srgbClr val="06B190"/>
            </a:solidFill>
            <a:prstDash val="solid"/>
            <a:round/>
            <a:headEnd type="none" w="sm" len="sm"/>
            <a:tailEnd type="none" w="sm" len="sm"/>
          </a:ln>
          <a:effectLst>
            <a:outerShdw blurRad="414338" dist="104775" dir="1980000" algn="bl" rotWithShape="0">
              <a:schemeClr val="lt2">
                <a:alpha val="38820"/>
              </a:scheme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g32e7fcde9a5_1_169"/>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582" name="Google Shape;582;g32e7fcde9a5_1_169"/>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583" name="Google Shape;583;g32e7fcde9a5_1_169"/>
          <p:cNvSpPr txBox="1"/>
          <p:nvPr/>
        </p:nvSpPr>
        <p:spPr>
          <a:xfrm>
            <a:off x="1123825" y="2088925"/>
            <a:ext cx="4249800" cy="4131900"/>
          </a:xfrm>
          <a:prstGeom prst="rect">
            <a:avLst/>
          </a:prstGeom>
          <a:noFill/>
          <a:ln>
            <a:noFill/>
          </a:ln>
        </p:spPr>
        <p:txBody>
          <a:bodyPr spcFirstLastPara="1" wrap="square" lIns="91425" tIns="45700" rIns="91425" bIns="45700" anchor="t" anchorCtr="0">
            <a:spAutoFit/>
          </a:bodyPr>
          <a:lstStyle/>
          <a:p>
            <a:pPr marL="457200" marR="0" lvl="0" indent="-412750" algn="l" rtl="0">
              <a:lnSpc>
                <a:spcPct val="115000"/>
              </a:lnSpc>
              <a:spcBef>
                <a:spcPts val="0"/>
              </a:spcBef>
              <a:spcAft>
                <a:spcPts val="0"/>
              </a:spcAft>
              <a:buClr>
                <a:schemeClr val="dk1"/>
              </a:buClr>
              <a:buSzPts val="2900"/>
              <a:buFont typeface="Lato"/>
              <a:buChar char="●"/>
            </a:pPr>
            <a:r>
              <a:rPr lang="en-US" sz="2900" b="0" i="0" u="none" strike="noStrike" cap="none">
                <a:solidFill>
                  <a:schemeClr val="dk1"/>
                </a:solidFill>
                <a:latin typeface="Lato"/>
                <a:ea typeface="Lato"/>
                <a:cs typeface="Lato"/>
                <a:sym typeface="Lato"/>
              </a:rPr>
              <a:t>Entertaining</a:t>
            </a:r>
            <a:endParaRPr sz="2900" b="0" i="0" u="none" strike="noStrike" cap="none">
              <a:solidFill>
                <a:schemeClr val="dk1"/>
              </a:solidFill>
              <a:latin typeface="Lato"/>
              <a:ea typeface="Lato"/>
              <a:cs typeface="Lato"/>
              <a:sym typeface="Lato"/>
            </a:endParaRPr>
          </a:p>
          <a:p>
            <a:pPr marL="457200" marR="0" lvl="0" indent="-412750" algn="l" rtl="0">
              <a:lnSpc>
                <a:spcPct val="115000"/>
              </a:lnSpc>
              <a:spcBef>
                <a:spcPts val="0"/>
              </a:spcBef>
              <a:spcAft>
                <a:spcPts val="0"/>
              </a:spcAft>
              <a:buClr>
                <a:schemeClr val="accent1"/>
              </a:buClr>
              <a:buSzPts val="2900"/>
              <a:buFont typeface="Lato"/>
              <a:buChar char="●"/>
            </a:pPr>
            <a:r>
              <a:rPr lang="en-US" sz="2900" b="1" u="none" strike="noStrike" cap="none">
                <a:solidFill>
                  <a:schemeClr val="accent1"/>
                </a:solidFill>
                <a:latin typeface="Lato"/>
                <a:ea typeface="Lato"/>
                <a:cs typeface="Lato"/>
                <a:sym typeface="Lato"/>
              </a:rPr>
              <a:t>Increased home value</a:t>
            </a:r>
            <a:endParaRPr sz="2900" b="1" u="none" strike="noStrike" cap="none">
              <a:solidFill>
                <a:schemeClr val="accent1"/>
              </a:solidFill>
              <a:latin typeface="Lato"/>
              <a:ea typeface="Lato"/>
              <a:cs typeface="Lato"/>
              <a:sym typeface="Lato"/>
            </a:endParaRPr>
          </a:p>
          <a:p>
            <a:pPr marL="457200" marR="0" lvl="0" indent="-412750" algn="l" rtl="0">
              <a:lnSpc>
                <a:spcPct val="115000"/>
              </a:lnSpc>
              <a:spcBef>
                <a:spcPts val="0"/>
              </a:spcBef>
              <a:spcAft>
                <a:spcPts val="0"/>
              </a:spcAft>
              <a:buClr>
                <a:schemeClr val="dk1"/>
              </a:buClr>
              <a:buSzPts val="2900"/>
              <a:buFont typeface="Lato"/>
              <a:buChar char="●"/>
            </a:pPr>
            <a:r>
              <a:rPr lang="en-US" sz="2900" b="0" i="0" u="none" strike="noStrike" cap="none">
                <a:solidFill>
                  <a:schemeClr val="dk1"/>
                </a:solidFill>
                <a:latin typeface="Lato"/>
                <a:ea typeface="Lato"/>
                <a:cs typeface="Lato"/>
                <a:sym typeface="Lato"/>
              </a:rPr>
              <a:t>Barbecue</a:t>
            </a:r>
            <a:endParaRPr sz="2900" b="0" i="0" u="none" strike="noStrike" cap="none">
              <a:solidFill>
                <a:schemeClr val="dk1"/>
              </a:solidFill>
              <a:latin typeface="Lato"/>
              <a:ea typeface="Lato"/>
              <a:cs typeface="Lato"/>
              <a:sym typeface="Lato"/>
            </a:endParaRPr>
          </a:p>
          <a:p>
            <a:pPr marL="457200" marR="0" lvl="0" indent="-412750" algn="l" rtl="0">
              <a:lnSpc>
                <a:spcPct val="115000"/>
              </a:lnSpc>
              <a:spcBef>
                <a:spcPts val="0"/>
              </a:spcBef>
              <a:spcAft>
                <a:spcPts val="0"/>
              </a:spcAft>
              <a:buClr>
                <a:schemeClr val="dk1"/>
              </a:buClr>
              <a:buSzPts val="2900"/>
              <a:buFont typeface="Lato"/>
              <a:buChar char="●"/>
            </a:pPr>
            <a:r>
              <a:rPr lang="en-US" sz="2900" b="0" i="0" u="none" strike="noStrike" cap="none">
                <a:solidFill>
                  <a:schemeClr val="dk1"/>
                </a:solidFill>
                <a:latin typeface="Lato"/>
                <a:ea typeface="Lato"/>
                <a:cs typeface="Lato"/>
                <a:sym typeface="Lato"/>
              </a:rPr>
              <a:t>Space for kids to play </a:t>
            </a:r>
            <a:endParaRPr sz="2900" b="0" i="0" u="none" strike="noStrike" cap="none">
              <a:solidFill>
                <a:schemeClr val="dk1"/>
              </a:solidFill>
              <a:latin typeface="Lato"/>
              <a:ea typeface="Lato"/>
              <a:cs typeface="Lato"/>
              <a:sym typeface="Lato"/>
            </a:endParaRPr>
          </a:p>
          <a:p>
            <a:pPr marL="457200" marR="0" lvl="0" indent="-412750" algn="l" rtl="0">
              <a:lnSpc>
                <a:spcPct val="115000"/>
              </a:lnSpc>
              <a:spcBef>
                <a:spcPts val="0"/>
              </a:spcBef>
              <a:spcAft>
                <a:spcPts val="0"/>
              </a:spcAft>
              <a:buClr>
                <a:schemeClr val="dk1"/>
              </a:buClr>
              <a:buSzPts val="2900"/>
              <a:buFont typeface="Lato"/>
              <a:buChar char="●"/>
            </a:pPr>
            <a:r>
              <a:rPr lang="en-US" sz="2900" b="0" i="0" u="none" strike="noStrike" cap="none">
                <a:solidFill>
                  <a:schemeClr val="dk1"/>
                </a:solidFill>
                <a:latin typeface="Lato"/>
                <a:ea typeface="Lato"/>
                <a:cs typeface="Lato"/>
                <a:sym typeface="Lato"/>
              </a:rPr>
              <a:t>Space to grow plants</a:t>
            </a:r>
            <a:endParaRPr sz="2900" b="0" i="0" u="none" strike="noStrike" cap="none">
              <a:solidFill>
                <a:schemeClr val="dk1"/>
              </a:solidFill>
              <a:latin typeface="Lato"/>
              <a:ea typeface="Lato"/>
              <a:cs typeface="Lato"/>
              <a:sym typeface="Lato"/>
            </a:endParaRPr>
          </a:p>
          <a:p>
            <a:pPr marL="457200" marR="0" lvl="0" indent="-412750" algn="l" rtl="0">
              <a:lnSpc>
                <a:spcPct val="115000"/>
              </a:lnSpc>
              <a:spcBef>
                <a:spcPts val="0"/>
              </a:spcBef>
              <a:spcAft>
                <a:spcPts val="0"/>
              </a:spcAft>
              <a:buClr>
                <a:schemeClr val="dk1"/>
              </a:buClr>
              <a:buSzPts val="2900"/>
              <a:buFont typeface="Lato"/>
              <a:buChar char="●"/>
            </a:pPr>
            <a:r>
              <a:rPr lang="en-US" sz="2900" b="0" i="0" u="none" strike="noStrike" cap="none">
                <a:solidFill>
                  <a:schemeClr val="dk1"/>
                </a:solidFill>
                <a:latin typeface="Lato"/>
                <a:ea typeface="Lato"/>
                <a:cs typeface="Lato"/>
                <a:sym typeface="Lato"/>
              </a:rPr>
              <a:t>Storage space underneath</a:t>
            </a:r>
            <a:endParaRPr sz="2900" b="0" i="0" u="none" strike="noStrike" cap="none">
              <a:solidFill>
                <a:schemeClr val="dk1"/>
              </a:solidFill>
              <a:latin typeface="Lato"/>
              <a:ea typeface="Lato"/>
              <a:cs typeface="Lato"/>
              <a:sym typeface="Lato"/>
            </a:endParaRPr>
          </a:p>
          <a:p>
            <a:pPr marL="457200" marR="0" lvl="0" indent="-412750" algn="l" rtl="0">
              <a:lnSpc>
                <a:spcPct val="115000"/>
              </a:lnSpc>
              <a:spcBef>
                <a:spcPts val="0"/>
              </a:spcBef>
              <a:spcAft>
                <a:spcPts val="0"/>
              </a:spcAft>
              <a:buClr>
                <a:schemeClr val="dk1"/>
              </a:buClr>
              <a:buSzPts val="2900"/>
              <a:buFont typeface="Lato"/>
              <a:buChar char="●"/>
            </a:pPr>
            <a:r>
              <a:rPr lang="en-US" sz="2900" b="0" i="0" u="none" strike="noStrike" cap="none">
                <a:solidFill>
                  <a:schemeClr val="dk1"/>
                </a:solidFill>
                <a:latin typeface="Lato"/>
                <a:ea typeface="Lato"/>
                <a:cs typeface="Lato"/>
                <a:sym typeface="Lato"/>
              </a:rPr>
              <a:t>Enjoy the outdoors</a:t>
            </a:r>
            <a:endParaRPr sz="2900" b="0" i="0" u="none" strike="noStrike" cap="none">
              <a:solidFill>
                <a:schemeClr val="dk1"/>
              </a:solidFill>
              <a:latin typeface="Lato"/>
              <a:ea typeface="Lato"/>
              <a:cs typeface="Lato"/>
              <a:sym typeface="Lato"/>
            </a:endParaRPr>
          </a:p>
        </p:txBody>
      </p:sp>
      <p:sp>
        <p:nvSpPr>
          <p:cNvPr id="584" name="Google Shape;584;g32e7fcde9a5_1_169"/>
          <p:cNvSpPr txBox="1"/>
          <p:nvPr/>
        </p:nvSpPr>
        <p:spPr>
          <a:xfrm>
            <a:off x="1010175" y="504700"/>
            <a:ext cx="10705500" cy="7080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Lato"/>
                <a:ea typeface="Lato"/>
                <a:cs typeface="Lato"/>
                <a:sym typeface="Lato"/>
              </a:rPr>
              <a:t>Why should you buy a deck?</a:t>
            </a:r>
            <a:endParaRPr sz="3000" b="1" i="0" u="none" strike="noStrike" cap="none">
              <a:solidFill>
                <a:schemeClr val="dk1"/>
              </a:solidFill>
              <a:latin typeface="Lato"/>
              <a:ea typeface="Lato"/>
              <a:cs typeface="Lato"/>
              <a:sym typeface="Lato"/>
            </a:endParaRPr>
          </a:p>
        </p:txBody>
      </p:sp>
      <p:pic>
        <p:nvPicPr>
          <p:cNvPr id="585" name="Google Shape;585;g32e7fcde9a5_1_169"/>
          <p:cNvPicPr preferRelativeResize="0"/>
          <p:nvPr/>
        </p:nvPicPr>
        <p:blipFill rotWithShape="1">
          <a:blip r:embed="rId4">
            <a:alphaModFix/>
          </a:blip>
          <a:srcRect/>
          <a:stretch/>
        </p:blipFill>
        <p:spPr>
          <a:xfrm>
            <a:off x="5481075" y="2088925"/>
            <a:ext cx="6342349" cy="422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g2d82dcc6833_0_4"/>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591" name="Google Shape;591;g2d82dcc6833_0_4"/>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592" name="Google Shape;592;g2d82dcc6833_0_4"/>
          <p:cNvSpPr txBox="1"/>
          <p:nvPr/>
        </p:nvSpPr>
        <p:spPr>
          <a:xfrm>
            <a:off x="1258825" y="694175"/>
            <a:ext cx="10598100" cy="6465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3600"/>
              <a:buFont typeface="Arial"/>
              <a:buNone/>
            </a:pPr>
            <a:r>
              <a:rPr lang="en-US" sz="3600" b="1">
                <a:solidFill>
                  <a:schemeClr val="dk1"/>
                </a:solidFill>
                <a:latin typeface="Lato"/>
                <a:ea typeface="Lato"/>
                <a:cs typeface="Lato"/>
                <a:sym typeface="Lato"/>
              </a:rPr>
              <a:t>What homeowners care about</a:t>
            </a:r>
            <a:endParaRPr sz="2600" b="1" i="0" u="none" strike="noStrike" cap="none">
              <a:solidFill>
                <a:schemeClr val="dk1"/>
              </a:solidFill>
              <a:latin typeface="Lato"/>
              <a:ea typeface="Lato"/>
              <a:cs typeface="Lato"/>
              <a:sym typeface="Lato"/>
            </a:endParaRPr>
          </a:p>
        </p:txBody>
      </p:sp>
      <p:cxnSp>
        <p:nvCxnSpPr>
          <p:cNvPr id="593" name="Google Shape;593;g2d82dcc6833_0_4"/>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grpSp>
        <p:nvGrpSpPr>
          <p:cNvPr id="594" name="Google Shape;594;g2d82dcc6833_0_4"/>
          <p:cNvGrpSpPr/>
          <p:nvPr/>
        </p:nvGrpSpPr>
        <p:grpSpPr>
          <a:xfrm>
            <a:off x="1258825" y="1808875"/>
            <a:ext cx="10113500" cy="3860400"/>
            <a:chOff x="1258825" y="1651225"/>
            <a:chExt cx="10113500" cy="3860400"/>
          </a:xfrm>
        </p:grpSpPr>
        <p:sp>
          <p:nvSpPr>
            <p:cNvPr id="595" name="Google Shape;595;g2d82dcc6833_0_4"/>
            <p:cNvSpPr txBox="1"/>
            <p:nvPr/>
          </p:nvSpPr>
          <p:spPr>
            <a:xfrm>
              <a:off x="1258825" y="1651225"/>
              <a:ext cx="4351200" cy="3860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400" b="1">
                  <a:solidFill>
                    <a:schemeClr val="dk1"/>
                  </a:solidFill>
                  <a:latin typeface="Lato"/>
                  <a:ea typeface="Lato"/>
                  <a:cs typeface="Lato"/>
                  <a:sym typeface="Lato"/>
                </a:rPr>
                <a:t>Features</a:t>
              </a:r>
              <a:endParaRPr sz="2400" b="1">
                <a:solidFill>
                  <a:schemeClr val="dk1"/>
                </a:solidFill>
                <a:latin typeface="Lato"/>
                <a:ea typeface="Lato"/>
                <a:cs typeface="Lato"/>
                <a:sym typeface="Lato"/>
              </a:endParaRPr>
            </a:p>
            <a:p>
              <a:pPr marL="457200" marR="0" lvl="0" indent="0" algn="l" rtl="0">
                <a:lnSpc>
                  <a:spcPct val="115000"/>
                </a:lnSpc>
                <a:spcBef>
                  <a:spcPts val="0"/>
                </a:spcBef>
                <a:spcAft>
                  <a:spcPts val="0"/>
                </a:spcAft>
                <a:buNone/>
              </a:pP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Finished basement</a:t>
              </a: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Patio / deck</a:t>
              </a: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Open floor plan</a:t>
              </a:r>
              <a:endParaRPr sz="2400" b="1">
                <a:solidFill>
                  <a:srgbClr val="04B290"/>
                </a:solidFill>
                <a:latin typeface="Lato"/>
                <a:ea typeface="Lato"/>
                <a:cs typeface="Lato"/>
                <a:sym typeface="Lato"/>
              </a:endParaRPr>
            </a:p>
            <a:p>
              <a:pPr marL="457200" marR="0" lvl="0" indent="-381000" algn="l" rtl="0">
                <a:lnSpc>
                  <a:spcPct val="115000"/>
                </a:lnSpc>
                <a:spcBef>
                  <a:spcPts val="0"/>
                </a:spcBef>
                <a:spcAft>
                  <a:spcPts val="0"/>
                </a:spcAft>
                <a:buClr>
                  <a:schemeClr val="accent1"/>
                </a:buClr>
                <a:buSzPts val="2400"/>
                <a:buFont typeface="Lato"/>
                <a:buAutoNum type="arabicPeriod"/>
              </a:pPr>
              <a:r>
                <a:rPr lang="en-US" sz="2400" b="1">
                  <a:solidFill>
                    <a:srgbClr val="04B290"/>
                  </a:solidFill>
                  <a:latin typeface="Lato"/>
                  <a:ea typeface="Lato"/>
                  <a:cs typeface="Lato"/>
                  <a:sym typeface="Lato"/>
                </a:rPr>
                <a:t>Attic Insulation</a:t>
              </a:r>
              <a:endParaRPr sz="2400" b="1">
                <a:solidFill>
                  <a:srgbClr val="04B290"/>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Stainless steel appliances</a:t>
              </a: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rgbClr val="04B290"/>
                </a:buClr>
                <a:buSzPts val="2400"/>
                <a:buFont typeface="Lato"/>
                <a:buAutoNum type="arabicPeriod"/>
              </a:pPr>
              <a:r>
                <a:rPr lang="en-US" sz="2400" b="1">
                  <a:solidFill>
                    <a:srgbClr val="04B290"/>
                  </a:solidFill>
                  <a:latin typeface="Lato"/>
                  <a:ea typeface="Lato"/>
                  <a:cs typeface="Lato"/>
                  <a:sym typeface="Lato"/>
                </a:rPr>
                <a:t>Air sealing</a:t>
              </a:r>
              <a:endParaRPr sz="2400" b="1">
                <a:solidFill>
                  <a:srgbClr val="04B290"/>
                </a:solidFill>
                <a:latin typeface="Lato"/>
                <a:ea typeface="Lato"/>
                <a:cs typeface="Lato"/>
                <a:sym typeface="Lato"/>
              </a:endParaRPr>
            </a:p>
            <a:p>
              <a:pPr marL="457200" marR="0" lvl="0" indent="-381000" algn="l" rtl="0">
                <a:lnSpc>
                  <a:spcPct val="115000"/>
                </a:lnSpc>
                <a:spcBef>
                  <a:spcPts val="0"/>
                </a:spcBef>
                <a:spcAft>
                  <a:spcPts val="0"/>
                </a:spcAft>
                <a:buClr>
                  <a:srgbClr val="04B290"/>
                </a:buClr>
                <a:buSzPts val="2400"/>
                <a:buFont typeface="Lato"/>
                <a:buAutoNum type="arabicPeriod"/>
              </a:pPr>
              <a:r>
                <a:rPr lang="en-US" sz="2400" b="1">
                  <a:solidFill>
                    <a:srgbClr val="04B290"/>
                  </a:solidFill>
                  <a:latin typeface="Lato"/>
                  <a:ea typeface="Lato"/>
                  <a:cs typeface="Lato"/>
                  <a:sym typeface="Lato"/>
                </a:rPr>
                <a:t>Heat pump</a:t>
              </a:r>
              <a:endParaRPr sz="2400" b="1" i="0" u="none" strike="noStrike" cap="none">
                <a:solidFill>
                  <a:srgbClr val="04B290"/>
                </a:solidFill>
                <a:latin typeface="Lato"/>
                <a:ea typeface="Lato"/>
                <a:cs typeface="Lato"/>
                <a:sym typeface="Lato"/>
              </a:endParaRPr>
            </a:p>
          </p:txBody>
        </p:sp>
        <p:sp>
          <p:nvSpPr>
            <p:cNvPr id="596" name="Google Shape;596;g2d82dcc6833_0_4"/>
            <p:cNvSpPr txBox="1"/>
            <p:nvPr/>
          </p:nvSpPr>
          <p:spPr>
            <a:xfrm>
              <a:off x="7021125" y="1651225"/>
              <a:ext cx="4351200" cy="3860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400" b="1">
                  <a:solidFill>
                    <a:schemeClr val="dk1"/>
                  </a:solidFill>
                  <a:latin typeface="Lato"/>
                  <a:ea typeface="Lato"/>
                  <a:cs typeface="Lato"/>
                  <a:sym typeface="Lato"/>
                </a:rPr>
                <a:t>Benefits</a:t>
              </a:r>
              <a:endParaRPr sz="2400" b="1">
                <a:solidFill>
                  <a:schemeClr val="dk1"/>
                </a:solidFill>
                <a:latin typeface="Lato"/>
                <a:ea typeface="Lato"/>
                <a:cs typeface="Lato"/>
                <a:sym typeface="Lato"/>
              </a:endParaRPr>
            </a:p>
            <a:p>
              <a:pPr marL="457200" marR="0" lvl="0" indent="0" algn="l" rtl="0">
                <a:lnSpc>
                  <a:spcPct val="115000"/>
                </a:lnSpc>
                <a:spcBef>
                  <a:spcPts val="0"/>
                </a:spcBef>
                <a:spcAft>
                  <a:spcPts val="0"/>
                </a:spcAft>
                <a:buNone/>
              </a:pP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Finished basement</a:t>
              </a: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accent1"/>
                </a:buClr>
                <a:buSzPts val="2400"/>
                <a:buFont typeface="Lato"/>
                <a:buAutoNum type="arabicPeriod"/>
              </a:pPr>
              <a:r>
                <a:rPr lang="en-US" sz="2400" b="1">
                  <a:solidFill>
                    <a:srgbClr val="04B290"/>
                  </a:solidFill>
                  <a:latin typeface="Lato"/>
                  <a:ea typeface="Lato"/>
                  <a:cs typeface="Lato"/>
                  <a:sym typeface="Lato"/>
                </a:rPr>
                <a:t>Heat pump</a:t>
              </a:r>
              <a:endParaRPr sz="2400" b="1">
                <a:solidFill>
                  <a:srgbClr val="04B290"/>
                </a:solidFill>
                <a:latin typeface="Lato"/>
                <a:ea typeface="Lato"/>
                <a:cs typeface="Lato"/>
                <a:sym typeface="Lato"/>
              </a:endParaRPr>
            </a:p>
            <a:p>
              <a:pPr marL="457200" marR="0" lvl="0" indent="-381000" algn="l" rtl="0">
                <a:lnSpc>
                  <a:spcPct val="115000"/>
                </a:lnSpc>
                <a:spcBef>
                  <a:spcPts val="0"/>
                </a:spcBef>
                <a:spcAft>
                  <a:spcPts val="0"/>
                </a:spcAft>
                <a:buClr>
                  <a:schemeClr val="accent1"/>
                </a:buClr>
                <a:buSzPts val="2400"/>
                <a:buFont typeface="Lato"/>
                <a:buAutoNum type="arabicPeriod"/>
              </a:pPr>
              <a:r>
                <a:rPr lang="en-US" sz="2400" b="1">
                  <a:solidFill>
                    <a:srgbClr val="04B290"/>
                  </a:solidFill>
                  <a:latin typeface="Lato"/>
                  <a:ea typeface="Lato"/>
                  <a:cs typeface="Lato"/>
                  <a:sym typeface="Lato"/>
                </a:rPr>
                <a:t>Attic Insulation</a:t>
              </a: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Patio / deck</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rgbClr val="04B290"/>
                </a:buClr>
                <a:buSzPts val="2400"/>
                <a:buFont typeface="Lato"/>
                <a:buAutoNum type="arabicPeriod"/>
              </a:pPr>
              <a:r>
                <a:rPr lang="en-US" sz="2400" b="1">
                  <a:solidFill>
                    <a:srgbClr val="04B290"/>
                  </a:solidFill>
                  <a:latin typeface="Lato"/>
                  <a:ea typeface="Lato"/>
                  <a:cs typeface="Lato"/>
                  <a:sym typeface="Lato"/>
                </a:rPr>
                <a:t>Air sealing</a:t>
              </a:r>
              <a:endParaRPr sz="2400" b="1">
                <a:solidFill>
                  <a:srgbClr val="04B290"/>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Open floor plan</a:t>
              </a: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Stainless steel appliances</a:t>
              </a:r>
              <a:endParaRPr sz="2400" b="1" i="0" u="none" strike="noStrike" cap="none">
                <a:solidFill>
                  <a:srgbClr val="04B290"/>
                </a:solidFill>
                <a:latin typeface="Lato"/>
                <a:ea typeface="Lato"/>
                <a:cs typeface="Lato"/>
                <a:sym typeface="Lato"/>
              </a:endParaRPr>
            </a:p>
          </p:txBody>
        </p:sp>
      </p:grpSp>
      <p:cxnSp>
        <p:nvCxnSpPr>
          <p:cNvPr id="597" name="Google Shape;597;g2d82dcc6833_0_4"/>
          <p:cNvCxnSpPr/>
          <p:nvPr/>
        </p:nvCxnSpPr>
        <p:spPr>
          <a:xfrm rot="10800000" flipH="1">
            <a:off x="3468425" y="3396425"/>
            <a:ext cx="3560400" cy="1977000"/>
          </a:xfrm>
          <a:prstGeom prst="straightConnector1">
            <a:avLst/>
          </a:prstGeom>
          <a:noFill/>
          <a:ln w="19050" cap="flat" cmpd="sng">
            <a:solidFill>
              <a:schemeClr val="accent1"/>
            </a:solidFill>
            <a:prstDash val="solid"/>
            <a:round/>
            <a:headEnd type="none" w="med" len="med"/>
            <a:tailEnd type="triangle" w="med" len="med"/>
          </a:ln>
        </p:spPr>
      </p:cxnSp>
      <p:cxnSp>
        <p:nvCxnSpPr>
          <p:cNvPr id="598" name="Google Shape;598;g2d82dcc6833_0_4"/>
          <p:cNvCxnSpPr/>
          <p:nvPr/>
        </p:nvCxnSpPr>
        <p:spPr>
          <a:xfrm rot="10800000" flipH="1">
            <a:off x="4120150" y="3698500"/>
            <a:ext cx="2869200" cy="494100"/>
          </a:xfrm>
          <a:prstGeom prst="straightConnector1">
            <a:avLst/>
          </a:prstGeom>
          <a:noFill/>
          <a:ln w="19050" cap="flat" cmpd="sng">
            <a:solidFill>
              <a:schemeClr val="accent1"/>
            </a:solidFill>
            <a:prstDash val="solid"/>
            <a:round/>
            <a:headEnd type="none" w="med" len="med"/>
            <a:tailEnd type="triangle" w="med" len="med"/>
          </a:ln>
        </p:spPr>
      </p:cxnSp>
      <p:cxnSp>
        <p:nvCxnSpPr>
          <p:cNvPr id="599" name="Google Shape;599;g2d82dcc6833_0_4"/>
          <p:cNvCxnSpPr/>
          <p:nvPr/>
        </p:nvCxnSpPr>
        <p:spPr>
          <a:xfrm rot="10800000" flipH="1">
            <a:off x="3376450" y="4579000"/>
            <a:ext cx="3652200" cy="479100"/>
          </a:xfrm>
          <a:prstGeom prst="straightConnector1">
            <a:avLst/>
          </a:prstGeom>
          <a:noFill/>
          <a:ln w="19050" cap="flat" cmpd="sng">
            <a:solidFill>
              <a:schemeClr val="accent1"/>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g2d82c1118d6_0_4"/>
          <p:cNvPicPr preferRelativeResize="0"/>
          <p:nvPr/>
        </p:nvPicPr>
        <p:blipFill rotWithShape="1">
          <a:blip r:embed="rId3">
            <a:alphaModFix/>
          </a:blip>
          <a:srcRect/>
          <a:stretch/>
        </p:blipFill>
        <p:spPr>
          <a:xfrm>
            <a:off x="169331" y="5932489"/>
            <a:ext cx="840845" cy="840845"/>
          </a:xfrm>
          <a:prstGeom prst="rect">
            <a:avLst/>
          </a:prstGeom>
          <a:noFill/>
          <a:ln>
            <a:noFill/>
          </a:ln>
        </p:spPr>
      </p:pic>
      <p:cxnSp>
        <p:nvCxnSpPr>
          <p:cNvPr id="605" name="Google Shape;605;g2d82c1118d6_0_4"/>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sp>
        <p:nvSpPr>
          <p:cNvPr id="606" name="Google Shape;606;g2d82c1118d6_0_4"/>
          <p:cNvSpPr txBox="1"/>
          <p:nvPr/>
        </p:nvSpPr>
        <p:spPr>
          <a:xfrm>
            <a:off x="1258825" y="694175"/>
            <a:ext cx="10598100" cy="646500"/>
          </a:xfrm>
          <a:prstGeom prst="rect">
            <a:avLst/>
          </a:prstGeom>
          <a:noFill/>
          <a:ln>
            <a:noFill/>
          </a:ln>
        </p:spPr>
        <p:txBody>
          <a:bodyPr spcFirstLastPara="1" wrap="square" lIns="91425" tIns="45700" rIns="91425" bIns="45700" anchor="t" anchorCtr="0">
            <a:spAutoFit/>
          </a:bodyPr>
          <a:lstStyle/>
          <a:p>
            <a:pPr marL="57150" marR="0" lvl="0" indent="0" algn="l" rtl="0">
              <a:lnSpc>
                <a:spcPct val="100000"/>
              </a:lnSpc>
              <a:spcBef>
                <a:spcPts val="0"/>
              </a:spcBef>
              <a:spcAft>
                <a:spcPts val="0"/>
              </a:spcAft>
              <a:buClr>
                <a:srgbClr val="000000"/>
              </a:buClr>
              <a:buSzPts val="3600"/>
              <a:buFont typeface="Arial"/>
              <a:buNone/>
            </a:pPr>
            <a:r>
              <a:rPr lang="en-US" sz="3600" b="1">
                <a:solidFill>
                  <a:schemeClr val="dk1"/>
                </a:solidFill>
                <a:latin typeface="Lato"/>
                <a:ea typeface="Lato"/>
                <a:cs typeface="Lato"/>
                <a:sym typeface="Lato"/>
              </a:rPr>
              <a:t>What Realtors </a:t>
            </a:r>
            <a:r>
              <a:rPr lang="en-US" sz="3600" b="1" i="1">
                <a:solidFill>
                  <a:schemeClr val="dk1"/>
                </a:solidFill>
                <a:latin typeface="Lato"/>
                <a:ea typeface="Lato"/>
                <a:cs typeface="Lato"/>
                <a:sym typeface="Lato"/>
              </a:rPr>
              <a:t>think</a:t>
            </a:r>
            <a:r>
              <a:rPr lang="en-US" sz="3600" b="1">
                <a:solidFill>
                  <a:schemeClr val="dk1"/>
                </a:solidFill>
                <a:latin typeface="Lato"/>
                <a:ea typeface="Lato"/>
                <a:cs typeface="Lato"/>
                <a:sym typeface="Lato"/>
              </a:rPr>
              <a:t> homeowners care about</a:t>
            </a:r>
            <a:endParaRPr sz="2600" b="1" i="0" u="none" strike="noStrike" cap="none">
              <a:solidFill>
                <a:schemeClr val="dk1"/>
              </a:solidFill>
              <a:latin typeface="Lato"/>
              <a:ea typeface="Lato"/>
              <a:cs typeface="Lato"/>
              <a:sym typeface="Lato"/>
            </a:endParaRPr>
          </a:p>
        </p:txBody>
      </p:sp>
      <p:cxnSp>
        <p:nvCxnSpPr>
          <p:cNvPr id="607" name="Google Shape;607;g2d82c1118d6_0_4"/>
          <p:cNvCxnSpPr/>
          <p:nvPr/>
        </p:nvCxnSpPr>
        <p:spPr>
          <a:xfrm>
            <a:off x="645777" y="0"/>
            <a:ext cx="0" cy="1179600"/>
          </a:xfrm>
          <a:prstGeom prst="straightConnector1">
            <a:avLst/>
          </a:prstGeom>
          <a:noFill/>
          <a:ln w="101600" cap="flat" cmpd="sng">
            <a:solidFill>
              <a:schemeClr val="accent1"/>
            </a:solidFill>
            <a:prstDash val="solid"/>
            <a:miter lim="800000"/>
            <a:headEnd type="none" w="sm" len="sm"/>
            <a:tailEnd type="none" w="sm" len="sm"/>
          </a:ln>
        </p:spPr>
      </p:cxnSp>
      <p:grpSp>
        <p:nvGrpSpPr>
          <p:cNvPr id="608" name="Google Shape;608;g2d82c1118d6_0_4"/>
          <p:cNvGrpSpPr/>
          <p:nvPr/>
        </p:nvGrpSpPr>
        <p:grpSpPr>
          <a:xfrm>
            <a:off x="1258825" y="1627225"/>
            <a:ext cx="10113500" cy="3860400"/>
            <a:chOff x="1258825" y="1469575"/>
            <a:chExt cx="10113500" cy="3860400"/>
          </a:xfrm>
        </p:grpSpPr>
        <p:sp>
          <p:nvSpPr>
            <p:cNvPr id="609" name="Google Shape;609;g2d82c1118d6_0_4"/>
            <p:cNvSpPr txBox="1"/>
            <p:nvPr/>
          </p:nvSpPr>
          <p:spPr>
            <a:xfrm>
              <a:off x="1258825" y="1469575"/>
              <a:ext cx="4351200" cy="3860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400" b="1">
                  <a:solidFill>
                    <a:schemeClr val="dk1"/>
                  </a:solidFill>
                  <a:latin typeface="Lato"/>
                  <a:ea typeface="Lato"/>
                  <a:cs typeface="Lato"/>
                  <a:sym typeface="Lato"/>
                </a:rPr>
                <a:t>Features</a:t>
              </a:r>
              <a:endParaRPr sz="2400" b="1">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Open floor plan</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Finished basement</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Patio / deck</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Stainless steel appliances</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chemeClr val="accent1"/>
                </a:buClr>
                <a:buSzPts val="2400"/>
                <a:buFont typeface="Lato"/>
                <a:buAutoNum type="arabicPeriod"/>
              </a:pPr>
              <a:r>
                <a:rPr lang="en-US" sz="2400" b="1">
                  <a:solidFill>
                    <a:srgbClr val="04B290"/>
                  </a:solidFill>
                  <a:latin typeface="Lato"/>
                  <a:ea typeface="Lato"/>
                  <a:cs typeface="Lato"/>
                  <a:sym typeface="Lato"/>
                </a:rPr>
                <a:t>Attic Insulation</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rgbClr val="04B290"/>
                </a:buClr>
                <a:buSzPts val="2400"/>
                <a:buFont typeface="Lato"/>
                <a:buAutoNum type="arabicPeriod"/>
              </a:pPr>
              <a:r>
                <a:rPr lang="en-US" sz="2400" b="1">
                  <a:solidFill>
                    <a:srgbClr val="04B290"/>
                  </a:solidFill>
                  <a:latin typeface="Lato"/>
                  <a:ea typeface="Lato"/>
                  <a:cs typeface="Lato"/>
                  <a:sym typeface="Lato"/>
                </a:rPr>
                <a:t>Air sealing</a:t>
              </a:r>
              <a:endParaRPr sz="2400" b="1">
                <a:solidFill>
                  <a:srgbClr val="04B290"/>
                </a:solidFill>
                <a:latin typeface="Lato"/>
                <a:ea typeface="Lato"/>
                <a:cs typeface="Lato"/>
                <a:sym typeface="Lato"/>
              </a:endParaRPr>
            </a:p>
            <a:p>
              <a:pPr marL="457200" lvl="0" indent="-381000" algn="l" rtl="0">
                <a:lnSpc>
                  <a:spcPct val="115000"/>
                </a:lnSpc>
                <a:spcBef>
                  <a:spcPts val="0"/>
                </a:spcBef>
                <a:spcAft>
                  <a:spcPts val="0"/>
                </a:spcAft>
                <a:buClr>
                  <a:schemeClr val="accent1"/>
                </a:buClr>
                <a:buSzPts val="2400"/>
                <a:buFont typeface="Lato"/>
                <a:buAutoNum type="arabicPeriod"/>
              </a:pPr>
              <a:r>
                <a:rPr lang="en-US" sz="2400" b="1">
                  <a:solidFill>
                    <a:srgbClr val="04B290"/>
                  </a:solidFill>
                  <a:latin typeface="Lato"/>
                  <a:ea typeface="Lato"/>
                  <a:cs typeface="Lato"/>
                  <a:sym typeface="Lato"/>
                </a:rPr>
                <a:t>Heat pump</a:t>
              </a:r>
              <a:endParaRPr sz="2400">
                <a:solidFill>
                  <a:schemeClr val="dk1"/>
                </a:solidFill>
                <a:latin typeface="Lato"/>
                <a:ea typeface="Lato"/>
                <a:cs typeface="Lato"/>
                <a:sym typeface="Lato"/>
              </a:endParaRPr>
            </a:p>
          </p:txBody>
        </p:sp>
        <p:sp>
          <p:nvSpPr>
            <p:cNvPr id="610" name="Google Shape;610;g2d82c1118d6_0_4"/>
            <p:cNvSpPr txBox="1"/>
            <p:nvPr/>
          </p:nvSpPr>
          <p:spPr>
            <a:xfrm>
              <a:off x="7021125" y="1469575"/>
              <a:ext cx="4351200" cy="3860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400" b="1">
                  <a:solidFill>
                    <a:schemeClr val="dk1"/>
                  </a:solidFill>
                  <a:latin typeface="Lato"/>
                  <a:ea typeface="Lato"/>
                  <a:cs typeface="Lato"/>
                  <a:sym typeface="Lato"/>
                </a:rPr>
                <a:t>Benefits</a:t>
              </a:r>
              <a:endParaRPr sz="2400" b="1">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Open floor plan</a:t>
              </a: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Finished basement</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Patio / deck</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chemeClr val="dk1"/>
                </a:buClr>
                <a:buSzPts val="2400"/>
                <a:buFont typeface="Lato"/>
                <a:buAutoNum type="arabicPeriod"/>
              </a:pPr>
              <a:r>
                <a:rPr lang="en-US" sz="2400">
                  <a:solidFill>
                    <a:schemeClr val="dk1"/>
                  </a:solidFill>
                  <a:latin typeface="Lato"/>
                  <a:ea typeface="Lato"/>
                  <a:cs typeface="Lato"/>
                  <a:sym typeface="Lato"/>
                </a:rPr>
                <a:t>Stainless steel appliances</a:t>
              </a:r>
              <a:endParaRPr sz="2400">
                <a:solidFill>
                  <a:schemeClr val="dk1"/>
                </a:solidFill>
                <a:latin typeface="Lato"/>
                <a:ea typeface="Lato"/>
                <a:cs typeface="Lato"/>
                <a:sym typeface="Lato"/>
              </a:endParaRPr>
            </a:p>
            <a:p>
              <a:pPr marL="457200" marR="0" lvl="0" indent="-381000" algn="l" rtl="0">
                <a:lnSpc>
                  <a:spcPct val="115000"/>
                </a:lnSpc>
                <a:spcBef>
                  <a:spcPts val="0"/>
                </a:spcBef>
                <a:spcAft>
                  <a:spcPts val="0"/>
                </a:spcAft>
                <a:buClr>
                  <a:schemeClr val="accent1"/>
                </a:buClr>
                <a:buSzPts val="2400"/>
                <a:buFont typeface="Lato"/>
                <a:buAutoNum type="arabicPeriod"/>
              </a:pPr>
              <a:r>
                <a:rPr lang="en-US" sz="2400" b="1">
                  <a:solidFill>
                    <a:srgbClr val="04B290"/>
                  </a:solidFill>
                  <a:latin typeface="Lato"/>
                  <a:ea typeface="Lato"/>
                  <a:cs typeface="Lato"/>
                  <a:sym typeface="Lato"/>
                </a:rPr>
                <a:t>Attic Insulation</a:t>
              </a:r>
              <a:endParaRPr sz="2400">
                <a:solidFill>
                  <a:schemeClr val="dk1"/>
                </a:solidFill>
                <a:latin typeface="Lato"/>
                <a:ea typeface="Lato"/>
                <a:cs typeface="Lato"/>
                <a:sym typeface="Lato"/>
              </a:endParaRPr>
            </a:p>
            <a:p>
              <a:pPr marL="457200" lvl="0" indent="-381000" algn="l" rtl="0">
                <a:lnSpc>
                  <a:spcPct val="115000"/>
                </a:lnSpc>
                <a:spcBef>
                  <a:spcPts val="0"/>
                </a:spcBef>
                <a:spcAft>
                  <a:spcPts val="0"/>
                </a:spcAft>
                <a:buClr>
                  <a:srgbClr val="04B290"/>
                </a:buClr>
                <a:buSzPts val="2400"/>
                <a:buFont typeface="Lato"/>
                <a:buAutoNum type="arabicPeriod"/>
              </a:pPr>
              <a:r>
                <a:rPr lang="en-US" sz="2400" b="1">
                  <a:solidFill>
                    <a:srgbClr val="04B290"/>
                  </a:solidFill>
                  <a:latin typeface="Lato"/>
                  <a:ea typeface="Lato"/>
                  <a:cs typeface="Lato"/>
                  <a:sym typeface="Lato"/>
                </a:rPr>
                <a:t>Air sealing</a:t>
              </a:r>
              <a:endParaRPr sz="2400" b="1">
                <a:solidFill>
                  <a:srgbClr val="04B290"/>
                </a:solidFill>
                <a:latin typeface="Lato"/>
                <a:ea typeface="Lato"/>
                <a:cs typeface="Lato"/>
                <a:sym typeface="Lato"/>
              </a:endParaRPr>
            </a:p>
            <a:p>
              <a:pPr marL="457200" lvl="0" indent="-381000" algn="l" rtl="0">
                <a:lnSpc>
                  <a:spcPct val="115000"/>
                </a:lnSpc>
                <a:spcBef>
                  <a:spcPts val="0"/>
                </a:spcBef>
                <a:spcAft>
                  <a:spcPts val="0"/>
                </a:spcAft>
                <a:buClr>
                  <a:schemeClr val="accent1"/>
                </a:buClr>
                <a:buSzPts val="2400"/>
                <a:buFont typeface="Lato"/>
                <a:buAutoNum type="arabicPeriod"/>
              </a:pPr>
              <a:r>
                <a:rPr lang="en-US" sz="2400" b="1">
                  <a:solidFill>
                    <a:srgbClr val="04B290"/>
                  </a:solidFill>
                  <a:latin typeface="Lato"/>
                  <a:ea typeface="Lato"/>
                  <a:cs typeface="Lato"/>
                  <a:sym typeface="Lato"/>
                </a:rPr>
                <a:t>Heat pump</a:t>
              </a:r>
              <a:endParaRPr sz="2400" b="1">
                <a:solidFill>
                  <a:srgbClr val="04B290"/>
                </a:solidFill>
                <a:latin typeface="Lato"/>
                <a:ea typeface="Lato"/>
                <a:cs typeface="Lato"/>
                <a:sym typeface="Lato"/>
              </a:endParaRPr>
            </a:p>
          </p:txBody>
        </p:sp>
      </p:grpSp>
      <p:cxnSp>
        <p:nvCxnSpPr>
          <p:cNvPr id="611" name="Google Shape;611;g2d82c1118d6_0_4"/>
          <p:cNvCxnSpPr/>
          <p:nvPr/>
        </p:nvCxnSpPr>
        <p:spPr>
          <a:xfrm>
            <a:off x="3455275" y="5202650"/>
            <a:ext cx="3534000" cy="0"/>
          </a:xfrm>
          <a:prstGeom prst="straightConnector1">
            <a:avLst/>
          </a:prstGeom>
          <a:noFill/>
          <a:ln w="19050" cap="flat" cmpd="sng">
            <a:solidFill>
              <a:schemeClr val="accent1"/>
            </a:solidFill>
            <a:prstDash val="solid"/>
            <a:round/>
            <a:headEnd type="none" w="med" len="med"/>
            <a:tailEnd type="triangle" w="med" len="med"/>
          </a:ln>
        </p:spPr>
      </p:cxnSp>
      <p:cxnSp>
        <p:nvCxnSpPr>
          <p:cNvPr id="612" name="Google Shape;612;g2d82c1118d6_0_4"/>
          <p:cNvCxnSpPr/>
          <p:nvPr/>
        </p:nvCxnSpPr>
        <p:spPr>
          <a:xfrm rot="10800000" flipH="1">
            <a:off x="4046475" y="4401175"/>
            <a:ext cx="2942700" cy="13200"/>
          </a:xfrm>
          <a:prstGeom prst="straightConnector1">
            <a:avLst/>
          </a:prstGeom>
          <a:noFill/>
          <a:ln w="19050" cap="flat" cmpd="sng">
            <a:solidFill>
              <a:schemeClr val="accent1"/>
            </a:solidFill>
            <a:prstDash val="solid"/>
            <a:round/>
            <a:headEnd type="none" w="med" len="med"/>
            <a:tailEnd type="triangle" w="med" len="med"/>
          </a:ln>
        </p:spPr>
      </p:cxnSp>
      <p:cxnSp>
        <p:nvCxnSpPr>
          <p:cNvPr id="613" name="Google Shape;613;g2d82c1118d6_0_4"/>
          <p:cNvCxnSpPr/>
          <p:nvPr/>
        </p:nvCxnSpPr>
        <p:spPr>
          <a:xfrm rot="10800000" flipH="1">
            <a:off x="3455275" y="4801913"/>
            <a:ext cx="3534000" cy="13200"/>
          </a:xfrm>
          <a:prstGeom prst="straightConnector1">
            <a:avLst/>
          </a:prstGeom>
          <a:noFill/>
          <a:ln w="19050" cap="flat" cmpd="sng">
            <a:solidFill>
              <a:schemeClr val="accent1"/>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Office Theme">
  <a:themeElements>
    <a:clrScheme name="Pearl Colors">
      <a:dk1>
        <a:srgbClr val="747878"/>
      </a:dk1>
      <a:lt1>
        <a:srgbClr val="F4F6F8"/>
      </a:lt1>
      <a:dk2>
        <a:srgbClr val="2E3032"/>
      </a:dk2>
      <a:lt2>
        <a:srgbClr val="FFFFFF"/>
      </a:lt2>
      <a:accent1>
        <a:srgbClr val="0BA883"/>
      </a:accent1>
      <a:accent2>
        <a:srgbClr val="1C4C75"/>
      </a:accent2>
      <a:accent3>
        <a:srgbClr val="2497EC"/>
      </a:accent3>
      <a:accent4>
        <a:srgbClr val="FF3278"/>
      </a:accent4>
      <a:accent5>
        <a:srgbClr val="A551BA"/>
      </a:accent5>
      <a:accent6>
        <a:srgbClr val="F379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1">
      <a:dk1>
        <a:srgbClr val="747878"/>
      </a:dk1>
      <a:lt1>
        <a:srgbClr val="F4F6F8"/>
      </a:lt1>
      <a:dk2>
        <a:srgbClr val="2E3032"/>
      </a:dk2>
      <a:lt2>
        <a:srgbClr val="FFFFFF"/>
      </a:lt2>
      <a:accent1>
        <a:srgbClr val="0BA883"/>
      </a:accent1>
      <a:accent2>
        <a:srgbClr val="1C4C75"/>
      </a:accent2>
      <a:accent3>
        <a:srgbClr val="2497EC"/>
      </a:accent3>
      <a:accent4>
        <a:srgbClr val="FF3278"/>
      </a:accent4>
      <a:accent5>
        <a:srgbClr val="A551BA"/>
      </a:accent5>
      <a:accent6>
        <a:srgbClr val="F37900"/>
      </a:accent6>
      <a:hlink>
        <a:srgbClr val="095487"/>
      </a:hlink>
      <a:folHlink>
        <a:srgbClr val="F17B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FFFFFF"/>
      </a:dk1>
      <a:lt1>
        <a:srgbClr val="085386"/>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FFFFFF"/>
      </a:dk1>
      <a:lt1>
        <a:srgbClr val="085386"/>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FFFFFF"/>
      </a:dk1>
      <a:lt1>
        <a:srgbClr val="085386"/>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ustom 5">
      <a:dk1>
        <a:srgbClr val="747878"/>
      </a:dk1>
      <a:lt1>
        <a:srgbClr val="F4F6F8"/>
      </a:lt1>
      <a:dk2>
        <a:srgbClr val="2E3032"/>
      </a:dk2>
      <a:lt2>
        <a:srgbClr val="FFFFFF"/>
      </a:lt2>
      <a:accent1>
        <a:srgbClr val="0BA883"/>
      </a:accent1>
      <a:accent2>
        <a:srgbClr val="1C4C75"/>
      </a:accent2>
      <a:accent3>
        <a:srgbClr val="2497EC"/>
      </a:accent3>
      <a:accent4>
        <a:srgbClr val="FF3278"/>
      </a:accent4>
      <a:accent5>
        <a:srgbClr val="A551BA"/>
      </a:accent5>
      <a:accent6>
        <a:srgbClr val="F37900"/>
      </a:accent6>
      <a:hlink>
        <a:srgbClr val="095487"/>
      </a:hlink>
      <a:folHlink>
        <a:srgbClr val="F17B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FFFFFF"/>
      </a:dk1>
      <a:lt1>
        <a:srgbClr val="085386"/>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A0A2A6E635C44B9384D7B4942CE22" ma:contentTypeVersion="18" ma:contentTypeDescription="Create a new document." ma:contentTypeScope="" ma:versionID="0d0c22f3fbbbe3556e5a693ab0fda24b">
  <xsd:schema xmlns:xsd="http://www.w3.org/2001/XMLSchema" xmlns:xs="http://www.w3.org/2001/XMLSchema" xmlns:p="http://schemas.microsoft.com/office/2006/metadata/properties" xmlns:ns2="a22c15c9-5ee2-43fc-bf23-4bf4823d633f" xmlns:ns3="d541df19-1d95-40b9-8952-f391e5cd1063" targetNamespace="http://schemas.microsoft.com/office/2006/metadata/properties" ma:root="true" ma:fieldsID="7715e200de597c72f5cbd8a04d59d0d7" ns2:_="" ns3:_="">
    <xsd:import namespace="a22c15c9-5ee2-43fc-bf23-4bf4823d633f"/>
    <xsd:import namespace="d541df19-1d95-40b9-8952-f391e5cd10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c15c9-5ee2-43fc-bf23-4bf4823d63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39e30c-ef1c-450d-954e-69f1f4f1b1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41df19-1d95-40b9-8952-f391e5cd106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111c1d5-b7a9-400e-9f48-19c3aaabcfd6}" ma:internalName="TaxCatchAll" ma:showField="CatchAllData" ma:web="d541df19-1d95-40b9-8952-f391e5cd10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2c15c9-5ee2-43fc-bf23-4bf4823d633f">
      <Terms xmlns="http://schemas.microsoft.com/office/infopath/2007/PartnerControls"/>
    </lcf76f155ced4ddcb4097134ff3c332f>
    <TaxCatchAll xmlns="d541df19-1d95-40b9-8952-f391e5cd1063" xsi:nil="true"/>
  </documentManagement>
</p:properties>
</file>

<file path=customXml/itemProps1.xml><?xml version="1.0" encoding="utf-8"?>
<ds:datastoreItem xmlns:ds="http://schemas.openxmlformats.org/officeDocument/2006/customXml" ds:itemID="{5BA41D93-8552-4484-8BB2-1BE92AB7CC59}"/>
</file>

<file path=customXml/itemProps2.xml><?xml version="1.0" encoding="utf-8"?>
<ds:datastoreItem xmlns:ds="http://schemas.openxmlformats.org/officeDocument/2006/customXml" ds:itemID="{D9C50858-B7E1-4D3B-952A-49B0FAEAB7BB}"/>
</file>

<file path=customXml/itemProps3.xml><?xml version="1.0" encoding="utf-8"?>
<ds:datastoreItem xmlns:ds="http://schemas.openxmlformats.org/officeDocument/2006/customXml" ds:itemID="{0BDE0A37-03A4-4285-940F-A8832B19B90D}"/>
</file>

<file path=docProps/app.xml><?xml version="1.0" encoding="utf-8"?>
<Properties xmlns="http://schemas.openxmlformats.org/officeDocument/2006/extended-properties" xmlns:vt="http://schemas.openxmlformats.org/officeDocument/2006/docPropsVTypes">
  <TotalTime>0</TotalTime>
  <Words>1498</Words>
  <Application>Microsoft Macintosh PowerPoint</Application>
  <PresentationFormat>Widescreen</PresentationFormat>
  <Paragraphs>260</Paragraphs>
  <Slides>31</Slides>
  <Notes>31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31</vt:i4>
      </vt:variant>
    </vt:vector>
  </HeadingPairs>
  <TitlesOfParts>
    <vt:vector size="46" baseType="lpstr">
      <vt:lpstr>Times New Roman</vt:lpstr>
      <vt:lpstr>Lato</vt:lpstr>
      <vt:lpstr>Calibri</vt:lpstr>
      <vt:lpstr>Lato Black</vt:lpstr>
      <vt:lpstr>Helvetica Neue</vt:lpstr>
      <vt:lpstr>Lexend</vt:lpstr>
      <vt:lpstr>Courier New</vt:lpstr>
      <vt:lpstr>Arial</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Pearl Report   </vt:lpstr>
      <vt:lpstr>PowerPoint Presentation</vt:lpstr>
      <vt:lpstr>Pearl Report: Features and Benefits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Pearl Report: Features to Benefits  </vt:lpstr>
      <vt:lpstr>The Pearl Report: Energy Dashboard   </vt:lpstr>
      <vt:lpstr>ENERGY STAR Home Upgrade  </vt:lpstr>
      <vt:lpstr>Robin LeBaron  President &amp; Co-Founder 646.416.2650 robin@pearlcertification.com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Krall</dc:creator>
  <cp:lastModifiedBy>Robin LeBaron</cp:lastModifiedBy>
  <cp:revision>1</cp:revision>
  <dcterms:created xsi:type="dcterms:W3CDTF">2024-01-08T04:27:48Z</dcterms:created>
  <dcterms:modified xsi:type="dcterms:W3CDTF">2025-01-28T03:44:19Z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0x0101005ACA0A2A6E635C44B9384D7B4942CE22</vt:lpwstr>
  </property>
  <property fmtid="{D5CDD505-2E9C-101B-9397-08002B2CF9AE}" pid="3" name="MediaServiceImageTags">
    <vt:lpwstr/>
  </property>
</Properties>
</file>