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modernComment_C72_309973AC.xml" ContentType="application/vnd.ms-powerpoint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modernComment_C73_6B181320.xml" ContentType="application/vnd.ms-powerpoint.comment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</p:sldMasterIdLst>
  <p:notesMasterIdLst>
    <p:notesMasterId r:id="rId40"/>
  </p:notesMasterIdLst>
  <p:sldIdLst>
    <p:sldId id="3191" r:id="rId4"/>
    <p:sldId id="3197" r:id="rId5"/>
    <p:sldId id="3167" r:id="rId6"/>
    <p:sldId id="3168" r:id="rId7"/>
    <p:sldId id="3198" r:id="rId8"/>
    <p:sldId id="3065" r:id="rId9"/>
    <p:sldId id="2935" r:id="rId10"/>
    <p:sldId id="3176" r:id="rId11"/>
    <p:sldId id="3177" r:id="rId12"/>
    <p:sldId id="3178" r:id="rId13"/>
    <p:sldId id="3179" r:id="rId14"/>
    <p:sldId id="3181" r:id="rId15"/>
    <p:sldId id="2930" r:id="rId16"/>
    <p:sldId id="3180" r:id="rId17"/>
    <p:sldId id="3171" r:id="rId18"/>
    <p:sldId id="3174" r:id="rId19"/>
    <p:sldId id="3169" r:id="rId20"/>
    <p:sldId id="3172" r:id="rId21"/>
    <p:sldId id="3182" r:id="rId22"/>
    <p:sldId id="3192" r:id="rId23"/>
    <p:sldId id="3186" r:id="rId24"/>
    <p:sldId id="2942" r:id="rId25"/>
    <p:sldId id="3170" r:id="rId26"/>
    <p:sldId id="3187" r:id="rId27"/>
    <p:sldId id="3188" r:id="rId28"/>
    <p:sldId id="3189" r:id="rId29"/>
    <p:sldId id="3190" r:id="rId30"/>
    <p:sldId id="2932" r:id="rId31"/>
    <p:sldId id="3023" r:id="rId32"/>
    <p:sldId id="3193" r:id="rId33"/>
    <p:sldId id="3194" r:id="rId34"/>
    <p:sldId id="2956" r:id="rId35"/>
    <p:sldId id="3195" r:id="rId36"/>
    <p:sldId id="3173" r:id="rId37"/>
    <p:sldId id="2966" r:id="rId38"/>
    <p:sldId id="319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D159FABA-69ED-45DB-A04F-BE6CE13F9687}">
          <p14:sldIdLst>
            <p14:sldId id="3191"/>
            <p14:sldId id="3197"/>
            <p14:sldId id="3167"/>
            <p14:sldId id="3168"/>
            <p14:sldId id="3198"/>
            <p14:sldId id="3065"/>
            <p14:sldId id="2935"/>
            <p14:sldId id="3176"/>
            <p14:sldId id="3177"/>
            <p14:sldId id="3178"/>
            <p14:sldId id="3179"/>
            <p14:sldId id="3181"/>
            <p14:sldId id="2930"/>
            <p14:sldId id="3180"/>
            <p14:sldId id="3171"/>
            <p14:sldId id="3174"/>
            <p14:sldId id="3169"/>
            <p14:sldId id="3172"/>
            <p14:sldId id="3182"/>
            <p14:sldId id="3192"/>
            <p14:sldId id="3186"/>
            <p14:sldId id="2942"/>
            <p14:sldId id="3170"/>
            <p14:sldId id="3187"/>
            <p14:sldId id="3188"/>
            <p14:sldId id="3189"/>
            <p14:sldId id="3190"/>
            <p14:sldId id="2932"/>
            <p14:sldId id="3023"/>
            <p14:sldId id="3193"/>
            <p14:sldId id="3194"/>
            <p14:sldId id="2956"/>
            <p14:sldId id="3195"/>
            <p14:sldId id="3173"/>
            <p14:sldId id="2966"/>
            <p14:sldId id="319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9D35FCC-0571-54E5-1904-FD8464746500}" name="Gayathri Vijayakumar (she/her/hers)" initials="GV" userId="S::gvijayakumar@swinter.com::24f66c16-4351-4dbf-a679-9fb4cf24904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665"/>
    <a:srgbClr val="F8F3F0"/>
    <a:srgbClr val="5EB3E4"/>
    <a:srgbClr val="9B8B71"/>
    <a:srgbClr val="F8F3EF"/>
    <a:srgbClr val="FAF2F0"/>
    <a:srgbClr val="DEE0E0"/>
    <a:srgbClr val="E3E3E3"/>
    <a:srgbClr val="989C9F"/>
    <a:srgbClr val="7B70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59" autoAdjust="0"/>
    <p:restoredTop sz="17647" autoAdjust="0"/>
  </p:normalViewPr>
  <p:slideViewPr>
    <p:cSldViewPr snapToGrid="0" showGuides="1">
      <p:cViewPr varScale="1">
        <p:scale>
          <a:sx n="63" d="100"/>
          <a:sy n="63" d="100"/>
        </p:scale>
        <p:origin x="1036" y="56"/>
      </p:cViewPr>
      <p:guideLst/>
    </p:cSldViewPr>
  </p:slideViewPr>
  <p:outlineViewPr>
    <p:cViewPr>
      <p:scale>
        <a:sx n="33" d="100"/>
        <a:sy n="33" d="100"/>
      </p:scale>
      <p:origin x="0" y="-637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9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microsoft.com/office/2018/10/relationships/authors" Target="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presProps" Target="presProps.xml"/></Relationships>
</file>

<file path=ppt/comments/modernComment_C72_309973A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607A694-3D3F-4484-AEB7-BA9676DBF0A4}" authorId="{A9D35FCC-0571-54E5-1904-FD8464746500}" created="2025-01-26T16:43:22.395">
    <pc:sldMkLst xmlns:pc="http://schemas.microsoft.com/office/powerpoint/2013/main/command">
      <pc:docMk/>
      <pc:sldMk cId="815362988" sldId="3186"/>
    </pc:sldMkLst>
    <p188:txBody>
      <a:bodyPr/>
      <a:lstStyle/>
      <a:p>
        <a:r>
          <a:rPr lang="en-US"/>
          <a:t>Add the description</a:t>
        </a:r>
      </a:p>
    </p188:txBody>
  </p188:cm>
</p188:cmLst>
</file>

<file path=ppt/comments/modernComment_C73_6B18132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86FA546-C20B-4EA9-947A-A4D5D4665C2D}" authorId="{A9D35FCC-0571-54E5-1904-FD8464746500}" created="2025-01-26T16:43:09.609">
    <pc:sldMkLst xmlns:pc="http://schemas.microsoft.com/office/powerpoint/2013/main/command">
      <pc:docMk/>
      <pc:sldMk cId="1796739872" sldId="3187"/>
    </pc:sldMkLst>
    <p188:txBody>
      <a:bodyPr/>
      <a:lstStyle/>
      <a:p>
        <a:r>
          <a:rPr lang="en-US"/>
          <a:t>Is that July 1, 2024 for 46?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4D2F6-80B2-4D34-BEC7-D25D489A6901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B0698-9A42-47E6-9AC7-E089B946C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14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365AF-E7E7-1828-5C7E-F48FA6FB5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4F9BB1-3FE6-ED34-477E-F420891548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AC6D62-0322-0692-80E8-95039DF2DB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F2D98-242B-BE35-050D-870F05528E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14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E112E-83FC-C2BE-0385-722DC6387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DEFF54-1908-E109-8B25-84267E0EB8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0C49D7-27F6-7D1A-031F-50A9FFD558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28D2A-321C-090F-D902-515ADA84DE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84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0A100-0859-E17E-8EBE-DAB4658B1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0725BB-8648-B75D-0FBA-58FE2616FC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5408B0-ABE3-C7C5-84B0-7448E59400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CFE3E-E25D-6CFE-3B0A-BABFE07A1D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92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CC452-58A1-53A7-26EB-8B450A365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FCD812-6BFF-D038-F2A3-4CBE1F4625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904CA2-3FC4-40F0-602B-31973FA732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36D93-9F87-29F4-6DC5-A3473AE5E1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94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C62E1-9800-DE58-E010-7BB997BBF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DAC176-FFEE-CB01-5AFF-2BF7CD3C8F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B3F0B4-5F6C-52D5-5284-991D05F555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BD137-F577-446B-BF39-04D11EBB63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86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7654D-2A7B-6AD2-D2AD-E273AF654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FBCD5B-8BDE-0525-9021-2CF12F1B6C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B47473-A900-997D-F191-7B002651AB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A94D8-F968-5BAC-0D7A-876EB65B69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04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7D982-371B-E8FE-E02B-F358A33CE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37D986-46E9-F7E8-BBCF-3020A6F544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3A19EE-DC70-56AD-3465-FA014BEB94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98DABA-D818-9DDD-E95C-34AD97B91C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23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124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433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B5D5D-9582-6849-AF84-975863305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A09257-F8D7-81C7-AAE0-AACCFB41A9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B8A96B-D9AF-00AB-81F9-658300CAAA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4CE3B9-BF32-B45C-8EC0-428E4841D4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951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04AF6-7059-5714-5398-8BB8BC966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46E079-7EB6-580A-D8AD-2639ACA486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77D2E1-B70E-ED87-B727-4364347057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3F89E-A465-E0E7-AEB6-AB50542F87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22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124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76034-00C8-EA23-3AB9-1CA9F0F6F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5AB6E4-2644-C645-D5F6-FD8977B363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EC589C-BED5-E2DB-9EDA-DDBE22B28C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4D42F-F840-E218-AC84-0B46A34EDB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543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95127-FD74-F48E-3E2A-742BCCAC8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A89F5E-6500-22E6-9968-6F8FF21629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58C716-25B7-BECB-2A2C-457CFAE923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F0978-F316-72CD-8499-F57024C62F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36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70A62-FA9F-9B34-FAFA-204203196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E7854F-EDE9-EB98-4E6B-BA4C653D17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AE60F7-4FE1-AD75-C486-B60ECB06F1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56E49-F909-ED34-7DEE-E2029AA0B2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062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187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we’re going to do is introduce this new standard, why we developed it, and where we are in the process.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124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427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On a cool but sunny Friday afternoon, May 3 2019 at 1:27pm, average emissions were a low 284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lbs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/MWh, but marginal emissions were a sky-high 1012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lbs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/MWh.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302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  <a:latin typeface="__fkGroteskNeue_598ab8"/>
              </a:rPr>
              <a:t>Building professionals require accurate, up-to-date ways to calculate carbon impacts</a:t>
            </a:r>
          </a:p>
          <a:p>
            <a:pPr algn="l"/>
            <a:endParaRPr lang="en-US" sz="1200" b="0" i="0" dirty="0">
              <a:effectLst/>
              <a:latin typeface="__fkGroteskNeue_598ab8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  <a:latin typeface="__fkGroteskNeue_598ab8"/>
              </a:rPr>
              <a:t>Evolving energy sources and regional variations necessitate a framework that factors in marginal emissions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1200" dirty="0">
              <a:latin typeface="__fkGroteskNeue_598ab8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  <a:latin typeface="__fkGroteskNeue_598ab8"/>
              </a:rPr>
              <a:t>Supports industry goals for net-zero and carbon-conscious design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077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  <a:latin typeface="__fkGroteskNeue_598ab8"/>
              </a:rPr>
              <a:t>Committee and Task Groups formed to draft standard language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  <a:latin typeface="__fkGroteskNeue_598ab8"/>
              </a:rPr>
              <a:t>Meetings held to refine technical aspects and gather input from experts</a:t>
            </a:r>
            <a:r>
              <a:rPr lang="en-US" sz="1200" b="0" i="0" dirty="0">
                <a:effectLst/>
                <a:latin typeface="var(--font-berkeley-mono)"/>
              </a:rPr>
              <a:t>2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  <a:latin typeface="__fkGroteskNeue_598ab8"/>
              </a:rPr>
              <a:t>Integration of NREL Cambium data to accurately represent regional emissions factors</a:t>
            </a:r>
            <a:r>
              <a:rPr lang="en-US" sz="1200" b="0" i="0" dirty="0">
                <a:effectLst/>
                <a:latin typeface="var(--font-berkeley-mono)"/>
              </a:rPr>
              <a:t>3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  <a:latin typeface="__fkGroteskNeue_598ab8"/>
              </a:rPr>
              <a:t>Ongoing reviews to balance consistency with existing RESNET protocols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1200" b="0" i="0" dirty="0">
              <a:effectLst/>
              <a:latin typeface="__fkGroteskNeue_598ab8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  <a:latin typeface="__fkGroteskNeue_598ab8"/>
              </a:rPr>
              <a:t>Key Milestones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1200" dirty="0">
              <a:latin typeface="__fkGroteskNeue_598ab8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  <a:latin typeface="__fkGroteskNeue_598ab8"/>
              </a:rPr>
              <a:t>Early conceptual drafts developed and reviewed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  <a:latin typeface="__fkGroteskNeue_598ab8"/>
              </a:rPr>
              <a:t>Discussion on forecasting periods—evaluating shorter vs. longer look-ahead windows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  <a:latin typeface="__fkGroteskNeue_598ab8"/>
              </a:rPr>
              <a:t>Resolving data sourcing questions around grid fuel mix and future projections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1200" dirty="0">
              <a:latin typeface="__fkGroteskNeue_598ab8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  <a:latin typeface="__fkGroteskNeue_598ab8"/>
              </a:rPr>
              <a:t>Anticipated </a:t>
            </a:r>
            <a:r>
              <a:rPr lang="en-US" sz="1200" b="0" i="0" dirty="0" err="1">
                <a:effectLst/>
                <a:latin typeface="__fkGroteskNeue_598ab8"/>
              </a:rPr>
              <a:t>TimelineNear</a:t>
            </a:r>
            <a:r>
              <a:rPr lang="en-US" sz="1200" b="0" i="0" dirty="0">
                <a:effectLst/>
                <a:latin typeface="__fkGroteskNeue_598ab8"/>
              </a:rPr>
              <a:t>-term: Finalizing draft text and balloting within SDC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  <a:latin typeface="__fkGroteskNeue_598ab8"/>
              </a:rPr>
              <a:t>Mid-term: Public comment period and resolution of stakeholder feedback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  <a:latin typeface="__fkGroteskNeue_598ab8"/>
              </a:rPr>
              <a:t>Long-term: Publication of the new standard and integration with other RESNET tools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9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62BC5-544A-FF00-C2AE-3E7D0F3E0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E765D5-5B63-0425-5D4A-1E52924855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34C07A-4DCB-23A9-AF84-7AFEDBB176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9858B-4D09-1487-C7D7-D00A58CA49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57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0710B-DA81-2A8E-F75E-5122892B5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D82947-4AAB-BE6A-C9A4-8278485E70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1C70C5-9A1A-1A9E-BB07-30ECC7125D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165BC-48AE-58BE-C453-BBE1B60D3C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1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12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62BC5-544A-FF00-C2AE-3E7D0F3E0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E765D5-5B63-0425-5D4A-1E52924855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34C07A-4DCB-23A9-AF84-7AFEDBB176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9858B-4D09-1487-C7D7-D00A58CA49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57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17AF1-03D4-2FE3-EAB3-35C51C6E2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747E26-64D1-D85A-0AF4-5BEB1540EE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2C30A7-3EF0-8EF7-2589-E70B0AE82C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47C2A-0664-5E70-DE59-1418513FB8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7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54AA8-1678-6FCB-FBF1-A63F78DC3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136764-89A3-B525-9046-0D3134956C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8BF8FF-CD29-F822-6AE3-2621149EB7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F3A96-7802-3AD2-7DF9-8360275F13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13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1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20DE313-517D-A3BE-A978-946C08F9BC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3DB728B6-5291-8212-6871-53BDC6DD7C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903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7FF72DA-FCF7-C01F-5E3E-C169E3A5E3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1"/>
            <a:ext cx="6858000" cy="6857999"/>
          </a:xfrm>
          <a:custGeom>
            <a:avLst/>
            <a:gdLst>
              <a:gd name="connsiteX0" fmla="*/ 2699298 w 6858000"/>
              <a:gd name="connsiteY0" fmla="*/ 3552092 h 6857999"/>
              <a:gd name="connsiteX1" fmla="*/ 5398597 w 6858000"/>
              <a:gd name="connsiteY1" fmla="*/ 6857999 h 6857999"/>
              <a:gd name="connsiteX2" fmla="*/ 0 w 6858000"/>
              <a:gd name="connsiteY2" fmla="*/ 6857999 h 6857999"/>
              <a:gd name="connsiteX3" fmla="*/ 2 w 6858000"/>
              <a:gd name="connsiteY3" fmla="*/ 297389 h 6857999"/>
              <a:gd name="connsiteX4" fmla="*/ 2609883 w 6858000"/>
              <a:gd name="connsiteY4" fmla="*/ 3446080 h 6857999"/>
              <a:gd name="connsiteX5" fmla="*/ 2 w 6858000"/>
              <a:gd name="connsiteY5" fmla="*/ 6594771 h 6857999"/>
              <a:gd name="connsiteX6" fmla="*/ 0 w 6858000"/>
              <a:gd name="connsiteY6" fmla="*/ 0 h 6857999"/>
              <a:gd name="connsiteX7" fmla="*/ 6858000 w 6858000"/>
              <a:gd name="connsiteY7" fmla="*/ 0 h 6857999"/>
              <a:gd name="connsiteX8" fmla="*/ 3429000 w 6858000"/>
              <a:gd name="connsiteY8" fmla="*/ 419959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8000" h="6857999">
                <a:moveTo>
                  <a:pt x="2699298" y="3552092"/>
                </a:moveTo>
                <a:lnTo>
                  <a:pt x="5398597" y="6857999"/>
                </a:lnTo>
                <a:lnTo>
                  <a:pt x="0" y="6857999"/>
                </a:lnTo>
                <a:close/>
                <a:moveTo>
                  <a:pt x="2" y="297389"/>
                </a:moveTo>
                <a:lnTo>
                  <a:pt x="2609883" y="3446080"/>
                </a:lnTo>
                <a:lnTo>
                  <a:pt x="2" y="6594771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3429000" y="419959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8BC47-0D57-2EFF-0C06-4B1144FCF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200FC179-E57A-9ABF-4D77-32DA9240F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82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4C13C53-DF72-698D-D665-68F5AE6DCF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6" y="1574943"/>
            <a:ext cx="9448794" cy="3561782"/>
          </a:xfrm>
          <a:custGeom>
            <a:avLst/>
            <a:gdLst>
              <a:gd name="connsiteX0" fmla="*/ 5962493 w 9448794"/>
              <a:gd name="connsiteY0" fmla="*/ 2414882 h 3561782"/>
              <a:gd name="connsiteX1" fmla="*/ 8256294 w 9448794"/>
              <a:gd name="connsiteY1" fmla="*/ 2414882 h 3561782"/>
              <a:gd name="connsiteX2" fmla="*/ 7109393 w 9448794"/>
              <a:gd name="connsiteY2" fmla="*/ 3561782 h 3561782"/>
              <a:gd name="connsiteX3" fmla="*/ 3577496 w 9448794"/>
              <a:gd name="connsiteY3" fmla="*/ 2414882 h 3561782"/>
              <a:gd name="connsiteX4" fmla="*/ 5871297 w 9448794"/>
              <a:gd name="connsiteY4" fmla="*/ 2414882 h 3561782"/>
              <a:gd name="connsiteX5" fmla="*/ 4724397 w 9448794"/>
              <a:gd name="connsiteY5" fmla="*/ 3561782 h 3561782"/>
              <a:gd name="connsiteX6" fmla="*/ 1192500 w 9448794"/>
              <a:gd name="connsiteY6" fmla="*/ 2414882 h 3561782"/>
              <a:gd name="connsiteX7" fmla="*/ 3486300 w 9448794"/>
              <a:gd name="connsiteY7" fmla="*/ 2414882 h 3561782"/>
              <a:gd name="connsiteX8" fmla="*/ 2339401 w 9448794"/>
              <a:gd name="connsiteY8" fmla="*/ 3561782 h 3561782"/>
              <a:gd name="connsiteX9" fmla="*/ 7109393 w 9448794"/>
              <a:gd name="connsiteY9" fmla="*/ 1221320 h 3561782"/>
              <a:gd name="connsiteX10" fmla="*/ 8256294 w 9448794"/>
              <a:gd name="connsiteY10" fmla="*/ 2368220 h 3561782"/>
              <a:gd name="connsiteX11" fmla="*/ 5962493 w 9448794"/>
              <a:gd name="connsiteY11" fmla="*/ 2368220 h 3561782"/>
              <a:gd name="connsiteX12" fmla="*/ 4724397 w 9448794"/>
              <a:gd name="connsiteY12" fmla="*/ 1221320 h 3561782"/>
              <a:gd name="connsiteX13" fmla="*/ 5871297 w 9448794"/>
              <a:gd name="connsiteY13" fmla="*/ 2368220 h 3561782"/>
              <a:gd name="connsiteX14" fmla="*/ 3577496 w 9448794"/>
              <a:gd name="connsiteY14" fmla="*/ 2368220 h 3561782"/>
              <a:gd name="connsiteX15" fmla="*/ 2339401 w 9448794"/>
              <a:gd name="connsiteY15" fmla="*/ 1221320 h 3561782"/>
              <a:gd name="connsiteX16" fmla="*/ 3486300 w 9448794"/>
              <a:gd name="connsiteY16" fmla="*/ 2368220 h 3561782"/>
              <a:gd name="connsiteX17" fmla="*/ 1192500 w 9448794"/>
              <a:gd name="connsiteY17" fmla="*/ 2368220 h 3561782"/>
              <a:gd name="connsiteX18" fmla="*/ 7154993 w 9448794"/>
              <a:gd name="connsiteY18" fmla="*/ 1193562 h 3561782"/>
              <a:gd name="connsiteX19" fmla="*/ 9448794 w 9448794"/>
              <a:gd name="connsiteY19" fmla="*/ 1193562 h 3561782"/>
              <a:gd name="connsiteX20" fmla="*/ 8301894 w 9448794"/>
              <a:gd name="connsiteY20" fmla="*/ 2340462 h 3561782"/>
              <a:gd name="connsiteX21" fmla="*/ 4769995 w 9448794"/>
              <a:gd name="connsiteY21" fmla="*/ 1193562 h 3561782"/>
              <a:gd name="connsiteX22" fmla="*/ 7063795 w 9448794"/>
              <a:gd name="connsiteY22" fmla="*/ 1193562 h 3561782"/>
              <a:gd name="connsiteX23" fmla="*/ 5916895 w 9448794"/>
              <a:gd name="connsiteY23" fmla="*/ 2340462 h 3561782"/>
              <a:gd name="connsiteX24" fmla="*/ 2384999 w 9448794"/>
              <a:gd name="connsiteY24" fmla="*/ 1193562 h 3561782"/>
              <a:gd name="connsiteX25" fmla="*/ 4678799 w 9448794"/>
              <a:gd name="connsiteY25" fmla="*/ 1193562 h 3561782"/>
              <a:gd name="connsiteX26" fmla="*/ 3531898 w 9448794"/>
              <a:gd name="connsiteY26" fmla="*/ 2340462 h 3561782"/>
              <a:gd name="connsiteX27" fmla="*/ 1 w 9448794"/>
              <a:gd name="connsiteY27" fmla="*/ 1193562 h 3561782"/>
              <a:gd name="connsiteX28" fmla="*/ 2293804 w 9448794"/>
              <a:gd name="connsiteY28" fmla="*/ 1193562 h 3561782"/>
              <a:gd name="connsiteX29" fmla="*/ 1146902 w 9448794"/>
              <a:gd name="connsiteY29" fmla="*/ 2340462 h 3561782"/>
              <a:gd name="connsiteX30" fmla="*/ 8301892 w 9448794"/>
              <a:gd name="connsiteY30" fmla="*/ 0 h 3561782"/>
              <a:gd name="connsiteX31" fmla="*/ 9448793 w 9448794"/>
              <a:gd name="connsiteY31" fmla="*/ 1146900 h 3561782"/>
              <a:gd name="connsiteX32" fmla="*/ 7154992 w 9448794"/>
              <a:gd name="connsiteY32" fmla="*/ 1146900 h 3561782"/>
              <a:gd name="connsiteX33" fmla="*/ 5916895 w 9448794"/>
              <a:gd name="connsiteY33" fmla="*/ 0 h 3561782"/>
              <a:gd name="connsiteX34" fmla="*/ 7063795 w 9448794"/>
              <a:gd name="connsiteY34" fmla="*/ 1146900 h 3561782"/>
              <a:gd name="connsiteX35" fmla="*/ 4769995 w 9448794"/>
              <a:gd name="connsiteY35" fmla="*/ 1146900 h 3561782"/>
              <a:gd name="connsiteX36" fmla="*/ 3531898 w 9448794"/>
              <a:gd name="connsiteY36" fmla="*/ 0 h 3561782"/>
              <a:gd name="connsiteX37" fmla="*/ 4678799 w 9448794"/>
              <a:gd name="connsiteY37" fmla="*/ 1146900 h 3561782"/>
              <a:gd name="connsiteX38" fmla="*/ 2384999 w 9448794"/>
              <a:gd name="connsiteY38" fmla="*/ 1146900 h 3561782"/>
              <a:gd name="connsiteX39" fmla="*/ 1146901 w 9448794"/>
              <a:gd name="connsiteY39" fmla="*/ 0 h 3561782"/>
              <a:gd name="connsiteX40" fmla="*/ 2293801 w 9448794"/>
              <a:gd name="connsiteY40" fmla="*/ 1146900 h 3561782"/>
              <a:gd name="connsiteX41" fmla="*/ 0 w 9448794"/>
              <a:gd name="connsiteY41" fmla="*/ 1146900 h 356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448794" h="3561782">
                <a:moveTo>
                  <a:pt x="5962493" y="2414882"/>
                </a:moveTo>
                <a:lnTo>
                  <a:pt x="8256294" y="2414882"/>
                </a:lnTo>
                <a:lnTo>
                  <a:pt x="7109393" y="3561782"/>
                </a:lnTo>
                <a:close/>
                <a:moveTo>
                  <a:pt x="3577496" y="2414882"/>
                </a:moveTo>
                <a:lnTo>
                  <a:pt x="5871297" y="2414882"/>
                </a:lnTo>
                <a:lnTo>
                  <a:pt x="4724397" y="3561782"/>
                </a:lnTo>
                <a:close/>
                <a:moveTo>
                  <a:pt x="1192500" y="2414882"/>
                </a:moveTo>
                <a:lnTo>
                  <a:pt x="3486300" y="2414882"/>
                </a:lnTo>
                <a:lnTo>
                  <a:pt x="2339401" y="3561782"/>
                </a:lnTo>
                <a:close/>
                <a:moveTo>
                  <a:pt x="7109393" y="1221320"/>
                </a:moveTo>
                <a:lnTo>
                  <a:pt x="8256294" y="2368220"/>
                </a:lnTo>
                <a:lnTo>
                  <a:pt x="5962493" y="2368220"/>
                </a:lnTo>
                <a:close/>
                <a:moveTo>
                  <a:pt x="4724397" y="1221320"/>
                </a:moveTo>
                <a:lnTo>
                  <a:pt x="5871297" y="2368220"/>
                </a:lnTo>
                <a:lnTo>
                  <a:pt x="3577496" y="2368220"/>
                </a:lnTo>
                <a:close/>
                <a:moveTo>
                  <a:pt x="2339401" y="1221320"/>
                </a:moveTo>
                <a:lnTo>
                  <a:pt x="3486300" y="2368220"/>
                </a:lnTo>
                <a:lnTo>
                  <a:pt x="1192500" y="2368220"/>
                </a:lnTo>
                <a:close/>
                <a:moveTo>
                  <a:pt x="7154993" y="1193562"/>
                </a:moveTo>
                <a:lnTo>
                  <a:pt x="9448794" y="1193562"/>
                </a:lnTo>
                <a:lnTo>
                  <a:pt x="8301894" y="2340462"/>
                </a:lnTo>
                <a:close/>
                <a:moveTo>
                  <a:pt x="4769995" y="1193562"/>
                </a:moveTo>
                <a:lnTo>
                  <a:pt x="7063795" y="1193562"/>
                </a:lnTo>
                <a:lnTo>
                  <a:pt x="5916895" y="2340462"/>
                </a:lnTo>
                <a:close/>
                <a:moveTo>
                  <a:pt x="2384999" y="1193562"/>
                </a:moveTo>
                <a:lnTo>
                  <a:pt x="4678799" y="1193562"/>
                </a:lnTo>
                <a:lnTo>
                  <a:pt x="3531898" y="2340462"/>
                </a:lnTo>
                <a:close/>
                <a:moveTo>
                  <a:pt x="1" y="1193562"/>
                </a:moveTo>
                <a:lnTo>
                  <a:pt x="2293804" y="1193562"/>
                </a:lnTo>
                <a:lnTo>
                  <a:pt x="1146902" y="2340462"/>
                </a:lnTo>
                <a:close/>
                <a:moveTo>
                  <a:pt x="8301892" y="0"/>
                </a:moveTo>
                <a:lnTo>
                  <a:pt x="9448793" y="1146900"/>
                </a:lnTo>
                <a:lnTo>
                  <a:pt x="7154992" y="1146900"/>
                </a:lnTo>
                <a:close/>
                <a:moveTo>
                  <a:pt x="5916895" y="0"/>
                </a:moveTo>
                <a:lnTo>
                  <a:pt x="7063795" y="1146900"/>
                </a:lnTo>
                <a:lnTo>
                  <a:pt x="4769995" y="1146900"/>
                </a:lnTo>
                <a:close/>
                <a:moveTo>
                  <a:pt x="3531898" y="0"/>
                </a:moveTo>
                <a:lnTo>
                  <a:pt x="4678799" y="1146900"/>
                </a:lnTo>
                <a:lnTo>
                  <a:pt x="2384999" y="1146900"/>
                </a:lnTo>
                <a:close/>
                <a:moveTo>
                  <a:pt x="1146901" y="0"/>
                </a:moveTo>
                <a:lnTo>
                  <a:pt x="2293801" y="1146900"/>
                </a:lnTo>
                <a:lnTo>
                  <a:pt x="0" y="11469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17986D7-BFD7-6172-DFEE-A2E7826BF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BA22E55-C73C-EB85-2177-ECF7481B8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11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741D1D7-0C0F-5018-EB3E-6626F04BF9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64551" y="-123602"/>
            <a:ext cx="6858781" cy="7301017"/>
          </a:xfrm>
          <a:custGeom>
            <a:avLst/>
            <a:gdLst>
              <a:gd name="connsiteX0" fmla="*/ 6157543 w 6858781"/>
              <a:gd name="connsiteY0" fmla="*/ 4036615 h 7301017"/>
              <a:gd name="connsiteX1" fmla="*/ 6653394 w 6858781"/>
              <a:gd name="connsiteY1" fmla="*/ 4242003 h 7301017"/>
              <a:gd name="connsiteX2" fmla="*/ 6653393 w 6858781"/>
              <a:gd name="connsiteY2" fmla="*/ 4242004 h 7301017"/>
              <a:gd name="connsiteX3" fmla="*/ 6653393 w 6858781"/>
              <a:gd name="connsiteY3" fmla="*/ 5233706 h 7301017"/>
              <a:gd name="connsiteX4" fmla="*/ 4791469 w 6858781"/>
              <a:gd name="connsiteY4" fmla="*/ 7095629 h 7301017"/>
              <a:gd name="connsiteX5" fmla="*/ 3909772 w 6858781"/>
              <a:gd name="connsiteY5" fmla="*/ 7185486 h 7301017"/>
              <a:gd name="connsiteX6" fmla="*/ 3799768 w 6858781"/>
              <a:gd name="connsiteY6" fmla="*/ 7095630 h 7301017"/>
              <a:gd name="connsiteX7" fmla="*/ 3709910 w 6858781"/>
              <a:gd name="connsiteY7" fmla="*/ 6985625 h 7301017"/>
              <a:gd name="connsiteX8" fmla="*/ 3799768 w 6858781"/>
              <a:gd name="connsiteY8" fmla="*/ 6103928 h 7301017"/>
              <a:gd name="connsiteX9" fmla="*/ 5661692 w 6858781"/>
              <a:gd name="connsiteY9" fmla="*/ 4242003 h 7301017"/>
              <a:gd name="connsiteX10" fmla="*/ 6157543 w 6858781"/>
              <a:gd name="connsiteY10" fmla="*/ 4036615 h 7301017"/>
              <a:gd name="connsiteX11" fmla="*/ 6099805 w 6858781"/>
              <a:gd name="connsiteY11" fmla="*/ 1983470 h 7301017"/>
              <a:gd name="connsiteX12" fmla="*/ 6595656 w 6858781"/>
              <a:gd name="connsiteY12" fmla="*/ 2188858 h 7301017"/>
              <a:gd name="connsiteX13" fmla="*/ 6595655 w 6858781"/>
              <a:gd name="connsiteY13" fmla="*/ 2188859 h 7301017"/>
              <a:gd name="connsiteX14" fmla="*/ 6595655 w 6858781"/>
              <a:gd name="connsiteY14" fmla="*/ 3180561 h 7301017"/>
              <a:gd name="connsiteX15" fmla="*/ 3290462 w 6858781"/>
              <a:gd name="connsiteY15" fmla="*/ 6485752 h 7301017"/>
              <a:gd name="connsiteX16" fmla="*/ 2408766 w 6858781"/>
              <a:gd name="connsiteY16" fmla="*/ 6575610 h 7301017"/>
              <a:gd name="connsiteX17" fmla="*/ 2298761 w 6858781"/>
              <a:gd name="connsiteY17" fmla="*/ 6485753 h 7301017"/>
              <a:gd name="connsiteX18" fmla="*/ 2208904 w 6858781"/>
              <a:gd name="connsiteY18" fmla="*/ 6375748 h 7301017"/>
              <a:gd name="connsiteX19" fmla="*/ 2298762 w 6858781"/>
              <a:gd name="connsiteY19" fmla="*/ 5494051 h 7301017"/>
              <a:gd name="connsiteX20" fmla="*/ 5603954 w 6858781"/>
              <a:gd name="connsiteY20" fmla="*/ 2188858 h 7301017"/>
              <a:gd name="connsiteX21" fmla="*/ 6099805 w 6858781"/>
              <a:gd name="connsiteY21" fmla="*/ 1983470 h 7301017"/>
              <a:gd name="connsiteX22" fmla="*/ 5616669 w 6858781"/>
              <a:gd name="connsiteY22" fmla="*/ 351725 h 7301017"/>
              <a:gd name="connsiteX23" fmla="*/ 6112519 w 6858781"/>
              <a:gd name="connsiteY23" fmla="*/ 557113 h 7301017"/>
              <a:gd name="connsiteX24" fmla="*/ 6112519 w 6858781"/>
              <a:gd name="connsiteY24" fmla="*/ 557114 h 7301017"/>
              <a:gd name="connsiteX25" fmla="*/ 6112519 w 6858781"/>
              <a:gd name="connsiteY25" fmla="*/ 1548815 h 7301017"/>
              <a:gd name="connsiteX26" fmla="*/ 1398831 w 6858781"/>
              <a:gd name="connsiteY26" fmla="*/ 6262502 h 7301017"/>
              <a:gd name="connsiteX27" fmla="*/ 407131 w 6858781"/>
              <a:gd name="connsiteY27" fmla="*/ 6262502 h 7301017"/>
              <a:gd name="connsiteX28" fmla="*/ 407131 w 6858781"/>
              <a:gd name="connsiteY28" fmla="*/ 5270801 h 7301017"/>
              <a:gd name="connsiteX29" fmla="*/ 5120818 w 6858781"/>
              <a:gd name="connsiteY29" fmla="*/ 557113 h 7301017"/>
              <a:gd name="connsiteX30" fmla="*/ 5616669 w 6858781"/>
              <a:gd name="connsiteY30" fmla="*/ 351725 h 7301017"/>
              <a:gd name="connsiteX31" fmla="*/ 3699899 w 6858781"/>
              <a:gd name="connsiteY31" fmla="*/ 160656 h 7301017"/>
              <a:gd name="connsiteX32" fmla="*/ 4195749 w 6858781"/>
              <a:gd name="connsiteY32" fmla="*/ 366044 h 7301017"/>
              <a:gd name="connsiteX33" fmla="*/ 4195749 w 6858781"/>
              <a:gd name="connsiteY33" fmla="*/ 366045 h 7301017"/>
              <a:gd name="connsiteX34" fmla="*/ 4195749 w 6858781"/>
              <a:gd name="connsiteY34" fmla="*/ 1357747 h 7301017"/>
              <a:gd name="connsiteX35" fmla="*/ 1642048 w 6858781"/>
              <a:gd name="connsiteY35" fmla="*/ 3911446 h 7301017"/>
              <a:gd name="connsiteX36" fmla="*/ 650347 w 6858781"/>
              <a:gd name="connsiteY36" fmla="*/ 3911446 h 7301017"/>
              <a:gd name="connsiteX37" fmla="*/ 650347 w 6858781"/>
              <a:gd name="connsiteY37" fmla="*/ 3911447 h 7301017"/>
              <a:gd name="connsiteX38" fmla="*/ 650347 w 6858781"/>
              <a:gd name="connsiteY38" fmla="*/ 2919745 h 7301017"/>
              <a:gd name="connsiteX39" fmla="*/ 3204048 w 6858781"/>
              <a:gd name="connsiteY39" fmla="*/ 366044 h 7301017"/>
              <a:gd name="connsiteX40" fmla="*/ 3699899 w 6858781"/>
              <a:gd name="connsiteY40" fmla="*/ 160656 h 7301017"/>
              <a:gd name="connsiteX41" fmla="*/ 1754903 w 6858781"/>
              <a:gd name="connsiteY41" fmla="*/ 0 h 7301017"/>
              <a:gd name="connsiteX42" fmla="*/ 2250754 w 6858781"/>
              <a:gd name="connsiteY42" fmla="*/ 205388 h 7301017"/>
              <a:gd name="connsiteX43" fmla="*/ 2250753 w 6858781"/>
              <a:gd name="connsiteY43" fmla="*/ 205389 h 7301017"/>
              <a:gd name="connsiteX44" fmla="*/ 2250753 w 6858781"/>
              <a:gd name="connsiteY44" fmla="*/ 1197091 h 7301017"/>
              <a:gd name="connsiteX45" fmla="*/ 1197089 w 6858781"/>
              <a:gd name="connsiteY45" fmla="*/ 2250754 h 7301017"/>
              <a:gd name="connsiteX46" fmla="*/ 315392 w 6858781"/>
              <a:gd name="connsiteY46" fmla="*/ 2340611 h 7301017"/>
              <a:gd name="connsiteX47" fmla="*/ 205388 w 6858781"/>
              <a:gd name="connsiteY47" fmla="*/ 2250755 h 7301017"/>
              <a:gd name="connsiteX48" fmla="*/ 115531 w 6858781"/>
              <a:gd name="connsiteY48" fmla="*/ 2140750 h 7301017"/>
              <a:gd name="connsiteX49" fmla="*/ 205388 w 6858781"/>
              <a:gd name="connsiteY49" fmla="*/ 1259053 h 7301017"/>
              <a:gd name="connsiteX50" fmla="*/ 1259052 w 6858781"/>
              <a:gd name="connsiteY50" fmla="*/ 205388 h 7301017"/>
              <a:gd name="connsiteX51" fmla="*/ 1754903 w 6858781"/>
              <a:gd name="connsiteY51" fmla="*/ 0 h 730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781" h="7301017">
                <a:moveTo>
                  <a:pt x="6157543" y="4036615"/>
                </a:moveTo>
                <a:cubicBezTo>
                  <a:pt x="6337006" y="4036615"/>
                  <a:pt x="6516469" y="4105078"/>
                  <a:pt x="6653394" y="4242003"/>
                </a:cubicBezTo>
                <a:lnTo>
                  <a:pt x="6653393" y="4242004"/>
                </a:lnTo>
                <a:cubicBezTo>
                  <a:pt x="6927244" y="4515855"/>
                  <a:pt x="6927244" y="4959855"/>
                  <a:pt x="6653393" y="5233706"/>
                </a:cubicBezTo>
                <a:lnTo>
                  <a:pt x="4791469" y="7095629"/>
                </a:lnTo>
                <a:cubicBezTo>
                  <a:pt x="4551849" y="7335249"/>
                  <a:pt x="4181959" y="7365201"/>
                  <a:pt x="3909772" y="7185486"/>
                </a:cubicBezTo>
                <a:lnTo>
                  <a:pt x="3799768" y="7095630"/>
                </a:lnTo>
                <a:lnTo>
                  <a:pt x="3709910" y="6985625"/>
                </a:lnTo>
                <a:cubicBezTo>
                  <a:pt x="3530195" y="6713438"/>
                  <a:pt x="3560147" y="6343548"/>
                  <a:pt x="3799768" y="6103928"/>
                </a:cubicBezTo>
                <a:lnTo>
                  <a:pt x="5661692" y="4242003"/>
                </a:lnTo>
                <a:cubicBezTo>
                  <a:pt x="5798617" y="4105078"/>
                  <a:pt x="5978080" y="4036615"/>
                  <a:pt x="6157543" y="4036615"/>
                </a:cubicBezTo>
                <a:close/>
                <a:moveTo>
                  <a:pt x="6099805" y="1983470"/>
                </a:moveTo>
                <a:cubicBezTo>
                  <a:pt x="6279268" y="1983470"/>
                  <a:pt x="6458731" y="2051933"/>
                  <a:pt x="6595656" y="2188858"/>
                </a:cubicBezTo>
                <a:lnTo>
                  <a:pt x="6595655" y="2188859"/>
                </a:lnTo>
                <a:cubicBezTo>
                  <a:pt x="6869507" y="2462710"/>
                  <a:pt x="6869507" y="2906709"/>
                  <a:pt x="6595655" y="3180561"/>
                </a:cubicBezTo>
                <a:lnTo>
                  <a:pt x="3290462" y="6485752"/>
                </a:lnTo>
                <a:cubicBezTo>
                  <a:pt x="3050842" y="6725373"/>
                  <a:pt x="2680953" y="6755325"/>
                  <a:pt x="2408766" y="6575610"/>
                </a:cubicBezTo>
                <a:lnTo>
                  <a:pt x="2298761" y="6485753"/>
                </a:lnTo>
                <a:lnTo>
                  <a:pt x="2208904" y="6375748"/>
                </a:lnTo>
                <a:cubicBezTo>
                  <a:pt x="2029189" y="6103561"/>
                  <a:pt x="2059141" y="5733672"/>
                  <a:pt x="2298762" y="5494051"/>
                </a:cubicBezTo>
                <a:lnTo>
                  <a:pt x="5603954" y="2188858"/>
                </a:lnTo>
                <a:cubicBezTo>
                  <a:pt x="5740880" y="2051933"/>
                  <a:pt x="5920343" y="1983470"/>
                  <a:pt x="6099805" y="1983470"/>
                </a:cubicBezTo>
                <a:close/>
                <a:moveTo>
                  <a:pt x="5616669" y="351725"/>
                </a:moveTo>
                <a:cubicBezTo>
                  <a:pt x="5796131" y="351725"/>
                  <a:pt x="5975593" y="420188"/>
                  <a:pt x="6112519" y="557113"/>
                </a:cubicBezTo>
                <a:lnTo>
                  <a:pt x="6112519" y="557114"/>
                </a:lnTo>
                <a:cubicBezTo>
                  <a:pt x="6386370" y="830965"/>
                  <a:pt x="6386370" y="1274964"/>
                  <a:pt x="6112519" y="1548815"/>
                </a:cubicBezTo>
                <a:lnTo>
                  <a:pt x="1398831" y="6262502"/>
                </a:lnTo>
                <a:cubicBezTo>
                  <a:pt x="1124980" y="6536353"/>
                  <a:pt x="680981" y="6536353"/>
                  <a:pt x="407131" y="6262502"/>
                </a:cubicBezTo>
                <a:cubicBezTo>
                  <a:pt x="133279" y="5988651"/>
                  <a:pt x="133279" y="5544652"/>
                  <a:pt x="407131" y="5270801"/>
                </a:cubicBezTo>
                <a:lnTo>
                  <a:pt x="5120818" y="557113"/>
                </a:lnTo>
                <a:cubicBezTo>
                  <a:pt x="5257743" y="420188"/>
                  <a:pt x="5437206" y="351725"/>
                  <a:pt x="5616669" y="351725"/>
                </a:cubicBezTo>
                <a:close/>
                <a:moveTo>
                  <a:pt x="3699899" y="160656"/>
                </a:moveTo>
                <a:cubicBezTo>
                  <a:pt x="3879361" y="160656"/>
                  <a:pt x="4058823" y="229119"/>
                  <a:pt x="4195749" y="366044"/>
                </a:cubicBezTo>
                <a:lnTo>
                  <a:pt x="4195749" y="366045"/>
                </a:lnTo>
                <a:cubicBezTo>
                  <a:pt x="4469600" y="639896"/>
                  <a:pt x="4469600" y="1083896"/>
                  <a:pt x="4195749" y="1357747"/>
                </a:cubicBezTo>
                <a:lnTo>
                  <a:pt x="1642048" y="3911446"/>
                </a:lnTo>
                <a:cubicBezTo>
                  <a:pt x="1368197" y="4185297"/>
                  <a:pt x="924199" y="4185297"/>
                  <a:pt x="650347" y="3911446"/>
                </a:cubicBezTo>
                <a:lnTo>
                  <a:pt x="650347" y="3911447"/>
                </a:lnTo>
                <a:cubicBezTo>
                  <a:pt x="376496" y="3637596"/>
                  <a:pt x="376496" y="3193596"/>
                  <a:pt x="650347" y="2919745"/>
                </a:cubicBezTo>
                <a:lnTo>
                  <a:pt x="3204048" y="366044"/>
                </a:lnTo>
                <a:cubicBezTo>
                  <a:pt x="3340973" y="229119"/>
                  <a:pt x="3520436" y="160656"/>
                  <a:pt x="3699899" y="160656"/>
                </a:cubicBezTo>
                <a:close/>
                <a:moveTo>
                  <a:pt x="1754903" y="0"/>
                </a:moveTo>
                <a:cubicBezTo>
                  <a:pt x="1934366" y="0"/>
                  <a:pt x="2113828" y="68463"/>
                  <a:pt x="2250754" y="205388"/>
                </a:cubicBezTo>
                <a:lnTo>
                  <a:pt x="2250753" y="205389"/>
                </a:lnTo>
                <a:cubicBezTo>
                  <a:pt x="2524605" y="479240"/>
                  <a:pt x="2524605" y="923240"/>
                  <a:pt x="2250753" y="1197091"/>
                </a:cubicBezTo>
                <a:lnTo>
                  <a:pt x="1197089" y="2250754"/>
                </a:lnTo>
                <a:cubicBezTo>
                  <a:pt x="957469" y="2490374"/>
                  <a:pt x="587579" y="2520327"/>
                  <a:pt x="315392" y="2340611"/>
                </a:cubicBezTo>
                <a:lnTo>
                  <a:pt x="205388" y="2250755"/>
                </a:lnTo>
                <a:lnTo>
                  <a:pt x="115531" y="2140750"/>
                </a:lnTo>
                <a:cubicBezTo>
                  <a:pt x="-64184" y="1868563"/>
                  <a:pt x="-34231" y="1498673"/>
                  <a:pt x="205388" y="1259053"/>
                </a:cubicBezTo>
                <a:lnTo>
                  <a:pt x="1259052" y="205388"/>
                </a:lnTo>
                <a:cubicBezTo>
                  <a:pt x="1395978" y="68463"/>
                  <a:pt x="1575441" y="0"/>
                  <a:pt x="175490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433CF86-DB13-4E6F-04A1-0FC57CA045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6D77DDE-D9EB-77CB-30C4-C82A0536E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62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7D029A1-0010-3603-1565-90B995B256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62601" y="868519"/>
            <a:ext cx="6248401" cy="5120967"/>
          </a:xfrm>
          <a:custGeom>
            <a:avLst/>
            <a:gdLst>
              <a:gd name="connsiteX0" fmla="*/ 4387040 w 6248401"/>
              <a:gd name="connsiteY0" fmla="*/ 3669719 h 5120967"/>
              <a:gd name="connsiteX1" fmla="*/ 4957420 w 6248401"/>
              <a:gd name="connsiteY1" fmla="*/ 3669719 h 5120967"/>
              <a:gd name="connsiteX2" fmla="*/ 5243059 w 6248401"/>
              <a:gd name="connsiteY2" fmla="*/ 4163628 h 5120967"/>
              <a:gd name="connsiteX3" fmla="*/ 4957420 w 6248401"/>
              <a:gd name="connsiteY3" fmla="*/ 4657088 h 5120967"/>
              <a:gd name="connsiteX4" fmla="*/ 4387040 w 6248401"/>
              <a:gd name="connsiteY4" fmla="*/ 4657088 h 5120967"/>
              <a:gd name="connsiteX5" fmla="*/ 4102300 w 6248401"/>
              <a:gd name="connsiteY5" fmla="*/ 4163628 h 5120967"/>
              <a:gd name="connsiteX6" fmla="*/ 995175 w 6248401"/>
              <a:gd name="connsiteY6" fmla="*/ 3665082 h 5120967"/>
              <a:gd name="connsiteX7" fmla="*/ 1836205 w 6248401"/>
              <a:gd name="connsiteY7" fmla="*/ 3665082 h 5120967"/>
              <a:gd name="connsiteX8" fmla="*/ 2257383 w 6248401"/>
              <a:gd name="connsiteY8" fmla="*/ 4393356 h 5120967"/>
              <a:gd name="connsiteX9" fmla="*/ 1836205 w 6248401"/>
              <a:gd name="connsiteY9" fmla="*/ 5120967 h 5120967"/>
              <a:gd name="connsiteX10" fmla="*/ 995175 w 6248401"/>
              <a:gd name="connsiteY10" fmla="*/ 5120967 h 5120967"/>
              <a:gd name="connsiteX11" fmla="*/ 575323 w 6248401"/>
              <a:gd name="connsiteY11" fmla="*/ 4393355 h 5120967"/>
              <a:gd name="connsiteX12" fmla="*/ 2491726 w 6248401"/>
              <a:gd name="connsiteY12" fmla="*/ 2580143 h 5120967"/>
              <a:gd name="connsiteX13" fmla="*/ 3734711 w 6248401"/>
              <a:gd name="connsiteY13" fmla="*/ 2580143 h 5120967"/>
              <a:gd name="connsiteX14" fmla="*/ 4357182 w 6248401"/>
              <a:gd name="connsiteY14" fmla="*/ 3656481 h 5120967"/>
              <a:gd name="connsiteX15" fmla="*/ 3734711 w 6248401"/>
              <a:gd name="connsiteY15" fmla="*/ 4731842 h 5120967"/>
              <a:gd name="connsiteX16" fmla="*/ 2491726 w 6248401"/>
              <a:gd name="connsiteY16" fmla="*/ 4731842 h 5120967"/>
              <a:gd name="connsiteX17" fmla="*/ 1871213 w 6248401"/>
              <a:gd name="connsiteY17" fmla="*/ 3656481 h 5120967"/>
              <a:gd name="connsiteX18" fmla="*/ 615271 w 6248401"/>
              <a:gd name="connsiteY18" fmla="*/ 1496706 h 5120967"/>
              <a:gd name="connsiteX19" fmla="*/ 1847757 w 6248401"/>
              <a:gd name="connsiteY19" fmla="*/ 1496706 h 5120967"/>
              <a:gd name="connsiteX20" fmla="*/ 2464970 w 6248401"/>
              <a:gd name="connsiteY20" fmla="*/ 2563952 h 5120967"/>
              <a:gd name="connsiteX21" fmla="*/ 1847757 w 6248401"/>
              <a:gd name="connsiteY21" fmla="*/ 3630229 h 5120967"/>
              <a:gd name="connsiteX22" fmla="*/ 615271 w 6248401"/>
              <a:gd name="connsiteY22" fmla="*/ 3630229 h 5120967"/>
              <a:gd name="connsiteX23" fmla="*/ 0 w 6248401"/>
              <a:gd name="connsiteY23" fmla="*/ 2563952 h 5120967"/>
              <a:gd name="connsiteX24" fmla="*/ 4382945 w 6248401"/>
              <a:gd name="connsiteY24" fmla="*/ 1487619 h 5120967"/>
              <a:gd name="connsiteX25" fmla="*/ 5625930 w 6248401"/>
              <a:gd name="connsiteY25" fmla="*/ 1487619 h 5120967"/>
              <a:gd name="connsiteX26" fmla="*/ 6248401 w 6248401"/>
              <a:gd name="connsiteY26" fmla="*/ 2563957 h 5120967"/>
              <a:gd name="connsiteX27" fmla="*/ 5625930 w 6248401"/>
              <a:gd name="connsiteY27" fmla="*/ 3639317 h 5120967"/>
              <a:gd name="connsiteX28" fmla="*/ 4382945 w 6248401"/>
              <a:gd name="connsiteY28" fmla="*/ 3639317 h 5120967"/>
              <a:gd name="connsiteX29" fmla="*/ 3762433 w 6248401"/>
              <a:gd name="connsiteY29" fmla="*/ 2563957 h 5120967"/>
              <a:gd name="connsiteX30" fmla="*/ 4387040 w 6248401"/>
              <a:gd name="connsiteY30" fmla="*/ 472673 h 5120967"/>
              <a:gd name="connsiteX31" fmla="*/ 4957420 w 6248401"/>
              <a:gd name="connsiteY31" fmla="*/ 472673 h 5120967"/>
              <a:gd name="connsiteX32" fmla="*/ 5243059 w 6248401"/>
              <a:gd name="connsiteY32" fmla="*/ 966582 h 5120967"/>
              <a:gd name="connsiteX33" fmla="*/ 4957420 w 6248401"/>
              <a:gd name="connsiteY33" fmla="*/ 1460042 h 5120967"/>
              <a:gd name="connsiteX34" fmla="*/ 4387040 w 6248401"/>
              <a:gd name="connsiteY34" fmla="*/ 1460042 h 5120967"/>
              <a:gd name="connsiteX35" fmla="*/ 4102300 w 6248401"/>
              <a:gd name="connsiteY35" fmla="*/ 966582 h 5120967"/>
              <a:gd name="connsiteX36" fmla="*/ 2491726 w 6248401"/>
              <a:gd name="connsiteY36" fmla="*/ 395097 h 5120967"/>
              <a:gd name="connsiteX37" fmla="*/ 3734711 w 6248401"/>
              <a:gd name="connsiteY37" fmla="*/ 395097 h 5120967"/>
              <a:gd name="connsiteX38" fmla="*/ 4357182 w 6248401"/>
              <a:gd name="connsiteY38" fmla="*/ 1471434 h 5120967"/>
              <a:gd name="connsiteX39" fmla="*/ 3734711 w 6248401"/>
              <a:gd name="connsiteY39" fmla="*/ 2546794 h 5120967"/>
              <a:gd name="connsiteX40" fmla="*/ 2491726 w 6248401"/>
              <a:gd name="connsiteY40" fmla="*/ 2546794 h 5120967"/>
              <a:gd name="connsiteX41" fmla="*/ 1871213 w 6248401"/>
              <a:gd name="connsiteY41" fmla="*/ 1471434 h 5120967"/>
              <a:gd name="connsiteX42" fmla="*/ 995175 w 6248401"/>
              <a:gd name="connsiteY42" fmla="*/ 0 h 5120967"/>
              <a:gd name="connsiteX43" fmla="*/ 1836205 w 6248401"/>
              <a:gd name="connsiteY43" fmla="*/ 0 h 5120967"/>
              <a:gd name="connsiteX44" fmla="*/ 2257383 w 6248401"/>
              <a:gd name="connsiteY44" fmla="*/ 728273 h 5120967"/>
              <a:gd name="connsiteX45" fmla="*/ 1836205 w 6248401"/>
              <a:gd name="connsiteY45" fmla="*/ 1455884 h 5120967"/>
              <a:gd name="connsiteX46" fmla="*/ 995175 w 6248401"/>
              <a:gd name="connsiteY46" fmla="*/ 1455884 h 5120967"/>
              <a:gd name="connsiteX47" fmla="*/ 575323 w 6248401"/>
              <a:gd name="connsiteY47" fmla="*/ 728273 h 512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248401" h="5120967">
                <a:moveTo>
                  <a:pt x="4387040" y="3669719"/>
                </a:moveTo>
                <a:lnTo>
                  <a:pt x="4957420" y="3669719"/>
                </a:lnTo>
                <a:lnTo>
                  <a:pt x="5243059" y="4163628"/>
                </a:lnTo>
                <a:lnTo>
                  <a:pt x="4957420" y="4657088"/>
                </a:lnTo>
                <a:lnTo>
                  <a:pt x="4387040" y="4657088"/>
                </a:lnTo>
                <a:lnTo>
                  <a:pt x="4102300" y="4163628"/>
                </a:lnTo>
                <a:close/>
                <a:moveTo>
                  <a:pt x="995175" y="3665082"/>
                </a:moveTo>
                <a:lnTo>
                  <a:pt x="1836205" y="3665082"/>
                </a:lnTo>
                <a:lnTo>
                  <a:pt x="2257383" y="4393356"/>
                </a:lnTo>
                <a:lnTo>
                  <a:pt x="1836205" y="5120967"/>
                </a:lnTo>
                <a:lnTo>
                  <a:pt x="995175" y="5120967"/>
                </a:lnTo>
                <a:lnTo>
                  <a:pt x="575323" y="4393355"/>
                </a:lnTo>
                <a:close/>
                <a:moveTo>
                  <a:pt x="2491726" y="2580143"/>
                </a:moveTo>
                <a:lnTo>
                  <a:pt x="3734711" y="2580143"/>
                </a:lnTo>
                <a:lnTo>
                  <a:pt x="4357182" y="3656481"/>
                </a:lnTo>
                <a:lnTo>
                  <a:pt x="3734711" y="4731842"/>
                </a:lnTo>
                <a:lnTo>
                  <a:pt x="2491726" y="4731842"/>
                </a:lnTo>
                <a:lnTo>
                  <a:pt x="1871213" y="3656481"/>
                </a:lnTo>
                <a:close/>
                <a:moveTo>
                  <a:pt x="615271" y="1496706"/>
                </a:moveTo>
                <a:lnTo>
                  <a:pt x="1847757" y="1496706"/>
                </a:lnTo>
                <a:lnTo>
                  <a:pt x="2464970" y="2563952"/>
                </a:lnTo>
                <a:lnTo>
                  <a:pt x="1847757" y="3630229"/>
                </a:lnTo>
                <a:lnTo>
                  <a:pt x="615271" y="3630229"/>
                </a:lnTo>
                <a:lnTo>
                  <a:pt x="0" y="2563952"/>
                </a:lnTo>
                <a:close/>
                <a:moveTo>
                  <a:pt x="4382945" y="1487619"/>
                </a:moveTo>
                <a:lnTo>
                  <a:pt x="5625930" y="1487619"/>
                </a:lnTo>
                <a:lnTo>
                  <a:pt x="6248401" y="2563957"/>
                </a:lnTo>
                <a:lnTo>
                  <a:pt x="5625930" y="3639317"/>
                </a:lnTo>
                <a:lnTo>
                  <a:pt x="4382945" y="3639317"/>
                </a:lnTo>
                <a:lnTo>
                  <a:pt x="3762433" y="2563957"/>
                </a:lnTo>
                <a:close/>
                <a:moveTo>
                  <a:pt x="4387040" y="472673"/>
                </a:moveTo>
                <a:lnTo>
                  <a:pt x="4957420" y="472673"/>
                </a:lnTo>
                <a:lnTo>
                  <a:pt x="5243059" y="966582"/>
                </a:lnTo>
                <a:lnTo>
                  <a:pt x="4957420" y="1460042"/>
                </a:lnTo>
                <a:lnTo>
                  <a:pt x="4387040" y="1460042"/>
                </a:lnTo>
                <a:lnTo>
                  <a:pt x="4102300" y="966582"/>
                </a:lnTo>
                <a:close/>
                <a:moveTo>
                  <a:pt x="2491726" y="395097"/>
                </a:moveTo>
                <a:lnTo>
                  <a:pt x="3734711" y="395097"/>
                </a:lnTo>
                <a:lnTo>
                  <a:pt x="4357182" y="1471434"/>
                </a:lnTo>
                <a:lnTo>
                  <a:pt x="3734711" y="2546794"/>
                </a:lnTo>
                <a:lnTo>
                  <a:pt x="2491726" y="2546794"/>
                </a:lnTo>
                <a:lnTo>
                  <a:pt x="1871213" y="1471434"/>
                </a:lnTo>
                <a:close/>
                <a:moveTo>
                  <a:pt x="995175" y="0"/>
                </a:moveTo>
                <a:lnTo>
                  <a:pt x="1836205" y="0"/>
                </a:lnTo>
                <a:lnTo>
                  <a:pt x="2257383" y="728273"/>
                </a:lnTo>
                <a:lnTo>
                  <a:pt x="1836205" y="1455884"/>
                </a:lnTo>
                <a:lnTo>
                  <a:pt x="995175" y="1455884"/>
                </a:lnTo>
                <a:lnTo>
                  <a:pt x="575323" y="72827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DDACB3E-1C5F-C011-3B0D-2BF938F953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2A34A76-68AB-7E70-27B9-72EDFFCC0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9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B4C4A69-541D-E917-359B-C12BE608F6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38770" y="685802"/>
            <a:ext cx="5489972" cy="5486398"/>
          </a:xfrm>
          <a:custGeom>
            <a:avLst/>
            <a:gdLst>
              <a:gd name="connsiteX0" fmla="*/ 4145368 w 5489972"/>
              <a:gd name="connsiteY0" fmla="*/ 4141793 h 5486398"/>
              <a:gd name="connsiteX1" fmla="*/ 5169092 w 5489972"/>
              <a:gd name="connsiteY1" fmla="*/ 4141793 h 5486398"/>
              <a:gd name="connsiteX2" fmla="*/ 5169092 w 5489972"/>
              <a:gd name="connsiteY2" fmla="*/ 5165517 h 5486398"/>
              <a:gd name="connsiteX3" fmla="*/ 4145368 w 5489972"/>
              <a:gd name="connsiteY3" fmla="*/ 5165517 h 5486398"/>
              <a:gd name="connsiteX4" fmla="*/ 2763579 w 5489972"/>
              <a:gd name="connsiteY4" fmla="*/ 4141793 h 5486398"/>
              <a:gd name="connsiteX5" fmla="*/ 4108183 w 5489972"/>
              <a:gd name="connsiteY5" fmla="*/ 4141793 h 5486398"/>
              <a:gd name="connsiteX6" fmla="*/ 4108183 w 5489972"/>
              <a:gd name="connsiteY6" fmla="*/ 5486397 h 5486398"/>
              <a:gd name="connsiteX7" fmla="*/ 2763579 w 5489972"/>
              <a:gd name="connsiteY7" fmla="*/ 5486397 h 5486398"/>
              <a:gd name="connsiteX8" fmla="*/ 1381789 w 5489972"/>
              <a:gd name="connsiteY8" fmla="*/ 4141793 h 5486398"/>
              <a:gd name="connsiteX9" fmla="*/ 2726393 w 5489972"/>
              <a:gd name="connsiteY9" fmla="*/ 4141793 h 5486398"/>
              <a:gd name="connsiteX10" fmla="*/ 2726393 w 5489972"/>
              <a:gd name="connsiteY10" fmla="*/ 5486398 h 5486398"/>
              <a:gd name="connsiteX11" fmla="*/ 1381789 w 5489972"/>
              <a:gd name="connsiteY11" fmla="*/ 5486398 h 5486398"/>
              <a:gd name="connsiteX12" fmla="*/ 499033 w 5489972"/>
              <a:gd name="connsiteY12" fmla="*/ 4141793 h 5486398"/>
              <a:gd name="connsiteX13" fmla="*/ 1344604 w 5489972"/>
              <a:gd name="connsiteY13" fmla="*/ 4141793 h 5486398"/>
              <a:gd name="connsiteX14" fmla="*/ 1344604 w 5489972"/>
              <a:gd name="connsiteY14" fmla="*/ 4987365 h 5486398"/>
              <a:gd name="connsiteX15" fmla="*/ 499033 w 5489972"/>
              <a:gd name="connsiteY15" fmla="*/ 4987365 h 5486398"/>
              <a:gd name="connsiteX16" fmla="*/ 4145368 w 5489972"/>
              <a:gd name="connsiteY16" fmla="*/ 2761196 h 5486398"/>
              <a:gd name="connsiteX17" fmla="*/ 5489972 w 5489972"/>
              <a:gd name="connsiteY17" fmla="*/ 2761196 h 5486398"/>
              <a:gd name="connsiteX18" fmla="*/ 5489972 w 5489972"/>
              <a:gd name="connsiteY18" fmla="*/ 4105800 h 5486398"/>
              <a:gd name="connsiteX19" fmla="*/ 4145368 w 5489972"/>
              <a:gd name="connsiteY19" fmla="*/ 4105800 h 5486398"/>
              <a:gd name="connsiteX20" fmla="*/ 2763579 w 5489972"/>
              <a:gd name="connsiteY20" fmla="*/ 2761196 h 5486398"/>
              <a:gd name="connsiteX21" fmla="*/ 4108183 w 5489972"/>
              <a:gd name="connsiteY21" fmla="*/ 2761196 h 5486398"/>
              <a:gd name="connsiteX22" fmla="*/ 4108183 w 5489972"/>
              <a:gd name="connsiteY22" fmla="*/ 4105800 h 5486398"/>
              <a:gd name="connsiteX23" fmla="*/ 2763579 w 5489972"/>
              <a:gd name="connsiteY23" fmla="*/ 4105800 h 5486398"/>
              <a:gd name="connsiteX24" fmla="*/ 1381789 w 5489972"/>
              <a:gd name="connsiteY24" fmla="*/ 2761196 h 5486398"/>
              <a:gd name="connsiteX25" fmla="*/ 2726393 w 5489972"/>
              <a:gd name="connsiteY25" fmla="*/ 2761196 h 5486398"/>
              <a:gd name="connsiteX26" fmla="*/ 2726393 w 5489972"/>
              <a:gd name="connsiteY26" fmla="*/ 4105802 h 5486398"/>
              <a:gd name="connsiteX27" fmla="*/ 1381789 w 5489972"/>
              <a:gd name="connsiteY27" fmla="*/ 4105802 h 5486398"/>
              <a:gd name="connsiteX28" fmla="*/ 0 w 5489972"/>
              <a:gd name="connsiteY28" fmla="*/ 2761196 h 5486398"/>
              <a:gd name="connsiteX29" fmla="*/ 1344604 w 5489972"/>
              <a:gd name="connsiteY29" fmla="*/ 2761196 h 5486398"/>
              <a:gd name="connsiteX30" fmla="*/ 1344604 w 5489972"/>
              <a:gd name="connsiteY30" fmla="*/ 4105802 h 5486398"/>
              <a:gd name="connsiteX31" fmla="*/ 0 w 5489972"/>
              <a:gd name="connsiteY31" fmla="*/ 4105802 h 5486398"/>
              <a:gd name="connsiteX32" fmla="*/ 2763579 w 5489972"/>
              <a:gd name="connsiteY32" fmla="*/ 1380599 h 5486398"/>
              <a:gd name="connsiteX33" fmla="*/ 4108183 w 5489972"/>
              <a:gd name="connsiteY33" fmla="*/ 1380599 h 5486398"/>
              <a:gd name="connsiteX34" fmla="*/ 4108183 w 5489972"/>
              <a:gd name="connsiteY34" fmla="*/ 2725202 h 5486398"/>
              <a:gd name="connsiteX35" fmla="*/ 2763579 w 5489972"/>
              <a:gd name="connsiteY35" fmla="*/ 2725202 h 5486398"/>
              <a:gd name="connsiteX36" fmla="*/ 1381789 w 5489972"/>
              <a:gd name="connsiteY36" fmla="*/ 1380599 h 5486398"/>
              <a:gd name="connsiteX37" fmla="*/ 2726393 w 5489972"/>
              <a:gd name="connsiteY37" fmla="*/ 1380599 h 5486398"/>
              <a:gd name="connsiteX38" fmla="*/ 2726393 w 5489972"/>
              <a:gd name="connsiteY38" fmla="*/ 2725202 h 5486398"/>
              <a:gd name="connsiteX39" fmla="*/ 1381789 w 5489972"/>
              <a:gd name="connsiteY39" fmla="*/ 2725202 h 5486398"/>
              <a:gd name="connsiteX40" fmla="*/ 4145368 w 5489972"/>
              <a:gd name="connsiteY40" fmla="*/ 1380598 h 5486398"/>
              <a:gd name="connsiteX41" fmla="*/ 5489972 w 5489972"/>
              <a:gd name="connsiteY41" fmla="*/ 1380598 h 5486398"/>
              <a:gd name="connsiteX42" fmla="*/ 5489972 w 5489972"/>
              <a:gd name="connsiteY42" fmla="*/ 2725202 h 5486398"/>
              <a:gd name="connsiteX43" fmla="*/ 4145368 w 5489972"/>
              <a:gd name="connsiteY43" fmla="*/ 2725202 h 5486398"/>
              <a:gd name="connsiteX44" fmla="*/ 0 w 5489972"/>
              <a:gd name="connsiteY44" fmla="*/ 1380598 h 5486398"/>
              <a:gd name="connsiteX45" fmla="*/ 1344604 w 5489972"/>
              <a:gd name="connsiteY45" fmla="*/ 1380598 h 5486398"/>
              <a:gd name="connsiteX46" fmla="*/ 1344604 w 5489972"/>
              <a:gd name="connsiteY46" fmla="*/ 2725202 h 5486398"/>
              <a:gd name="connsiteX47" fmla="*/ 0 w 5489972"/>
              <a:gd name="connsiteY47" fmla="*/ 2725202 h 5486398"/>
              <a:gd name="connsiteX48" fmla="*/ 4145368 w 5489972"/>
              <a:gd name="connsiteY48" fmla="*/ 585682 h 5486398"/>
              <a:gd name="connsiteX49" fmla="*/ 4904288 w 5489972"/>
              <a:gd name="connsiteY49" fmla="*/ 585682 h 5486398"/>
              <a:gd name="connsiteX50" fmla="*/ 4904288 w 5489972"/>
              <a:gd name="connsiteY50" fmla="*/ 1344602 h 5486398"/>
              <a:gd name="connsiteX51" fmla="*/ 4145368 w 5489972"/>
              <a:gd name="connsiteY51" fmla="*/ 1344602 h 5486398"/>
              <a:gd name="connsiteX52" fmla="*/ 382058 w 5489972"/>
              <a:gd name="connsiteY52" fmla="*/ 382058 h 5486398"/>
              <a:gd name="connsiteX53" fmla="*/ 1344603 w 5489972"/>
              <a:gd name="connsiteY53" fmla="*/ 382058 h 5486398"/>
              <a:gd name="connsiteX54" fmla="*/ 1344603 w 5489972"/>
              <a:gd name="connsiteY54" fmla="*/ 1344603 h 5486398"/>
              <a:gd name="connsiteX55" fmla="*/ 382058 w 5489972"/>
              <a:gd name="connsiteY55" fmla="*/ 1344603 h 5486398"/>
              <a:gd name="connsiteX56" fmla="*/ 2763579 w 5489972"/>
              <a:gd name="connsiteY56" fmla="*/ 0 h 5486398"/>
              <a:gd name="connsiteX57" fmla="*/ 4108183 w 5489972"/>
              <a:gd name="connsiteY57" fmla="*/ 0 h 5486398"/>
              <a:gd name="connsiteX58" fmla="*/ 4108183 w 5489972"/>
              <a:gd name="connsiteY58" fmla="*/ 1344605 h 5486398"/>
              <a:gd name="connsiteX59" fmla="*/ 2763579 w 5489972"/>
              <a:gd name="connsiteY59" fmla="*/ 1344605 h 5486398"/>
              <a:gd name="connsiteX60" fmla="*/ 1381789 w 5489972"/>
              <a:gd name="connsiteY60" fmla="*/ 0 h 5486398"/>
              <a:gd name="connsiteX61" fmla="*/ 2726393 w 5489972"/>
              <a:gd name="connsiteY61" fmla="*/ 0 h 5486398"/>
              <a:gd name="connsiteX62" fmla="*/ 2726393 w 5489972"/>
              <a:gd name="connsiteY62" fmla="*/ 1344605 h 5486398"/>
              <a:gd name="connsiteX63" fmla="*/ 1381789 w 5489972"/>
              <a:gd name="connsiteY63" fmla="*/ 1344605 h 548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489972" h="5486398">
                <a:moveTo>
                  <a:pt x="4145368" y="4141793"/>
                </a:moveTo>
                <a:lnTo>
                  <a:pt x="5169092" y="4141793"/>
                </a:lnTo>
                <a:lnTo>
                  <a:pt x="5169092" y="5165517"/>
                </a:lnTo>
                <a:lnTo>
                  <a:pt x="4145368" y="5165517"/>
                </a:lnTo>
                <a:close/>
                <a:moveTo>
                  <a:pt x="2763579" y="4141793"/>
                </a:moveTo>
                <a:lnTo>
                  <a:pt x="4108183" y="4141793"/>
                </a:lnTo>
                <a:lnTo>
                  <a:pt x="4108183" y="5486397"/>
                </a:lnTo>
                <a:lnTo>
                  <a:pt x="2763579" y="5486397"/>
                </a:lnTo>
                <a:close/>
                <a:moveTo>
                  <a:pt x="1381789" y="4141793"/>
                </a:moveTo>
                <a:lnTo>
                  <a:pt x="2726393" y="4141793"/>
                </a:lnTo>
                <a:lnTo>
                  <a:pt x="2726393" y="5486398"/>
                </a:lnTo>
                <a:lnTo>
                  <a:pt x="1381789" y="5486398"/>
                </a:lnTo>
                <a:close/>
                <a:moveTo>
                  <a:pt x="499033" y="4141793"/>
                </a:moveTo>
                <a:lnTo>
                  <a:pt x="1344604" y="4141793"/>
                </a:lnTo>
                <a:lnTo>
                  <a:pt x="1344604" y="4987365"/>
                </a:lnTo>
                <a:lnTo>
                  <a:pt x="499033" y="4987365"/>
                </a:lnTo>
                <a:close/>
                <a:moveTo>
                  <a:pt x="4145368" y="2761196"/>
                </a:moveTo>
                <a:lnTo>
                  <a:pt x="5489972" y="2761196"/>
                </a:lnTo>
                <a:lnTo>
                  <a:pt x="5489972" y="4105800"/>
                </a:lnTo>
                <a:lnTo>
                  <a:pt x="4145368" y="4105800"/>
                </a:lnTo>
                <a:close/>
                <a:moveTo>
                  <a:pt x="2763579" y="2761196"/>
                </a:moveTo>
                <a:lnTo>
                  <a:pt x="4108183" y="2761196"/>
                </a:lnTo>
                <a:lnTo>
                  <a:pt x="4108183" y="4105800"/>
                </a:lnTo>
                <a:lnTo>
                  <a:pt x="2763579" y="4105800"/>
                </a:lnTo>
                <a:close/>
                <a:moveTo>
                  <a:pt x="1381789" y="2761196"/>
                </a:moveTo>
                <a:lnTo>
                  <a:pt x="2726393" y="2761196"/>
                </a:lnTo>
                <a:lnTo>
                  <a:pt x="2726393" y="4105802"/>
                </a:lnTo>
                <a:lnTo>
                  <a:pt x="1381789" y="4105802"/>
                </a:lnTo>
                <a:close/>
                <a:moveTo>
                  <a:pt x="0" y="2761196"/>
                </a:moveTo>
                <a:lnTo>
                  <a:pt x="1344604" y="2761196"/>
                </a:lnTo>
                <a:lnTo>
                  <a:pt x="1344604" y="4105802"/>
                </a:lnTo>
                <a:lnTo>
                  <a:pt x="0" y="4105802"/>
                </a:lnTo>
                <a:close/>
                <a:moveTo>
                  <a:pt x="2763579" y="1380599"/>
                </a:moveTo>
                <a:lnTo>
                  <a:pt x="4108183" y="1380599"/>
                </a:lnTo>
                <a:lnTo>
                  <a:pt x="4108183" y="2725202"/>
                </a:lnTo>
                <a:lnTo>
                  <a:pt x="2763579" y="2725202"/>
                </a:lnTo>
                <a:close/>
                <a:moveTo>
                  <a:pt x="1381789" y="1380599"/>
                </a:moveTo>
                <a:lnTo>
                  <a:pt x="2726393" y="1380599"/>
                </a:lnTo>
                <a:lnTo>
                  <a:pt x="2726393" y="2725202"/>
                </a:lnTo>
                <a:lnTo>
                  <a:pt x="1381789" y="2725202"/>
                </a:lnTo>
                <a:close/>
                <a:moveTo>
                  <a:pt x="4145368" y="1380598"/>
                </a:moveTo>
                <a:lnTo>
                  <a:pt x="5489972" y="1380598"/>
                </a:lnTo>
                <a:lnTo>
                  <a:pt x="5489972" y="2725202"/>
                </a:lnTo>
                <a:lnTo>
                  <a:pt x="4145368" y="2725202"/>
                </a:lnTo>
                <a:close/>
                <a:moveTo>
                  <a:pt x="0" y="1380598"/>
                </a:moveTo>
                <a:lnTo>
                  <a:pt x="1344604" y="1380598"/>
                </a:lnTo>
                <a:lnTo>
                  <a:pt x="1344604" y="2725202"/>
                </a:lnTo>
                <a:lnTo>
                  <a:pt x="0" y="2725202"/>
                </a:lnTo>
                <a:close/>
                <a:moveTo>
                  <a:pt x="4145368" y="585682"/>
                </a:moveTo>
                <a:lnTo>
                  <a:pt x="4904288" y="585682"/>
                </a:lnTo>
                <a:lnTo>
                  <a:pt x="4904288" y="1344602"/>
                </a:lnTo>
                <a:lnTo>
                  <a:pt x="4145368" y="1344602"/>
                </a:lnTo>
                <a:close/>
                <a:moveTo>
                  <a:pt x="382058" y="382058"/>
                </a:moveTo>
                <a:lnTo>
                  <a:pt x="1344603" y="382058"/>
                </a:lnTo>
                <a:lnTo>
                  <a:pt x="1344603" y="1344603"/>
                </a:lnTo>
                <a:lnTo>
                  <a:pt x="382058" y="1344603"/>
                </a:lnTo>
                <a:close/>
                <a:moveTo>
                  <a:pt x="2763579" y="0"/>
                </a:moveTo>
                <a:lnTo>
                  <a:pt x="4108183" y="0"/>
                </a:lnTo>
                <a:lnTo>
                  <a:pt x="4108183" y="1344605"/>
                </a:lnTo>
                <a:lnTo>
                  <a:pt x="2763579" y="1344605"/>
                </a:lnTo>
                <a:close/>
                <a:moveTo>
                  <a:pt x="1381789" y="0"/>
                </a:moveTo>
                <a:lnTo>
                  <a:pt x="2726393" y="0"/>
                </a:lnTo>
                <a:lnTo>
                  <a:pt x="2726393" y="1344605"/>
                </a:lnTo>
                <a:lnTo>
                  <a:pt x="1381789" y="134460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59BE870-06D4-0B75-9F9E-6F33EDF42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1A43F50-E0DF-DF7D-9238-9F09ED757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9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0725486-4E0C-5D99-AC68-97AA0CE32F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8566" y="0"/>
            <a:ext cx="7403434" cy="6858000"/>
          </a:xfrm>
          <a:custGeom>
            <a:avLst/>
            <a:gdLst>
              <a:gd name="connsiteX0" fmla="*/ 0 w 7403434"/>
              <a:gd name="connsiteY0" fmla="*/ 0 h 6858000"/>
              <a:gd name="connsiteX1" fmla="*/ 6244381 w 7403434"/>
              <a:gd name="connsiteY1" fmla="*/ 0 h 6858000"/>
              <a:gd name="connsiteX2" fmla="*/ 7403434 w 7403434"/>
              <a:gd name="connsiteY2" fmla="*/ 1148305 h 6858000"/>
              <a:gd name="connsiteX3" fmla="*/ 7403434 w 7403434"/>
              <a:gd name="connsiteY3" fmla="*/ 5709695 h 6858000"/>
              <a:gd name="connsiteX4" fmla="*/ 6244381 w 7403434"/>
              <a:gd name="connsiteY4" fmla="*/ 6858000 h 6858000"/>
              <a:gd name="connsiteX5" fmla="*/ 0 w 7403434"/>
              <a:gd name="connsiteY5" fmla="*/ 6858000 h 6858000"/>
              <a:gd name="connsiteX6" fmla="*/ 3461095 w 7403434"/>
              <a:gd name="connsiteY6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3434" h="6858000">
                <a:moveTo>
                  <a:pt x="0" y="0"/>
                </a:moveTo>
                <a:lnTo>
                  <a:pt x="6244381" y="0"/>
                </a:lnTo>
                <a:lnTo>
                  <a:pt x="7403434" y="1148305"/>
                </a:lnTo>
                <a:lnTo>
                  <a:pt x="7403434" y="5709695"/>
                </a:lnTo>
                <a:lnTo>
                  <a:pt x="6244381" y="6858000"/>
                </a:lnTo>
                <a:lnTo>
                  <a:pt x="0" y="6858000"/>
                </a:lnTo>
                <a:lnTo>
                  <a:pt x="3461095" y="3429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448B8C9-99B6-29F9-94B8-C46C83E59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6DB7E9B-5FCA-8C0F-32A8-74A483808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66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819AC66-2E5C-9D63-79BB-B3263723E61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91200" y="0"/>
            <a:ext cx="6400800" cy="6858000"/>
          </a:xfrm>
          <a:custGeom>
            <a:avLst/>
            <a:gdLst>
              <a:gd name="connsiteX0" fmla="*/ 5931211 w 6400800"/>
              <a:gd name="connsiteY0" fmla="*/ 3590943 h 6858000"/>
              <a:gd name="connsiteX1" fmla="*/ 6400800 w 6400800"/>
              <a:gd name="connsiteY1" fmla="*/ 4060532 h 6858000"/>
              <a:gd name="connsiteX2" fmla="*/ 6400800 w 6400800"/>
              <a:gd name="connsiteY2" fmla="*/ 6858000 h 6858000"/>
              <a:gd name="connsiteX3" fmla="*/ 5020028 w 6400800"/>
              <a:gd name="connsiteY3" fmla="*/ 6858000 h 6858000"/>
              <a:gd name="connsiteX4" fmla="*/ 3842091 w 6400800"/>
              <a:gd name="connsiteY4" fmla="*/ 5680063 h 6858000"/>
              <a:gd name="connsiteX5" fmla="*/ 6400800 w 6400800"/>
              <a:gd name="connsiteY5" fmla="*/ 3056465 h 6858000"/>
              <a:gd name="connsiteX6" fmla="*/ 6400800 w 6400800"/>
              <a:gd name="connsiteY6" fmla="*/ 3801535 h 6858000"/>
              <a:gd name="connsiteX7" fmla="*/ 6028265 w 6400800"/>
              <a:gd name="connsiteY7" fmla="*/ 3429000 h 6858000"/>
              <a:gd name="connsiteX8" fmla="*/ 2929465 w 6400800"/>
              <a:gd name="connsiteY8" fmla="*/ 499533 h 6858000"/>
              <a:gd name="connsiteX9" fmla="*/ 5858932 w 6400800"/>
              <a:gd name="connsiteY9" fmla="*/ 3429000 h 6858000"/>
              <a:gd name="connsiteX10" fmla="*/ 2929465 w 6400800"/>
              <a:gd name="connsiteY10" fmla="*/ 6358467 h 6858000"/>
              <a:gd name="connsiteX11" fmla="*/ 0 w 6400800"/>
              <a:gd name="connsiteY11" fmla="*/ 3429000 h 6858000"/>
              <a:gd name="connsiteX12" fmla="*/ 5041212 w 6400800"/>
              <a:gd name="connsiteY12" fmla="*/ 0 h 6858000"/>
              <a:gd name="connsiteX13" fmla="*/ 6400800 w 6400800"/>
              <a:gd name="connsiteY13" fmla="*/ 0 h 6858000"/>
              <a:gd name="connsiteX14" fmla="*/ 6400800 w 6400800"/>
              <a:gd name="connsiteY14" fmla="*/ 2818652 h 6858000"/>
              <a:gd name="connsiteX15" fmla="*/ 5931211 w 6400800"/>
              <a:gd name="connsiteY15" fmla="*/ 3288241 h 6858000"/>
              <a:gd name="connsiteX16" fmla="*/ 3842091 w 6400800"/>
              <a:gd name="connsiteY16" fmla="*/ 11991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400800" h="6858000">
                <a:moveTo>
                  <a:pt x="5931211" y="3590943"/>
                </a:moveTo>
                <a:lnTo>
                  <a:pt x="6400800" y="4060532"/>
                </a:lnTo>
                <a:lnTo>
                  <a:pt x="6400800" y="6858000"/>
                </a:lnTo>
                <a:lnTo>
                  <a:pt x="5020028" y="6858000"/>
                </a:lnTo>
                <a:lnTo>
                  <a:pt x="3842091" y="5680063"/>
                </a:lnTo>
                <a:close/>
                <a:moveTo>
                  <a:pt x="6400800" y="3056465"/>
                </a:moveTo>
                <a:lnTo>
                  <a:pt x="6400800" y="3801535"/>
                </a:lnTo>
                <a:lnTo>
                  <a:pt x="6028265" y="3429000"/>
                </a:lnTo>
                <a:close/>
                <a:moveTo>
                  <a:pt x="2929465" y="499533"/>
                </a:moveTo>
                <a:lnTo>
                  <a:pt x="5858932" y="3429000"/>
                </a:lnTo>
                <a:lnTo>
                  <a:pt x="2929465" y="6358467"/>
                </a:lnTo>
                <a:lnTo>
                  <a:pt x="0" y="3429000"/>
                </a:lnTo>
                <a:close/>
                <a:moveTo>
                  <a:pt x="5041212" y="0"/>
                </a:moveTo>
                <a:lnTo>
                  <a:pt x="6400800" y="0"/>
                </a:lnTo>
                <a:lnTo>
                  <a:pt x="6400800" y="2818652"/>
                </a:lnTo>
                <a:lnTo>
                  <a:pt x="5931211" y="3288241"/>
                </a:lnTo>
                <a:lnTo>
                  <a:pt x="3842091" y="119912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91CAC95-7EC6-06BF-CEAF-8E457B69C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B1EA59F-A922-9A5B-AF3A-6CA6158588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64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BE2C8B-86FA-2D94-3D37-6DFEDF2F6E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400802" cy="6858000"/>
          </a:xfrm>
          <a:custGeom>
            <a:avLst/>
            <a:gdLst>
              <a:gd name="connsiteX0" fmla="*/ 444814 w 6400802"/>
              <a:gd name="connsiteY0" fmla="*/ 3590943 h 6858000"/>
              <a:gd name="connsiteX1" fmla="*/ 2533934 w 6400802"/>
              <a:gd name="connsiteY1" fmla="*/ 5680063 h 6858000"/>
              <a:gd name="connsiteX2" fmla="*/ 1355997 w 6400802"/>
              <a:gd name="connsiteY2" fmla="*/ 6858000 h 6858000"/>
              <a:gd name="connsiteX3" fmla="*/ 0 w 6400802"/>
              <a:gd name="connsiteY3" fmla="*/ 6858000 h 6858000"/>
              <a:gd name="connsiteX4" fmla="*/ 0 w 6400802"/>
              <a:gd name="connsiteY4" fmla="*/ 4035757 h 6858000"/>
              <a:gd name="connsiteX5" fmla="*/ 0 w 6400802"/>
              <a:gd name="connsiteY5" fmla="*/ 3056465 h 6858000"/>
              <a:gd name="connsiteX6" fmla="*/ 372535 w 6400802"/>
              <a:gd name="connsiteY6" fmla="*/ 3429000 h 6858000"/>
              <a:gd name="connsiteX7" fmla="*/ 0 w 6400802"/>
              <a:gd name="connsiteY7" fmla="*/ 3801535 h 6858000"/>
              <a:gd name="connsiteX8" fmla="*/ 3471335 w 6400802"/>
              <a:gd name="connsiteY8" fmla="*/ 499533 h 6858000"/>
              <a:gd name="connsiteX9" fmla="*/ 6400802 w 6400802"/>
              <a:gd name="connsiteY9" fmla="*/ 3429000 h 6858000"/>
              <a:gd name="connsiteX10" fmla="*/ 3471335 w 6400802"/>
              <a:gd name="connsiteY10" fmla="*/ 6358467 h 6858000"/>
              <a:gd name="connsiteX11" fmla="*/ 541868 w 6400802"/>
              <a:gd name="connsiteY11" fmla="*/ 3429000 h 6858000"/>
              <a:gd name="connsiteX12" fmla="*/ 0 w 6400802"/>
              <a:gd name="connsiteY12" fmla="*/ 0 h 6858000"/>
              <a:gd name="connsiteX13" fmla="*/ 1334813 w 6400802"/>
              <a:gd name="connsiteY13" fmla="*/ 0 h 6858000"/>
              <a:gd name="connsiteX14" fmla="*/ 2533934 w 6400802"/>
              <a:gd name="connsiteY14" fmla="*/ 1199121 h 6858000"/>
              <a:gd name="connsiteX15" fmla="*/ 444814 w 6400802"/>
              <a:gd name="connsiteY15" fmla="*/ 3288241 h 6858000"/>
              <a:gd name="connsiteX16" fmla="*/ 0 w 6400802"/>
              <a:gd name="connsiteY16" fmla="*/ 28434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400802" h="6858000">
                <a:moveTo>
                  <a:pt x="444814" y="3590943"/>
                </a:moveTo>
                <a:lnTo>
                  <a:pt x="2533934" y="5680063"/>
                </a:lnTo>
                <a:lnTo>
                  <a:pt x="1355997" y="6858000"/>
                </a:lnTo>
                <a:lnTo>
                  <a:pt x="0" y="6858000"/>
                </a:lnTo>
                <a:lnTo>
                  <a:pt x="0" y="4035757"/>
                </a:lnTo>
                <a:close/>
                <a:moveTo>
                  <a:pt x="0" y="3056465"/>
                </a:moveTo>
                <a:lnTo>
                  <a:pt x="372535" y="3429000"/>
                </a:lnTo>
                <a:lnTo>
                  <a:pt x="0" y="3801535"/>
                </a:lnTo>
                <a:close/>
                <a:moveTo>
                  <a:pt x="3471335" y="499533"/>
                </a:moveTo>
                <a:lnTo>
                  <a:pt x="6400802" y="3429000"/>
                </a:lnTo>
                <a:lnTo>
                  <a:pt x="3471335" y="6358467"/>
                </a:lnTo>
                <a:lnTo>
                  <a:pt x="541868" y="3429000"/>
                </a:lnTo>
                <a:close/>
                <a:moveTo>
                  <a:pt x="0" y="0"/>
                </a:moveTo>
                <a:lnTo>
                  <a:pt x="1334813" y="0"/>
                </a:lnTo>
                <a:lnTo>
                  <a:pt x="2533934" y="1199121"/>
                </a:lnTo>
                <a:lnTo>
                  <a:pt x="444814" y="3288241"/>
                </a:lnTo>
                <a:lnTo>
                  <a:pt x="0" y="284342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B36B8C7-7AEB-2021-D9FF-EA3BCB408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4B24B79-D040-C14E-9CC5-3D2194A6E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83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CB75B41-E058-FD8F-E2E6-C40A68B676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764408"/>
            <a:ext cx="12192000" cy="3016385"/>
          </a:xfrm>
          <a:custGeom>
            <a:avLst/>
            <a:gdLst>
              <a:gd name="connsiteX0" fmla="*/ 0 w 12192000"/>
              <a:gd name="connsiteY0" fmla="*/ 0 h 3016385"/>
              <a:gd name="connsiteX1" fmla="*/ 12192000 w 12192000"/>
              <a:gd name="connsiteY1" fmla="*/ 0 h 3016385"/>
              <a:gd name="connsiteX2" fmla="*/ 12192000 w 12192000"/>
              <a:gd name="connsiteY2" fmla="*/ 3016385 h 3016385"/>
              <a:gd name="connsiteX3" fmla="*/ 0 w 12192000"/>
              <a:gd name="connsiteY3" fmla="*/ 3016385 h 301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16385">
                <a:moveTo>
                  <a:pt x="0" y="0"/>
                </a:moveTo>
                <a:lnTo>
                  <a:pt x="12192000" y="0"/>
                </a:lnTo>
                <a:lnTo>
                  <a:pt x="12192000" y="3016385"/>
                </a:lnTo>
                <a:lnTo>
                  <a:pt x="0" y="301638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DF14417-9D3A-D4CA-2319-99F27503F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77A84EB-9066-2C15-F676-80BFDD6FE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24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CA3DEA-737B-5999-403B-28A24F838B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334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926FB46-3CB9-29F0-F4BE-03BEAA831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929C293-AD8A-C94E-467B-A4EB99783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98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68FBA42-9BB2-3DBA-ED94-A700B34D1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953EE38-256D-D30C-A6C5-866F60704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444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CA3DEA-737B-5999-403B-28A24F838B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58000" y="0"/>
            <a:ext cx="5334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135EDD4-F076-3A34-1014-ABE55546FE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D8DD7905-28FD-9714-9846-436717203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83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0663D30-6C31-9730-C58C-4907F15BB7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77952" y="218960"/>
            <a:ext cx="4693186" cy="6420080"/>
          </a:xfrm>
          <a:custGeom>
            <a:avLst/>
            <a:gdLst>
              <a:gd name="connsiteX0" fmla="*/ 1486005 w 4693186"/>
              <a:gd name="connsiteY0" fmla="*/ 3459505 h 6420080"/>
              <a:gd name="connsiteX1" fmla="*/ 1759419 w 4693186"/>
              <a:gd name="connsiteY1" fmla="*/ 3572756 h 6420080"/>
              <a:gd name="connsiteX2" fmla="*/ 2853041 w 4693186"/>
              <a:gd name="connsiteY2" fmla="*/ 4666378 h 6420080"/>
              <a:gd name="connsiteX3" fmla="*/ 2853041 w 4693186"/>
              <a:gd name="connsiteY3" fmla="*/ 5213207 h 6420080"/>
              <a:gd name="connsiteX4" fmla="*/ 1759419 w 4693186"/>
              <a:gd name="connsiteY4" fmla="*/ 6306829 h 6420080"/>
              <a:gd name="connsiteX5" fmla="*/ 1212591 w 4693186"/>
              <a:gd name="connsiteY5" fmla="*/ 6306829 h 6420080"/>
              <a:gd name="connsiteX6" fmla="*/ 118968 w 4693186"/>
              <a:gd name="connsiteY6" fmla="*/ 5213206 h 6420080"/>
              <a:gd name="connsiteX7" fmla="*/ 118969 w 4693186"/>
              <a:gd name="connsiteY7" fmla="*/ 4666378 h 6420080"/>
              <a:gd name="connsiteX8" fmla="*/ 1212591 w 4693186"/>
              <a:gd name="connsiteY8" fmla="*/ 3572756 h 6420080"/>
              <a:gd name="connsiteX9" fmla="*/ 1486005 w 4693186"/>
              <a:gd name="connsiteY9" fmla="*/ 3459505 h 6420080"/>
              <a:gd name="connsiteX10" fmla="*/ 3212899 w 4693186"/>
              <a:gd name="connsiteY10" fmla="*/ 1732609 h 6420080"/>
              <a:gd name="connsiteX11" fmla="*/ 3486313 w 4693186"/>
              <a:gd name="connsiteY11" fmla="*/ 1845862 h 6420080"/>
              <a:gd name="connsiteX12" fmla="*/ 4579934 w 4693186"/>
              <a:gd name="connsiteY12" fmla="*/ 2939484 h 6420080"/>
              <a:gd name="connsiteX13" fmla="*/ 4579934 w 4693186"/>
              <a:gd name="connsiteY13" fmla="*/ 3486312 h 6420080"/>
              <a:gd name="connsiteX14" fmla="*/ 3486312 w 4693186"/>
              <a:gd name="connsiteY14" fmla="*/ 4579935 h 6420080"/>
              <a:gd name="connsiteX15" fmla="*/ 2939483 w 4693186"/>
              <a:gd name="connsiteY15" fmla="*/ 4579935 h 6420080"/>
              <a:gd name="connsiteX16" fmla="*/ 1845861 w 4693186"/>
              <a:gd name="connsiteY16" fmla="*/ 3486313 h 6420080"/>
              <a:gd name="connsiteX17" fmla="*/ 1845862 w 4693186"/>
              <a:gd name="connsiteY17" fmla="*/ 2939485 h 6420080"/>
              <a:gd name="connsiteX18" fmla="*/ 2939484 w 4693186"/>
              <a:gd name="connsiteY18" fmla="*/ 1845862 h 6420080"/>
              <a:gd name="connsiteX19" fmla="*/ 3212899 w 4693186"/>
              <a:gd name="connsiteY19" fmla="*/ 1732609 h 6420080"/>
              <a:gd name="connsiteX20" fmla="*/ 1480290 w 4693186"/>
              <a:gd name="connsiteY20" fmla="*/ 0 h 6420080"/>
              <a:gd name="connsiteX21" fmla="*/ 1753703 w 4693186"/>
              <a:gd name="connsiteY21" fmla="*/ 113253 h 6420080"/>
              <a:gd name="connsiteX22" fmla="*/ 2847325 w 4693186"/>
              <a:gd name="connsiteY22" fmla="*/ 1206875 h 6420080"/>
              <a:gd name="connsiteX23" fmla="*/ 2847325 w 4693186"/>
              <a:gd name="connsiteY23" fmla="*/ 1753703 h 6420080"/>
              <a:gd name="connsiteX24" fmla="*/ 1753703 w 4693186"/>
              <a:gd name="connsiteY24" fmla="*/ 2847326 h 6420080"/>
              <a:gd name="connsiteX25" fmla="*/ 1206875 w 4693186"/>
              <a:gd name="connsiteY25" fmla="*/ 2847326 h 6420080"/>
              <a:gd name="connsiteX26" fmla="*/ 113253 w 4693186"/>
              <a:gd name="connsiteY26" fmla="*/ 1753704 h 6420080"/>
              <a:gd name="connsiteX27" fmla="*/ 113253 w 4693186"/>
              <a:gd name="connsiteY27" fmla="*/ 1206875 h 6420080"/>
              <a:gd name="connsiteX28" fmla="*/ 1206875 w 4693186"/>
              <a:gd name="connsiteY28" fmla="*/ 113253 h 6420080"/>
              <a:gd name="connsiteX29" fmla="*/ 1480290 w 4693186"/>
              <a:gd name="connsiteY29" fmla="*/ 0 h 64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693186" h="6420080">
                <a:moveTo>
                  <a:pt x="1486005" y="3459505"/>
                </a:moveTo>
                <a:cubicBezTo>
                  <a:pt x="1584961" y="3459504"/>
                  <a:pt x="1683918" y="3497255"/>
                  <a:pt x="1759419" y="3572756"/>
                </a:cubicBezTo>
                <a:lnTo>
                  <a:pt x="2853041" y="4666378"/>
                </a:lnTo>
                <a:cubicBezTo>
                  <a:pt x="3004043" y="4817380"/>
                  <a:pt x="3004043" y="5062203"/>
                  <a:pt x="2853041" y="5213207"/>
                </a:cubicBezTo>
                <a:lnTo>
                  <a:pt x="1759419" y="6306829"/>
                </a:lnTo>
                <a:cubicBezTo>
                  <a:pt x="1608416" y="6457831"/>
                  <a:pt x="1363594" y="6457831"/>
                  <a:pt x="1212591" y="6306829"/>
                </a:cubicBezTo>
                <a:lnTo>
                  <a:pt x="118968" y="5213206"/>
                </a:lnTo>
                <a:cubicBezTo>
                  <a:pt x="-32034" y="5062203"/>
                  <a:pt x="-32034" y="4817380"/>
                  <a:pt x="118969" y="4666378"/>
                </a:cubicBezTo>
                <a:lnTo>
                  <a:pt x="1212591" y="3572756"/>
                </a:lnTo>
                <a:cubicBezTo>
                  <a:pt x="1288092" y="3497255"/>
                  <a:pt x="1387048" y="3459505"/>
                  <a:pt x="1486005" y="3459505"/>
                </a:cubicBezTo>
                <a:close/>
                <a:moveTo>
                  <a:pt x="3212899" y="1732609"/>
                </a:moveTo>
                <a:cubicBezTo>
                  <a:pt x="3311855" y="1732610"/>
                  <a:pt x="3410812" y="1770361"/>
                  <a:pt x="3486313" y="1845862"/>
                </a:cubicBezTo>
                <a:lnTo>
                  <a:pt x="4579934" y="2939484"/>
                </a:lnTo>
                <a:cubicBezTo>
                  <a:pt x="4730937" y="3090486"/>
                  <a:pt x="4730937" y="3335309"/>
                  <a:pt x="4579934" y="3486312"/>
                </a:cubicBezTo>
                <a:lnTo>
                  <a:pt x="3486312" y="4579935"/>
                </a:lnTo>
                <a:cubicBezTo>
                  <a:pt x="3335309" y="4730937"/>
                  <a:pt x="3090486" y="4730937"/>
                  <a:pt x="2939483" y="4579935"/>
                </a:cubicBezTo>
                <a:lnTo>
                  <a:pt x="1845861" y="3486313"/>
                </a:lnTo>
                <a:cubicBezTo>
                  <a:pt x="1694859" y="3335310"/>
                  <a:pt x="1694859" y="3090487"/>
                  <a:pt x="1845862" y="2939485"/>
                </a:cubicBezTo>
                <a:lnTo>
                  <a:pt x="2939484" y="1845862"/>
                </a:lnTo>
                <a:cubicBezTo>
                  <a:pt x="3014985" y="1770360"/>
                  <a:pt x="3113941" y="1732610"/>
                  <a:pt x="3212899" y="1732609"/>
                </a:cubicBezTo>
                <a:close/>
                <a:moveTo>
                  <a:pt x="1480290" y="0"/>
                </a:moveTo>
                <a:cubicBezTo>
                  <a:pt x="1579246" y="1"/>
                  <a:pt x="1678203" y="37752"/>
                  <a:pt x="1753703" y="113253"/>
                </a:cubicBezTo>
                <a:lnTo>
                  <a:pt x="2847325" y="1206875"/>
                </a:lnTo>
                <a:cubicBezTo>
                  <a:pt x="2998328" y="1357877"/>
                  <a:pt x="2998328" y="1602700"/>
                  <a:pt x="2847325" y="1753703"/>
                </a:cubicBezTo>
                <a:lnTo>
                  <a:pt x="1753703" y="2847326"/>
                </a:lnTo>
                <a:cubicBezTo>
                  <a:pt x="1602700" y="2998328"/>
                  <a:pt x="1357877" y="2998328"/>
                  <a:pt x="1206875" y="2847326"/>
                </a:cubicBezTo>
                <a:lnTo>
                  <a:pt x="113253" y="1753704"/>
                </a:lnTo>
                <a:cubicBezTo>
                  <a:pt x="-37750" y="1602701"/>
                  <a:pt x="-37750" y="1357878"/>
                  <a:pt x="113253" y="1206875"/>
                </a:cubicBezTo>
                <a:lnTo>
                  <a:pt x="1206875" y="113253"/>
                </a:lnTo>
                <a:cubicBezTo>
                  <a:pt x="1282377" y="37751"/>
                  <a:pt x="1381333" y="1"/>
                  <a:pt x="1480290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E7DB28E-CC54-2786-1B6C-86ECA3882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64EB04B-DB71-8C04-264F-49BCD2FDD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98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DD4E2A-89E6-6D7A-5AD0-95A42E03B2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1685" y="218960"/>
            <a:ext cx="4693186" cy="6420080"/>
          </a:xfrm>
          <a:custGeom>
            <a:avLst/>
            <a:gdLst>
              <a:gd name="connsiteX0" fmla="*/ 3207183 w 4693186"/>
              <a:gd name="connsiteY0" fmla="*/ 3459504 h 6420080"/>
              <a:gd name="connsiteX1" fmla="*/ 3480597 w 4693186"/>
              <a:gd name="connsiteY1" fmla="*/ 3572756 h 6420080"/>
              <a:gd name="connsiteX2" fmla="*/ 4574219 w 4693186"/>
              <a:gd name="connsiteY2" fmla="*/ 4666378 h 6420080"/>
              <a:gd name="connsiteX3" fmla="*/ 4574219 w 4693186"/>
              <a:gd name="connsiteY3" fmla="*/ 5213206 h 6420080"/>
              <a:gd name="connsiteX4" fmla="*/ 3480597 w 4693186"/>
              <a:gd name="connsiteY4" fmla="*/ 6306828 h 6420080"/>
              <a:gd name="connsiteX5" fmla="*/ 2933769 w 4693186"/>
              <a:gd name="connsiteY5" fmla="*/ 6306828 h 6420080"/>
              <a:gd name="connsiteX6" fmla="*/ 1840147 w 4693186"/>
              <a:gd name="connsiteY6" fmla="*/ 5213206 h 6420080"/>
              <a:gd name="connsiteX7" fmla="*/ 1840147 w 4693186"/>
              <a:gd name="connsiteY7" fmla="*/ 4666378 h 6420080"/>
              <a:gd name="connsiteX8" fmla="*/ 2933769 w 4693186"/>
              <a:gd name="connsiteY8" fmla="*/ 3572756 h 6420080"/>
              <a:gd name="connsiteX9" fmla="*/ 3207183 w 4693186"/>
              <a:gd name="connsiteY9" fmla="*/ 3459504 h 6420080"/>
              <a:gd name="connsiteX10" fmla="*/ 1480289 w 4693186"/>
              <a:gd name="connsiteY10" fmla="*/ 1732610 h 6420080"/>
              <a:gd name="connsiteX11" fmla="*/ 1753703 w 4693186"/>
              <a:gd name="connsiteY11" fmla="*/ 1845861 h 6420080"/>
              <a:gd name="connsiteX12" fmla="*/ 2847325 w 4693186"/>
              <a:gd name="connsiteY12" fmla="*/ 2939484 h 6420080"/>
              <a:gd name="connsiteX13" fmla="*/ 2847325 w 4693186"/>
              <a:gd name="connsiteY13" fmla="*/ 3486312 h 6420080"/>
              <a:gd name="connsiteX14" fmla="*/ 1753704 w 4693186"/>
              <a:gd name="connsiteY14" fmla="*/ 4579934 h 6420080"/>
              <a:gd name="connsiteX15" fmla="*/ 1206875 w 4693186"/>
              <a:gd name="connsiteY15" fmla="*/ 4579934 h 6420080"/>
              <a:gd name="connsiteX16" fmla="*/ 113253 w 4693186"/>
              <a:gd name="connsiteY16" fmla="*/ 3486311 h 6420080"/>
              <a:gd name="connsiteX17" fmla="*/ 113253 w 4693186"/>
              <a:gd name="connsiteY17" fmla="*/ 2939483 h 6420080"/>
              <a:gd name="connsiteX18" fmla="*/ 1206875 w 4693186"/>
              <a:gd name="connsiteY18" fmla="*/ 1845861 h 6420080"/>
              <a:gd name="connsiteX19" fmla="*/ 1480289 w 4693186"/>
              <a:gd name="connsiteY19" fmla="*/ 1732610 h 6420080"/>
              <a:gd name="connsiteX20" fmla="*/ 3212898 w 4693186"/>
              <a:gd name="connsiteY20" fmla="*/ 0 h 6420080"/>
              <a:gd name="connsiteX21" fmla="*/ 3486312 w 4693186"/>
              <a:gd name="connsiteY21" fmla="*/ 113252 h 6420080"/>
              <a:gd name="connsiteX22" fmla="*/ 4579934 w 4693186"/>
              <a:gd name="connsiteY22" fmla="*/ 1206875 h 6420080"/>
              <a:gd name="connsiteX23" fmla="*/ 4579934 w 4693186"/>
              <a:gd name="connsiteY23" fmla="*/ 1753703 h 6420080"/>
              <a:gd name="connsiteX24" fmla="*/ 3486312 w 4693186"/>
              <a:gd name="connsiteY24" fmla="*/ 2847325 h 6420080"/>
              <a:gd name="connsiteX25" fmla="*/ 2939484 w 4693186"/>
              <a:gd name="connsiteY25" fmla="*/ 2847325 h 6420080"/>
              <a:gd name="connsiteX26" fmla="*/ 1845861 w 4693186"/>
              <a:gd name="connsiteY26" fmla="*/ 1753703 h 6420080"/>
              <a:gd name="connsiteX27" fmla="*/ 1845861 w 4693186"/>
              <a:gd name="connsiteY27" fmla="*/ 1206874 h 6420080"/>
              <a:gd name="connsiteX28" fmla="*/ 2939484 w 4693186"/>
              <a:gd name="connsiteY28" fmla="*/ 113252 h 6420080"/>
              <a:gd name="connsiteX29" fmla="*/ 3212898 w 4693186"/>
              <a:gd name="connsiteY29" fmla="*/ 0 h 64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693186" h="6420080">
                <a:moveTo>
                  <a:pt x="3207183" y="3459504"/>
                </a:moveTo>
                <a:cubicBezTo>
                  <a:pt x="3306140" y="3459504"/>
                  <a:pt x="3405096" y="3497255"/>
                  <a:pt x="3480597" y="3572756"/>
                </a:cubicBezTo>
                <a:lnTo>
                  <a:pt x="4574219" y="4666378"/>
                </a:lnTo>
                <a:cubicBezTo>
                  <a:pt x="4725222" y="4817381"/>
                  <a:pt x="4725222" y="5062204"/>
                  <a:pt x="4574219" y="5213206"/>
                </a:cubicBezTo>
                <a:lnTo>
                  <a:pt x="3480597" y="6306828"/>
                </a:lnTo>
                <a:cubicBezTo>
                  <a:pt x="3329595" y="6457831"/>
                  <a:pt x="3084772" y="6457831"/>
                  <a:pt x="2933769" y="6306828"/>
                </a:cubicBezTo>
                <a:lnTo>
                  <a:pt x="1840147" y="5213206"/>
                </a:lnTo>
                <a:cubicBezTo>
                  <a:pt x="1689145" y="5062204"/>
                  <a:pt x="1689145" y="4817381"/>
                  <a:pt x="1840147" y="4666378"/>
                </a:cubicBezTo>
                <a:lnTo>
                  <a:pt x="2933769" y="3572756"/>
                </a:lnTo>
                <a:cubicBezTo>
                  <a:pt x="3009271" y="3497255"/>
                  <a:pt x="3108228" y="3459504"/>
                  <a:pt x="3207183" y="3459504"/>
                </a:cubicBezTo>
                <a:close/>
                <a:moveTo>
                  <a:pt x="1480289" y="1732610"/>
                </a:moveTo>
                <a:cubicBezTo>
                  <a:pt x="1579245" y="1732610"/>
                  <a:pt x="1678201" y="1770360"/>
                  <a:pt x="1753703" y="1845861"/>
                </a:cubicBezTo>
                <a:lnTo>
                  <a:pt x="2847325" y="2939484"/>
                </a:lnTo>
                <a:cubicBezTo>
                  <a:pt x="2998328" y="3090486"/>
                  <a:pt x="2998328" y="3335309"/>
                  <a:pt x="2847325" y="3486312"/>
                </a:cubicBezTo>
                <a:lnTo>
                  <a:pt x="1753704" y="4579934"/>
                </a:lnTo>
                <a:cubicBezTo>
                  <a:pt x="1602701" y="4730937"/>
                  <a:pt x="1357878" y="4730937"/>
                  <a:pt x="1206875" y="4579934"/>
                </a:cubicBezTo>
                <a:lnTo>
                  <a:pt x="113253" y="3486311"/>
                </a:lnTo>
                <a:cubicBezTo>
                  <a:pt x="-37750" y="3335309"/>
                  <a:pt x="-37750" y="3090486"/>
                  <a:pt x="113253" y="2939483"/>
                </a:cubicBezTo>
                <a:lnTo>
                  <a:pt x="1206875" y="1845861"/>
                </a:lnTo>
                <a:cubicBezTo>
                  <a:pt x="1282376" y="1770360"/>
                  <a:pt x="1381332" y="1732610"/>
                  <a:pt x="1480289" y="1732610"/>
                </a:cubicBezTo>
                <a:close/>
                <a:moveTo>
                  <a:pt x="3212898" y="0"/>
                </a:moveTo>
                <a:cubicBezTo>
                  <a:pt x="3311854" y="0"/>
                  <a:pt x="3410810" y="37751"/>
                  <a:pt x="3486312" y="113252"/>
                </a:cubicBezTo>
                <a:lnTo>
                  <a:pt x="4579934" y="1206875"/>
                </a:lnTo>
                <a:cubicBezTo>
                  <a:pt x="4730937" y="1357878"/>
                  <a:pt x="4730937" y="1602701"/>
                  <a:pt x="4579934" y="1753703"/>
                </a:cubicBezTo>
                <a:lnTo>
                  <a:pt x="3486312" y="2847325"/>
                </a:lnTo>
                <a:cubicBezTo>
                  <a:pt x="3335310" y="2998328"/>
                  <a:pt x="3090487" y="2998328"/>
                  <a:pt x="2939484" y="2847325"/>
                </a:cubicBezTo>
                <a:lnTo>
                  <a:pt x="1845861" y="1753703"/>
                </a:lnTo>
                <a:cubicBezTo>
                  <a:pt x="1694859" y="1602700"/>
                  <a:pt x="1694859" y="1357877"/>
                  <a:pt x="1845861" y="1206874"/>
                </a:cubicBezTo>
                <a:lnTo>
                  <a:pt x="2939484" y="113252"/>
                </a:lnTo>
                <a:cubicBezTo>
                  <a:pt x="3014985" y="37751"/>
                  <a:pt x="3113941" y="0"/>
                  <a:pt x="321289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9357CC0-2C37-0E41-EA47-8087F35842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AE16820-E152-157F-0B80-D15EB78AA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02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F4BA27A-7431-3742-0B6A-6DD244EBB7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6783751" cy="6858000"/>
          </a:xfrm>
          <a:custGeom>
            <a:avLst/>
            <a:gdLst>
              <a:gd name="connsiteX0" fmla="*/ 3429327 w 6783751"/>
              <a:gd name="connsiteY0" fmla="*/ 3489928 h 6858000"/>
              <a:gd name="connsiteX1" fmla="*/ 6783751 w 6783751"/>
              <a:gd name="connsiteY1" fmla="*/ 6858000 h 6858000"/>
              <a:gd name="connsiteX2" fmla="*/ 74903 w 6783751"/>
              <a:gd name="connsiteY2" fmla="*/ 6858000 h 6858000"/>
              <a:gd name="connsiteX3" fmla="*/ 0 w 6783751"/>
              <a:gd name="connsiteY3" fmla="*/ 74576 h 6858000"/>
              <a:gd name="connsiteX4" fmla="*/ 3368072 w 6783751"/>
              <a:gd name="connsiteY4" fmla="*/ 3429000 h 6858000"/>
              <a:gd name="connsiteX5" fmla="*/ 0 w 6783751"/>
              <a:gd name="connsiteY5" fmla="*/ 6783424 h 6858000"/>
              <a:gd name="connsiteX6" fmla="*/ 74903 w 6783751"/>
              <a:gd name="connsiteY6" fmla="*/ 0 h 6858000"/>
              <a:gd name="connsiteX7" fmla="*/ 6783751 w 6783751"/>
              <a:gd name="connsiteY7" fmla="*/ 0 h 6858000"/>
              <a:gd name="connsiteX8" fmla="*/ 3429327 w 6783751"/>
              <a:gd name="connsiteY8" fmla="*/ 33680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3751" h="6858000">
                <a:moveTo>
                  <a:pt x="3429327" y="3489928"/>
                </a:moveTo>
                <a:lnTo>
                  <a:pt x="6783751" y="6858000"/>
                </a:lnTo>
                <a:lnTo>
                  <a:pt x="74903" y="6858000"/>
                </a:lnTo>
                <a:close/>
                <a:moveTo>
                  <a:pt x="0" y="74576"/>
                </a:moveTo>
                <a:lnTo>
                  <a:pt x="3368072" y="3429000"/>
                </a:lnTo>
                <a:lnTo>
                  <a:pt x="0" y="6783424"/>
                </a:lnTo>
                <a:close/>
                <a:moveTo>
                  <a:pt x="74903" y="0"/>
                </a:moveTo>
                <a:lnTo>
                  <a:pt x="6783751" y="0"/>
                </a:lnTo>
                <a:lnTo>
                  <a:pt x="3429327" y="336807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389DE4E-4589-320A-4FA6-6D15FF141A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FCD21C9-07E5-63B3-AC44-510B6ED91E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51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708790D-034D-35DB-01AF-0E1EA232C4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43604" y="685802"/>
            <a:ext cx="5486399" cy="5441461"/>
          </a:xfrm>
          <a:custGeom>
            <a:avLst/>
            <a:gdLst>
              <a:gd name="connsiteX0" fmla="*/ 4643119 w 5486399"/>
              <a:gd name="connsiteY0" fmla="*/ 2514599 h 5441461"/>
              <a:gd name="connsiteX1" fmla="*/ 5486399 w 5486399"/>
              <a:gd name="connsiteY1" fmla="*/ 2514599 h 5441461"/>
              <a:gd name="connsiteX2" fmla="*/ 5486399 w 5486399"/>
              <a:gd name="connsiteY2" fmla="*/ 5263787 h 5441461"/>
              <a:gd name="connsiteX3" fmla="*/ 4643119 w 5486399"/>
              <a:gd name="connsiteY3" fmla="*/ 5263787 h 5441461"/>
              <a:gd name="connsiteX4" fmla="*/ 2209799 w 5486399"/>
              <a:gd name="connsiteY4" fmla="*/ 2514599 h 5441461"/>
              <a:gd name="connsiteX5" fmla="*/ 4571999 w 5486399"/>
              <a:gd name="connsiteY5" fmla="*/ 2514599 h 5441461"/>
              <a:gd name="connsiteX6" fmla="*/ 4571999 w 5486399"/>
              <a:gd name="connsiteY6" fmla="*/ 5441461 h 5441461"/>
              <a:gd name="connsiteX7" fmla="*/ 2209799 w 5486399"/>
              <a:gd name="connsiteY7" fmla="*/ 5441461 h 5441461"/>
              <a:gd name="connsiteX8" fmla="*/ 0 w 5486399"/>
              <a:gd name="connsiteY8" fmla="*/ 2514599 h 5441461"/>
              <a:gd name="connsiteX9" fmla="*/ 2141414 w 5486399"/>
              <a:gd name="connsiteY9" fmla="*/ 2514599 h 5441461"/>
              <a:gd name="connsiteX10" fmla="*/ 2141414 w 5486399"/>
              <a:gd name="connsiteY10" fmla="*/ 5288279 h 5441461"/>
              <a:gd name="connsiteX11" fmla="*/ 0 w 5486399"/>
              <a:gd name="connsiteY11" fmla="*/ 5288279 h 5441461"/>
              <a:gd name="connsiteX12" fmla="*/ 3825630 w 5486399"/>
              <a:gd name="connsiteY12" fmla="*/ 2041767 h 5441461"/>
              <a:gd name="connsiteX13" fmla="*/ 4571999 w 5486399"/>
              <a:gd name="connsiteY13" fmla="*/ 2041767 h 5441461"/>
              <a:gd name="connsiteX14" fmla="*/ 4571999 w 5486399"/>
              <a:gd name="connsiteY14" fmla="*/ 2444260 h 5441461"/>
              <a:gd name="connsiteX15" fmla="*/ 3825630 w 5486399"/>
              <a:gd name="connsiteY15" fmla="*/ 2444260 h 5441461"/>
              <a:gd name="connsiteX16" fmla="*/ 3825629 w 5486399"/>
              <a:gd name="connsiteY16" fmla="*/ 818661 h 5441461"/>
              <a:gd name="connsiteX17" fmla="*/ 4977946 w 5486399"/>
              <a:gd name="connsiteY17" fmla="*/ 818661 h 5441461"/>
              <a:gd name="connsiteX18" fmla="*/ 4977946 w 5486399"/>
              <a:gd name="connsiteY18" fmla="*/ 1971428 h 5441461"/>
              <a:gd name="connsiteX19" fmla="*/ 3825629 w 5486399"/>
              <a:gd name="connsiteY19" fmla="*/ 1971428 h 5441461"/>
              <a:gd name="connsiteX20" fmla="*/ 207107 w 5486399"/>
              <a:gd name="connsiteY20" fmla="*/ 818661 h 5441461"/>
              <a:gd name="connsiteX21" fmla="*/ 3751384 w 5486399"/>
              <a:gd name="connsiteY21" fmla="*/ 818661 h 5441461"/>
              <a:gd name="connsiteX22" fmla="*/ 3751384 w 5486399"/>
              <a:gd name="connsiteY22" fmla="*/ 2444261 h 5441461"/>
              <a:gd name="connsiteX23" fmla="*/ 207107 w 5486399"/>
              <a:gd name="connsiteY23" fmla="*/ 2444261 h 5441461"/>
              <a:gd name="connsiteX24" fmla="*/ 1465385 w 5486399"/>
              <a:gd name="connsiteY24" fmla="*/ 0 h 5441461"/>
              <a:gd name="connsiteX25" fmla="*/ 2856523 w 5486399"/>
              <a:gd name="connsiteY25" fmla="*/ 0 h 5441461"/>
              <a:gd name="connsiteX26" fmla="*/ 2856523 w 5486399"/>
              <a:gd name="connsiteY26" fmla="*/ 748323 h 5441461"/>
              <a:gd name="connsiteX27" fmla="*/ 1465385 w 5486399"/>
              <a:gd name="connsiteY27" fmla="*/ 748323 h 5441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486399" h="5441461">
                <a:moveTo>
                  <a:pt x="4643119" y="2514599"/>
                </a:moveTo>
                <a:lnTo>
                  <a:pt x="5486399" y="2514599"/>
                </a:lnTo>
                <a:lnTo>
                  <a:pt x="5486399" y="5263787"/>
                </a:lnTo>
                <a:lnTo>
                  <a:pt x="4643119" y="5263787"/>
                </a:lnTo>
                <a:close/>
                <a:moveTo>
                  <a:pt x="2209799" y="2514599"/>
                </a:moveTo>
                <a:lnTo>
                  <a:pt x="4571999" y="2514599"/>
                </a:lnTo>
                <a:lnTo>
                  <a:pt x="4571999" y="5441461"/>
                </a:lnTo>
                <a:lnTo>
                  <a:pt x="2209799" y="5441461"/>
                </a:lnTo>
                <a:close/>
                <a:moveTo>
                  <a:pt x="0" y="2514599"/>
                </a:moveTo>
                <a:lnTo>
                  <a:pt x="2141414" y="2514599"/>
                </a:lnTo>
                <a:lnTo>
                  <a:pt x="2141414" y="5288279"/>
                </a:lnTo>
                <a:lnTo>
                  <a:pt x="0" y="5288279"/>
                </a:lnTo>
                <a:close/>
                <a:moveTo>
                  <a:pt x="3825630" y="2041767"/>
                </a:moveTo>
                <a:lnTo>
                  <a:pt x="4571999" y="2041767"/>
                </a:lnTo>
                <a:lnTo>
                  <a:pt x="4571999" y="2444260"/>
                </a:lnTo>
                <a:lnTo>
                  <a:pt x="3825630" y="2444260"/>
                </a:lnTo>
                <a:close/>
                <a:moveTo>
                  <a:pt x="3825629" y="818661"/>
                </a:moveTo>
                <a:lnTo>
                  <a:pt x="4977946" y="818661"/>
                </a:lnTo>
                <a:lnTo>
                  <a:pt x="4977946" y="1971428"/>
                </a:lnTo>
                <a:lnTo>
                  <a:pt x="3825629" y="1971428"/>
                </a:lnTo>
                <a:close/>
                <a:moveTo>
                  <a:pt x="207107" y="818661"/>
                </a:moveTo>
                <a:lnTo>
                  <a:pt x="3751384" y="818661"/>
                </a:lnTo>
                <a:lnTo>
                  <a:pt x="3751384" y="2444261"/>
                </a:lnTo>
                <a:lnTo>
                  <a:pt x="207107" y="2444261"/>
                </a:lnTo>
                <a:close/>
                <a:moveTo>
                  <a:pt x="1465385" y="0"/>
                </a:moveTo>
                <a:lnTo>
                  <a:pt x="2856523" y="0"/>
                </a:lnTo>
                <a:lnTo>
                  <a:pt x="2856523" y="748323"/>
                </a:lnTo>
                <a:lnTo>
                  <a:pt x="1465385" y="74832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93D5820-3D14-DD8D-501A-017EB7E6E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A9DC4ECC-2482-1C2A-22EF-2178F71C4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96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486C086-AC91-BB94-3C66-4738DF9C60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64550" y="0"/>
            <a:ext cx="6227451" cy="6858000"/>
          </a:xfrm>
          <a:custGeom>
            <a:avLst/>
            <a:gdLst>
              <a:gd name="connsiteX0" fmla="*/ 2043505 w 6227451"/>
              <a:gd name="connsiteY0" fmla="*/ 6743422 h 6858000"/>
              <a:gd name="connsiteX1" fmla="*/ 2162969 w 6227451"/>
              <a:gd name="connsiteY1" fmla="*/ 6805504 h 6858000"/>
              <a:gd name="connsiteX2" fmla="*/ 2215247 w 6227451"/>
              <a:gd name="connsiteY2" fmla="*/ 6858000 h 6858000"/>
              <a:gd name="connsiteX3" fmla="*/ 1834505 w 6227451"/>
              <a:gd name="connsiteY3" fmla="*/ 6858000 h 6858000"/>
              <a:gd name="connsiteX4" fmla="*/ 1895854 w 6227451"/>
              <a:gd name="connsiteY4" fmla="*/ 6796762 h 6858000"/>
              <a:gd name="connsiteX5" fmla="*/ 1996570 w 6227451"/>
              <a:gd name="connsiteY5" fmla="*/ 6744310 h 6858000"/>
              <a:gd name="connsiteX6" fmla="*/ 2043505 w 6227451"/>
              <a:gd name="connsiteY6" fmla="*/ 6743422 h 6858000"/>
              <a:gd name="connsiteX7" fmla="*/ 6227451 w 6227451"/>
              <a:gd name="connsiteY7" fmla="*/ 6722252 h 6858000"/>
              <a:gd name="connsiteX8" fmla="*/ 6227451 w 6227451"/>
              <a:gd name="connsiteY8" fmla="*/ 6858000 h 6858000"/>
              <a:gd name="connsiteX9" fmla="*/ 6064563 w 6227451"/>
              <a:gd name="connsiteY9" fmla="*/ 6858000 h 6858000"/>
              <a:gd name="connsiteX10" fmla="*/ 6078238 w 6227451"/>
              <a:gd name="connsiteY10" fmla="*/ 6844324 h 6858000"/>
              <a:gd name="connsiteX11" fmla="*/ 6161276 w 6227451"/>
              <a:gd name="connsiteY11" fmla="*/ 6761274 h 6858000"/>
              <a:gd name="connsiteX12" fmla="*/ 6194942 w 6227451"/>
              <a:gd name="connsiteY12" fmla="*/ 6736550 h 6858000"/>
              <a:gd name="connsiteX13" fmla="*/ 4131875 w 6227451"/>
              <a:gd name="connsiteY13" fmla="*/ 6712364 h 6858000"/>
              <a:gd name="connsiteX14" fmla="*/ 4170449 w 6227451"/>
              <a:gd name="connsiteY14" fmla="*/ 6714892 h 6858000"/>
              <a:gd name="connsiteX15" fmla="*/ 4271125 w 6227451"/>
              <a:gd name="connsiteY15" fmla="*/ 6776110 h 6858000"/>
              <a:gd name="connsiteX16" fmla="*/ 4353100 w 6227451"/>
              <a:gd name="connsiteY16" fmla="*/ 6858000 h 6858000"/>
              <a:gd name="connsiteX17" fmla="*/ 3917762 w 6227451"/>
              <a:gd name="connsiteY17" fmla="*/ 6858000 h 6858000"/>
              <a:gd name="connsiteX18" fmla="*/ 4004115 w 6227451"/>
              <a:gd name="connsiteY18" fmla="*/ 6771737 h 6858000"/>
              <a:gd name="connsiteX19" fmla="*/ 4026001 w 6227451"/>
              <a:gd name="connsiteY19" fmla="*/ 6749873 h 6858000"/>
              <a:gd name="connsiteX20" fmla="*/ 4131875 w 6227451"/>
              <a:gd name="connsiteY20" fmla="*/ 6712364 h 6858000"/>
              <a:gd name="connsiteX21" fmla="*/ 1007560 w 6227451"/>
              <a:gd name="connsiteY21" fmla="*/ 5637991 h 6858000"/>
              <a:gd name="connsiteX22" fmla="*/ 1129995 w 6227451"/>
              <a:gd name="connsiteY22" fmla="*/ 5703557 h 6858000"/>
              <a:gd name="connsiteX23" fmla="*/ 1838374 w 6227451"/>
              <a:gd name="connsiteY23" fmla="*/ 6411664 h 6858000"/>
              <a:gd name="connsiteX24" fmla="*/ 1877729 w 6227451"/>
              <a:gd name="connsiteY24" fmla="*/ 6455376 h 6858000"/>
              <a:gd name="connsiteX25" fmla="*/ 1925828 w 6227451"/>
              <a:gd name="connsiteY25" fmla="*/ 6595249 h 6858000"/>
              <a:gd name="connsiteX26" fmla="*/ 1860238 w 6227451"/>
              <a:gd name="connsiteY26" fmla="*/ 6713267 h 6858000"/>
              <a:gd name="connsiteX27" fmla="*/ 1715449 w 6227451"/>
              <a:gd name="connsiteY27" fmla="*/ 6858000 h 6858000"/>
              <a:gd name="connsiteX28" fmla="*/ 263806 w 6227451"/>
              <a:gd name="connsiteY28" fmla="*/ 6858000 h 6858000"/>
              <a:gd name="connsiteX29" fmla="*/ 115527 w 6227451"/>
              <a:gd name="connsiteY29" fmla="*/ 6708896 h 6858000"/>
              <a:gd name="connsiteX30" fmla="*/ 93664 w 6227451"/>
              <a:gd name="connsiteY30" fmla="*/ 6687040 h 6858000"/>
              <a:gd name="connsiteX31" fmla="*/ 54309 w 6227451"/>
              <a:gd name="connsiteY31" fmla="*/ 6582136 h 6858000"/>
              <a:gd name="connsiteX32" fmla="*/ 119899 w 6227451"/>
              <a:gd name="connsiteY32" fmla="*/ 6433520 h 6858000"/>
              <a:gd name="connsiteX33" fmla="*/ 850142 w 6227451"/>
              <a:gd name="connsiteY33" fmla="*/ 5703557 h 6858000"/>
              <a:gd name="connsiteX34" fmla="*/ 876379 w 6227451"/>
              <a:gd name="connsiteY34" fmla="*/ 5677330 h 6858000"/>
              <a:gd name="connsiteX35" fmla="*/ 1007560 w 6227451"/>
              <a:gd name="connsiteY35" fmla="*/ 5637991 h 6858000"/>
              <a:gd name="connsiteX36" fmla="*/ 3060322 w 6227451"/>
              <a:gd name="connsiteY36" fmla="*/ 5631811 h 6858000"/>
              <a:gd name="connsiteX37" fmla="*/ 3098896 w 6227451"/>
              <a:gd name="connsiteY37" fmla="*/ 5634338 h 6858000"/>
              <a:gd name="connsiteX38" fmla="*/ 3203949 w 6227451"/>
              <a:gd name="connsiteY38" fmla="*/ 5691154 h 6858000"/>
              <a:gd name="connsiteX39" fmla="*/ 3602277 w 6227451"/>
              <a:gd name="connsiteY39" fmla="*/ 6088863 h 6858000"/>
              <a:gd name="connsiteX40" fmla="*/ 3943701 w 6227451"/>
              <a:gd name="connsiteY40" fmla="*/ 6429757 h 6858000"/>
              <a:gd name="connsiteX41" fmla="*/ 4000604 w 6227451"/>
              <a:gd name="connsiteY41" fmla="*/ 6530276 h 6858000"/>
              <a:gd name="connsiteX42" fmla="*/ 3943701 w 6227451"/>
              <a:gd name="connsiteY42" fmla="*/ 6700723 h 6858000"/>
              <a:gd name="connsiteX43" fmla="*/ 3786180 w 6227451"/>
              <a:gd name="connsiteY43" fmla="*/ 6858000 h 6858000"/>
              <a:gd name="connsiteX44" fmla="*/ 2346382 w 6227451"/>
              <a:gd name="connsiteY44" fmla="*/ 6858000 h 6858000"/>
              <a:gd name="connsiteX45" fmla="*/ 2188432 w 6227451"/>
              <a:gd name="connsiteY45" fmla="*/ 6696352 h 6858000"/>
              <a:gd name="connsiteX46" fmla="*/ 2135905 w 6227451"/>
              <a:gd name="connsiteY46" fmla="*/ 6600203 h 6858000"/>
              <a:gd name="connsiteX47" fmla="*/ 2192809 w 6227451"/>
              <a:gd name="connsiteY47" fmla="*/ 6429757 h 6858000"/>
              <a:gd name="connsiteX48" fmla="*/ 2932561 w 6227451"/>
              <a:gd name="connsiteY48" fmla="*/ 5691154 h 6858000"/>
              <a:gd name="connsiteX49" fmla="*/ 2954447 w 6227451"/>
              <a:gd name="connsiteY49" fmla="*/ 5669301 h 6858000"/>
              <a:gd name="connsiteX50" fmla="*/ 3060322 w 6227451"/>
              <a:gd name="connsiteY50" fmla="*/ 5631811 h 6858000"/>
              <a:gd name="connsiteX51" fmla="*/ 5233825 w 6227451"/>
              <a:gd name="connsiteY51" fmla="*/ 5629968 h 6858000"/>
              <a:gd name="connsiteX52" fmla="*/ 5347472 w 6227451"/>
              <a:gd name="connsiteY52" fmla="*/ 5695524 h 6858000"/>
              <a:gd name="connsiteX53" fmla="*/ 5850142 w 6227451"/>
              <a:gd name="connsiteY53" fmla="*/ 6198124 h 6858000"/>
              <a:gd name="connsiteX54" fmla="*/ 6086177 w 6227451"/>
              <a:gd name="connsiteY54" fmla="*/ 6434128 h 6858000"/>
              <a:gd name="connsiteX55" fmla="*/ 6143001 w 6227451"/>
              <a:gd name="connsiteY55" fmla="*/ 6534647 h 6858000"/>
              <a:gd name="connsiteX56" fmla="*/ 6081806 w 6227451"/>
              <a:gd name="connsiteY56" fmla="*/ 6705093 h 6858000"/>
              <a:gd name="connsiteX57" fmla="*/ 5928878 w 6227451"/>
              <a:gd name="connsiteY57" fmla="*/ 6858000 h 6858000"/>
              <a:gd name="connsiteX58" fmla="*/ 4490690 w 6227451"/>
              <a:gd name="connsiteY58" fmla="*/ 6858000 h 6858000"/>
              <a:gd name="connsiteX59" fmla="*/ 4425183 w 6227451"/>
              <a:gd name="connsiteY59" fmla="*/ 6792502 h 6858000"/>
              <a:gd name="connsiteX60" fmla="*/ 4329020 w 6227451"/>
              <a:gd name="connsiteY60" fmla="*/ 6691983 h 6858000"/>
              <a:gd name="connsiteX61" fmla="*/ 4276568 w 6227451"/>
              <a:gd name="connsiteY61" fmla="*/ 6591462 h 6858000"/>
              <a:gd name="connsiteX62" fmla="*/ 4337762 w 6227451"/>
              <a:gd name="connsiteY62" fmla="*/ 6429757 h 6858000"/>
              <a:gd name="connsiteX63" fmla="*/ 5072096 w 6227451"/>
              <a:gd name="connsiteY63" fmla="*/ 5695524 h 6858000"/>
              <a:gd name="connsiteX64" fmla="*/ 5098322 w 6227451"/>
              <a:gd name="connsiteY64" fmla="*/ 5669301 h 6858000"/>
              <a:gd name="connsiteX65" fmla="*/ 5233825 w 6227451"/>
              <a:gd name="connsiteY65" fmla="*/ 5629968 h 6858000"/>
              <a:gd name="connsiteX66" fmla="*/ 6227451 w 6227451"/>
              <a:gd name="connsiteY66" fmla="*/ 4554643 h 6858000"/>
              <a:gd name="connsiteX67" fmla="*/ 6227451 w 6227451"/>
              <a:gd name="connsiteY67" fmla="*/ 6394138 h 6858000"/>
              <a:gd name="connsiteX68" fmla="*/ 6183504 w 6227451"/>
              <a:gd name="connsiteY68" fmla="*/ 6368480 h 6858000"/>
              <a:gd name="connsiteX69" fmla="*/ 6157277 w 6227451"/>
              <a:gd name="connsiteY69" fmla="*/ 6346621 h 6858000"/>
              <a:gd name="connsiteX70" fmla="*/ 5427315 w 6227451"/>
              <a:gd name="connsiteY70" fmla="*/ 5616558 h 6858000"/>
              <a:gd name="connsiteX71" fmla="*/ 5405459 w 6227451"/>
              <a:gd name="connsiteY71" fmla="*/ 5590329 h 6858000"/>
              <a:gd name="connsiteX72" fmla="*/ 5361749 w 6227451"/>
              <a:gd name="connsiteY72" fmla="*/ 5472294 h 6858000"/>
              <a:gd name="connsiteX73" fmla="*/ 5414201 w 6227451"/>
              <a:gd name="connsiteY73" fmla="*/ 5345517 h 6858000"/>
              <a:gd name="connsiteX74" fmla="*/ 6170391 w 6227451"/>
              <a:gd name="connsiteY74" fmla="*/ 4593595 h 6858000"/>
              <a:gd name="connsiteX75" fmla="*/ 6187875 w 6227451"/>
              <a:gd name="connsiteY75" fmla="*/ 4576108 h 6858000"/>
              <a:gd name="connsiteX76" fmla="*/ 4121342 w 6227451"/>
              <a:gd name="connsiteY76" fmla="*/ 4537891 h 6858000"/>
              <a:gd name="connsiteX77" fmla="*/ 4157318 w 6227451"/>
              <a:gd name="connsiteY77" fmla="*/ 4540419 h 6858000"/>
              <a:gd name="connsiteX78" fmla="*/ 4271125 w 6227451"/>
              <a:gd name="connsiteY78" fmla="*/ 4601637 h 6858000"/>
              <a:gd name="connsiteX79" fmla="*/ 4778884 w 6227451"/>
              <a:gd name="connsiteY79" fmla="*/ 5104498 h 6858000"/>
              <a:gd name="connsiteX80" fmla="*/ 5010877 w 6227451"/>
              <a:gd name="connsiteY80" fmla="*/ 5340624 h 6858000"/>
              <a:gd name="connsiteX81" fmla="*/ 5067781 w 6227451"/>
              <a:gd name="connsiteY81" fmla="*/ 5441197 h 6858000"/>
              <a:gd name="connsiteX82" fmla="*/ 5010877 w 6227451"/>
              <a:gd name="connsiteY82" fmla="*/ 5611733 h 6858000"/>
              <a:gd name="connsiteX83" fmla="*/ 4310521 w 6227451"/>
              <a:gd name="connsiteY83" fmla="*/ 6306993 h 6858000"/>
              <a:gd name="connsiteX84" fmla="*/ 4257993 w 6227451"/>
              <a:gd name="connsiteY84" fmla="*/ 6363839 h 6858000"/>
              <a:gd name="connsiteX85" fmla="*/ 4139809 w 6227451"/>
              <a:gd name="connsiteY85" fmla="*/ 6411938 h 6858000"/>
              <a:gd name="connsiteX86" fmla="*/ 3995361 w 6227451"/>
              <a:gd name="connsiteY86" fmla="*/ 6346348 h 6858000"/>
              <a:gd name="connsiteX87" fmla="*/ 3351909 w 6227451"/>
              <a:gd name="connsiteY87" fmla="*/ 5703560 h 6858000"/>
              <a:gd name="connsiteX88" fmla="*/ 3251233 w 6227451"/>
              <a:gd name="connsiteY88" fmla="*/ 5602987 h 6858000"/>
              <a:gd name="connsiteX89" fmla="*/ 3198705 w 6227451"/>
              <a:gd name="connsiteY89" fmla="*/ 5506788 h 6858000"/>
              <a:gd name="connsiteX90" fmla="*/ 3259986 w 6227451"/>
              <a:gd name="connsiteY90" fmla="*/ 5336252 h 6858000"/>
              <a:gd name="connsiteX91" fmla="*/ 3995361 w 6227451"/>
              <a:gd name="connsiteY91" fmla="*/ 4601637 h 6858000"/>
              <a:gd name="connsiteX92" fmla="*/ 4021623 w 6227451"/>
              <a:gd name="connsiteY92" fmla="*/ 4575400 h 6858000"/>
              <a:gd name="connsiteX93" fmla="*/ 4121342 w 6227451"/>
              <a:gd name="connsiteY93" fmla="*/ 4537891 h 6858000"/>
              <a:gd name="connsiteX94" fmla="*/ 2042277 w 6227451"/>
              <a:gd name="connsiteY94" fmla="*/ 4534190 h 6858000"/>
              <a:gd name="connsiteX95" fmla="*/ 2161678 w 6227451"/>
              <a:gd name="connsiteY95" fmla="*/ 4596361 h 6858000"/>
              <a:gd name="connsiteX96" fmla="*/ 2892581 w 6227451"/>
              <a:gd name="connsiteY96" fmla="*/ 5331735 h 6858000"/>
              <a:gd name="connsiteX97" fmla="*/ 2918841 w 6227451"/>
              <a:gd name="connsiteY97" fmla="*/ 5357998 h 6858000"/>
              <a:gd name="connsiteX98" fmla="*/ 2958231 w 6227451"/>
              <a:gd name="connsiteY98" fmla="*/ 5489315 h 6858000"/>
              <a:gd name="connsiteX99" fmla="*/ 2896957 w 6227451"/>
              <a:gd name="connsiteY99" fmla="*/ 5603123 h 6858000"/>
              <a:gd name="connsiteX100" fmla="*/ 2498681 w 6227451"/>
              <a:gd name="connsiteY100" fmla="*/ 6001451 h 6858000"/>
              <a:gd name="connsiteX101" fmla="*/ 2157301 w 6227451"/>
              <a:gd name="connsiteY101" fmla="*/ 6347252 h 6858000"/>
              <a:gd name="connsiteX102" fmla="*/ 2056638 w 6227451"/>
              <a:gd name="connsiteY102" fmla="*/ 6404156 h 6858000"/>
              <a:gd name="connsiteX103" fmla="*/ 1885948 w 6227451"/>
              <a:gd name="connsiteY103" fmla="*/ 6347252 h 6858000"/>
              <a:gd name="connsiteX104" fmla="*/ 1211941 w 6227451"/>
              <a:gd name="connsiteY104" fmla="*/ 5668781 h 6858000"/>
              <a:gd name="connsiteX105" fmla="*/ 1133162 w 6227451"/>
              <a:gd name="connsiteY105" fmla="*/ 5594369 h 6858000"/>
              <a:gd name="connsiteX106" fmla="*/ 1085018 w 6227451"/>
              <a:gd name="connsiteY106" fmla="*/ 5476183 h 6858000"/>
              <a:gd name="connsiteX107" fmla="*/ 1150668 w 6227451"/>
              <a:gd name="connsiteY107" fmla="*/ 5331735 h 6858000"/>
              <a:gd name="connsiteX108" fmla="*/ 1741518 w 6227451"/>
              <a:gd name="connsiteY108" fmla="*/ 4736431 h 6858000"/>
              <a:gd name="connsiteX109" fmla="*/ 1890324 w 6227451"/>
              <a:gd name="connsiteY109" fmla="*/ 4587605 h 6858000"/>
              <a:gd name="connsiteX110" fmla="*/ 1995365 w 6227451"/>
              <a:gd name="connsiteY110" fmla="*/ 4535079 h 6858000"/>
              <a:gd name="connsiteX111" fmla="*/ 2042277 w 6227451"/>
              <a:gd name="connsiteY111" fmla="*/ 4534190 h 6858000"/>
              <a:gd name="connsiteX112" fmla="*/ 5233824 w 6227451"/>
              <a:gd name="connsiteY112" fmla="*/ 3455499 h 6858000"/>
              <a:gd name="connsiteX113" fmla="*/ 5347472 w 6227451"/>
              <a:gd name="connsiteY113" fmla="*/ 3516772 h 6858000"/>
              <a:gd name="connsiteX114" fmla="*/ 5858883 w 6227451"/>
              <a:gd name="connsiteY114" fmla="*/ 4028842 h 6858000"/>
              <a:gd name="connsiteX115" fmla="*/ 6086177 w 6227451"/>
              <a:gd name="connsiteY115" fmla="*/ 4256430 h 6858000"/>
              <a:gd name="connsiteX116" fmla="*/ 6143001 w 6227451"/>
              <a:gd name="connsiteY116" fmla="*/ 4357093 h 6858000"/>
              <a:gd name="connsiteX117" fmla="*/ 6081806 w 6227451"/>
              <a:gd name="connsiteY117" fmla="*/ 4527782 h 6858000"/>
              <a:gd name="connsiteX118" fmla="*/ 5386811 w 6227451"/>
              <a:gd name="connsiteY118" fmla="*/ 5228049 h 6858000"/>
              <a:gd name="connsiteX119" fmla="*/ 5334359 w 6227451"/>
              <a:gd name="connsiteY119" fmla="*/ 5280569 h 6858000"/>
              <a:gd name="connsiteX120" fmla="*/ 5211969 w 6227451"/>
              <a:gd name="connsiteY120" fmla="*/ 5328712 h 6858000"/>
              <a:gd name="connsiteX121" fmla="*/ 5072096 w 6227451"/>
              <a:gd name="connsiteY121" fmla="*/ 5267439 h 6858000"/>
              <a:gd name="connsiteX122" fmla="*/ 4429554 w 6227451"/>
              <a:gd name="connsiteY122" fmla="*/ 4624070 h 6858000"/>
              <a:gd name="connsiteX123" fmla="*/ 4329020 w 6227451"/>
              <a:gd name="connsiteY123" fmla="*/ 4519029 h 6858000"/>
              <a:gd name="connsiteX124" fmla="*/ 4276568 w 6227451"/>
              <a:gd name="connsiteY124" fmla="*/ 4422743 h 6858000"/>
              <a:gd name="connsiteX125" fmla="*/ 4337762 w 6227451"/>
              <a:gd name="connsiteY125" fmla="*/ 4252053 h 6858000"/>
              <a:gd name="connsiteX126" fmla="*/ 5072096 w 6227451"/>
              <a:gd name="connsiteY126" fmla="*/ 3521149 h 6858000"/>
              <a:gd name="connsiteX127" fmla="*/ 5098322 w 6227451"/>
              <a:gd name="connsiteY127" fmla="*/ 3494889 h 6858000"/>
              <a:gd name="connsiteX128" fmla="*/ 5233824 w 6227451"/>
              <a:gd name="connsiteY128" fmla="*/ 3455499 h 6858000"/>
              <a:gd name="connsiteX129" fmla="*/ 954386 w 6227451"/>
              <a:gd name="connsiteY129" fmla="*/ 3444774 h 6858000"/>
              <a:gd name="connsiteX130" fmla="*/ 1077481 w 6227451"/>
              <a:gd name="connsiteY130" fmla="*/ 3505011 h 6858000"/>
              <a:gd name="connsiteX131" fmla="*/ 1790877 w 6227451"/>
              <a:gd name="connsiteY131" fmla="*/ 4221861 h 6858000"/>
              <a:gd name="connsiteX132" fmla="*/ 1830267 w 6227451"/>
              <a:gd name="connsiteY132" fmla="*/ 4261200 h 6858000"/>
              <a:gd name="connsiteX133" fmla="*/ 1874034 w 6227451"/>
              <a:gd name="connsiteY133" fmla="*/ 4374848 h 6858000"/>
              <a:gd name="connsiteX134" fmla="*/ 1812761 w 6227451"/>
              <a:gd name="connsiteY134" fmla="*/ 4514721 h 6858000"/>
              <a:gd name="connsiteX135" fmla="*/ 1204404 w 6227451"/>
              <a:gd name="connsiteY135" fmla="*/ 5122295 h 6858000"/>
              <a:gd name="connsiteX136" fmla="*/ 1068727 w 6227451"/>
              <a:gd name="connsiteY136" fmla="*/ 5257797 h 6858000"/>
              <a:gd name="connsiteX137" fmla="*/ 968063 w 6227451"/>
              <a:gd name="connsiteY137" fmla="*/ 5310250 h 6858000"/>
              <a:gd name="connsiteX138" fmla="*/ 801750 w 6227451"/>
              <a:gd name="connsiteY138" fmla="*/ 5253426 h 6858000"/>
              <a:gd name="connsiteX139" fmla="*/ 66472 w 6227451"/>
              <a:gd name="connsiteY139" fmla="*/ 4519092 h 6858000"/>
              <a:gd name="connsiteX140" fmla="*/ 40210 w 6227451"/>
              <a:gd name="connsiteY140" fmla="*/ 4492866 h 6858000"/>
              <a:gd name="connsiteX141" fmla="*/ 822 w 6227451"/>
              <a:gd name="connsiteY141" fmla="*/ 4357364 h 6858000"/>
              <a:gd name="connsiteX142" fmla="*/ 66472 w 6227451"/>
              <a:gd name="connsiteY142" fmla="*/ 4243716 h 6858000"/>
              <a:gd name="connsiteX143" fmla="*/ 552281 w 6227451"/>
              <a:gd name="connsiteY143" fmla="*/ 3754161 h 6858000"/>
              <a:gd name="connsiteX144" fmla="*/ 806127 w 6227451"/>
              <a:gd name="connsiteY144" fmla="*/ 3505011 h 6858000"/>
              <a:gd name="connsiteX145" fmla="*/ 906790 w 6227451"/>
              <a:gd name="connsiteY145" fmla="*/ 3448188 h 6858000"/>
              <a:gd name="connsiteX146" fmla="*/ 954386 w 6227451"/>
              <a:gd name="connsiteY146" fmla="*/ 3444774 h 6858000"/>
              <a:gd name="connsiteX147" fmla="*/ 6227451 w 6227451"/>
              <a:gd name="connsiteY147" fmla="*/ 2387177 h 6858000"/>
              <a:gd name="connsiteX148" fmla="*/ 6227451 w 6227451"/>
              <a:gd name="connsiteY148" fmla="*/ 4224280 h 6858000"/>
              <a:gd name="connsiteX149" fmla="*/ 6196890 w 6227451"/>
              <a:gd name="connsiteY149" fmla="*/ 4207457 h 6858000"/>
              <a:gd name="connsiteX150" fmla="*/ 6162369 w 6227451"/>
              <a:gd name="connsiteY150" fmla="*/ 4178226 h 6858000"/>
              <a:gd name="connsiteX151" fmla="*/ 5427373 w 6227451"/>
              <a:gd name="connsiteY151" fmla="*/ 3443892 h 6858000"/>
              <a:gd name="connsiteX152" fmla="*/ 5405499 w 6227451"/>
              <a:gd name="connsiteY152" fmla="*/ 3422037 h 6858000"/>
              <a:gd name="connsiteX153" fmla="*/ 5361749 w 6227451"/>
              <a:gd name="connsiteY153" fmla="*/ 3308390 h 6858000"/>
              <a:gd name="connsiteX154" fmla="*/ 5422998 w 6227451"/>
              <a:gd name="connsiteY154" fmla="*/ 3172888 h 6858000"/>
              <a:gd name="connsiteX155" fmla="*/ 5864871 w 6227451"/>
              <a:gd name="connsiteY155" fmla="*/ 2727042 h 6858000"/>
              <a:gd name="connsiteX156" fmla="*/ 6166744 w 6227451"/>
              <a:gd name="connsiteY156" fmla="*/ 2429812 h 6858000"/>
              <a:gd name="connsiteX157" fmla="*/ 6210494 w 6227451"/>
              <a:gd name="connsiteY157" fmla="*/ 2393204 h 6858000"/>
              <a:gd name="connsiteX158" fmla="*/ 3050189 w 6227451"/>
              <a:gd name="connsiteY158" fmla="*/ 1383587 h 6858000"/>
              <a:gd name="connsiteX159" fmla="*/ 3129745 w 6227451"/>
              <a:gd name="connsiteY159" fmla="*/ 1387754 h 6858000"/>
              <a:gd name="connsiteX160" fmla="*/ 3348454 w 6227451"/>
              <a:gd name="connsiteY160" fmla="*/ 1501447 h 6858000"/>
              <a:gd name="connsiteX161" fmla="*/ 4883795 w 6227451"/>
              <a:gd name="connsiteY161" fmla="*/ 3036302 h 6858000"/>
              <a:gd name="connsiteX162" fmla="*/ 4914414 w 6227451"/>
              <a:gd name="connsiteY162" fmla="*/ 3071283 h 6858000"/>
              <a:gd name="connsiteX163" fmla="*/ 4993150 w 6227451"/>
              <a:gd name="connsiteY163" fmla="*/ 3386125 h 6858000"/>
              <a:gd name="connsiteX164" fmla="*/ 4883795 w 6227451"/>
              <a:gd name="connsiteY164" fmla="*/ 3574155 h 6858000"/>
              <a:gd name="connsiteX165" fmla="*/ 3348454 w 6227451"/>
              <a:gd name="connsiteY165" fmla="*/ 5109011 h 6858000"/>
              <a:gd name="connsiteX166" fmla="*/ 3326583 w 6227451"/>
              <a:gd name="connsiteY166" fmla="*/ 5135248 h 6858000"/>
              <a:gd name="connsiteX167" fmla="*/ 3068506 w 6227451"/>
              <a:gd name="connsiteY167" fmla="*/ 5227076 h 6858000"/>
              <a:gd name="connsiteX168" fmla="*/ 3016015 w 6227451"/>
              <a:gd name="connsiteY168" fmla="*/ 5222704 h 6858000"/>
              <a:gd name="connsiteX169" fmla="*/ 2806054 w 6227451"/>
              <a:gd name="connsiteY169" fmla="*/ 5109011 h 6858000"/>
              <a:gd name="connsiteX170" fmla="*/ 1279460 w 6227451"/>
              <a:gd name="connsiteY170" fmla="*/ 3582901 h 6858000"/>
              <a:gd name="connsiteX171" fmla="*/ 1240092 w 6227451"/>
              <a:gd name="connsiteY171" fmla="*/ 3539173 h 6858000"/>
              <a:gd name="connsiteX172" fmla="*/ 1161357 w 6227451"/>
              <a:gd name="connsiteY172" fmla="*/ 3254942 h 6858000"/>
              <a:gd name="connsiteX173" fmla="*/ 1266337 w 6227451"/>
              <a:gd name="connsiteY173" fmla="*/ 3045048 h 6858000"/>
              <a:gd name="connsiteX174" fmla="*/ 2819177 w 6227451"/>
              <a:gd name="connsiteY174" fmla="*/ 1492702 h 6858000"/>
              <a:gd name="connsiteX175" fmla="*/ 2841047 w 6227451"/>
              <a:gd name="connsiteY175" fmla="*/ 1475210 h 6858000"/>
              <a:gd name="connsiteX176" fmla="*/ 3050189 w 6227451"/>
              <a:gd name="connsiteY176" fmla="*/ 1383587 h 6858000"/>
              <a:gd name="connsiteX177" fmla="*/ 975099 w 6227451"/>
              <a:gd name="connsiteY177" fmla="*/ 1287175 h 6858000"/>
              <a:gd name="connsiteX178" fmla="*/ 1094501 w 6227451"/>
              <a:gd name="connsiteY178" fmla="*/ 1349224 h 6858000"/>
              <a:gd name="connsiteX179" fmla="*/ 1825404 w 6227451"/>
              <a:gd name="connsiteY179" fmla="*/ 2083179 h 6858000"/>
              <a:gd name="connsiteX180" fmla="*/ 1851664 w 6227451"/>
              <a:gd name="connsiteY180" fmla="*/ 2109391 h 6858000"/>
              <a:gd name="connsiteX181" fmla="*/ 1891054 w 6227451"/>
              <a:gd name="connsiteY181" fmla="*/ 2244822 h 6858000"/>
              <a:gd name="connsiteX182" fmla="*/ 1829781 w 6227451"/>
              <a:gd name="connsiteY182" fmla="*/ 2358410 h 6858000"/>
              <a:gd name="connsiteX183" fmla="*/ 1352723 w 6227451"/>
              <a:gd name="connsiteY183" fmla="*/ 2834606 h 6858000"/>
              <a:gd name="connsiteX184" fmla="*/ 1090124 w 6227451"/>
              <a:gd name="connsiteY184" fmla="*/ 3096732 h 6858000"/>
              <a:gd name="connsiteX185" fmla="*/ 989460 w 6227451"/>
              <a:gd name="connsiteY185" fmla="*/ 3153526 h 6858000"/>
              <a:gd name="connsiteX186" fmla="*/ 818771 w 6227451"/>
              <a:gd name="connsiteY186" fmla="*/ 3092362 h 6858000"/>
              <a:gd name="connsiteX187" fmla="*/ 96621 w 6227451"/>
              <a:gd name="connsiteY187" fmla="*/ 2371516 h 6858000"/>
              <a:gd name="connsiteX188" fmla="*/ 65984 w 6227451"/>
              <a:gd name="connsiteY188" fmla="*/ 2340935 h 6858000"/>
              <a:gd name="connsiteX189" fmla="*/ 17841 w 6227451"/>
              <a:gd name="connsiteY189" fmla="*/ 2222978 h 6858000"/>
              <a:gd name="connsiteX190" fmla="*/ 83491 w 6227451"/>
              <a:gd name="connsiteY190" fmla="*/ 2083179 h 6858000"/>
              <a:gd name="connsiteX191" fmla="*/ 718108 w 6227451"/>
              <a:gd name="connsiteY191" fmla="*/ 1449707 h 6858000"/>
              <a:gd name="connsiteX192" fmla="*/ 827524 w 6227451"/>
              <a:gd name="connsiteY192" fmla="*/ 1340487 h 6858000"/>
              <a:gd name="connsiteX193" fmla="*/ 928187 w 6227451"/>
              <a:gd name="connsiteY193" fmla="*/ 1288062 h 6858000"/>
              <a:gd name="connsiteX194" fmla="*/ 975099 w 6227451"/>
              <a:gd name="connsiteY194" fmla="*/ 1287175 h 6858000"/>
              <a:gd name="connsiteX195" fmla="*/ 2022903 w 6227451"/>
              <a:gd name="connsiteY195" fmla="*/ 198517 h 6858000"/>
              <a:gd name="connsiteX196" fmla="*/ 2135013 w 6227451"/>
              <a:gd name="connsiteY196" fmla="*/ 237862 h 6858000"/>
              <a:gd name="connsiteX197" fmla="*/ 2165637 w 6227451"/>
              <a:gd name="connsiteY197" fmla="*/ 268463 h 6858000"/>
              <a:gd name="connsiteX198" fmla="*/ 2887507 w 6227451"/>
              <a:gd name="connsiteY198" fmla="*/ 989784 h 6858000"/>
              <a:gd name="connsiteX199" fmla="*/ 2918132 w 6227451"/>
              <a:gd name="connsiteY199" fmla="*/ 1020384 h 6858000"/>
              <a:gd name="connsiteX200" fmla="*/ 2918132 w 6227451"/>
              <a:gd name="connsiteY200" fmla="*/ 1247710 h 6858000"/>
              <a:gd name="connsiteX201" fmla="*/ 2891882 w 6227451"/>
              <a:gd name="connsiteY201" fmla="*/ 1273940 h 6858000"/>
              <a:gd name="connsiteX202" fmla="*/ 2161261 w 6227451"/>
              <a:gd name="connsiteY202" fmla="*/ 2004003 h 6858000"/>
              <a:gd name="connsiteX203" fmla="*/ 2139387 w 6227451"/>
              <a:gd name="connsiteY203" fmla="*/ 2025861 h 6858000"/>
              <a:gd name="connsiteX204" fmla="*/ 1903139 w 6227451"/>
              <a:gd name="connsiteY204" fmla="*/ 2025861 h 6858000"/>
              <a:gd name="connsiteX205" fmla="*/ 1876889 w 6227451"/>
              <a:gd name="connsiteY205" fmla="*/ 1999630 h 6858000"/>
              <a:gd name="connsiteX206" fmla="*/ 1155018 w 6227451"/>
              <a:gd name="connsiteY206" fmla="*/ 1278312 h 6858000"/>
              <a:gd name="connsiteX207" fmla="*/ 1124393 w 6227451"/>
              <a:gd name="connsiteY207" fmla="*/ 1247710 h 6858000"/>
              <a:gd name="connsiteX208" fmla="*/ 1085018 w 6227451"/>
              <a:gd name="connsiteY208" fmla="*/ 1134048 h 6858000"/>
              <a:gd name="connsiteX209" fmla="*/ 1141893 w 6227451"/>
              <a:gd name="connsiteY209" fmla="*/ 1002899 h 6858000"/>
              <a:gd name="connsiteX210" fmla="*/ 1890014 w 6227451"/>
              <a:gd name="connsiteY210" fmla="*/ 255348 h 6858000"/>
              <a:gd name="connsiteX211" fmla="*/ 1907513 w 6227451"/>
              <a:gd name="connsiteY211" fmla="*/ 237862 h 6858000"/>
              <a:gd name="connsiteX212" fmla="*/ 2022903 w 6227451"/>
              <a:gd name="connsiteY212" fmla="*/ 198517 h 6858000"/>
              <a:gd name="connsiteX213" fmla="*/ 4313098 w 6227451"/>
              <a:gd name="connsiteY213" fmla="*/ 0 h 6858000"/>
              <a:gd name="connsiteX214" fmla="*/ 6127861 w 6227451"/>
              <a:gd name="connsiteY214" fmla="*/ 0 h 6858000"/>
              <a:gd name="connsiteX215" fmla="*/ 6227451 w 6227451"/>
              <a:gd name="connsiteY215" fmla="*/ 99514 h 6858000"/>
              <a:gd name="connsiteX216" fmla="*/ 6227451 w 6227451"/>
              <a:gd name="connsiteY216" fmla="*/ 2232515 h 6858000"/>
              <a:gd name="connsiteX217" fmla="*/ 5500551 w 6227451"/>
              <a:gd name="connsiteY217" fmla="*/ 2958865 h 6858000"/>
              <a:gd name="connsiteX218" fmla="*/ 5474294 w 6227451"/>
              <a:gd name="connsiteY218" fmla="*/ 2989475 h 6858000"/>
              <a:gd name="connsiteX219" fmla="*/ 5220479 w 6227451"/>
              <a:gd name="connsiteY219" fmla="*/ 3090050 h 6858000"/>
              <a:gd name="connsiteX220" fmla="*/ 5150462 w 6227451"/>
              <a:gd name="connsiteY220" fmla="*/ 3081305 h 6858000"/>
              <a:gd name="connsiteX221" fmla="*/ 4957913 w 6227451"/>
              <a:gd name="connsiteY221" fmla="*/ 2976357 h 6858000"/>
              <a:gd name="connsiteX222" fmla="*/ 3413145 w 6227451"/>
              <a:gd name="connsiteY222" fmla="*/ 1432757 h 6858000"/>
              <a:gd name="connsiteX223" fmla="*/ 3378136 w 6227451"/>
              <a:gd name="connsiteY223" fmla="*/ 1397774 h 6858000"/>
              <a:gd name="connsiteX224" fmla="*/ 3299366 w 6227451"/>
              <a:gd name="connsiteY224" fmla="*/ 1117914 h 6858000"/>
              <a:gd name="connsiteX225" fmla="*/ 3417521 w 6227451"/>
              <a:gd name="connsiteY225" fmla="*/ 894901 h 6858000"/>
              <a:gd name="connsiteX226" fmla="*/ 2176397 w 6227451"/>
              <a:gd name="connsiteY226" fmla="*/ 0 h 6858000"/>
              <a:gd name="connsiteX227" fmla="*/ 4035652 w 6227451"/>
              <a:gd name="connsiteY227" fmla="*/ 0 h 6858000"/>
              <a:gd name="connsiteX228" fmla="*/ 4044127 w 6227451"/>
              <a:gd name="connsiteY228" fmla="*/ 68175 h 6858000"/>
              <a:gd name="connsiteX229" fmla="*/ 3978443 w 6227451"/>
              <a:gd name="connsiteY229" fmla="*/ 186194 h 6858000"/>
              <a:gd name="connsiteX230" fmla="*/ 3382909 w 6227451"/>
              <a:gd name="connsiteY230" fmla="*/ 780655 h 6858000"/>
              <a:gd name="connsiteX231" fmla="*/ 3234025 w 6227451"/>
              <a:gd name="connsiteY231" fmla="*/ 929270 h 6858000"/>
              <a:gd name="connsiteX232" fmla="*/ 3133311 w 6227451"/>
              <a:gd name="connsiteY232" fmla="*/ 981722 h 6858000"/>
              <a:gd name="connsiteX233" fmla="*/ 2966911 w 6227451"/>
              <a:gd name="connsiteY233" fmla="*/ 920528 h 6858000"/>
              <a:gd name="connsiteX234" fmla="*/ 2231251 w 6227451"/>
              <a:gd name="connsiteY234" fmla="*/ 186194 h 6858000"/>
              <a:gd name="connsiteX235" fmla="*/ 2209357 w 6227451"/>
              <a:gd name="connsiteY235" fmla="*/ 164337 h 6858000"/>
              <a:gd name="connsiteX236" fmla="*/ 2165568 w 6227451"/>
              <a:gd name="connsiteY236" fmla="*/ 506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6227451" h="6858000">
                <a:moveTo>
                  <a:pt x="2043505" y="6743422"/>
                </a:moveTo>
                <a:cubicBezTo>
                  <a:pt x="2088253" y="6748135"/>
                  <a:pt x="2126843" y="6769444"/>
                  <a:pt x="2162969" y="6805504"/>
                </a:cubicBezTo>
                <a:lnTo>
                  <a:pt x="2215247" y="6858000"/>
                </a:lnTo>
                <a:lnTo>
                  <a:pt x="1834505" y="6858000"/>
                </a:lnTo>
                <a:lnTo>
                  <a:pt x="1895854" y="6796762"/>
                </a:lnTo>
                <a:cubicBezTo>
                  <a:pt x="1922128" y="6766165"/>
                  <a:pt x="1957159" y="6748681"/>
                  <a:pt x="1996570" y="6744310"/>
                </a:cubicBezTo>
                <a:cubicBezTo>
                  <a:pt x="2012990" y="6742125"/>
                  <a:pt x="2028591" y="6741851"/>
                  <a:pt x="2043505" y="6743422"/>
                </a:cubicBezTo>
                <a:close/>
                <a:moveTo>
                  <a:pt x="6227451" y="6722252"/>
                </a:moveTo>
                <a:lnTo>
                  <a:pt x="6227451" y="6858000"/>
                </a:lnTo>
                <a:lnTo>
                  <a:pt x="6064563" y="6858000"/>
                </a:lnTo>
                <a:lnTo>
                  <a:pt x="6078238" y="6844324"/>
                </a:lnTo>
                <a:cubicBezTo>
                  <a:pt x="6104461" y="6818097"/>
                  <a:pt x="6135053" y="6787500"/>
                  <a:pt x="6161276" y="6761274"/>
                </a:cubicBezTo>
                <a:cubicBezTo>
                  <a:pt x="6172202" y="6751439"/>
                  <a:pt x="6183401" y="6743244"/>
                  <a:pt x="6194942" y="6736550"/>
                </a:cubicBezTo>
                <a:close/>
                <a:moveTo>
                  <a:pt x="4131875" y="6712364"/>
                </a:moveTo>
                <a:cubicBezTo>
                  <a:pt x="4144459" y="6711886"/>
                  <a:pt x="4157317" y="6712706"/>
                  <a:pt x="4170449" y="6714892"/>
                </a:cubicBezTo>
                <a:cubicBezTo>
                  <a:pt x="4209844" y="6723638"/>
                  <a:pt x="4240485" y="6745501"/>
                  <a:pt x="4271125" y="6776110"/>
                </a:cubicBezTo>
                <a:lnTo>
                  <a:pt x="4353100" y="6858000"/>
                </a:lnTo>
                <a:lnTo>
                  <a:pt x="3917762" y="6858000"/>
                </a:lnTo>
                <a:lnTo>
                  <a:pt x="4004115" y="6771737"/>
                </a:lnTo>
                <a:cubicBezTo>
                  <a:pt x="4012869" y="6762993"/>
                  <a:pt x="4017247" y="6758619"/>
                  <a:pt x="4026001" y="6749873"/>
                </a:cubicBezTo>
                <a:cubicBezTo>
                  <a:pt x="4058830" y="6726917"/>
                  <a:pt x="4094122" y="6713799"/>
                  <a:pt x="4131875" y="6712364"/>
                </a:cubicBezTo>
                <a:close/>
                <a:moveTo>
                  <a:pt x="1007560" y="5637991"/>
                </a:moveTo>
                <a:cubicBezTo>
                  <a:pt x="1055659" y="5642362"/>
                  <a:pt x="1095014" y="5668588"/>
                  <a:pt x="1129995" y="5703557"/>
                </a:cubicBezTo>
                <a:cubicBezTo>
                  <a:pt x="1366122" y="5939593"/>
                  <a:pt x="1602248" y="6175629"/>
                  <a:pt x="1838374" y="6411664"/>
                </a:cubicBezTo>
                <a:cubicBezTo>
                  <a:pt x="1851492" y="6424777"/>
                  <a:pt x="1864611" y="6437891"/>
                  <a:pt x="1877729" y="6455376"/>
                </a:cubicBezTo>
                <a:cubicBezTo>
                  <a:pt x="1917084" y="6494715"/>
                  <a:pt x="1930201" y="6542796"/>
                  <a:pt x="1925828" y="6595249"/>
                </a:cubicBezTo>
                <a:cubicBezTo>
                  <a:pt x="1917084" y="6643330"/>
                  <a:pt x="1895220" y="6678298"/>
                  <a:pt x="1860238" y="6713267"/>
                </a:cubicBezTo>
                <a:lnTo>
                  <a:pt x="1715449" y="6858000"/>
                </a:lnTo>
                <a:lnTo>
                  <a:pt x="263806" y="6858000"/>
                </a:lnTo>
                <a:lnTo>
                  <a:pt x="115527" y="6708896"/>
                </a:lnTo>
                <a:cubicBezTo>
                  <a:pt x="106781" y="6704524"/>
                  <a:pt x="98036" y="6695782"/>
                  <a:pt x="93664" y="6687040"/>
                </a:cubicBezTo>
                <a:cubicBezTo>
                  <a:pt x="67427" y="6656443"/>
                  <a:pt x="54309" y="6617104"/>
                  <a:pt x="54309" y="6582136"/>
                </a:cubicBezTo>
                <a:cubicBezTo>
                  <a:pt x="49937" y="6520941"/>
                  <a:pt x="76172" y="6472860"/>
                  <a:pt x="119899" y="6433520"/>
                </a:cubicBezTo>
                <a:cubicBezTo>
                  <a:pt x="360399" y="6193113"/>
                  <a:pt x="605270" y="5948335"/>
                  <a:pt x="850142" y="5703557"/>
                </a:cubicBezTo>
                <a:cubicBezTo>
                  <a:pt x="858888" y="5694815"/>
                  <a:pt x="867633" y="5686072"/>
                  <a:pt x="876379" y="5677330"/>
                </a:cubicBezTo>
                <a:cubicBezTo>
                  <a:pt x="915732" y="5646733"/>
                  <a:pt x="959459" y="5633620"/>
                  <a:pt x="1007560" y="5637991"/>
                </a:cubicBezTo>
                <a:close/>
                <a:moveTo>
                  <a:pt x="3060322" y="5631811"/>
                </a:moveTo>
                <a:cubicBezTo>
                  <a:pt x="3072906" y="5631333"/>
                  <a:pt x="3085764" y="5632153"/>
                  <a:pt x="3098896" y="5634338"/>
                </a:cubicBezTo>
                <a:cubicBezTo>
                  <a:pt x="3138291" y="5638709"/>
                  <a:pt x="3173308" y="5660560"/>
                  <a:pt x="3203949" y="5691154"/>
                </a:cubicBezTo>
                <a:cubicBezTo>
                  <a:pt x="3335266" y="5826637"/>
                  <a:pt x="3466584" y="5957750"/>
                  <a:pt x="3602277" y="6088863"/>
                </a:cubicBezTo>
                <a:cubicBezTo>
                  <a:pt x="3716086" y="6202494"/>
                  <a:pt x="3829893" y="6316125"/>
                  <a:pt x="3943701" y="6429757"/>
                </a:cubicBezTo>
                <a:cubicBezTo>
                  <a:pt x="3974341" y="6460349"/>
                  <a:pt x="3996227" y="6490943"/>
                  <a:pt x="4000604" y="6530276"/>
                </a:cubicBezTo>
                <a:cubicBezTo>
                  <a:pt x="4013736" y="6600203"/>
                  <a:pt x="3991850" y="6652648"/>
                  <a:pt x="3943701" y="6700723"/>
                </a:cubicBezTo>
                <a:lnTo>
                  <a:pt x="3786180" y="6858000"/>
                </a:lnTo>
                <a:lnTo>
                  <a:pt x="2346382" y="6858000"/>
                </a:lnTo>
                <a:lnTo>
                  <a:pt x="2188432" y="6696352"/>
                </a:lnTo>
                <a:cubicBezTo>
                  <a:pt x="2157791" y="6670130"/>
                  <a:pt x="2140283" y="6635166"/>
                  <a:pt x="2135905" y="6600203"/>
                </a:cubicBezTo>
                <a:cubicBezTo>
                  <a:pt x="2122774" y="6534647"/>
                  <a:pt x="2144660" y="6477831"/>
                  <a:pt x="2192809" y="6429757"/>
                </a:cubicBezTo>
                <a:cubicBezTo>
                  <a:pt x="2437935" y="6185012"/>
                  <a:pt x="2687437" y="5935898"/>
                  <a:pt x="2932561" y="5691154"/>
                </a:cubicBezTo>
                <a:cubicBezTo>
                  <a:pt x="2941315" y="5682413"/>
                  <a:pt x="2950071" y="5678042"/>
                  <a:pt x="2954447" y="5669301"/>
                </a:cubicBezTo>
                <a:cubicBezTo>
                  <a:pt x="2987276" y="5646357"/>
                  <a:pt x="3022568" y="5633245"/>
                  <a:pt x="3060322" y="5631811"/>
                </a:cubicBezTo>
                <a:close/>
                <a:moveTo>
                  <a:pt x="5233825" y="5629968"/>
                </a:moveTo>
                <a:cubicBezTo>
                  <a:pt x="5277536" y="5638709"/>
                  <a:pt x="5316875" y="5660560"/>
                  <a:pt x="5347472" y="5695524"/>
                </a:cubicBezTo>
                <a:cubicBezTo>
                  <a:pt x="5513571" y="5861600"/>
                  <a:pt x="5684041" y="6032048"/>
                  <a:pt x="5850142" y="6198124"/>
                </a:cubicBezTo>
                <a:cubicBezTo>
                  <a:pt x="5928820" y="6276792"/>
                  <a:pt x="6007499" y="6355460"/>
                  <a:pt x="6086177" y="6434128"/>
                </a:cubicBezTo>
                <a:cubicBezTo>
                  <a:pt x="6116774" y="6460349"/>
                  <a:pt x="6134259" y="6490943"/>
                  <a:pt x="6143001" y="6534647"/>
                </a:cubicBezTo>
                <a:cubicBezTo>
                  <a:pt x="6156114" y="6600203"/>
                  <a:pt x="6129887" y="6657019"/>
                  <a:pt x="6081806" y="6705093"/>
                </a:cubicBezTo>
                <a:lnTo>
                  <a:pt x="5928878" y="6858000"/>
                </a:lnTo>
                <a:lnTo>
                  <a:pt x="4490690" y="6858000"/>
                </a:lnTo>
                <a:lnTo>
                  <a:pt x="4425183" y="6792502"/>
                </a:lnTo>
                <a:cubicBezTo>
                  <a:pt x="4390215" y="6757539"/>
                  <a:pt x="4359617" y="6726946"/>
                  <a:pt x="4329020" y="6691983"/>
                </a:cubicBezTo>
                <a:cubicBezTo>
                  <a:pt x="4298423" y="6665760"/>
                  <a:pt x="4280939" y="6630797"/>
                  <a:pt x="4276568" y="6591462"/>
                </a:cubicBezTo>
                <a:cubicBezTo>
                  <a:pt x="4267826" y="6525906"/>
                  <a:pt x="4289681" y="6473461"/>
                  <a:pt x="4337762" y="6429757"/>
                </a:cubicBezTo>
                <a:cubicBezTo>
                  <a:pt x="4582540" y="6185012"/>
                  <a:pt x="4827319" y="5940268"/>
                  <a:pt x="5072096" y="5695524"/>
                </a:cubicBezTo>
                <a:cubicBezTo>
                  <a:pt x="5080838" y="5686783"/>
                  <a:pt x="5089580" y="5678042"/>
                  <a:pt x="5098322" y="5669301"/>
                </a:cubicBezTo>
                <a:cubicBezTo>
                  <a:pt x="5137661" y="5638709"/>
                  <a:pt x="5181373" y="5625597"/>
                  <a:pt x="5233825" y="5629968"/>
                </a:cubicBezTo>
                <a:close/>
                <a:moveTo>
                  <a:pt x="6227451" y="4554643"/>
                </a:moveTo>
                <a:lnTo>
                  <a:pt x="6227451" y="6394138"/>
                </a:lnTo>
                <a:lnTo>
                  <a:pt x="6183504" y="6368480"/>
                </a:lnTo>
                <a:cubicBezTo>
                  <a:pt x="6174762" y="6359737"/>
                  <a:pt x="6166019" y="6350994"/>
                  <a:pt x="6157277" y="6346621"/>
                </a:cubicBezTo>
                <a:cubicBezTo>
                  <a:pt x="5912500" y="6101809"/>
                  <a:pt x="5672092" y="5856998"/>
                  <a:pt x="5427315" y="5616558"/>
                </a:cubicBezTo>
                <a:cubicBezTo>
                  <a:pt x="5418572" y="5607815"/>
                  <a:pt x="5414201" y="5599072"/>
                  <a:pt x="5405459" y="5590329"/>
                </a:cubicBezTo>
                <a:cubicBezTo>
                  <a:pt x="5374862" y="5555356"/>
                  <a:pt x="5361749" y="5520383"/>
                  <a:pt x="5361749" y="5472294"/>
                </a:cubicBezTo>
                <a:cubicBezTo>
                  <a:pt x="5361749" y="5424206"/>
                  <a:pt x="5379233" y="5380490"/>
                  <a:pt x="5414201" y="5345517"/>
                </a:cubicBezTo>
                <a:cubicBezTo>
                  <a:pt x="5667721" y="5096333"/>
                  <a:pt x="5916871" y="4842778"/>
                  <a:pt x="6170391" y="4593595"/>
                </a:cubicBezTo>
                <a:cubicBezTo>
                  <a:pt x="6174762" y="4589224"/>
                  <a:pt x="6183504" y="4580481"/>
                  <a:pt x="6187875" y="4576108"/>
                </a:cubicBezTo>
                <a:close/>
                <a:moveTo>
                  <a:pt x="4121342" y="4537891"/>
                </a:moveTo>
                <a:cubicBezTo>
                  <a:pt x="4133243" y="4537413"/>
                  <a:pt x="4145280" y="4538233"/>
                  <a:pt x="4157318" y="4540419"/>
                </a:cubicBezTo>
                <a:cubicBezTo>
                  <a:pt x="4201091" y="4544791"/>
                  <a:pt x="4240485" y="4566656"/>
                  <a:pt x="4271125" y="4601637"/>
                </a:cubicBezTo>
                <a:cubicBezTo>
                  <a:pt x="4441837" y="4772173"/>
                  <a:pt x="4608172" y="4938336"/>
                  <a:pt x="4778884" y="5104498"/>
                </a:cubicBezTo>
                <a:cubicBezTo>
                  <a:pt x="4853297" y="5183208"/>
                  <a:pt x="4932087" y="5261916"/>
                  <a:pt x="5010877" y="5340624"/>
                </a:cubicBezTo>
                <a:cubicBezTo>
                  <a:pt x="5041518" y="5366861"/>
                  <a:pt x="5063404" y="5401843"/>
                  <a:pt x="5067781" y="5441197"/>
                </a:cubicBezTo>
                <a:cubicBezTo>
                  <a:pt x="5080913" y="5506788"/>
                  <a:pt x="5059027" y="5563632"/>
                  <a:pt x="5010877" y="5611733"/>
                </a:cubicBezTo>
                <a:cubicBezTo>
                  <a:pt x="4774507" y="5843487"/>
                  <a:pt x="4542514" y="6075239"/>
                  <a:pt x="4310521" y="6306993"/>
                </a:cubicBezTo>
                <a:cubicBezTo>
                  <a:pt x="4293012" y="6324484"/>
                  <a:pt x="4275503" y="6346348"/>
                  <a:pt x="4257993" y="6363839"/>
                </a:cubicBezTo>
                <a:cubicBezTo>
                  <a:pt x="4222977" y="6394448"/>
                  <a:pt x="4183581" y="6411938"/>
                  <a:pt x="4139809" y="6411938"/>
                </a:cubicBezTo>
                <a:cubicBezTo>
                  <a:pt x="4078528" y="6411938"/>
                  <a:pt x="4034756" y="6385702"/>
                  <a:pt x="3995361" y="6346348"/>
                </a:cubicBezTo>
                <a:cubicBezTo>
                  <a:pt x="3780877" y="6132085"/>
                  <a:pt x="3566393" y="5917823"/>
                  <a:pt x="3351909" y="5703560"/>
                </a:cubicBezTo>
                <a:cubicBezTo>
                  <a:pt x="3321268" y="5668578"/>
                  <a:pt x="3286249" y="5633596"/>
                  <a:pt x="3251233" y="5602987"/>
                </a:cubicBezTo>
                <a:cubicBezTo>
                  <a:pt x="3224968" y="5572378"/>
                  <a:pt x="3207460" y="5541769"/>
                  <a:pt x="3198705" y="5506788"/>
                </a:cubicBezTo>
                <a:cubicBezTo>
                  <a:pt x="3189951" y="5436824"/>
                  <a:pt x="3211837" y="5384351"/>
                  <a:pt x="3259986" y="5336252"/>
                </a:cubicBezTo>
                <a:cubicBezTo>
                  <a:pt x="3505111" y="5091380"/>
                  <a:pt x="3750237" y="4846509"/>
                  <a:pt x="3995361" y="4601637"/>
                </a:cubicBezTo>
                <a:cubicBezTo>
                  <a:pt x="4004115" y="4592892"/>
                  <a:pt x="4012869" y="4584146"/>
                  <a:pt x="4021623" y="4575400"/>
                </a:cubicBezTo>
                <a:cubicBezTo>
                  <a:pt x="4051170" y="4552443"/>
                  <a:pt x="4085641" y="4539325"/>
                  <a:pt x="4121342" y="4537891"/>
                </a:cubicBezTo>
                <a:close/>
                <a:moveTo>
                  <a:pt x="2042277" y="4534190"/>
                </a:moveTo>
                <a:cubicBezTo>
                  <a:pt x="2087000" y="4538909"/>
                  <a:pt x="2125570" y="4560248"/>
                  <a:pt x="2161678" y="4596361"/>
                </a:cubicBezTo>
                <a:cubicBezTo>
                  <a:pt x="2402395" y="4841485"/>
                  <a:pt x="2647488" y="5086610"/>
                  <a:pt x="2892581" y="5331735"/>
                </a:cubicBezTo>
                <a:cubicBezTo>
                  <a:pt x="2901335" y="5340489"/>
                  <a:pt x="2910087" y="5349244"/>
                  <a:pt x="2918841" y="5357998"/>
                </a:cubicBezTo>
                <a:cubicBezTo>
                  <a:pt x="2949478" y="5397393"/>
                  <a:pt x="2962607" y="5441165"/>
                  <a:pt x="2958231" y="5489315"/>
                </a:cubicBezTo>
                <a:cubicBezTo>
                  <a:pt x="2953853" y="5537465"/>
                  <a:pt x="2931971" y="5572483"/>
                  <a:pt x="2896957" y="5603123"/>
                </a:cubicBezTo>
                <a:cubicBezTo>
                  <a:pt x="2765658" y="5738818"/>
                  <a:pt x="2634358" y="5870134"/>
                  <a:pt x="2498681" y="6001451"/>
                </a:cubicBezTo>
                <a:cubicBezTo>
                  <a:pt x="2384888" y="6115259"/>
                  <a:pt x="2271094" y="6233444"/>
                  <a:pt x="2157301" y="6347252"/>
                </a:cubicBezTo>
                <a:cubicBezTo>
                  <a:pt x="2126664" y="6373515"/>
                  <a:pt x="2096028" y="6395401"/>
                  <a:pt x="2056638" y="6404156"/>
                </a:cubicBezTo>
                <a:cubicBezTo>
                  <a:pt x="1986612" y="6417287"/>
                  <a:pt x="1934092" y="6395401"/>
                  <a:pt x="1885948" y="6347252"/>
                </a:cubicBezTo>
                <a:cubicBezTo>
                  <a:pt x="1662738" y="6119636"/>
                  <a:pt x="1435152" y="5896397"/>
                  <a:pt x="1211941" y="5668781"/>
                </a:cubicBezTo>
                <a:cubicBezTo>
                  <a:pt x="1185682" y="5646895"/>
                  <a:pt x="1159421" y="5620632"/>
                  <a:pt x="1133162" y="5594369"/>
                </a:cubicBezTo>
                <a:cubicBezTo>
                  <a:pt x="1102525" y="5559351"/>
                  <a:pt x="1085018" y="5519956"/>
                  <a:pt x="1085018" y="5476183"/>
                </a:cubicBezTo>
                <a:cubicBezTo>
                  <a:pt x="1085018" y="5414902"/>
                  <a:pt x="1111278" y="5371130"/>
                  <a:pt x="1150668" y="5331735"/>
                </a:cubicBezTo>
                <a:cubicBezTo>
                  <a:pt x="1347618" y="5134760"/>
                  <a:pt x="1544568" y="4937784"/>
                  <a:pt x="1741518" y="4736431"/>
                </a:cubicBezTo>
                <a:cubicBezTo>
                  <a:pt x="1794038" y="4688282"/>
                  <a:pt x="1842181" y="4640133"/>
                  <a:pt x="1890324" y="4587605"/>
                </a:cubicBezTo>
                <a:cubicBezTo>
                  <a:pt x="1920962" y="4561342"/>
                  <a:pt x="1951598" y="4539456"/>
                  <a:pt x="1995365" y="4535079"/>
                </a:cubicBezTo>
                <a:cubicBezTo>
                  <a:pt x="2011776" y="4532891"/>
                  <a:pt x="2027368" y="4532617"/>
                  <a:pt x="2042277" y="4534190"/>
                </a:cubicBezTo>
                <a:close/>
                <a:moveTo>
                  <a:pt x="5233824" y="3455499"/>
                </a:moveTo>
                <a:cubicBezTo>
                  <a:pt x="5277536" y="3459876"/>
                  <a:pt x="5316875" y="3486136"/>
                  <a:pt x="5347472" y="3516772"/>
                </a:cubicBezTo>
                <a:cubicBezTo>
                  <a:pt x="5517942" y="3687463"/>
                  <a:pt x="5688412" y="3858153"/>
                  <a:pt x="5858883" y="4028842"/>
                </a:cubicBezTo>
                <a:cubicBezTo>
                  <a:pt x="5933191" y="4103246"/>
                  <a:pt x="6011870" y="4182026"/>
                  <a:pt x="6086177" y="4256430"/>
                </a:cubicBezTo>
                <a:cubicBezTo>
                  <a:pt x="6116774" y="4287066"/>
                  <a:pt x="6134259" y="4317702"/>
                  <a:pt x="6143001" y="4357093"/>
                </a:cubicBezTo>
                <a:cubicBezTo>
                  <a:pt x="6156114" y="4427119"/>
                  <a:pt x="6129887" y="4479639"/>
                  <a:pt x="6081806" y="4527782"/>
                </a:cubicBezTo>
                <a:cubicBezTo>
                  <a:pt x="5850140" y="4759745"/>
                  <a:pt x="5618476" y="4991708"/>
                  <a:pt x="5386811" y="5228049"/>
                </a:cubicBezTo>
                <a:cubicBezTo>
                  <a:pt x="5369327" y="5245555"/>
                  <a:pt x="5351843" y="5263062"/>
                  <a:pt x="5334359" y="5280569"/>
                </a:cubicBezTo>
                <a:cubicBezTo>
                  <a:pt x="5299391" y="5311205"/>
                  <a:pt x="5260051" y="5328712"/>
                  <a:pt x="5211969" y="5328712"/>
                </a:cubicBezTo>
                <a:cubicBezTo>
                  <a:pt x="5155146" y="5328712"/>
                  <a:pt x="5111435" y="5306829"/>
                  <a:pt x="5072096" y="5267439"/>
                </a:cubicBezTo>
                <a:cubicBezTo>
                  <a:pt x="4857916" y="5052983"/>
                  <a:pt x="4643734" y="4838526"/>
                  <a:pt x="4429554" y="4624070"/>
                </a:cubicBezTo>
                <a:cubicBezTo>
                  <a:pt x="4394585" y="4589056"/>
                  <a:pt x="4359617" y="4554043"/>
                  <a:pt x="4329020" y="4519029"/>
                </a:cubicBezTo>
                <a:cubicBezTo>
                  <a:pt x="4302794" y="4492770"/>
                  <a:pt x="4285310" y="4462132"/>
                  <a:pt x="4276568" y="4422743"/>
                </a:cubicBezTo>
                <a:cubicBezTo>
                  <a:pt x="4267826" y="4357093"/>
                  <a:pt x="4289681" y="4300196"/>
                  <a:pt x="4337762" y="4252053"/>
                </a:cubicBezTo>
                <a:cubicBezTo>
                  <a:pt x="4582540" y="4011335"/>
                  <a:pt x="4827319" y="3766242"/>
                  <a:pt x="5072096" y="3521149"/>
                </a:cubicBezTo>
                <a:cubicBezTo>
                  <a:pt x="5080838" y="3512395"/>
                  <a:pt x="5089580" y="3503643"/>
                  <a:pt x="5098322" y="3494889"/>
                </a:cubicBezTo>
                <a:cubicBezTo>
                  <a:pt x="5137661" y="3464252"/>
                  <a:pt x="5181372" y="3451122"/>
                  <a:pt x="5233824" y="3455499"/>
                </a:cubicBezTo>
                <a:close/>
                <a:moveTo>
                  <a:pt x="954386" y="3444774"/>
                </a:moveTo>
                <a:cubicBezTo>
                  <a:pt x="1000342" y="3447642"/>
                  <a:pt x="1041372" y="3468950"/>
                  <a:pt x="1077481" y="3505011"/>
                </a:cubicBezTo>
                <a:cubicBezTo>
                  <a:pt x="1313820" y="3745419"/>
                  <a:pt x="1554537" y="3981455"/>
                  <a:pt x="1790877" y="4221861"/>
                </a:cubicBezTo>
                <a:cubicBezTo>
                  <a:pt x="1804007" y="4234974"/>
                  <a:pt x="1817137" y="4248087"/>
                  <a:pt x="1830267" y="4261200"/>
                </a:cubicBezTo>
                <a:cubicBezTo>
                  <a:pt x="1860904" y="4291799"/>
                  <a:pt x="1874034" y="4331138"/>
                  <a:pt x="1874034" y="4374848"/>
                </a:cubicBezTo>
                <a:cubicBezTo>
                  <a:pt x="1874034" y="4431672"/>
                  <a:pt x="1852150" y="4475382"/>
                  <a:pt x="1812761" y="4514721"/>
                </a:cubicBezTo>
                <a:cubicBezTo>
                  <a:pt x="1611434" y="4715789"/>
                  <a:pt x="1405730" y="4921228"/>
                  <a:pt x="1204404" y="5122295"/>
                </a:cubicBezTo>
                <a:cubicBezTo>
                  <a:pt x="1160637" y="5170377"/>
                  <a:pt x="1112494" y="5214087"/>
                  <a:pt x="1068727" y="5257797"/>
                </a:cubicBezTo>
                <a:cubicBezTo>
                  <a:pt x="1042467" y="5288395"/>
                  <a:pt x="1007454" y="5305879"/>
                  <a:pt x="968063" y="5310250"/>
                </a:cubicBezTo>
                <a:cubicBezTo>
                  <a:pt x="902413" y="5323363"/>
                  <a:pt x="849893" y="5301508"/>
                  <a:pt x="801750" y="5253426"/>
                </a:cubicBezTo>
                <a:cubicBezTo>
                  <a:pt x="556657" y="5008649"/>
                  <a:pt x="311564" y="4763870"/>
                  <a:pt x="66472" y="4519092"/>
                </a:cubicBezTo>
                <a:cubicBezTo>
                  <a:pt x="57717" y="4510350"/>
                  <a:pt x="48964" y="4501608"/>
                  <a:pt x="40210" y="4492866"/>
                </a:cubicBezTo>
                <a:cubicBezTo>
                  <a:pt x="9574" y="4453527"/>
                  <a:pt x="-3556" y="4405446"/>
                  <a:pt x="822" y="4357364"/>
                </a:cubicBezTo>
                <a:cubicBezTo>
                  <a:pt x="9574" y="4309283"/>
                  <a:pt x="31458" y="4274314"/>
                  <a:pt x="66472" y="4243716"/>
                </a:cubicBezTo>
                <a:cubicBezTo>
                  <a:pt x="228407" y="4081988"/>
                  <a:pt x="390344" y="3915889"/>
                  <a:pt x="552281" y="3754161"/>
                </a:cubicBezTo>
                <a:cubicBezTo>
                  <a:pt x="635437" y="3671112"/>
                  <a:pt x="718593" y="3588061"/>
                  <a:pt x="806127" y="3505011"/>
                </a:cubicBezTo>
                <a:cubicBezTo>
                  <a:pt x="832387" y="3474414"/>
                  <a:pt x="863024" y="3452559"/>
                  <a:pt x="906790" y="3448188"/>
                </a:cubicBezTo>
                <a:cubicBezTo>
                  <a:pt x="923202" y="3444909"/>
                  <a:pt x="939068" y="3443817"/>
                  <a:pt x="954386" y="3444774"/>
                </a:cubicBezTo>
                <a:close/>
                <a:moveTo>
                  <a:pt x="6227451" y="2387177"/>
                </a:moveTo>
                <a:lnTo>
                  <a:pt x="6227451" y="4224280"/>
                </a:lnTo>
                <a:lnTo>
                  <a:pt x="6196890" y="4207457"/>
                </a:lnTo>
                <a:cubicBezTo>
                  <a:pt x="6184791" y="4198988"/>
                  <a:pt x="6173307" y="4189153"/>
                  <a:pt x="6162369" y="4178226"/>
                </a:cubicBezTo>
                <a:cubicBezTo>
                  <a:pt x="5917371" y="3933448"/>
                  <a:pt x="5672372" y="3688669"/>
                  <a:pt x="5427373" y="3443892"/>
                </a:cubicBezTo>
                <a:cubicBezTo>
                  <a:pt x="5418624" y="3435150"/>
                  <a:pt x="5409873" y="3426408"/>
                  <a:pt x="5405499" y="3422037"/>
                </a:cubicBezTo>
                <a:cubicBezTo>
                  <a:pt x="5379249" y="3387069"/>
                  <a:pt x="5361749" y="3352100"/>
                  <a:pt x="5361749" y="3308390"/>
                </a:cubicBezTo>
                <a:cubicBezTo>
                  <a:pt x="5361749" y="3251568"/>
                  <a:pt x="5383623" y="3207856"/>
                  <a:pt x="5422998" y="3172888"/>
                </a:cubicBezTo>
                <a:cubicBezTo>
                  <a:pt x="5571748" y="3024272"/>
                  <a:pt x="5716121" y="2875658"/>
                  <a:pt x="5864871" y="2727042"/>
                </a:cubicBezTo>
                <a:cubicBezTo>
                  <a:pt x="5965495" y="2630879"/>
                  <a:pt x="6066119" y="2530346"/>
                  <a:pt x="6166744" y="2429812"/>
                </a:cubicBezTo>
                <a:cubicBezTo>
                  <a:pt x="6179869" y="2414513"/>
                  <a:pt x="6194088" y="2402493"/>
                  <a:pt x="6210494" y="2393204"/>
                </a:cubicBezTo>
                <a:close/>
                <a:moveTo>
                  <a:pt x="3050189" y="1383587"/>
                </a:moveTo>
                <a:cubicBezTo>
                  <a:pt x="3075888" y="1382016"/>
                  <a:pt x="3102405" y="1383381"/>
                  <a:pt x="3129745" y="1387754"/>
                </a:cubicBezTo>
                <a:cubicBezTo>
                  <a:pt x="3217228" y="1400873"/>
                  <a:pt x="3287216" y="1440228"/>
                  <a:pt x="3348454" y="1501447"/>
                </a:cubicBezTo>
                <a:cubicBezTo>
                  <a:pt x="3860235" y="2013066"/>
                  <a:pt x="4372015" y="2524684"/>
                  <a:pt x="4883795" y="3036302"/>
                </a:cubicBezTo>
                <a:cubicBezTo>
                  <a:pt x="4896918" y="3049420"/>
                  <a:pt x="4905666" y="3058165"/>
                  <a:pt x="4914414" y="3071283"/>
                </a:cubicBezTo>
                <a:cubicBezTo>
                  <a:pt x="4993150" y="3163113"/>
                  <a:pt x="5019395" y="3268061"/>
                  <a:pt x="4993150" y="3386125"/>
                </a:cubicBezTo>
                <a:cubicBezTo>
                  <a:pt x="4975654" y="3460462"/>
                  <a:pt x="4940659" y="3521681"/>
                  <a:pt x="4883795" y="3574155"/>
                </a:cubicBezTo>
                <a:cubicBezTo>
                  <a:pt x="4372015" y="4085774"/>
                  <a:pt x="3860235" y="4597392"/>
                  <a:pt x="3348454" y="5109011"/>
                </a:cubicBezTo>
                <a:cubicBezTo>
                  <a:pt x="3339706" y="5117757"/>
                  <a:pt x="3335331" y="5126502"/>
                  <a:pt x="3326583" y="5135248"/>
                </a:cubicBezTo>
                <a:cubicBezTo>
                  <a:pt x="3256596" y="5196467"/>
                  <a:pt x="3173487" y="5227076"/>
                  <a:pt x="3068506" y="5227076"/>
                </a:cubicBezTo>
                <a:cubicBezTo>
                  <a:pt x="3059758" y="5227076"/>
                  <a:pt x="3037886" y="5227076"/>
                  <a:pt x="3016015" y="5222704"/>
                </a:cubicBezTo>
                <a:cubicBezTo>
                  <a:pt x="2932905" y="5209585"/>
                  <a:pt x="2862919" y="5165857"/>
                  <a:pt x="2806054" y="5109011"/>
                </a:cubicBezTo>
                <a:cubicBezTo>
                  <a:pt x="2298647" y="4597392"/>
                  <a:pt x="1786867" y="4090147"/>
                  <a:pt x="1279460" y="3582901"/>
                </a:cubicBezTo>
                <a:cubicBezTo>
                  <a:pt x="1266337" y="3569783"/>
                  <a:pt x="1253214" y="3556664"/>
                  <a:pt x="1240092" y="3539173"/>
                </a:cubicBezTo>
                <a:cubicBezTo>
                  <a:pt x="1174480" y="3456090"/>
                  <a:pt x="1143860" y="3364261"/>
                  <a:pt x="1161357" y="3254942"/>
                </a:cubicBezTo>
                <a:cubicBezTo>
                  <a:pt x="1170105" y="3171859"/>
                  <a:pt x="1205099" y="3106266"/>
                  <a:pt x="1266337" y="3045048"/>
                </a:cubicBezTo>
                <a:cubicBezTo>
                  <a:pt x="1782492" y="2529057"/>
                  <a:pt x="2298647" y="2013066"/>
                  <a:pt x="2819177" y="1492702"/>
                </a:cubicBezTo>
                <a:cubicBezTo>
                  <a:pt x="2823551" y="1488329"/>
                  <a:pt x="2832299" y="1479584"/>
                  <a:pt x="2841047" y="1475210"/>
                </a:cubicBezTo>
                <a:cubicBezTo>
                  <a:pt x="2903381" y="1419457"/>
                  <a:pt x="2973095" y="1388302"/>
                  <a:pt x="3050189" y="1383587"/>
                </a:cubicBezTo>
                <a:close/>
                <a:moveTo>
                  <a:pt x="975099" y="1287175"/>
                </a:moveTo>
                <a:cubicBezTo>
                  <a:pt x="1019823" y="1291884"/>
                  <a:pt x="1058392" y="1313183"/>
                  <a:pt x="1094501" y="1349224"/>
                </a:cubicBezTo>
                <a:cubicBezTo>
                  <a:pt x="1339594" y="1593876"/>
                  <a:pt x="1580311" y="1838526"/>
                  <a:pt x="1825404" y="2083179"/>
                </a:cubicBezTo>
                <a:cubicBezTo>
                  <a:pt x="1834158" y="2091915"/>
                  <a:pt x="1842911" y="2100652"/>
                  <a:pt x="1851664" y="2109391"/>
                </a:cubicBezTo>
                <a:cubicBezTo>
                  <a:pt x="1882301" y="2148709"/>
                  <a:pt x="1895431" y="2192397"/>
                  <a:pt x="1891054" y="2244822"/>
                </a:cubicBezTo>
                <a:cubicBezTo>
                  <a:pt x="1886677" y="2288510"/>
                  <a:pt x="1860417" y="2327829"/>
                  <a:pt x="1829781" y="2358410"/>
                </a:cubicBezTo>
                <a:cubicBezTo>
                  <a:pt x="1667844" y="2515686"/>
                  <a:pt x="1510284" y="2672962"/>
                  <a:pt x="1352723" y="2834606"/>
                </a:cubicBezTo>
                <a:cubicBezTo>
                  <a:pt x="1265191" y="2921982"/>
                  <a:pt x="1177657" y="3009357"/>
                  <a:pt x="1090124" y="3096732"/>
                </a:cubicBezTo>
                <a:cubicBezTo>
                  <a:pt x="1059487" y="3127312"/>
                  <a:pt x="1028851" y="3144788"/>
                  <a:pt x="989460" y="3153526"/>
                </a:cubicBezTo>
                <a:cubicBezTo>
                  <a:pt x="919435" y="3162263"/>
                  <a:pt x="866914" y="3140420"/>
                  <a:pt x="818771" y="3092362"/>
                </a:cubicBezTo>
                <a:cubicBezTo>
                  <a:pt x="578055" y="2852081"/>
                  <a:pt x="337338" y="2611799"/>
                  <a:pt x="96621" y="2371516"/>
                </a:cubicBezTo>
                <a:cubicBezTo>
                  <a:pt x="83491" y="2362779"/>
                  <a:pt x="74738" y="2354041"/>
                  <a:pt x="65984" y="2340935"/>
                </a:cubicBezTo>
                <a:cubicBezTo>
                  <a:pt x="35348" y="2305986"/>
                  <a:pt x="17841" y="2266666"/>
                  <a:pt x="17841" y="2222978"/>
                </a:cubicBezTo>
                <a:cubicBezTo>
                  <a:pt x="17841" y="2166184"/>
                  <a:pt x="44101" y="2122497"/>
                  <a:pt x="83491" y="2083179"/>
                </a:cubicBezTo>
                <a:cubicBezTo>
                  <a:pt x="293571" y="1869108"/>
                  <a:pt x="508027" y="1659407"/>
                  <a:pt x="718108" y="1449707"/>
                </a:cubicBezTo>
                <a:cubicBezTo>
                  <a:pt x="753121" y="1410388"/>
                  <a:pt x="792511" y="1375437"/>
                  <a:pt x="827524" y="1340487"/>
                </a:cubicBezTo>
                <a:cubicBezTo>
                  <a:pt x="858160" y="1309906"/>
                  <a:pt x="888797" y="1292431"/>
                  <a:pt x="928187" y="1288062"/>
                </a:cubicBezTo>
                <a:cubicBezTo>
                  <a:pt x="944599" y="1285878"/>
                  <a:pt x="960191" y="1285604"/>
                  <a:pt x="975099" y="1287175"/>
                </a:cubicBezTo>
                <a:close/>
                <a:moveTo>
                  <a:pt x="2022903" y="198517"/>
                </a:moveTo>
                <a:cubicBezTo>
                  <a:pt x="2062825" y="198517"/>
                  <a:pt x="2102200" y="211632"/>
                  <a:pt x="2135013" y="237862"/>
                </a:cubicBezTo>
                <a:cubicBezTo>
                  <a:pt x="2143762" y="246605"/>
                  <a:pt x="2156887" y="259719"/>
                  <a:pt x="2165637" y="268463"/>
                </a:cubicBezTo>
                <a:cubicBezTo>
                  <a:pt x="2406260" y="508904"/>
                  <a:pt x="2646885" y="749344"/>
                  <a:pt x="2887507" y="989784"/>
                </a:cubicBezTo>
                <a:cubicBezTo>
                  <a:pt x="2896258" y="998527"/>
                  <a:pt x="2909382" y="1007270"/>
                  <a:pt x="2918132" y="1020384"/>
                </a:cubicBezTo>
                <a:cubicBezTo>
                  <a:pt x="2970632" y="1085959"/>
                  <a:pt x="2970632" y="1177764"/>
                  <a:pt x="2918132" y="1247710"/>
                </a:cubicBezTo>
                <a:cubicBezTo>
                  <a:pt x="2909382" y="1256453"/>
                  <a:pt x="2900633" y="1265196"/>
                  <a:pt x="2891882" y="1273940"/>
                </a:cubicBezTo>
                <a:cubicBezTo>
                  <a:pt x="2646885" y="1514380"/>
                  <a:pt x="2406260" y="1759192"/>
                  <a:pt x="2161261" y="2004003"/>
                </a:cubicBezTo>
                <a:cubicBezTo>
                  <a:pt x="2152512" y="2012746"/>
                  <a:pt x="2148138" y="2017118"/>
                  <a:pt x="2139387" y="2025861"/>
                </a:cubicBezTo>
                <a:cubicBezTo>
                  <a:pt x="2069388" y="2087064"/>
                  <a:pt x="1973138" y="2082693"/>
                  <a:pt x="1903139" y="2025861"/>
                </a:cubicBezTo>
                <a:cubicBezTo>
                  <a:pt x="1894388" y="2017118"/>
                  <a:pt x="1885639" y="2008374"/>
                  <a:pt x="1876889" y="1999630"/>
                </a:cubicBezTo>
                <a:cubicBezTo>
                  <a:pt x="1636265" y="1759192"/>
                  <a:pt x="1395641" y="1518752"/>
                  <a:pt x="1155018" y="1278312"/>
                </a:cubicBezTo>
                <a:cubicBezTo>
                  <a:pt x="1146268" y="1269567"/>
                  <a:pt x="1133143" y="1260825"/>
                  <a:pt x="1124393" y="1247710"/>
                </a:cubicBezTo>
                <a:cubicBezTo>
                  <a:pt x="1098143" y="1217108"/>
                  <a:pt x="1085018" y="1177764"/>
                  <a:pt x="1085018" y="1134048"/>
                </a:cubicBezTo>
                <a:cubicBezTo>
                  <a:pt x="1085018" y="1081587"/>
                  <a:pt x="1106893" y="1037871"/>
                  <a:pt x="1141893" y="1002899"/>
                </a:cubicBezTo>
                <a:cubicBezTo>
                  <a:pt x="1391266" y="753716"/>
                  <a:pt x="1640640" y="504532"/>
                  <a:pt x="1890014" y="255348"/>
                </a:cubicBezTo>
                <a:cubicBezTo>
                  <a:pt x="1894388" y="246605"/>
                  <a:pt x="1903139" y="242233"/>
                  <a:pt x="1907513" y="237862"/>
                </a:cubicBezTo>
                <a:cubicBezTo>
                  <a:pt x="1942514" y="211632"/>
                  <a:pt x="1982982" y="198517"/>
                  <a:pt x="2022903" y="198517"/>
                </a:cubicBezTo>
                <a:close/>
                <a:moveTo>
                  <a:pt x="4313098" y="0"/>
                </a:moveTo>
                <a:lnTo>
                  <a:pt x="6127861" y="0"/>
                </a:lnTo>
                <a:lnTo>
                  <a:pt x="6227451" y="99514"/>
                </a:lnTo>
                <a:lnTo>
                  <a:pt x="6227451" y="2232515"/>
                </a:lnTo>
                <a:lnTo>
                  <a:pt x="5500551" y="2958865"/>
                </a:lnTo>
                <a:cubicBezTo>
                  <a:pt x="5491799" y="2971984"/>
                  <a:pt x="5483047" y="2980729"/>
                  <a:pt x="5474294" y="2989475"/>
                </a:cubicBezTo>
                <a:cubicBezTo>
                  <a:pt x="5399901" y="3055067"/>
                  <a:pt x="5316755" y="3090050"/>
                  <a:pt x="5220479" y="3090050"/>
                </a:cubicBezTo>
                <a:cubicBezTo>
                  <a:pt x="5194223" y="3085677"/>
                  <a:pt x="5172342" y="3085677"/>
                  <a:pt x="5150462" y="3081305"/>
                </a:cubicBezTo>
                <a:cubicBezTo>
                  <a:pt x="5076067" y="3068186"/>
                  <a:pt x="5010426" y="3033202"/>
                  <a:pt x="4957913" y="2976357"/>
                </a:cubicBezTo>
                <a:cubicBezTo>
                  <a:pt x="4441530" y="2460365"/>
                  <a:pt x="3925150" y="1948746"/>
                  <a:pt x="3413145" y="1432757"/>
                </a:cubicBezTo>
                <a:cubicBezTo>
                  <a:pt x="3400016" y="1424011"/>
                  <a:pt x="3391263" y="1410892"/>
                  <a:pt x="3378136" y="1397774"/>
                </a:cubicBezTo>
                <a:cubicBezTo>
                  <a:pt x="3312495" y="1314692"/>
                  <a:pt x="3286237" y="1222862"/>
                  <a:pt x="3299366" y="1117914"/>
                </a:cubicBezTo>
                <a:cubicBezTo>
                  <a:pt x="3312495" y="1030458"/>
                  <a:pt x="3356255" y="956121"/>
                  <a:pt x="3417521" y="894901"/>
                </a:cubicBezTo>
                <a:close/>
                <a:moveTo>
                  <a:pt x="2176397" y="0"/>
                </a:moveTo>
                <a:lnTo>
                  <a:pt x="4035652" y="0"/>
                </a:lnTo>
                <a:lnTo>
                  <a:pt x="4044127" y="68175"/>
                </a:lnTo>
                <a:cubicBezTo>
                  <a:pt x="4035370" y="116256"/>
                  <a:pt x="4013474" y="151225"/>
                  <a:pt x="3978443" y="186194"/>
                </a:cubicBezTo>
                <a:cubicBezTo>
                  <a:pt x="3781392" y="382890"/>
                  <a:pt x="3579961" y="583957"/>
                  <a:pt x="3382909" y="780655"/>
                </a:cubicBezTo>
                <a:cubicBezTo>
                  <a:pt x="3334741" y="828736"/>
                  <a:pt x="3286573" y="876818"/>
                  <a:pt x="3234025" y="929270"/>
                </a:cubicBezTo>
                <a:cubicBezTo>
                  <a:pt x="3207752" y="955496"/>
                  <a:pt x="3172721" y="977351"/>
                  <a:pt x="3133311" y="981722"/>
                </a:cubicBezTo>
                <a:cubicBezTo>
                  <a:pt x="3067627" y="990464"/>
                  <a:pt x="3015079" y="968609"/>
                  <a:pt x="2966911" y="920528"/>
                </a:cubicBezTo>
                <a:cubicBezTo>
                  <a:pt x="2721691" y="675749"/>
                  <a:pt x="2476471" y="430971"/>
                  <a:pt x="2231251" y="186194"/>
                </a:cubicBezTo>
                <a:cubicBezTo>
                  <a:pt x="2226873" y="177451"/>
                  <a:pt x="2218114" y="173079"/>
                  <a:pt x="2209357" y="164337"/>
                </a:cubicBezTo>
                <a:cubicBezTo>
                  <a:pt x="2183083" y="129369"/>
                  <a:pt x="2169946" y="94401"/>
                  <a:pt x="2165568" y="50691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AC5F5AA-8ECC-6CAA-25BF-8E645DBEE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1AA9863-B0DB-0FB9-7D27-FDBE0FD79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75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1C48531-7451-3094-D60A-4993964C2FD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20071" y="203940"/>
            <a:ext cx="2891165" cy="2502448"/>
          </a:xfrm>
          <a:custGeom>
            <a:avLst/>
            <a:gdLst>
              <a:gd name="connsiteX0" fmla="*/ 723324 w 2891165"/>
              <a:gd name="connsiteY0" fmla="*/ 0 h 2502448"/>
              <a:gd name="connsiteX1" fmla="*/ 2168553 w 2891165"/>
              <a:gd name="connsiteY1" fmla="*/ 0 h 2502448"/>
              <a:gd name="connsiteX2" fmla="*/ 2891165 w 2891165"/>
              <a:gd name="connsiteY2" fmla="*/ 1252291 h 2502448"/>
              <a:gd name="connsiteX3" fmla="*/ 2169783 w 2891165"/>
              <a:gd name="connsiteY3" fmla="*/ 2502448 h 2502448"/>
              <a:gd name="connsiteX4" fmla="*/ 722092 w 2891165"/>
              <a:gd name="connsiteY4" fmla="*/ 2502448 h 2502448"/>
              <a:gd name="connsiteX5" fmla="*/ 0 w 2891165"/>
              <a:gd name="connsiteY5" fmla="*/ 1252291 h 250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1165" h="2502448">
                <a:moveTo>
                  <a:pt x="723324" y="0"/>
                </a:moveTo>
                <a:lnTo>
                  <a:pt x="2168553" y="0"/>
                </a:lnTo>
                <a:lnTo>
                  <a:pt x="2891165" y="1252291"/>
                </a:lnTo>
                <a:lnTo>
                  <a:pt x="2169783" y="2502448"/>
                </a:lnTo>
                <a:lnTo>
                  <a:pt x="722092" y="2502448"/>
                </a:lnTo>
                <a:lnTo>
                  <a:pt x="0" y="125229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CA81A6-22B8-ED4A-549B-6E6D3C8DE9D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20522" y="1509626"/>
            <a:ext cx="2891165" cy="2498637"/>
          </a:xfrm>
          <a:custGeom>
            <a:avLst/>
            <a:gdLst>
              <a:gd name="connsiteX0" fmla="*/ 723325 w 2891165"/>
              <a:gd name="connsiteY0" fmla="*/ 0 h 2498637"/>
              <a:gd name="connsiteX1" fmla="*/ 2167840 w 2891165"/>
              <a:gd name="connsiteY1" fmla="*/ 0 h 2498637"/>
              <a:gd name="connsiteX2" fmla="*/ 2891165 w 2891165"/>
              <a:gd name="connsiteY2" fmla="*/ 1250156 h 2498637"/>
              <a:gd name="connsiteX3" fmla="*/ 2170041 w 2891165"/>
              <a:gd name="connsiteY3" fmla="*/ 2498637 h 2498637"/>
              <a:gd name="connsiteX4" fmla="*/ 721125 w 2891165"/>
              <a:gd name="connsiteY4" fmla="*/ 2498637 h 2498637"/>
              <a:gd name="connsiteX5" fmla="*/ 0 w 2891165"/>
              <a:gd name="connsiteY5" fmla="*/ 1250156 h 249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1165" h="2498637">
                <a:moveTo>
                  <a:pt x="723325" y="0"/>
                </a:moveTo>
                <a:lnTo>
                  <a:pt x="2167840" y="0"/>
                </a:lnTo>
                <a:lnTo>
                  <a:pt x="2891165" y="1250156"/>
                </a:lnTo>
                <a:lnTo>
                  <a:pt x="2170041" y="2498637"/>
                </a:lnTo>
                <a:lnTo>
                  <a:pt x="721125" y="2498637"/>
                </a:lnTo>
                <a:lnTo>
                  <a:pt x="0" y="125015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6D24C11-546C-3E3F-117D-C45B014320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20070" y="2849737"/>
            <a:ext cx="2891165" cy="2502448"/>
          </a:xfrm>
          <a:custGeom>
            <a:avLst/>
            <a:gdLst>
              <a:gd name="connsiteX0" fmla="*/ 722612 w 2891165"/>
              <a:gd name="connsiteY0" fmla="*/ 0 h 2502448"/>
              <a:gd name="connsiteX1" fmla="*/ 2167841 w 2891165"/>
              <a:gd name="connsiteY1" fmla="*/ 0 h 2502448"/>
              <a:gd name="connsiteX2" fmla="*/ 2891165 w 2891165"/>
              <a:gd name="connsiteY2" fmla="*/ 1252291 h 2502448"/>
              <a:gd name="connsiteX3" fmla="*/ 2169073 w 2891165"/>
              <a:gd name="connsiteY3" fmla="*/ 2502448 h 2502448"/>
              <a:gd name="connsiteX4" fmla="*/ 721382 w 2891165"/>
              <a:gd name="connsiteY4" fmla="*/ 2502448 h 2502448"/>
              <a:gd name="connsiteX5" fmla="*/ 0 w 2891165"/>
              <a:gd name="connsiteY5" fmla="*/ 1252291 h 250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1165" h="2502448">
                <a:moveTo>
                  <a:pt x="722612" y="0"/>
                </a:moveTo>
                <a:lnTo>
                  <a:pt x="2167841" y="0"/>
                </a:lnTo>
                <a:lnTo>
                  <a:pt x="2891165" y="1252291"/>
                </a:lnTo>
                <a:lnTo>
                  <a:pt x="2169073" y="2502448"/>
                </a:lnTo>
                <a:lnTo>
                  <a:pt x="721382" y="2502448"/>
                </a:lnTo>
                <a:lnTo>
                  <a:pt x="0" y="125229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8EF24F2-170B-B245-6237-5D8572EE55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20523" y="4155289"/>
            <a:ext cx="2891165" cy="2498773"/>
          </a:xfrm>
          <a:custGeom>
            <a:avLst/>
            <a:gdLst>
              <a:gd name="connsiteX0" fmla="*/ 721200 w 2891165"/>
              <a:gd name="connsiteY0" fmla="*/ 0 h 2498773"/>
              <a:gd name="connsiteX1" fmla="*/ 2169966 w 2891165"/>
              <a:gd name="connsiteY1" fmla="*/ 0 h 2498773"/>
              <a:gd name="connsiteX2" fmla="*/ 2891165 w 2891165"/>
              <a:gd name="connsiteY2" fmla="*/ 1246482 h 2498773"/>
              <a:gd name="connsiteX3" fmla="*/ 2167840 w 2891165"/>
              <a:gd name="connsiteY3" fmla="*/ 2498773 h 2498773"/>
              <a:gd name="connsiteX4" fmla="*/ 723325 w 2891165"/>
              <a:gd name="connsiteY4" fmla="*/ 2498773 h 2498773"/>
              <a:gd name="connsiteX5" fmla="*/ 0 w 2891165"/>
              <a:gd name="connsiteY5" fmla="*/ 1246482 h 249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1165" h="2498773">
                <a:moveTo>
                  <a:pt x="721200" y="0"/>
                </a:moveTo>
                <a:lnTo>
                  <a:pt x="2169966" y="0"/>
                </a:lnTo>
                <a:lnTo>
                  <a:pt x="2891165" y="1246482"/>
                </a:lnTo>
                <a:lnTo>
                  <a:pt x="2167840" y="2498773"/>
                </a:lnTo>
                <a:lnTo>
                  <a:pt x="723325" y="2498773"/>
                </a:lnTo>
                <a:lnTo>
                  <a:pt x="0" y="124648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C735D41-FD32-EC6C-59A3-14EE1EC73D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558A36D-874A-E2DD-0E9E-FD772B6FFD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83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A5F8DEE-81EA-D09B-AACE-7D50F772EE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3505201" cy="6858000"/>
          </a:xfrm>
          <a:custGeom>
            <a:avLst/>
            <a:gdLst>
              <a:gd name="connsiteX0" fmla="*/ 3505201 w 3505201"/>
              <a:gd name="connsiteY0" fmla="*/ 1733584 h 6858000"/>
              <a:gd name="connsiteX1" fmla="*/ 3505201 w 3505201"/>
              <a:gd name="connsiteY1" fmla="*/ 3139360 h 6858000"/>
              <a:gd name="connsiteX2" fmla="*/ 2844936 w 3505201"/>
              <a:gd name="connsiteY2" fmla="*/ 3799625 h 6858000"/>
              <a:gd name="connsiteX3" fmla="*/ 3505201 w 3505201"/>
              <a:gd name="connsiteY3" fmla="*/ 4459890 h 6858000"/>
              <a:gd name="connsiteX4" fmla="*/ 3505201 w 3505201"/>
              <a:gd name="connsiteY4" fmla="*/ 5865666 h 6858000"/>
              <a:gd name="connsiteX5" fmla="*/ 1439160 w 3505201"/>
              <a:gd name="connsiteY5" fmla="*/ 3799625 h 6858000"/>
              <a:gd name="connsiteX6" fmla="*/ 3505201 w 3505201"/>
              <a:gd name="connsiteY6" fmla="*/ 1733584 h 6858000"/>
              <a:gd name="connsiteX7" fmla="*/ 0 w 3505201"/>
              <a:gd name="connsiteY7" fmla="*/ 0 h 6858000"/>
              <a:gd name="connsiteX8" fmla="*/ 3505201 w 3505201"/>
              <a:gd name="connsiteY8" fmla="*/ 0 h 6858000"/>
              <a:gd name="connsiteX9" fmla="*/ 3505201 w 3505201"/>
              <a:gd name="connsiteY9" fmla="*/ 569100 h 6858000"/>
              <a:gd name="connsiteX10" fmla="*/ 3505200 w 3505201"/>
              <a:gd name="connsiteY10" fmla="*/ 569100 h 6858000"/>
              <a:gd name="connsiteX11" fmla="*/ 3505200 w 3505201"/>
              <a:gd name="connsiteY11" fmla="*/ 1733584 h 6858000"/>
              <a:gd name="connsiteX12" fmla="*/ 1439159 w 3505201"/>
              <a:gd name="connsiteY12" fmla="*/ 3799625 h 6858000"/>
              <a:gd name="connsiteX13" fmla="*/ 3505200 w 3505201"/>
              <a:gd name="connsiteY13" fmla="*/ 5865666 h 6858000"/>
              <a:gd name="connsiteX14" fmla="*/ 3505200 w 3505201"/>
              <a:gd name="connsiteY14" fmla="*/ 6858000 h 6858000"/>
              <a:gd name="connsiteX15" fmla="*/ 0 w 3505201"/>
              <a:gd name="connsiteY15" fmla="*/ 6858000 h 6858000"/>
              <a:gd name="connsiteX16" fmla="*/ 0 w 3505201"/>
              <a:gd name="connsiteY16" fmla="*/ 569100 h 6858000"/>
              <a:gd name="connsiteX17" fmla="*/ 0 w 3505201"/>
              <a:gd name="connsiteY17" fmla="*/ 595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505201" h="6858000">
                <a:moveTo>
                  <a:pt x="3505201" y="1733584"/>
                </a:moveTo>
                <a:lnTo>
                  <a:pt x="3505201" y="3139360"/>
                </a:lnTo>
                <a:cubicBezTo>
                  <a:pt x="3140547" y="3139360"/>
                  <a:pt x="2844936" y="3434971"/>
                  <a:pt x="2844936" y="3799625"/>
                </a:cubicBezTo>
                <a:cubicBezTo>
                  <a:pt x="2844936" y="4164279"/>
                  <a:pt x="3140547" y="4459890"/>
                  <a:pt x="3505201" y="4459890"/>
                </a:cubicBezTo>
                <a:lnTo>
                  <a:pt x="3505201" y="5865666"/>
                </a:lnTo>
                <a:cubicBezTo>
                  <a:pt x="2364158" y="5865666"/>
                  <a:pt x="1439160" y="4940668"/>
                  <a:pt x="1439160" y="3799625"/>
                </a:cubicBezTo>
                <a:cubicBezTo>
                  <a:pt x="1439160" y="2658582"/>
                  <a:pt x="2364158" y="1733584"/>
                  <a:pt x="3505201" y="1733584"/>
                </a:cubicBezTo>
                <a:close/>
                <a:moveTo>
                  <a:pt x="0" y="0"/>
                </a:moveTo>
                <a:lnTo>
                  <a:pt x="3505201" y="0"/>
                </a:lnTo>
                <a:lnTo>
                  <a:pt x="3505201" y="569100"/>
                </a:lnTo>
                <a:lnTo>
                  <a:pt x="3505200" y="569100"/>
                </a:lnTo>
                <a:lnTo>
                  <a:pt x="3505200" y="1733584"/>
                </a:lnTo>
                <a:cubicBezTo>
                  <a:pt x="2364157" y="1733584"/>
                  <a:pt x="1439159" y="2658582"/>
                  <a:pt x="1439159" y="3799625"/>
                </a:cubicBezTo>
                <a:cubicBezTo>
                  <a:pt x="1439159" y="4940668"/>
                  <a:pt x="2364157" y="5865666"/>
                  <a:pt x="3505200" y="5865666"/>
                </a:cubicBezTo>
                <a:lnTo>
                  <a:pt x="3505200" y="6858000"/>
                </a:lnTo>
                <a:lnTo>
                  <a:pt x="0" y="6858000"/>
                </a:lnTo>
                <a:lnTo>
                  <a:pt x="0" y="569100"/>
                </a:lnTo>
                <a:lnTo>
                  <a:pt x="0" y="5954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3F9B1C5-81BC-02D0-902D-75A6834041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39161" y="1733584"/>
            <a:ext cx="2066041" cy="4132082"/>
          </a:xfrm>
          <a:custGeom>
            <a:avLst/>
            <a:gdLst>
              <a:gd name="connsiteX0" fmla="*/ 2066041 w 2066041"/>
              <a:gd name="connsiteY0" fmla="*/ 0 h 4132082"/>
              <a:gd name="connsiteX1" fmla="*/ 2066041 w 2066041"/>
              <a:gd name="connsiteY1" fmla="*/ 1405776 h 4132082"/>
              <a:gd name="connsiteX2" fmla="*/ 1405776 w 2066041"/>
              <a:gd name="connsiteY2" fmla="*/ 2066041 h 4132082"/>
              <a:gd name="connsiteX3" fmla="*/ 2066041 w 2066041"/>
              <a:gd name="connsiteY3" fmla="*/ 2726306 h 4132082"/>
              <a:gd name="connsiteX4" fmla="*/ 2066041 w 2066041"/>
              <a:gd name="connsiteY4" fmla="*/ 4132082 h 4132082"/>
              <a:gd name="connsiteX5" fmla="*/ 0 w 2066041"/>
              <a:gd name="connsiteY5" fmla="*/ 2066041 h 4132082"/>
              <a:gd name="connsiteX6" fmla="*/ 2066041 w 2066041"/>
              <a:gd name="connsiteY6" fmla="*/ 0 h 413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6041" h="4132082">
                <a:moveTo>
                  <a:pt x="2066041" y="0"/>
                </a:moveTo>
                <a:lnTo>
                  <a:pt x="2066041" y="1405776"/>
                </a:lnTo>
                <a:cubicBezTo>
                  <a:pt x="1701387" y="1405776"/>
                  <a:pt x="1405776" y="1701387"/>
                  <a:pt x="1405776" y="2066041"/>
                </a:cubicBezTo>
                <a:cubicBezTo>
                  <a:pt x="1405776" y="2430695"/>
                  <a:pt x="1701387" y="2726306"/>
                  <a:pt x="2066041" y="2726306"/>
                </a:cubicBezTo>
                <a:lnTo>
                  <a:pt x="2066041" y="4132082"/>
                </a:lnTo>
                <a:cubicBezTo>
                  <a:pt x="924998" y="4132082"/>
                  <a:pt x="0" y="3207084"/>
                  <a:pt x="0" y="2066041"/>
                </a:cubicBezTo>
                <a:cubicBezTo>
                  <a:pt x="0" y="924998"/>
                  <a:pt x="924998" y="0"/>
                  <a:pt x="2066041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C80FC07-B9AF-E564-C797-71C3A807F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E52C51C-0AB9-F6FF-E78E-C9AB273DF0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26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6D8DD25-B2A3-E81C-404B-8B51C498BC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4617" y="2018538"/>
            <a:ext cx="4079938" cy="4077344"/>
          </a:xfrm>
          <a:custGeom>
            <a:avLst/>
            <a:gdLst>
              <a:gd name="connsiteX0" fmla="*/ 2039969 w 4079938"/>
              <a:gd name="connsiteY0" fmla="*/ 0 h 4077344"/>
              <a:gd name="connsiteX1" fmla="*/ 4079938 w 4079938"/>
              <a:gd name="connsiteY1" fmla="*/ 2039967 h 4077344"/>
              <a:gd name="connsiteX2" fmla="*/ 2248544 w 4079938"/>
              <a:gd name="connsiteY2" fmla="*/ 4069402 h 4077344"/>
              <a:gd name="connsiteX3" fmla="*/ 2091262 w 4079938"/>
              <a:gd name="connsiteY3" fmla="*/ 4077344 h 4077344"/>
              <a:gd name="connsiteX4" fmla="*/ 1988678 w 4079938"/>
              <a:gd name="connsiteY4" fmla="*/ 4077344 h 4077344"/>
              <a:gd name="connsiteX5" fmla="*/ 1831394 w 4079938"/>
              <a:gd name="connsiteY5" fmla="*/ 4069402 h 4077344"/>
              <a:gd name="connsiteX6" fmla="*/ 0 w 4079938"/>
              <a:gd name="connsiteY6" fmla="*/ 2039967 h 4077344"/>
              <a:gd name="connsiteX7" fmla="*/ 2039969 w 4079938"/>
              <a:gd name="connsiteY7" fmla="*/ 0 h 407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9938" h="4077344">
                <a:moveTo>
                  <a:pt x="2039969" y="0"/>
                </a:moveTo>
                <a:cubicBezTo>
                  <a:pt x="3166613" y="0"/>
                  <a:pt x="4079938" y="913324"/>
                  <a:pt x="4079938" y="2039967"/>
                </a:cubicBezTo>
                <a:cubicBezTo>
                  <a:pt x="4079938" y="3096195"/>
                  <a:pt x="3277211" y="3964935"/>
                  <a:pt x="2248544" y="4069402"/>
                </a:cubicBezTo>
                <a:lnTo>
                  <a:pt x="2091262" y="4077344"/>
                </a:lnTo>
                <a:lnTo>
                  <a:pt x="1988678" y="4077344"/>
                </a:lnTo>
                <a:lnTo>
                  <a:pt x="1831394" y="4069402"/>
                </a:lnTo>
                <a:cubicBezTo>
                  <a:pt x="802728" y="3964935"/>
                  <a:pt x="0" y="3096195"/>
                  <a:pt x="0" y="2039967"/>
                </a:cubicBezTo>
                <a:cubicBezTo>
                  <a:pt x="0" y="913324"/>
                  <a:pt x="913325" y="0"/>
                  <a:pt x="203996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64E80C4-382D-4ECD-2C42-92D9676B0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BBCFFC5-A875-E4F6-5151-C2A549860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57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77088A5-D746-E64D-A47D-2323299054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2"/>
            <a:ext cx="3428999" cy="6857996"/>
          </a:xfrm>
          <a:custGeom>
            <a:avLst/>
            <a:gdLst>
              <a:gd name="connsiteX0" fmla="*/ 0 w 3428999"/>
              <a:gd name="connsiteY0" fmla="*/ 0 h 6857996"/>
              <a:gd name="connsiteX1" fmla="*/ 3428999 w 3428999"/>
              <a:gd name="connsiteY1" fmla="*/ 3428999 h 6857996"/>
              <a:gd name="connsiteX2" fmla="*/ 0 w 3428999"/>
              <a:gd name="connsiteY2" fmla="*/ 6857996 h 68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8999" h="6857996">
                <a:moveTo>
                  <a:pt x="0" y="0"/>
                </a:moveTo>
                <a:lnTo>
                  <a:pt x="3428999" y="3428999"/>
                </a:lnTo>
                <a:lnTo>
                  <a:pt x="0" y="685799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03E8329-A44B-462B-BACE-A6FE4744B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359B91E-F504-0F4E-C3F9-2E0B68E57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78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CA3DEA-737B-5999-403B-28A24F838B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5995D32-BBE3-B227-4DCB-8761B248F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CE2482E-09C8-1174-E6B6-F5231DECE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565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B86F9D8-981A-2107-CB0E-71D1279F0A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48402" y="866302"/>
            <a:ext cx="2400147" cy="3268314"/>
          </a:xfrm>
          <a:custGeom>
            <a:avLst/>
            <a:gdLst>
              <a:gd name="connsiteX0" fmla="*/ 0 w 2400147"/>
              <a:gd name="connsiteY0" fmla="*/ 0 h 3268314"/>
              <a:gd name="connsiteX1" fmla="*/ 2400147 w 2400147"/>
              <a:gd name="connsiteY1" fmla="*/ 0 h 3268314"/>
              <a:gd name="connsiteX2" fmla="*/ 2400147 w 2400147"/>
              <a:gd name="connsiteY2" fmla="*/ 3268314 h 3268314"/>
              <a:gd name="connsiteX3" fmla="*/ 0 w 2400147"/>
              <a:gd name="connsiteY3" fmla="*/ 3268314 h 326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147" h="3268314">
                <a:moveTo>
                  <a:pt x="0" y="0"/>
                </a:moveTo>
                <a:lnTo>
                  <a:pt x="2400147" y="0"/>
                </a:lnTo>
                <a:lnTo>
                  <a:pt x="2400147" y="3268314"/>
                </a:lnTo>
                <a:lnTo>
                  <a:pt x="0" y="3268314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CA0D1CC-BF59-3CA1-D5C7-F90C49FBB8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81135" y="685800"/>
            <a:ext cx="2647609" cy="3448816"/>
          </a:xfrm>
          <a:custGeom>
            <a:avLst/>
            <a:gdLst>
              <a:gd name="connsiteX0" fmla="*/ 0 w 2647609"/>
              <a:gd name="connsiteY0" fmla="*/ 0 h 3448816"/>
              <a:gd name="connsiteX1" fmla="*/ 2647609 w 2647609"/>
              <a:gd name="connsiteY1" fmla="*/ 0 h 3448816"/>
              <a:gd name="connsiteX2" fmla="*/ 2647609 w 2647609"/>
              <a:gd name="connsiteY2" fmla="*/ 3448816 h 3448816"/>
              <a:gd name="connsiteX3" fmla="*/ 0 w 2647609"/>
              <a:gd name="connsiteY3" fmla="*/ 3448816 h 3448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7609" h="3448816">
                <a:moveTo>
                  <a:pt x="0" y="0"/>
                </a:moveTo>
                <a:lnTo>
                  <a:pt x="2647609" y="0"/>
                </a:lnTo>
                <a:lnTo>
                  <a:pt x="2647609" y="3448816"/>
                </a:lnTo>
                <a:lnTo>
                  <a:pt x="0" y="344881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B0D34B5-D901-3B2C-6024-CE175FC49B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9456" y="4256703"/>
            <a:ext cx="3803585" cy="1915497"/>
          </a:xfrm>
          <a:custGeom>
            <a:avLst/>
            <a:gdLst>
              <a:gd name="connsiteX0" fmla="*/ 0 w 3803585"/>
              <a:gd name="connsiteY0" fmla="*/ 0 h 1915497"/>
              <a:gd name="connsiteX1" fmla="*/ 3803585 w 3803585"/>
              <a:gd name="connsiteY1" fmla="*/ 0 h 1915497"/>
              <a:gd name="connsiteX2" fmla="*/ 3803585 w 3803585"/>
              <a:gd name="connsiteY2" fmla="*/ 1915497 h 1915497"/>
              <a:gd name="connsiteX3" fmla="*/ 0 w 3803585"/>
              <a:gd name="connsiteY3" fmla="*/ 1915497 h 1915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3585" h="1915497">
                <a:moveTo>
                  <a:pt x="0" y="0"/>
                </a:moveTo>
                <a:lnTo>
                  <a:pt x="3803585" y="0"/>
                </a:lnTo>
                <a:lnTo>
                  <a:pt x="3803585" y="1915497"/>
                </a:lnTo>
                <a:lnTo>
                  <a:pt x="0" y="191549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C3922E5-802D-8FAD-E4C7-C5A8F2122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792163BB-3938-CB23-1D40-B49A4B3DF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94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911E42A-50C0-C903-35C4-3DAE26D0CC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073578" y="1286727"/>
            <a:ext cx="5486400" cy="5486400"/>
          </a:xfrm>
          <a:custGeom>
            <a:avLst/>
            <a:gdLst>
              <a:gd name="connsiteX0" fmla="*/ 2743200 w 5486400"/>
              <a:gd name="connsiteY0" fmla="*/ 1670773 h 5486400"/>
              <a:gd name="connsiteX1" fmla="*/ 1670773 w 5486400"/>
              <a:gd name="connsiteY1" fmla="*/ 2743200 h 5486400"/>
              <a:gd name="connsiteX2" fmla="*/ 2743200 w 5486400"/>
              <a:gd name="connsiteY2" fmla="*/ 3815627 h 5486400"/>
              <a:gd name="connsiteX3" fmla="*/ 3815627 w 5486400"/>
              <a:gd name="connsiteY3" fmla="*/ 2743200 h 5486400"/>
              <a:gd name="connsiteX4" fmla="*/ 2743200 w 5486400"/>
              <a:gd name="connsiteY4" fmla="*/ 1670773 h 5486400"/>
              <a:gd name="connsiteX5" fmla="*/ 2743200 w 5486400"/>
              <a:gd name="connsiteY5" fmla="*/ 0 h 5486400"/>
              <a:gd name="connsiteX6" fmla="*/ 5486400 w 5486400"/>
              <a:gd name="connsiteY6" fmla="*/ 2743200 h 5486400"/>
              <a:gd name="connsiteX7" fmla="*/ 2743200 w 5486400"/>
              <a:gd name="connsiteY7" fmla="*/ 5486400 h 5486400"/>
              <a:gd name="connsiteX8" fmla="*/ 0 w 5486400"/>
              <a:gd name="connsiteY8" fmla="*/ 2743200 h 5486400"/>
              <a:gd name="connsiteX9" fmla="*/ 2743200 w 5486400"/>
              <a:gd name="connsiteY9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86400" h="5486400">
                <a:moveTo>
                  <a:pt x="2743200" y="1670773"/>
                </a:moveTo>
                <a:cubicBezTo>
                  <a:pt x="2150915" y="1670773"/>
                  <a:pt x="1670773" y="2150915"/>
                  <a:pt x="1670773" y="2743200"/>
                </a:cubicBezTo>
                <a:cubicBezTo>
                  <a:pt x="1670773" y="3335485"/>
                  <a:pt x="2150915" y="3815627"/>
                  <a:pt x="2743200" y="3815627"/>
                </a:cubicBezTo>
                <a:cubicBezTo>
                  <a:pt x="3335485" y="3815627"/>
                  <a:pt x="3815627" y="3335485"/>
                  <a:pt x="3815627" y="2743200"/>
                </a:cubicBezTo>
                <a:cubicBezTo>
                  <a:pt x="3815627" y="2150915"/>
                  <a:pt x="3335485" y="1670773"/>
                  <a:pt x="2743200" y="1670773"/>
                </a:cubicBezTo>
                <a:close/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4258228"/>
                  <a:pt x="4258228" y="5486400"/>
                  <a:pt x="2743200" y="5486400"/>
                </a:cubicBezTo>
                <a:cubicBezTo>
                  <a:pt x="1228172" y="5486400"/>
                  <a:pt x="0" y="425822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E5EFE8A-5095-8E43-6E39-A37C13375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044065F-39E2-D5AD-49EA-C568EA84F2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42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218CA1-2CB7-B13C-B77F-1FA84038038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79178" y="1286727"/>
            <a:ext cx="5486400" cy="5486400"/>
          </a:xfrm>
          <a:custGeom>
            <a:avLst/>
            <a:gdLst>
              <a:gd name="connsiteX0" fmla="*/ 2743200 w 5486400"/>
              <a:gd name="connsiteY0" fmla="*/ 1670773 h 5486400"/>
              <a:gd name="connsiteX1" fmla="*/ 1670773 w 5486400"/>
              <a:gd name="connsiteY1" fmla="*/ 2743200 h 5486400"/>
              <a:gd name="connsiteX2" fmla="*/ 2743200 w 5486400"/>
              <a:gd name="connsiteY2" fmla="*/ 3815627 h 5486400"/>
              <a:gd name="connsiteX3" fmla="*/ 3815627 w 5486400"/>
              <a:gd name="connsiteY3" fmla="*/ 2743200 h 5486400"/>
              <a:gd name="connsiteX4" fmla="*/ 2743200 w 5486400"/>
              <a:gd name="connsiteY4" fmla="*/ 1670773 h 5486400"/>
              <a:gd name="connsiteX5" fmla="*/ 2743200 w 5486400"/>
              <a:gd name="connsiteY5" fmla="*/ 0 h 5486400"/>
              <a:gd name="connsiteX6" fmla="*/ 5486400 w 5486400"/>
              <a:gd name="connsiteY6" fmla="*/ 2743200 h 5486400"/>
              <a:gd name="connsiteX7" fmla="*/ 2743200 w 5486400"/>
              <a:gd name="connsiteY7" fmla="*/ 5486400 h 5486400"/>
              <a:gd name="connsiteX8" fmla="*/ 0 w 5486400"/>
              <a:gd name="connsiteY8" fmla="*/ 2743200 h 5486400"/>
              <a:gd name="connsiteX9" fmla="*/ 2743200 w 5486400"/>
              <a:gd name="connsiteY9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86400" h="5486400">
                <a:moveTo>
                  <a:pt x="2743200" y="1670773"/>
                </a:moveTo>
                <a:cubicBezTo>
                  <a:pt x="2150915" y="1670773"/>
                  <a:pt x="1670773" y="2150915"/>
                  <a:pt x="1670773" y="2743200"/>
                </a:cubicBezTo>
                <a:cubicBezTo>
                  <a:pt x="1670773" y="3335485"/>
                  <a:pt x="2150915" y="3815627"/>
                  <a:pt x="2743200" y="3815627"/>
                </a:cubicBezTo>
                <a:cubicBezTo>
                  <a:pt x="3335485" y="3815627"/>
                  <a:pt x="3815627" y="3335485"/>
                  <a:pt x="3815627" y="2743200"/>
                </a:cubicBezTo>
                <a:cubicBezTo>
                  <a:pt x="3815627" y="2150915"/>
                  <a:pt x="3335485" y="1670773"/>
                  <a:pt x="2743200" y="1670773"/>
                </a:cubicBezTo>
                <a:close/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4258228"/>
                  <a:pt x="4258228" y="5486400"/>
                  <a:pt x="2743200" y="5486400"/>
                </a:cubicBezTo>
                <a:cubicBezTo>
                  <a:pt x="1228172" y="5486400"/>
                  <a:pt x="0" y="425822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E56D269-176C-B9EA-1F97-8B397AE66D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2944A2B3-0AF6-9039-095C-F00DABB0B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71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753866E-95AE-917C-64AD-704D3547A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975466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E4BD749-D324-3B8E-6FCD-3959B9B8AC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000" y="1731290"/>
            <a:ext cx="3352797" cy="2244176"/>
          </a:xfrm>
          <a:custGeom>
            <a:avLst/>
            <a:gdLst>
              <a:gd name="connsiteX0" fmla="*/ 0 w 3352797"/>
              <a:gd name="connsiteY0" fmla="*/ 0 h 2244176"/>
              <a:gd name="connsiteX1" fmla="*/ 3352797 w 3352797"/>
              <a:gd name="connsiteY1" fmla="*/ 0 h 2244176"/>
              <a:gd name="connsiteX2" fmla="*/ 3352797 w 3352797"/>
              <a:gd name="connsiteY2" fmla="*/ 2244176 h 2244176"/>
              <a:gd name="connsiteX3" fmla="*/ 0 w 3352797"/>
              <a:gd name="connsiteY3" fmla="*/ 2244176 h 224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797" h="2244176">
                <a:moveTo>
                  <a:pt x="0" y="0"/>
                </a:moveTo>
                <a:lnTo>
                  <a:pt x="3352797" y="0"/>
                </a:lnTo>
                <a:lnTo>
                  <a:pt x="3352797" y="2244176"/>
                </a:lnTo>
                <a:lnTo>
                  <a:pt x="0" y="224417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BE97679-A41C-D1A3-C4FA-31AAF79F3D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19600" y="1733220"/>
            <a:ext cx="3352802" cy="2242247"/>
          </a:xfrm>
          <a:custGeom>
            <a:avLst/>
            <a:gdLst>
              <a:gd name="connsiteX0" fmla="*/ 0 w 3352802"/>
              <a:gd name="connsiteY0" fmla="*/ 0 h 2242247"/>
              <a:gd name="connsiteX1" fmla="*/ 3352802 w 3352802"/>
              <a:gd name="connsiteY1" fmla="*/ 0 h 2242247"/>
              <a:gd name="connsiteX2" fmla="*/ 3352802 w 3352802"/>
              <a:gd name="connsiteY2" fmla="*/ 2242247 h 2242247"/>
              <a:gd name="connsiteX3" fmla="*/ 0 w 3352802"/>
              <a:gd name="connsiteY3" fmla="*/ 2242247 h 2242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2" h="2242247">
                <a:moveTo>
                  <a:pt x="0" y="0"/>
                </a:moveTo>
                <a:lnTo>
                  <a:pt x="3352802" y="0"/>
                </a:lnTo>
                <a:lnTo>
                  <a:pt x="3352802" y="2242247"/>
                </a:lnTo>
                <a:lnTo>
                  <a:pt x="0" y="224224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683BDF6-F916-0CD0-8AEB-8CC828EC06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77202" y="1731290"/>
            <a:ext cx="3352802" cy="2244176"/>
          </a:xfrm>
          <a:custGeom>
            <a:avLst/>
            <a:gdLst>
              <a:gd name="connsiteX0" fmla="*/ 0 w 3352802"/>
              <a:gd name="connsiteY0" fmla="*/ 0 h 2244176"/>
              <a:gd name="connsiteX1" fmla="*/ 3352802 w 3352802"/>
              <a:gd name="connsiteY1" fmla="*/ 0 h 2244176"/>
              <a:gd name="connsiteX2" fmla="*/ 3352802 w 3352802"/>
              <a:gd name="connsiteY2" fmla="*/ 2244176 h 2244176"/>
              <a:gd name="connsiteX3" fmla="*/ 0 w 3352802"/>
              <a:gd name="connsiteY3" fmla="*/ 2244176 h 224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2" h="2244176">
                <a:moveTo>
                  <a:pt x="0" y="0"/>
                </a:moveTo>
                <a:lnTo>
                  <a:pt x="3352802" y="0"/>
                </a:lnTo>
                <a:lnTo>
                  <a:pt x="3352802" y="2244176"/>
                </a:lnTo>
                <a:lnTo>
                  <a:pt x="0" y="224417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F9E8206-2D4F-B9E5-7208-6197BBF4A4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14F9B86-C191-70D7-095C-7462B326B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83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F4E76D-128C-039B-5F97-E736C32706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7428" y="685800"/>
            <a:ext cx="2679192" cy="2679192"/>
          </a:xfrm>
          <a:custGeom>
            <a:avLst/>
            <a:gdLst>
              <a:gd name="connsiteX0" fmla="*/ 0 w 2679192"/>
              <a:gd name="connsiteY0" fmla="*/ 0 h 2679192"/>
              <a:gd name="connsiteX1" fmla="*/ 2679192 w 2679192"/>
              <a:gd name="connsiteY1" fmla="*/ 0 h 2679192"/>
              <a:gd name="connsiteX2" fmla="*/ 2679192 w 2679192"/>
              <a:gd name="connsiteY2" fmla="*/ 2679192 h 2679192"/>
              <a:gd name="connsiteX3" fmla="*/ 0 w 2679192"/>
              <a:gd name="connsiteY3" fmla="*/ 2679192 h 2679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9192" h="2679192">
                <a:moveTo>
                  <a:pt x="0" y="0"/>
                </a:moveTo>
                <a:lnTo>
                  <a:pt x="2679192" y="0"/>
                </a:lnTo>
                <a:lnTo>
                  <a:pt x="2679192" y="2679192"/>
                </a:lnTo>
                <a:lnTo>
                  <a:pt x="0" y="267919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16A7332-4818-A1A8-70A2-9AC56FAE48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69208" y="685800"/>
            <a:ext cx="2679192" cy="2679192"/>
          </a:xfrm>
          <a:custGeom>
            <a:avLst/>
            <a:gdLst>
              <a:gd name="connsiteX0" fmla="*/ 0 w 2679192"/>
              <a:gd name="connsiteY0" fmla="*/ 0 h 2679192"/>
              <a:gd name="connsiteX1" fmla="*/ 2679192 w 2679192"/>
              <a:gd name="connsiteY1" fmla="*/ 0 h 2679192"/>
              <a:gd name="connsiteX2" fmla="*/ 2679192 w 2679192"/>
              <a:gd name="connsiteY2" fmla="*/ 2679192 h 2679192"/>
              <a:gd name="connsiteX3" fmla="*/ 0 w 2679192"/>
              <a:gd name="connsiteY3" fmla="*/ 2679192 h 2679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9192" h="2679192">
                <a:moveTo>
                  <a:pt x="0" y="0"/>
                </a:moveTo>
                <a:lnTo>
                  <a:pt x="2679192" y="0"/>
                </a:lnTo>
                <a:lnTo>
                  <a:pt x="2679192" y="2679192"/>
                </a:lnTo>
                <a:lnTo>
                  <a:pt x="0" y="267919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4D34330-0459-D2B2-7E2E-D8FFCCE4F6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428" y="3493009"/>
            <a:ext cx="2679192" cy="2679192"/>
          </a:xfrm>
          <a:custGeom>
            <a:avLst/>
            <a:gdLst>
              <a:gd name="connsiteX0" fmla="*/ 0 w 2679192"/>
              <a:gd name="connsiteY0" fmla="*/ 0 h 2679192"/>
              <a:gd name="connsiteX1" fmla="*/ 2679192 w 2679192"/>
              <a:gd name="connsiteY1" fmla="*/ 0 h 2679192"/>
              <a:gd name="connsiteX2" fmla="*/ 2679192 w 2679192"/>
              <a:gd name="connsiteY2" fmla="*/ 2679192 h 2679192"/>
              <a:gd name="connsiteX3" fmla="*/ 0 w 2679192"/>
              <a:gd name="connsiteY3" fmla="*/ 2679192 h 2679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9192" h="2679192">
                <a:moveTo>
                  <a:pt x="0" y="0"/>
                </a:moveTo>
                <a:lnTo>
                  <a:pt x="2679192" y="0"/>
                </a:lnTo>
                <a:lnTo>
                  <a:pt x="2679192" y="2679192"/>
                </a:lnTo>
                <a:lnTo>
                  <a:pt x="0" y="267919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CB08EB-D847-F7F2-BD04-09AE065CAD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69208" y="3493009"/>
            <a:ext cx="2679192" cy="2679192"/>
          </a:xfrm>
          <a:custGeom>
            <a:avLst/>
            <a:gdLst>
              <a:gd name="connsiteX0" fmla="*/ 0 w 2679192"/>
              <a:gd name="connsiteY0" fmla="*/ 0 h 2679192"/>
              <a:gd name="connsiteX1" fmla="*/ 2679192 w 2679192"/>
              <a:gd name="connsiteY1" fmla="*/ 0 h 2679192"/>
              <a:gd name="connsiteX2" fmla="*/ 2679192 w 2679192"/>
              <a:gd name="connsiteY2" fmla="*/ 2679192 h 2679192"/>
              <a:gd name="connsiteX3" fmla="*/ 0 w 2679192"/>
              <a:gd name="connsiteY3" fmla="*/ 2679192 h 2679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9192" h="2679192">
                <a:moveTo>
                  <a:pt x="0" y="0"/>
                </a:moveTo>
                <a:lnTo>
                  <a:pt x="2679192" y="0"/>
                </a:lnTo>
                <a:lnTo>
                  <a:pt x="2679192" y="2679192"/>
                </a:lnTo>
                <a:lnTo>
                  <a:pt x="0" y="267919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B48C036-A0EA-1015-8E18-5E2DD222E4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B86BC0D-0DDD-6A73-D76C-16B6E25357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32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C6FC2AC-CE09-3B41-962B-F6597E98F5A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8979" y="2231843"/>
            <a:ext cx="1883664" cy="1883664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890B4D9-BEE7-D1E0-7758-905AA26CB5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82180" y="2231843"/>
            <a:ext cx="1883664" cy="1883664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EEF4218-8BCF-B2AE-BE23-394CD2DE85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25381" y="2231843"/>
            <a:ext cx="1883664" cy="1883664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88C2F0D-6FF5-15DB-2CAE-F2721AB5A2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68582" y="2231843"/>
            <a:ext cx="1883664" cy="1883664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2641829-A74B-CDA9-A137-17A49EE6A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48DF1CA-F2F3-5D53-D10F-2EA91B9CA8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19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EBD8DCF-6302-A164-625A-BC5046169A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41205" y="2048650"/>
            <a:ext cx="1883664" cy="1883663"/>
          </a:xfrm>
          <a:custGeom>
            <a:avLst/>
            <a:gdLst>
              <a:gd name="connsiteX0" fmla="*/ 940719 w 1883664"/>
              <a:gd name="connsiteY0" fmla="*/ 0 h 1883663"/>
              <a:gd name="connsiteX1" fmla="*/ 1883664 w 1883664"/>
              <a:gd name="connsiteY1" fmla="*/ 943764 h 1883663"/>
              <a:gd name="connsiteX2" fmla="*/ 1037130 w 1883664"/>
              <a:gd name="connsiteY2" fmla="*/ 1882656 h 1883663"/>
              <a:gd name="connsiteX3" fmla="*/ 1017194 w 1883664"/>
              <a:gd name="connsiteY3" fmla="*/ 1883663 h 1883663"/>
              <a:gd name="connsiteX4" fmla="*/ 864244 w 1883664"/>
              <a:gd name="connsiteY4" fmla="*/ 1883663 h 1883663"/>
              <a:gd name="connsiteX5" fmla="*/ 844308 w 1883664"/>
              <a:gd name="connsiteY5" fmla="*/ 1882656 h 1883663"/>
              <a:gd name="connsiteX6" fmla="*/ 2642 w 1883664"/>
              <a:gd name="connsiteY6" fmla="*/ 1040258 h 1883663"/>
              <a:gd name="connsiteX7" fmla="*/ 0 w 1883664"/>
              <a:gd name="connsiteY7" fmla="*/ 987885 h 1883663"/>
              <a:gd name="connsiteX8" fmla="*/ 0 w 1883664"/>
              <a:gd name="connsiteY8" fmla="*/ 899643 h 1883663"/>
              <a:gd name="connsiteX9" fmla="*/ 2642 w 1883664"/>
              <a:gd name="connsiteY9" fmla="*/ 847270 h 1883663"/>
              <a:gd name="connsiteX10" fmla="*/ 940719 w 1883664"/>
              <a:gd name="connsiteY10" fmla="*/ 0 h 188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3664" h="1883663">
                <a:moveTo>
                  <a:pt x="940719" y="0"/>
                </a:moveTo>
                <a:cubicBezTo>
                  <a:pt x="1461493" y="0"/>
                  <a:pt x="1883664" y="422538"/>
                  <a:pt x="1883664" y="943764"/>
                </a:cubicBezTo>
                <a:cubicBezTo>
                  <a:pt x="1883664" y="1432414"/>
                  <a:pt x="1512615" y="1834325"/>
                  <a:pt x="1037130" y="1882656"/>
                </a:cubicBezTo>
                <a:lnTo>
                  <a:pt x="1017194" y="1883663"/>
                </a:lnTo>
                <a:lnTo>
                  <a:pt x="864244" y="1883663"/>
                </a:lnTo>
                <a:lnTo>
                  <a:pt x="844308" y="1882656"/>
                </a:lnTo>
                <a:cubicBezTo>
                  <a:pt x="400522" y="1837547"/>
                  <a:pt x="47711" y="1484430"/>
                  <a:pt x="2642" y="1040258"/>
                </a:cubicBezTo>
                <a:lnTo>
                  <a:pt x="0" y="987885"/>
                </a:lnTo>
                <a:lnTo>
                  <a:pt x="0" y="899643"/>
                </a:lnTo>
                <a:lnTo>
                  <a:pt x="2642" y="847270"/>
                </a:lnTo>
                <a:cubicBezTo>
                  <a:pt x="50931" y="371371"/>
                  <a:pt x="452493" y="0"/>
                  <a:pt x="94071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8E5AB19-84A5-FE62-273F-89B10E6609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84405" y="2048650"/>
            <a:ext cx="1883664" cy="1883663"/>
          </a:xfrm>
          <a:custGeom>
            <a:avLst/>
            <a:gdLst>
              <a:gd name="connsiteX0" fmla="*/ 940719 w 1883664"/>
              <a:gd name="connsiteY0" fmla="*/ 0 h 1883663"/>
              <a:gd name="connsiteX1" fmla="*/ 1883664 w 1883664"/>
              <a:gd name="connsiteY1" fmla="*/ 943764 h 1883663"/>
              <a:gd name="connsiteX2" fmla="*/ 1037130 w 1883664"/>
              <a:gd name="connsiteY2" fmla="*/ 1882656 h 1883663"/>
              <a:gd name="connsiteX3" fmla="*/ 1017194 w 1883664"/>
              <a:gd name="connsiteY3" fmla="*/ 1883663 h 1883663"/>
              <a:gd name="connsiteX4" fmla="*/ 864244 w 1883664"/>
              <a:gd name="connsiteY4" fmla="*/ 1883663 h 1883663"/>
              <a:gd name="connsiteX5" fmla="*/ 844308 w 1883664"/>
              <a:gd name="connsiteY5" fmla="*/ 1882656 h 1883663"/>
              <a:gd name="connsiteX6" fmla="*/ 2642 w 1883664"/>
              <a:gd name="connsiteY6" fmla="*/ 1040258 h 1883663"/>
              <a:gd name="connsiteX7" fmla="*/ 0 w 1883664"/>
              <a:gd name="connsiteY7" fmla="*/ 987885 h 1883663"/>
              <a:gd name="connsiteX8" fmla="*/ 0 w 1883664"/>
              <a:gd name="connsiteY8" fmla="*/ 899643 h 1883663"/>
              <a:gd name="connsiteX9" fmla="*/ 2642 w 1883664"/>
              <a:gd name="connsiteY9" fmla="*/ 847270 h 1883663"/>
              <a:gd name="connsiteX10" fmla="*/ 940719 w 1883664"/>
              <a:gd name="connsiteY10" fmla="*/ 0 h 188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3664" h="1883663">
                <a:moveTo>
                  <a:pt x="940719" y="0"/>
                </a:moveTo>
                <a:cubicBezTo>
                  <a:pt x="1461493" y="0"/>
                  <a:pt x="1883664" y="422538"/>
                  <a:pt x="1883664" y="943764"/>
                </a:cubicBezTo>
                <a:cubicBezTo>
                  <a:pt x="1883664" y="1432414"/>
                  <a:pt x="1512615" y="1834325"/>
                  <a:pt x="1037130" y="1882656"/>
                </a:cubicBezTo>
                <a:lnTo>
                  <a:pt x="1017194" y="1883663"/>
                </a:lnTo>
                <a:lnTo>
                  <a:pt x="864244" y="1883663"/>
                </a:lnTo>
                <a:lnTo>
                  <a:pt x="844308" y="1882656"/>
                </a:lnTo>
                <a:cubicBezTo>
                  <a:pt x="400522" y="1837547"/>
                  <a:pt x="47711" y="1484430"/>
                  <a:pt x="2642" y="1040258"/>
                </a:cubicBezTo>
                <a:lnTo>
                  <a:pt x="0" y="987885"/>
                </a:lnTo>
                <a:lnTo>
                  <a:pt x="0" y="899643"/>
                </a:lnTo>
                <a:lnTo>
                  <a:pt x="2642" y="847270"/>
                </a:lnTo>
                <a:cubicBezTo>
                  <a:pt x="50931" y="371371"/>
                  <a:pt x="452493" y="0"/>
                  <a:pt x="94071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0C29F4D-4039-DA68-0B71-3A9D8D0011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27605" y="2048650"/>
            <a:ext cx="1883664" cy="1883663"/>
          </a:xfrm>
          <a:custGeom>
            <a:avLst/>
            <a:gdLst>
              <a:gd name="connsiteX0" fmla="*/ 940719 w 1883664"/>
              <a:gd name="connsiteY0" fmla="*/ 0 h 1883663"/>
              <a:gd name="connsiteX1" fmla="*/ 1883664 w 1883664"/>
              <a:gd name="connsiteY1" fmla="*/ 943764 h 1883663"/>
              <a:gd name="connsiteX2" fmla="*/ 1037130 w 1883664"/>
              <a:gd name="connsiteY2" fmla="*/ 1882656 h 1883663"/>
              <a:gd name="connsiteX3" fmla="*/ 1017194 w 1883664"/>
              <a:gd name="connsiteY3" fmla="*/ 1883663 h 1883663"/>
              <a:gd name="connsiteX4" fmla="*/ 864244 w 1883664"/>
              <a:gd name="connsiteY4" fmla="*/ 1883663 h 1883663"/>
              <a:gd name="connsiteX5" fmla="*/ 844308 w 1883664"/>
              <a:gd name="connsiteY5" fmla="*/ 1882656 h 1883663"/>
              <a:gd name="connsiteX6" fmla="*/ 2642 w 1883664"/>
              <a:gd name="connsiteY6" fmla="*/ 1040258 h 1883663"/>
              <a:gd name="connsiteX7" fmla="*/ 0 w 1883664"/>
              <a:gd name="connsiteY7" fmla="*/ 987885 h 1883663"/>
              <a:gd name="connsiteX8" fmla="*/ 0 w 1883664"/>
              <a:gd name="connsiteY8" fmla="*/ 899643 h 1883663"/>
              <a:gd name="connsiteX9" fmla="*/ 2642 w 1883664"/>
              <a:gd name="connsiteY9" fmla="*/ 847270 h 1883663"/>
              <a:gd name="connsiteX10" fmla="*/ 940719 w 1883664"/>
              <a:gd name="connsiteY10" fmla="*/ 0 h 188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3664" h="1883663">
                <a:moveTo>
                  <a:pt x="940719" y="0"/>
                </a:moveTo>
                <a:cubicBezTo>
                  <a:pt x="1461493" y="0"/>
                  <a:pt x="1883664" y="422538"/>
                  <a:pt x="1883664" y="943764"/>
                </a:cubicBezTo>
                <a:cubicBezTo>
                  <a:pt x="1883664" y="1432414"/>
                  <a:pt x="1512615" y="1834325"/>
                  <a:pt x="1037130" y="1882656"/>
                </a:cubicBezTo>
                <a:lnTo>
                  <a:pt x="1017194" y="1883663"/>
                </a:lnTo>
                <a:lnTo>
                  <a:pt x="864244" y="1883663"/>
                </a:lnTo>
                <a:lnTo>
                  <a:pt x="844308" y="1882656"/>
                </a:lnTo>
                <a:cubicBezTo>
                  <a:pt x="400522" y="1837547"/>
                  <a:pt x="47711" y="1484430"/>
                  <a:pt x="2642" y="1040258"/>
                </a:cubicBezTo>
                <a:lnTo>
                  <a:pt x="0" y="987885"/>
                </a:lnTo>
                <a:lnTo>
                  <a:pt x="0" y="899643"/>
                </a:lnTo>
                <a:lnTo>
                  <a:pt x="2642" y="847270"/>
                </a:lnTo>
                <a:cubicBezTo>
                  <a:pt x="50931" y="371371"/>
                  <a:pt x="452493" y="0"/>
                  <a:pt x="94071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0EB821-8D33-8EB5-4171-37FD08DBC1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70805" y="2048650"/>
            <a:ext cx="1883664" cy="1883663"/>
          </a:xfrm>
          <a:custGeom>
            <a:avLst/>
            <a:gdLst>
              <a:gd name="connsiteX0" fmla="*/ 940719 w 1883664"/>
              <a:gd name="connsiteY0" fmla="*/ 0 h 1883663"/>
              <a:gd name="connsiteX1" fmla="*/ 1883664 w 1883664"/>
              <a:gd name="connsiteY1" fmla="*/ 943764 h 1883663"/>
              <a:gd name="connsiteX2" fmla="*/ 1037130 w 1883664"/>
              <a:gd name="connsiteY2" fmla="*/ 1882656 h 1883663"/>
              <a:gd name="connsiteX3" fmla="*/ 1017194 w 1883664"/>
              <a:gd name="connsiteY3" fmla="*/ 1883663 h 1883663"/>
              <a:gd name="connsiteX4" fmla="*/ 864244 w 1883664"/>
              <a:gd name="connsiteY4" fmla="*/ 1883663 h 1883663"/>
              <a:gd name="connsiteX5" fmla="*/ 844308 w 1883664"/>
              <a:gd name="connsiteY5" fmla="*/ 1882656 h 1883663"/>
              <a:gd name="connsiteX6" fmla="*/ 2642 w 1883664"/>
              <a:gd name="connsiteY6" fmla="*/ 1040258 h 1883663"/>
              <a:gd name="connsiteX7" fmla="*/ 0 w 1883664"/>
              <a:gd name="connsiteY7" fmla="*/ 987885 h 1883663"/>
              <a:gd name="connsiteX8" fmla="*/ 0 w 1883664"/>
              <a:gd name="connsiteY8" fmla="*/ 899643 h 1883663"/>
              <a:gd name="connsiteX9" fmla="*/ 2642 w 1883664"/>
              <a:gd name="connsiteY9" fmla="*/ 847270 h 1883663"/>
              <a:gd name="connsiteX10" fmla="*/ 940719 w 1883664"/>
              <a:gd name="connsiteY10" fmla="*/ 0 h 188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3664" h="1883663">
                <a:moveTo>
                  <a:pt x="940719" y="0"/>
                </a:moveTo>
                <a:cubicBezTo>
                  <a:pt x="1461493" y="0"/>
                  <a:pt x="1883664" y="422538"/>
                  <a:pt x="1883664" y="943764"/>
                </a:cubicBezTo>
                <a:cubicBezTo>
                  <a:pt x="1883664" y="1432414"/>
                  <a:pt x="1512615" y="1834325"/>
                  <a:pt x="1037130" y="1882656"/>
                </a:cubicBezTo>
                <a:lnTo>
                  <a:pt x="1017194" y="1883663"/>
                </a:lnTo>
                <a:lnTo>
                  <a:pt x="864244" y="1883663"/>
                </a:lnTo>
                <a:lnTo>
                  <a:pt x="844308" y="1882656"/>
                </a:lnTo>
                <a:cubicBezTo>
                  <a:pt x="400522" y="1837547"/>
                  <a:pt x="47711" y="1484430"/>
                  <a:pt x="2642" y="1040258"/>
                </a:cubicBezTo>
                <a:lnTo>
                  <a:pt x="0" y="987885"/>
                </a:lnTo>
                <a:lnTo>
                  <a:pt x="0" y="899643"/>
                </a:lnTo>
                <a:lnTo>
                  <a:pt x="2642" y="847270"/>
                </a:lnTo>
                <a:cubicBezTo>
                  <a:pt x="50931" y="371371"/>
                  <a:pt x="452493" y="0"/>
                  <a:pt x="94071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AE4FF6C-4B02-4DAC-69C6-A1CB00495E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8817DCD-4C38-3E66-AAEB-9454F1FAF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37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0050A28-66D0-4E58-6E4E-28BA7630CD0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37BBA7B-C7D2-F5BF-79BD-73E97613A6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90677" y="1719222"/>
            <a:ext cx="3038524" cy="4354170"/>
          </a:xfrm>
          <a:custGeom>
            <a:avLst/>
            <a:gdLst>
              <a:gd name="connsiteX0" fmla="*/ 1519262 w 3038524"/>
              <a:gd name="connsiteY0" fmla="*/ 0 h 4354170"/>
              <a:gd name="connsiteX1" fmla="*/ 3038524 w 3038524"/>
              <a:gd name="connsiteY1" fmla="*/ 1519262 h 4354170"/>
              <a:gd name="connsiteX2" fmla="*/ 3038524 w 3038524"/>
              <a:gd name="connsiteY2" fmla="*/ 2834908 h 4354170"/>
              <a:gd name="connsiteX3" fmla="*/ 1519262 w 3038524"/>
              <a:gd name="connsiteY3" fmla="*/ 4354170 h 4354170"/>
              <a:gd name="connsiteX4" fmla="*/ 0 w 3038524"/>
              <a:gd name="connsiteY4" fmla="*/ 2834908 h 4354170"/>
              <a:gd name="connsiteX5" fmla="*/ 0 w 3038524"/>
              <a:gd name="connsiteY5" fmla="*/ 1519262 h 4354170"/>
              <a:gd name="connsiteX6" fmla="*/ 1519262 w 3038524"/>
              <a:gd name="connsiteY6" fmla="*/ 0 h 4354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38524" h="4354170">
                <a:moveTo>
                  <a:pt x="1519262" y="0"/>
                </a:moveTo>
                <a:cubicBezTo>
                  <a:pt x="2358327" y="0"/>
                  <a:pt x="3038524" y="680197"/>
                  <a:pt x="3038524" y="1519262"/>
                </a:cubicBezTo>
                <a:lnTo>
                  <a:pt x="3038524" y="2834908"/>
                </a:lnTo>
                <a:cubicBezTo>
                  <a:pt x="3038524" y="3673973"/>
                  <a:pt x="2358327" y="4354170"/>
                  <a:pt x="1519262" y="4354170"/>
                </a:cubicBezTo>
                <a:cubicBezTo>
                  <a:pt x="680197" y="4354170"/>
                  <a:pt x="0" y="3673973"/>
                  <a:pt x="0" y="2834908"/>
                </a:cubicBezTo>
                <a:lnTo>
                  <a:pt x="0" y="1519262"/>
                </a:lnTo>
                <a:cubicBezTo>
                  <a:pt x="0" y="680197"/>
                  <a:pt x="680197" y="0"/>
                  <a:pt x="1519262" y="0"/>
                </a:cubicBezTo>
                <a:close/>
              </a:path>
            </a:pathLst>
          </a:custGeom>
          <a:noFill/>
          <a:ln w="76200">
            <a:solidFill>
              <a:schemeClr val="bg1">
                <a:alpha val="40000"/>
              </a:schemeClr>
            </a:solidFill>
          </a:ln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15680AD-FC43-3566-0D7B-25B58F640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2888F4B-9A73-460B-B4EC-08FD0DD48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5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DDA9A90-6718-2D9C-BB6A-62D175839F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FC5FEA-F39F-DF07-A88E-4F3768D251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000" y="1843547"/>
            <a:ext cx="3352800" cy="2300750"/>
          </a:xfrm>
          <a:custGeom>
            <a:avLst/>
            <a:gdLst>
              <a:gd name="connsiteX0" fmla="*/ 0 w 3352800"/>
              <a:gd name="connsiteY0" fmla="*/ 0 h 2300749"/>
              <a:gd name="connsiteX1" fmla="*/ 3352800 w 3352800"/>
              <a:gd name="connsiteY1" fmla="*/ 0 h 2300749"/>
              <a:gd name="connsiteX2" fmla="*/ 3352800 w 3352800"/>
              <a:gd name="connsiteY2" fmla="*/ 2300749 h 2300749"/>
              <a:gd name="connsiteX3" fmla="*/ 0 w 3352800"/>
              <a:gd name="connsiteY3" fmla="*/ 2300749 h 230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2300749">
                <a:moveTo>
                  <a:pt x="0" y="0"/>
                </a:moveTo>
                <a:lnTo>
                  <a:pt x="3352800" y="0"/>
                </a:lnTo>
                <a:lnTo>
                  <a:pt x="3352800" y="2300749"/>
                </a:lnTo>
                <a:lnTo>
                  <a:pt x="0" y="230074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33C19A9-A48A-EFF9-586E-286A3E530E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19600" y="1843547"/>
            <a:ext cx="3352800" cy="2300750"/>
          </a:xfrm>
          <a:custGeom>
            <a:avLst/>
            <a:gdLst>
              <a:gd name="connsiteX0" fmla="*/ 0 w 3352800"/>
              <a:gd name="connsiteY0" fmla="*/ 0 h 2300749"/>
              <a:gd name="connsiteX1" fmla="*/ 3352800 w 3352800"/>
              <a:gd name="connsiteY1" fmla="*/ 0 h 2300749"/>
              <a:gd name="connsiteX2" fmla="*/ 3352800 w 3352800"/>
              <a:gd name="connsiteY2" fmla="*/ 2300749 h 2300749"/>
              <a:gd name="connsiteX3" fmla="*/ 0 w 3352800"/>
              <a:gd name="connsiteY3" fmla="*/ 2300749 h 230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2300749">
                <a:moveTo>
                  <a:pt x="0" y="0"/>
                </a:moveTo>
                <a:lnTo>
                  <a:pt x="3352800" y="0"/>
                </a:lnTo>
                <a:lnTo>
                  <a:pt x="3352800" y="2300749"/>
                </a:lnTo>
                <a:lnTo>
                  <a:pt x="0" y="230074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E82FB64-45B0-9D1A-E42F-9F6FD5FAB9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77200" y="1843547"/>
            <a:ext cx="3352800" cy="2300750"/>
          </a:xfrm>
          <a:custGeom>
            <a:avLst/>
            <a:gdLst>
              <a:gd name="connsiteX0" fmla="*/ 0 w 3352800"/>
              <a:gd name="connsiteY0" fmla="*/ 0 h 2300749"/>
              <a:gd name="connsiteX1" fmla="*/ 3352800 w 3352800"/>
              <a:gd name="connsiteY1" fmla="*/ 0 h 2300749"/>
              <a:gd name="connsiteX2" fmla="*/ 3352800 w 3352800"/>
              <a:gd name="connsiteY2" fmla="*/ 2300749 h 2300749"/>
              <a:gd name="connsiteX3" fmla="*/ 0 w 3352800"/>
              <a:gd name="connsiteY3" fmla="*/ 2300749 h 230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2300749">
                <a:moveTo>
                  <a:pt x="0" y="0"/>
                </a:moveTo>
                <a:lnTo>
                  <a:pt x="3352800" y="0"/>
                </a:lnTo>
                <a:lnTo>
                  <a:pt x="3352800" y="2300749"/>
                </a:lnTo>
                <a:lnTo>
                  <a:pt x="0" y="230074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847F90F-8431-66E1-ACDA-C5A36AB48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7BF7A02D-9B3E-E28B-67DB-833E3F17D6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18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E606562-820B-DC5D-E28D-0D5C3A821D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1998" y="1768909"/>
            <a:ext cx="3352802" cy="2734196"/>
          </a:xfrm>
          <a:custGeom>
            <a:avLst/>
            <a:gdLst>
              <a:gd name="connsiteX0" fmla="*/ 0 w 3352802"/>
              <a:gd name="connsiteY0" fmla="*/ 0 h 2734196"/>
              <a:gd name="connsiteX1" fmla="*/ 3352802 w 3352802"/>
              <a:gd name="connsiteY1" fmla="*/ 0 h 2734196"/>
              <a:gd name="connsiteX2" fmla="*/ 3352802 w 3352802"/>
              <a:gd name="connsiteY2" fmla="*/ 2734196 h 2734196"/>
              <a:gd name="connsiteX3" fmla="*/ 0 w 3352802"/>
              <a:gd name="connsiteY3" fmla="*/ 2734196 h 273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2" h="2734196">
                <a:moveTo>
                  <a:pt x="0" y="0"/>
                </a:moveTo>
                <a:lnTo>
                  <a:pt x="3352802" y="0"/>
                </a:lnTo>
                <a:lnTo>
                  <a:pt x="3352802" y="2734196"/>
                </a:lnTo>
                <a:lnTo>
                  <a:pt x="0" y="273419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0415C3E-2135-4697-9CE2-9B8F02BB2A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19599" y="1768909"/>
            <a:ext cx="3352802" cy="2734196"/>
          </a:xfrm>
          <a:custGeom>
            <a:avLst/>
            <a:gdLst>
              <a:gd name="connsiteX0" fmla="*/ 0 w 3352802"/>
              <a:gd name="connsiteY0" fmla="*/ 0 h 2734196"/>
              <a:gd name="connsiteX1" fmla="*/ 3352802 w 3352802"/>
              <a:gd name="connsiteY1" fmla="*/ 0 h 2734196"/>
              <a:gd name="connsiteX2" fmla="*/ 3352802 w 3352802"/>
              <a:gd name="connsiteY2" fmla="*/ 2734196 h 2734196"/>
              <a:gd name="connsiteX3" fmla="*/ 0 w 3352802"/>
              <a:gd name="connsiteY3" fmla="*/ 2734196 h 273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2" h="2734196">
                <a:moveTo>
                  <a:pt x="0" y="0"/>
                </a:moveTo>
                <a:lnTo>
                  <a:pt x="3352802" y="0"/>
                </a:lnTo>
                <a:lnTo>
                  <a:pt x="3352802" y="2734196"/>
                </a:lnTo>
                <a:lnTo>
                  <a:pt x="0" y="273419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EBF5A6C-DF42-1961-B0B9-7AB7CABB08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77200" y="1768909"/>
            <a:ext cx="3352802" cy="2734196"/>
          </a:xfrm>
          <a:custGeom>
            <a:avLst/>
            <a:gdLst>
              <a:gd name="connsiteX0" fmla="*/ 0 w 3352802"/>
              <a:gd name="connsiteY0" fmla="*/ 0 h 2734196"/>
              <a:gd name="connsiteX1" fmla="*/ 3352802 w 3352802"/>
              <a:gd name="connsiteY1" fmla="*/ 0 h 2734196"/>
              <a:gd name="connsiteX2" fmla="*/ 3352802 w 3352802"/>
              <a:gd name="connsiteY2" fmla="*/ 2734196 h 2734196"/>
              <a:gd name="connsiteX3" fmla="*/ 0 w 3352802"/>
              <a:gd name="connsiteY3" fmla="*/ 2734196 h 273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2" h="2734196">
                <a:moveTo>
                  <a:pt x="0" y="0"/>
                </a:moveTo>
                <a:lnTo>
                  <a:pt x="3352802" y="0"/>
                </a:lnTo>
                <a:lnTo>
                  <a:pt x="3352802" y="2734196"/>
                </a:lnTo>
                <a:lnTo>
                  <a:pt x="0" y="273419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8B1CEDA-41FF-588E-D2F3-9EF310991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C8FDECD-87AA-2954-19EE-6F8BE9764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17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198B75-C5AB-6FF1-2FB5-9C1FEC464C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000" y="504214"/>
            <a:ext cx="5897880" cy="5849573"/>
          </a:xfrm>
          <a:custGeom>
            <a:avLst/>
            <a:gdLst>
              <a:gd name="connsiteX0" fmla="*/ 3595860 w 5897880"/>
              <a:gd name="connsiteY0" fmla="*/ 2703196 h 5849573"/>
              <a:gd name="connsiteX1" fmla="*/ 5897880 w 5897880"/>
              <a:gd name="connsiteY1" fmla="*/ 2703196 h 5849573"/>
              <a:gd name="connsiteX2" fmla="*/ 5897880 w 5897880"/>
              <a:gd name="connsiteY2" fmla="*/ 5684903 h 5849573"/>
              <a:gd name="connsiteX3" fmla="*/ 3595860 w 5897880"/>
              <a:gd name="connsiteY3" fmla="*/ 5684903 h 5849573"/>
              <a:gd name="connsiteX4" fmla="*/ 982980 w 5897880"/>
              <a:gd name="connsiteY4" fmla="*/ 2703196 h 5849573"/>
              <a:gd name="connsiteX5" fmla="*/ 3522346 w 5897880"/>
              <a:gd name="connsiteY5" fmla="*/ 2703196 h 5849573"/>
              <a:gd name="connsiteX6" fmla="*/ 3522346 w 5897880"/>
              <a:gd name="connsiteY6" fmla="*/ 5849573 h 5849573"/>
              <a:gd name="connsiteX7" fmla="*/ 982980 w 5897880"/>
              <a:gd name="connsiteY7" fmla="*/ 5849573 h 5849573"/>
              <a:gd name="connsiteX8" fmla="*/ 0 w 5897880"/>
              <a:gd name="connsiteY8" fmla="*/ 2703196 h 5849573"/>
              <a:gd name="connsiteX9" fmla="*/ 906526 w 5897880"/>
              <a:gd name="connsiteY9" fmla="*/ 2703196 h 5849573"/>
              <a:gd name="connsiteX10" fmla="*/ 906526 w 5897880"/>
              <a:gd name="connsiteY10" fmla="*/ 5658574 h 5849573"/>
              <a:gd name="connsiteX11" fmla="*/ 0 w 5897880"/>
              <a:gd name="connsiteY11" fmla="*/ 5658574 h 5849573"/>
              <a:gd name="connsiteX12" fmla="*/ 982980 w 5897880"/>
              <a:gd name="connsiteY12" fmla="*/ 2194901 h 5849573"/>
              <a:gd name="connsiteX13" fmla="*/ 1785327 w 5897880"/>
              <a:gd name="connsiteY13" fmla="*/ 2194901 h 5849573"/>
              <a:gd name="connsiteX14" fmla="*/ 1785327 w 5897880"/>
              <a:gd name="connsiteY14" fmla="*/ 2627581 h 5849573"/>
              <a:gd name="connsiteX15" fmla="*/ 982980 w 5897880"/>
              <a:gd name="connsiteY15" fmla="*/ 2627581 h 5849573"/>
              <a:gd name="connsiteX16" fmla="*/ 1865142 w 5897880"/>
              <a:gd name="connsiteY16" fmla="*/ 880062 h 5849573"/>
              <a:gd name="connsiteX17" fmla="*/ 5675240 w 5897880"/>
              <a:gd name="connsiteY17" fmla="*/ 880062 h 5849573"/>
              <a:gd name="connsiteX18" fmla="*/ 5675240 w 5897880"/>
              <a:gd name="connsiteY18" fmla="*/ 2627582 h 5849573"/>
              <a:gd name="connsiteX19" fmla="*/ 1865142 w 5897880"/>
              <a:gd name="connsiteY19" fmla="*/ 2627582 h 5849573"/>
              <a:gd name="connsiteX20" fmla="*/ 546587 w 5897880"/>
              <a:gd name="connsiteY20" fmla="*/ 880062 h 5849573"/>
              <a:gd name="connsiteX21" fmla="*/ 1785328 w 5897880"/>
              <a:gd name="connsiteY21" fmla="*/ 880062 h 5849573"/>
              <a:gd name="connsiteX22" fmla="*/ 1785328 w 5897880"/>
              <a:gd name="connsiteY22" fmla="*/ 2119287 h 5849573"/>
              <a:gd name="connsiteX23" fmla="*/ 546587 w 5897880"/>
              <a:gd name="connsiteY23" fmla="*/ 2119287 h 5849573"/>
              <a:gd name="connsiteX24" fmla="*/ 2827117 w 5897880"/>
              <a:gd name="connsiteY24" fmla="*/ 0 h 5849573"/>
              <a:gd name="connsiteX25" fmla="*/ 4322591 w 5897880"/>
              <a:gd name="connsiteY25" fmla="*/ 0 h 5849573"/>
              <a:gd name="connsiteX26" fmla="*/ 4322591 w 5897880"/>
              <a:gd name="connsiteY26" fmla="*/ 804449 h 5849573"/>
              <a:gd name="connsiteX27" fmla="*/ 2827117 w 5897880"/>
              <a:gd name="connsiteY27" fmla="*/ 804449 h 58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97880" h="5849573">
                <a:moveTo>
                  <a:pt x="3595860" y="2703196"/>
                </a:moveTo>
                <a:lnTo>
                  <a:pt x="5897880" y="2703196"/>
                </a:lnTo>
                <a:lnTo>
                  <a:pt x="5897880" y="5684903"/>
                </a:lnTo>
                <a:lnTo>
                  <a:pt x="3595860" y="5684903"/>
                </a:lnTo>
                <a:close/>
                <a:moveTo>
                  <a:pt x="982980" y="2703196"/>
                </a:moveTo>
                <a:lnTo>
                  <a:pt x="3522346" y="2703196"/>
                </a:lnTo>
                <a:lnTo>
                  <a:pt x="3522346" y="5849573"/>
                </a:lnTo>
                <a:lnTo>
                  <a:pt x="982980" y="5849573"/>
                </a:lnTo>
                <a:close/>
                <a:moveTo>
                  <a:pt x="0" y="2703196"/>
                </a:moveTo>
                <a:lnTo>
                  <a:pt x="906526" y="2703196"/>
                </a:lnTo>
                <a:lnTo>
                  <a:pt x="906526" y="5658574"/>
                </a:lnTo>
                <a:lnTo>
                  <a:pt x="0" y="5658574"/>
                </a:lnTo>
                <a:close/>
                <a:moveTo>
                  <a:pt x="982980" y="2194901"/>
                </a:moveTo>
                <a:lnTo>
                  <a:pt x="1785327" y="2194901"/>
                </a:lnTo>
                <a:lnTo>
                  <a:pt x="1785327" y="2627581"/>
                </a:lnTo>
                <a:lnTo>
                  <a:pt x="982980" y="2627581"/>
                </a:lnTo>
                <a:close/>
                <a:moveTo>
                  <a:pt x="1865142" y="880062"/>
                </a:moveTo>
                <a:lnTo>
                  <a:pt x="5675240" y="880062"/>
                </a:lnTo>
                <a:lnTo>
                  <a:pt x="5675240" y="2627582"/>
                </a:lnTo>
                <a:lnTo>
                  <a:pt x="1865142" y="2627582"/>
                </a:lnTo>
                <a:close/>
                <a:moveTo>
                  <a:pt x="546587" y="880062"/>
                </a:moveTo>
                <a:lnTo>
                  <a:pt x="1785328" y="880062"/>
                </a:lnTo>
                <a:lnTo>
                  <a:pt x="1785328" y="2119287"/>
                </a:lnTo>
                <a:lnTo>
                  <a:pt x="546587" y="2119287"/>
                </a:lnTo>
                <a:close/>
                <a:moveTo>
                  <a:pt x="2827117" y="0"/>
                </a:moveTo>
                <a:lnTo>
                  <a:pt x="4322591" y="0"/>
                </a:lnTo>
                <a:lnTo>
                  <a:pt x="4322591" y="804449"/>
                </a:lnTo>
                <a:lnTo>
                  <a:pt x="2827117" y="80444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A84BB-F78C-560A-8E85-B3171DA99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B95D686-CF32-DC7F-A3D5-136B9E554C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1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20544A-1302-561E-C44A-2DF4D71688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81229" y="1717810"/>
            <a:ext cx="1961965" cy="1956358"/>
          </a:xfrm>
          <a:custGeom>
            <a:avLst/>
            <a:gdLst>
              <a:gd name="connsiteX0" fmla="*/ 980983 w 1961965"/>
              <a:gd name="connsiteY0" fmla="*/ 0 h 1956358"/>
              <a:gd name="connsiteX1" fmla="*/ 1956901 w 1961965"/>
              <a:gd name="connsiteY1" fmla="*/ 880683 h 1956358"/>
              <a:gd name="connsiteX2" fmla="*/ 1961965 w 1961965"/>
              <a:gd name="connsiteY2" fmla="*/ 980963 h 1956358"/>
              <a:gd name="connsiteX3" fmla="*/ 1961965 w 1961965"/>
              <a:gd name="connsiteY3" fmla="*/ 981003 h 1956358"/>
              <a:gd name="connsiteX4" fmla="*/ 1956901 w 1961965"/>
              <a:gd name="connsiteY4" fmla="*/ 1081283 h 1956358"/>
              <a:gd name="connsiteX5" fmla="*/ 1178685 w 1961965"/>
              <a:gd name="connsiteY5" fmla="*/ 1942036 h 1956358"/>
              <a:gd name="connsiteX6" fmla="*/ 1084843 w 1961965"/>
              <a:gd name="connsiteY6" fmla="*/ 1956358 h 1956358"/>
              <a:gd name="connsiteX7" fmla="*/ 877124 w 1961965"/>
              <a:gd name="connsiteY7" fmla="*/ 1956358 h 1956358"/>
              <a:gd name="connsiteX8" fmla="*/ 783281 w 1961965"/>
              <a:gd name="connsiteY8" fmla="*/ 1942036 h 1956358"/>
              <a:gd name="connsiteX9" fmla="*/ 0 w 1961965"/>
              <a:gd name="connsiteY9" fmla="*/ 980983 h 1956358"/>
              <a:gd name="connsiteX10" fmla="*/ 980983 w 1961965"/>
              <a:gd name="connsiteY10" fmla="*/ 0 h 195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61965" h="1956358">
                <a:moveTo>
                  <a:pt x="980983" y="0"/>
                </a:moveTo>
                <a:cubicBezTo>
                  <a:pt x="1488904" y="0"/>
                  <a:pt x="1906665" y="386017"/>
                  <a:pt x="1956901" y="880683"/>
                </a:cubicBezTo>
                <a:lnTo>
                  <a:pt x="1961965" y="980963"/>
                </a:lnTo>
                <a:lnTo>
                  <a:pt x="1961965" y="981003"/>
                </a:lnTo>
                <a:lnTo>
                  <a:pt x="1956901" y="1081283"/>
                </a:lnTo>
                <a:cubicBezTo>
                  <a:pt x="1913363" y="1509994"/>
                  <a:pt x="1593773" y="1857097"/>
                  <a:pt x="1178685" y="1942036"/>
                </a:cubicBezTo>
                <a:lnTo>
                  <a:pt x="1084843" y="1956358"/>
                </a:lnTo>
                <a:lnTo>
                  <a:pt x="877124" y="1956358"/>
                </a:lnTo>
                <a:lnTo>
                  <a:pt x="783281" y="1942036"/>
                </a:lnTo>
                <a:cubicBezTo>
                  <a:pt x="336263" y="1850563"/>
                  <a:pt x="0" y="1455042"/>
                  <a:pt x="0" y="980983"/>
                </a:cubicBezTo>
                <a:cubicBezTo>
                  <a:pt x="0" y="439201"/>
                  <a:pt x="439201" y="0"/>
                  <a:pt x="98098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4F7E63B-5978-4A76-4F42-A82010AC24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05609" y="1717810"/>
            <a:ext cx="1961965" cy="1956358"/>
          </a:xfrm>
          <a:custGeom>
            <a:avLst/>
            <a:gdLst>
              <a:gd name="connsiteX0" fmla="*/ 980983 w 1961965"/>
              <a:gd name="connsiteY0" fmla="*/ 0 h 1956358"/>
              <a:gd name="connsiteX1" fmla="*/ 1956901 w 1961965"/>
              <a:gd name="connsiteY1" fmla="*/ 880683 h 1956358"/>
              <a:gd name="connsiteX2" fmla="*/ 1961965 w 1961965"/>
              <a:gd name="connsiteY2" fmla="*/ 980963 h 1956358"/>
              <a:gd name="connsiteX3" fmla="*/ 1961965 w 1961965"/>
              <a:gd name="connsiteY3" fmla="*/ 981003 h 1956358"/>
              <a:gd name="connsiteX4" fmla="*/ 1956901 w 1961965"/>
              <a:gd name="connsiteY4" fmla="*/ 1081283 h 1956358"/>
              <a:gd name="connsiteX5" fmla="*/ 1178685 w 1961965"/>
              <a:gd name="connsiteY5" fmla="*/ 1942036 h 1956358"/>
              <a:gd name="connsiteX6" fmla="*/ 1084843 w 1961965"/>
              <a:gd name="connsiteY6" fmla="*/ 1956358 h 1956358"/>
              <a:gd name="connsiteX7" fmla="*/ 877124 w 1961965"/>
              <a:gd name="connsiteY7" fmla="*/ 1956358 h 1956358"/>
              <a:gd name="connsiteX8" fmla="*/ 783281 w 1961965"/>
              <a:gd name="connsiteY8" fmla="*/ 1942036 h 1956358"/>
              <a:gd name="connsiteX9" fmla="*/ 0 w 1961965"/>
              <a:gd name="connsiteY9" fmla="*/ 980983 h 1956358"/>
              <a:gd name="connsiteX10" fmla="*/ 980983 w 1961965"/>
              <a:gd name="connsiteY10" fmla="*/ 0 h 195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61965" h="1956358">
                <a:moveTo>
                  <a:pt x="980983" y="0"/>
                </a:moveTo>
                <a:cubicBezTo>
                  <a:pt x="1488904" y="0"/>
                  <a:pt x="1906665" y="386017"/>
                  <a:pt x="1956901" y="880683"/>
                </a:cubicBezTo>
                <a:lnTo>
                  <a:pt x="1961965" y="980963"/>
                </a:lnTo>
                <a:lnTo>
                  <a:pt x="1961965" y="981003"/>
                </a:lnTo>
                <a:lnTo>
                  <a:pt x="1956901" y="1081283"/>
                </a:lnTo>
                <a:cubicBezTo>
                  <a:pt x="1913363" y="1509994"/>
                  <a:pt x="1593773" y="1857097"/>
                  <a:pt x="1178685" y="1942036"/>
                </a:cubicBezTo>
                <a:lnTo>
                  <a:pt x="1084843" y="1956358"/>
                </a:lnTo>
                <a:lnTo>
                  <a:pt x="877124" y="1956358"/>
                </a:lnTo>
                <a:lnTo>
                  <a:pt x="783281" y="1942036"/>
                </a:lnTo>
                <a:cubicBezTo>
                  <a:pt x="336263" y="1850563"/>
                  <a:pt x="0" y="1455042"/>
                  <a:pt x="0" y="980983"/>
                </a:cubicBezTo>
                <a:cubicBezTo>
                  <a:pt x="0" y="439201"/>
                  <a:pt x="439201" y="0"/>
                  <a:pt x="98098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B632411-8ED5-AAA3-0BE3-146B7003EA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1229" y="4220341"/>
            <a:ext cx="1961965" cy="1956358"/>
          </a:xfrm>
          <a:custGeom>
            <a:avLst/>
            <a:gdLst>
              <a:gd name="connsiteX0" fmla="*/ 980983 w 1961965"/>
              <a:gd name="connsiteY0" fmla="*/ 0 h 1956358"/>
              <a:gd name="connsiteX1" fmla="*/ 1956901 w 1961965"/>
              <a:gd name="connsiteY1" fmla="*/ 880683 h 1956358"/>
              <a:gd name="connsiteX2" fmla="*/ 1961965 w 1961965"/>
              <a:gd name="connsiteY2" fmla="*/ 980963 h 1956358"/>
              <a:gd name="connsiteX3" fmla="*/ 1961965 w 1961965"/>
              <a:gd name="connsiteY3" fmla="*/ 981003 h 1956358"/>
              <a:gd name="connsiteX4" fmla="*/ 1956901 w 1961965"/>
              <a:gd name="connsiteY4" fmla="*/ 1081283 h 1956358"/>
              <a:gd name="connsiteX5" fmla="*/ 1178685 w 1961965"/>
              <a:gd name="connsiteY5" fmla="*/ 1942036 h 1956358"/>
              <a:gd name="connsiteX6" fmla="*/ 1084843 w 1961965"/>
              <a:gd name="connsiteY6" fmla="*/ 1956358 h 1956358"/>
              <a:gd name="connsiteX7" fmla="*/ 877124 w 1961965"/>
              <a:gd name="connsiteY7" fmla="*/ 1956358 h 1956358"/>
              <a:gd name="connsiteX8" fmla="*/ 783281 w 1961965"/>
              <a:gd name="connsiteY8" fmla="*/ 1942036 h 1956358"/>
              <a:gd name="connsiteX9" fmla="*/ 0 w 1961965"/>
              <a:gd name="connsiteY9" fmla="*/ 980983 h 1956358"/>
              <a:gd name="connsiteX10" fmla="*/ 980983 w 1961965"/>
              <a:gd name="connsiteY10" fmla="*/ 0 h 195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61965" h="1956358">
                <a:moveTo>
                  <a:pt x="980983" y="0"/>
                </a:moveTo>
                <a:cubicBezTo>
                  <a:pt x="1488904" y="0"/>
                  <a:pt x="1906665" y="386017"/>
                  <a:pt x="1956901" y="880683"/>
                </a:cubicBezTo>
                <a:lnTo>
                  <a:pt x="1961965" y="980963"/>
                </a:lnTo>
                <a:lnTo>
                  <a:pt x="1961965" y="981003"/>
                </a:lnTo>
                <a:lnTo>
                  <a:pt x="1956901" y="1081283"/>
                </a:lnTo>
                <a:cubicBezTo>
                  <a:pt x="1913363" y="1509994"/>
                  <a:pt x="1593773" y="1857097"/>
                  <a:pt x="1178685" y="1942036"/>
                </a:cubicBezTo>
                <a:lnTo>
                  <a:pt x="1084843" y="1956358"/>
                </a:lnTo>
                <a:lnTo>
                  <a:pt x="877124" y="1956358"/>
                </a:lnTo>
                <a:lnTo>
                  <a:pt x="783281" y="1942036"/>
                </a:lnTo>
                <a:cubicBezTo>
                  <a:pt x="336263" y="1850563"/>
                  <a:pt x="0" y="1455042"/>
                  <a:pt x="0" y="980983"/>
                </a:cubicBezTo>
                <a:cubicBezTo>
                  <a:pt x="0" y="439201"/>
                  <a:pt x="439201" y="0"/>
                  <a:pt x="98098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647A488-E882-F41F-4763-9138ABC9D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05609" y="4220341"/>
            <a:ext cx="1961965" cy="1956358"/>
          </a:xfrm>
          <a:custGeom>
            <a:avLst/>
            <a:gdLst>
              <a:gd name="connsiteX0" fmla="*/ 980983 w 1961965"/>
              <a:gd name="connsiteY0" fmla="*/ 0 h 1956358"/>
              <a:gd name="connsiteX1" fmla="*/ 1956901 w 1961965"/>
              <a:gd name="connsiteY1" fmla="*/ 880683 h 1956358"/>
              <a:gd name="connsiteX2" fmla="*/ 1961965 w 1961965"/>
              <a:gd name="connsiteY2" fmla="*/ 980963 h 1956358"/>
              <a:gd name="connsiteX3" fmla="*/ 1961965 w 1961965"/>
              <a:gd name="connsiteY3" fmla="*/ 981003 h 1956358"/>
              <a:gd name="connsiteX4" fmla="*/ 1956901 w 1961965"/>
              <a:gd name="connsiteY4" fmla="*/ 1081283 h 1956358"/>
              <a:gd name="connsiteX5" fmla="*/ 1178685 w 1961965"/>
              <a:gd name="connsiteY5" fmla="*/ 1942036 h 1956358"/>
              <a:gd name="connsiteX6" fmla="*/ 1084843 w 1961965"/>
              <a:gd name="connsiteY6" fmla="*/ 1956358 h 1956358"/>
              <a:gd name="connsiteX7" fmla="*/ 877124 w 1961965"/>
              <a:gd name="connsiteY7" fmla="*/ 1956358 h 1956358"/>
              <a:gd name="connsiteX8" fmla="*/ 783281 w 1961965"/>
              <a:gd name="connsiteY8" fmla="*/ 1942036 h 1956358"/>
              <a:gd name="connsiteX9" fmla="*/ 0 w 1961965"/>
              <a:gd name="connsiteY9" fmla="*/ 980983 h 1956358"/>
              <a:gd name="connsiteX10" fmla="*/ 980983 w 1961965"/>
              <a:gd name="connsiteY10" fmla="*/ 0 h 195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61965" h="1956358">
                <a:moveTo>
                  <a:pt x="980983" y="0"/>
                </a:moveTo>
                <a:cubicBezTo>
                  <a:pt x="1488904" y="0"/>
                  <a:pt x="1906665" y="386017"/>
                  <a:pt x="1956901" y="880683"/>
                </a:cubicBezTo>
                <a:lnTo>
                  <a:pt x="1961965" y="980963"/>
                </a:lnTo>
                <a:lnTo>
                  <a:pt x="1961965" y="981003"/>
                </a:lnTo>
                <a:lnTo>
                  <a:pt x="1956901" y="1081283"/>
                </a:lnTo>
                <a:cubicBezTo>
                  <a:pt x="1913363" y="1509994"/>
                  <a:pt x="1593773" y="1857097"/>
                  <a:pt x="1178685" y="1942036"/>
                </a:cubicBezTo>
                <a:lnTo>
                  <a:pt x="1084843" y="1956358"/>
                </a:lnTo>
                <a:lnTo>
                  <a:pt x="877124" y="1956358"/>
                </a:lnTo>
                <a:lnTo>
                  <a:pt x="783281" y="1942036"/>
                </a:lnTo>
                <a:cubicBezTo>
                  <a:pt x="336263" y="1850563"/>
                  <a:pt x="0" y="1455042"/>
                  <a:pt x="0" y="980983"/>
                </a:cubicBezTo>
                <a:cubicBezTo>
                  <a:pt x="0" y="439201"/>
                  <a:pt x="439201" y="0"/>
                  <a:pt x="98098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3A41C4F-FD1D-5957-FF3E-8844BDB0E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8B7FB6D-F459-D009-C59A-7DC224E06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81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07E9B9A-F027-FF50-CBA1-472D29184D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421361C-7164-6051-8691-7DC30111D8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05382" y="1820117"/>
            <a:ext cx="2095018" cy="1880886"/>
          </a:xfrm>
          <a:custGeom>
            <a:avLst/>
            <a:gdLst>
              <a:gd name="connsiteX0" fmla="*/ 0 w 2095018"/>
              <a:gd name="connsiteY0" fmla="*/ 0 h 1880886"/>
              <a:gd name="connsiteX1" fmla="*/ 2095018 w 2095018"/>
              <a:gd name="connsiteY1" fmla="*/ 0 h 1880886"/>
              <a:gd name="connsiteX2" fmla="*/ 2095018 w 2095018"/>
              <a:gd name="connsiteY2" fmla="*/ 1880886 h 1880886"/>
              <a:gd name="connsiteX3" fmla="*/ 0 w 2095018"/>
              <a:gd name="connsiteY3" fmla="*/ 1880886 h 1880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1880886">
                <a:moveTo>
                  <a:pt x="0" y="0"/>
                </a:moveTo>
                <a:lnTo>
                  <a:pt x="2095018" y="0"/>
                </a:lnTo>
                <a:lnTo>
                  <a:pt x="2095018" y="1880886"/>
                </a:lnTo>
                <a:lnTo>
                  <a:pt x="0" y="188088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2583F43-0610-5F8D-55EA-FBCD343733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5210" y="1820117"/>
            <a:ext cx="2095018" cy="1880886"/>
          </a:xfrm>
          <a:custGeom>
            <a:avLst/>
            <a:gdLst>
              <a:gd name="connsiteX0" fmla="*/ 0 w 2095018"/>
              <a:gd name="connsiteY0" fmla="*/ 0 h 1880886"/>
              <a:gd name="connsiteX1" fmla="*/ 2095018 w 2095018"/>
              <a:gd name="connsiteY1" fmla="*/ 0 h 1880886"/>
              <a:gd name="connsiteX2" fmla="*/ 2095018 w 2095018"/>
              <a:gd name="connsiteY2" fmla="*/ 1880886 h 1880886"/>
              <a:gd name="connsiteX3" fmla="*/ 0 w 2095018"/>
              <a:gd name="connsiteY3" fmla="*/ 1880886 h 1880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1880886">
                <a:moveTo>
                  <a:pt x="0" y="0"/>
                </a:moveTo>
                <a:lnTo>
                  <a:pt x="2095018" y="0"/>
                </a:lnTo>
                <a:lnTo>
                  <a:pt x="2095018" y="1880886"/>
                </a:lnTo>
                <a:lnTo>
                  <a:pt x="0" y="188088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AFF32D-2A2B-DB88-8C34-8965DE0035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5382" y="4201251"/>
            <a:ext cx="2095018" cy="1880886"/>
          </a:xfrm>
          <a:custGeom>
            <a:avLst/>
            <a:gdLst>
              <a:gd name="connsiteX0" fmla="*/ 0 w 2095018"/>
              <a:gd name="connsiteY0" fmla="*/ 0 h 1880886"/>
              <a:gd name="connsiteX1" fmla="*/ 2095018 w 2095018"/>
              <a:gd name="connsiteY1" fmla="*/ 0 h 1880886"/>
              <a:gd name="connsiteX2" fmla="*/ 2095018 w 2095018"/>
              <a:gd name="connsiteY2" fmla="*/ 1880886 h 1880886"/>
              <a:gd name="connsiteX3" fmla="*/ 0 w 2095018"/>
              <a:gd name="connsiteY3" fmla="*/ 1880886 h 1880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1880886">
                <a:moveTo>
                  <a:pt x="0" y="0"/>
                </a:moveTo>
                <a:lnTo>
                  <a:pt x="2095018" y="0"/>
                </a:lnTo>
                <a:lnTo>
                  <a:pt x="2095018" y="1880886"/>
                </a:lnTo>
                <a:lnTo>
                  <a:pt x="0" y="188088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C09C6BC-4684-9173-4958-18197ADF46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35210" y="4201251"/>
            <a:ext cx="2095018" cy="1880886"/>
          </a:xfrm>
          <a:custGeom>
            <a:avLst/>
            <a:gdLst>
              <a:gd name="connsiteX0" fmla="*/ 0 w 2095018"/>
              <a:gd name="connsiteY0" fmla="*/ 0 h 1880886"/>
              <a:gd name="connsiteX1" fmla="*/ 2095018 w 2095018"/>
              <a:gd name="connsiteY1" fmla="*/ 0 h 1880886"/>
              <a:gd name="connsiteX2" fmla="*/ 2095018 w 2095018"/>
              <a:gd name="connsiteY2" fmla="*/ 1880886 h 1880886"/>
              <a:gd name="connsiteX3" fmla="*/ 0 w 2095018"/>
              <a:gd name="connsiteY3" fmla="*/ 1880886 h 1880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1880886">
                <a:moveTo>
                  <a:pt x="0" y="0"/>
                </a:moveTo>
                <a:lnTo>
                  <a:pt x="2095018" y="0"/>
                </a:lnTo>
                <a:lnTo>
                  <a:pt x="2095018" y="1880886"/>
                </a:lnTo>
                <a:lnTo>
                  <a:pt x="0" y="188088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BC8BF47-1B60-E77C-C0E0-B293562E57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2CB509A-4F8E-F51E-2077-E184DD0877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21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A055D40-6B2A-1D8E-A87F-C464C2D184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56055" y="1456837"/>
            <a:ext cx="1739831" cy="4715365"/>
          </a:xfrm>
          <a:custGeom>
            <a:avLst/>
            <a:gdLst>
              <a:gd name="connsiteX0" fmla="*/ 0 w 1739831"/>
              <a:gd name="connsiteY0" fmla="*/ 0 h 4715365"/>
              <a:gd name="connsiteX1" fmla="*/ 1739831 w 1739831"/>
              <a:gd name="connsiteY1" fmla="*/ 0 h 4715365"/>
              <a:gd name="connsiteX2" fmla="*/ 1739831 w 1739831"/>
              <a:gd name="connsiteY2" fmla="*/ 4715365 h 4715365"/>
              <a:gd name="connsiteX3" fmla="*/ 0 w 1739831"/>
              <a:gd name="connsiteY3" fmla="*/ 4715365 h 4715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9831" h="4715365">
                <a:moveTo>
                  <a:pt x="0" y="0"/>
                </a:moveTo>
                <a:lnTo>
                  <a:pt x="1739831" y="0"/>
                </a:lnTo>
                <a:lnTo>
                  <a:pt x="1739831" y="4715365"/>
                </a:lnTo>
                <a:lnTo>
                  <a:pt x="0" y="471536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14AC44E-3253-B230-AFEB-0D27EC49D4C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18975" y="685800"/>
            <a:ext cx="2348104" cy="4707750"/>
          </a:xfrm>
          <a:custGeom>
            <a:avLst/>
            <a:gdLst>
              <a:gd name="connsiteX0" fmla="*/ 0 w 2348104"/>
              <a:gd name="connsiteY0" fmla="*/ 0 h 4707750"/>
              <a:gd name="connsiteX1" fmla="*/ 2348104 w 2348104"/>
              <a:gd name="connsiteY1" fmla="*/ 0 h 4707750"/>
              <a:gd name="connsiteX2" fmla="*/ 2348104 w 2348104"/>
              <a:gd name="connsiteY2" fmla="*/ 4707750 h 4707750"/>
              <a:gd name="connsiteX3" fmla="*/ 0 w 2348104"/>
              <a:gd name="connsiteY3" fmla="*/ 4707750 h 470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104" h="4707750">
                <a:moveTo>
                  <a:pt x="0" y="0"/>
                </a:moveTo>
                <a:lnTo>
                  <a:pt x="2348104" y="0"/>
                </a:lnTo>
                <a:lnTo>
                  <a:pt x="2348104" y="4707750"/>
                </a:lnTo>
                <a:lnTo>
                  <a:pt x="0" y="470775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A59C806-ED92-7EBF-AED8-37F7F158E5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90170" y="1455608"/>
            <a:ext cx="1739831" cy="4716593"/>
          </a:xfrm>
          <a:custGeom>
            <a:avLst/>
            <a:gdLst>
              <a:gd name="connsiteX0" fmla="*/ 0 w 1739831"/>
              <a:gd name="connsiteY0" fmla="*/ 0 h 4716593"/>
              <a:gd name="connsiteX1" fmla="*/ 1739831 w 1739831"/>
              <a:gd name="connsiteY1" fmla="*/ 0 h 4716593"/>
              <a:gd name="connsiteX2" fmla="*/ 1739831 w 1739831"/>
              <a:gd name="connsiteY2" fmla="*/ 4716593 h 4716593"/>
              <a:gd name="connsiteX3" fmla="*/ 0 w 1739831"/>
              <a:gd name="connsiteY3" fmla="*/ 4716593 h 4716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9831" h="4716593">
                <a:moveTo>
                  <a:pt x="0" y="0"/>
                </a:moveTo>
                <a:lnTo>
                  <a:pt x="1739831" y="0"/>
                </a:lnTo>
                <a:lnTo>
                  <a:pt x="1739831" y="4716593"/>
                </a:lnTo>
                <a:lnTo>
                  <a:pt x="0" y="471659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748232C-C7DD-4C50-5370-1CD27DE2F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B598A88-F283-E6CB-8E31-01CF60824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60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56B48D-6F4E-9768-08FF-B1C33AA419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1998" y="4015713"/>
            <a:ext cx="2598422" cy="2155725"/>
          </a:xfrm>
          <a:custGeom>
            <a:avLst/>
            <a:gdLst>
              <a:gd name="connsiteX0" fmla="*/ 0 w 2598422"/>
              <a:gd name="connsiteY0" fmla="*/ 0 h 2155725"/>
              <a:gd name="connsiteX1" fmla="*/ 2598422 w 2598422"/>
              <a:gd name="connsiteY1" fmla="*/ 0 h 2155725"/>
              <a:gd name="connsiteX2" fmla="*/ 2598422 w 2598422"/>
              <a:gd name="connsiteY2" fmla="*/ 2155725 h 2155725"/>
              <a:gd name="connsiteX3" fmla="*/ 0 w 2598422"/>
              <a:gd name="connsiteY3" fmla="*/ 2155725 h 215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422" h="2155725">
                <a:moveTo>
                  <a:pt x="0" y="0"/>
                </a:moveTo>
                <a:lnTo>
                  <a:pt x="2598422" y="0"/>
                </a:lnTo>
                <a:lnTo>
                  <a:pt x="2598422" y="2155725"/>
                </a:lnTo>
                <a:lnTo>
                  <a:pt x="0" y="21557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E3D2404-645F-BA0D-44B8-8CCE40BC05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51858" y="1769311"/>
            <a:ext cx="2598422" cy="2155725"/>
          </a:xfrm>
          <a:custGeom>
            <a:avLst/>
            <a:gdLst>
              <a:gd name="connsiteX0" fmla="*/ 0 w 2598422"/>
              <a:gd name="connsiteY0" fmla="*/ 0 h 2155725"/>
              <a:gd name="connsiteX1" fmla="*/ 2598422 w 2598422"/>
              <a:gd name="connsiteY1" fmla="*/ 0 h 2155725"/>
              <a:gd name="connsiteX2" fmla="*/ 2598422 w 2598422"/>
              <a:gd name="connsiteY2" fmla="*/ 2155725 h 2155725"/>
              <a:gd name="connsiteX3" fmla="*/ 0 w 2598422"/>
              <a:gd name="connsiteY3" fmla="*/ 2155725 h 215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422" h="2155725">
                <a:moveTo>
                  <a:pt x="0" y="0"/>
                </a:moveTo>
                <a:lnTo>
                  <a:pt x="2598422" y="0"/>
                </a:lnTo>
                <a:lnTo>
                  <a:pt x="2598422" y="2155725"/>
                </a:lnTo>
                <a:lnTo>
                  <a:pt x="0" y="21557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26F3DFB-15BD-6953-8CEF-D688535C0A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1718" y="4015713"/>
            <a:ext cx="2598422" cy="2155725"/>
          </a:xfrm>
          <a:custGeom>
            <a:avLst/>
            <a:gdLst>
              <a:gd name="connsiteX0" fmla="*/ 0 w 2598422"/>
              <a:gd name="connsiteY0" fmla="*/ 0 h 2155725"/>
              <a:gd name="connsiteX1" fmla="*/ 2598422 w 2598422"/>
              <a:gd name="connsiteY1" fmla="*/ 0 h 2155725"/>
              <a:gd name="connsiteX2" fmla="*/ 2598422 w 2598422"/>
              <a:gd name="connsiteY2" fmla="*/ 2155725 h 2155725"/>
              <a:gd name="connsiteX3" fmla="*/ 0 w 2598422"/>
              <a:gd name="connsiteY3" fmla="*/ 2155725 h 215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422" h="2155725">
                <a:moveTo>
                  <a:pt x="0" y="0"/>
                </a:moveTo>
                <a:lnTo>
                  <a:pt x="2598422" y="0"/>
                </a:lnTo>
                <a:lnTo>
                  <a:pt x="2598422" y="2155725"/>
                </a:lnTo>
                <a:lnTo>
                  <a:pt x="0" y="21557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8354E0B-EEC3-3114-CF4D-1AAB0C286B2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31578" y="1769311"/>
            <a:ext cx="2598422" cy="2155725"/>
          </a:xfrm>
          <a:custGeom>
            <a:avLst/>
            <a:gdLst>
              <a:gd name="connsiteX0" fmla="*/ 0 w 2598422"/>
              <a:gd name="connsiteY0" fmla="*/ 0 h 2155725"/>
              <a:gd name="connsiteX1" fmla="*/ 2598422 w 2598422"/>
              <a:gd name="connsiteY1" fmla="*/ 0 h 2155725"/>
              <a:gd name="connsiteX2" fmla="*/ 2598422 w 2598422"/>
              <a:gd name="connsiteY2" fmla="*/ 2155725 h 2155725"/>
              <a:gd name="connsiteX3" fmla="*/ 0 w 2598422"/>
              <a:gd name="connsiteY3" fmla="*/ 2155725 h 215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422" h="2155725">
                <a:moveTo>
                  <a:pt x="0" y="0"/>
                </a:moveTo>
                <a:lnTo>
                  <a:pt x="2598422" y="0"/>
                </a:lnTo>
                <a:lnTo>
                  <a:pt x="2598422" y="2155725"/>
                </a:lnTo>
                <a:lnTo>
                  <a:pt x="0" y="21557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FFBF2FA-5D3A-DA7A-A893-D926049CAD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32DD2AB-7C33-E0B5-4FC9-6007BFEB9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67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78333E-C795-1D1A-68B3-987D4DA00A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1997" y="1769310"/>
            <a:ext cx="5288282" cy="4402890"/>
          </a:xfrm>
          <a:custGeom>
            <a:avLst/>
            <a:gdLst>
              <a:gd name="connsiteX0" fmla="*/ 0 w 5288282"/>
              <a:gd name="connsiteY0" fmla="*/ 0 h 4402890"/>
              <a:gd name="connsiteX1" fmla="*/ 5288282 w 5288282"/>
              <a:gd name="connsiteY1" fmla="*/ 0 h 4402890"/>
              <a:gd name="connsiteX2" fmla="*/ 5288282 w 5288282"/>
              <a:gd name="connsiteY2" fmla="*/ 4402890 h 4402890"/>
              <a:gd name="connsiteX3" fmla="*/ 0 w 5288282"/>
              <a:gd name="connsiteY3" fmla="*/ 4402890 h 4402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8282" h="4402890">
                <a:moveTo>
                  <a:pt x="0" y="0"/>
                </a:moveTo>
                <a:lnTo>
                  <a:pt x="5288282" y="0"/>
                </a:lnTo>
                <a:lnTo>
                  <a:pt x="5288282" y="4402890"/>
                </a:lnTo>
                <a:lnTo>
                  <a:pt x="0" y="440289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12382F7-F0D3-5BDB-5E8E-70C94F0741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1718" y="4015713"/>
            <a:ext cx="2598422" cy="2155725"/>
          </a:xfrm>
          <a:custGeom>
            <a:avLst/>
            <a:gdLst>
              <a:gd name="connsiteX0" fmla="*/ 0 w 2598422"/>
              <a:gd name="connsiteY0" fmla="*/ 0 h 2155725"/>
              <a:gd name="connsiteX1" fmla="*/ 2598422 w 2598422"/>
              <a:gd name="connsiteY1" fmla="*/ 0 h 2155725"/>
              <a:gd name="connsiteX2" fmla="*/ 2598422 w 2598422"/>
              <a:gd name="connsiteY2" fmla="*/ 2155725 h 2155725"/>
              <a:gd name="connsiteX3" fmla="*/ 0 w 2598422"/>
              <a:gd name="connsiteY3" fmla="*/ 2155725 h 215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422" h="2155725">
                <a:moveTo>
                  <a:pt x="0" y="0"/>
                </a:moveTo>
                <a:lnTo>
                  <a:pt x="2598422" y="0"/>
                </a:lnTo>
                <a:lnTo>
                  <a:pt x="2598422" y="2155725"/>
                </a:lnTo>
                <a:lnTo>
                  <a:pt x="0" y="21557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046DEE4-E33E-EF47-3FE5-F47BA782F2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31578" y="1769311"/>
            <a:ext cx="2598422" cy="2155725"/>
          </a:xfrm>
          <a:custGeom>
            <a:avLst/>
            <a:gdLst>
              <a:gd name="connsiteX0" fmla="*/ 0 w 2598422"/>
              <a:gd name="connsiteY0" fmla="*/ 0 h 2155725"/>
              <a:gd name="connsiteX1" fmla="*/ 2598422 w 2598422"/>
              <a:gd name="connsiteY1" fmla="*/ 0 h 2155725"/>
              <a:gd name="connsiteX2" fmla="*/ 2598422 w 2598422"/>
              <a:gd name="connsiteY2" fmla="*/ 2155725 h 2155725"/>
              <a:gd name="connsiteX3" fmla="*/ 0 w 2598422"/>
              <a:gd name="connsiteY3" fmla="*/ 2155725 h 215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422" h="2155725">
                <a:moveTo>
                  <a:pt x="0" y="0"/>
                </a:moveTo>
                <a:lnTo>
                  <a:pt x="2598422" y="0"/>
                </a:lnTo>
                <a:lnTo>
                  <a:pt x="2598422" y="2155725"/>
                </a:lnTo>
                <a:lnTo>
                  <a:pt x="0" y="21557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C3CD5C7-6642-347A-98AE-74D37B981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7499C8A-4924-5E01-E622-04674C536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6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C8C44C-FA8F-5C9D-38AA-F038B5D4B2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1997" y="1769310"/>
            <a:ext cx="5288282" cy="4402890"/>
          </a:xfrm>
          <a:custGeom>
            <a:avLst/>
            <a:gdLst>
              <a:gd name="connsiteX0" fmla="*/ 0 w 5288282"/>
              <a:gd name="connsiteY0" fmla="*/ 0 h 4402890"/>
              <a:gd name="connsiteX1" fmla="*/ 5288282 w 5288282"/>
              <a:gd name="connsiteY1" fmla="*/ 0 h 4402890"/>
              <a:gd name="connsiteX2" fmla="*/ 5288282 w 5288282"/>
              <a:gd name="connsiteY2" fmla="*/ 4402890 h 4402890"/>
              <a:gd name="connsiteX3" fmla="*/ 0 w 5288282"/>
              <a:gd name="connsiteY3" fmla="*/ 4402890 h 4402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8282" h="4402890">
                <a:moveTo>
                  <a:pt x="0" y="0"/>
                </a:moveTo>
                <a:lnTo>
                  <a:pt x="5288282" y="0"/>
                </a:lnTo>
                <a:lnTo>
                  <a:pt x="5288282" y="4402890"/>
                </a:lnTo>
                <a:lnTo>
                  <a:pt x="0" y="440289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FDAE8EB-F912-DA2A-164B-AD1A19CF6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2C72E6E-A0A6-3A9C-8AC1-1E4AB0D8E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90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A38B4A3-1353-02C5-3E61-DE26E4698B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9726" y="685803"/>
            <a:ext cx="4574275" cy="5486399"/>
          </a:xfrm>
          <a:custGeom>
            <a:avLst/>
            <a:gdLst>
              <a:gd name="connsiteX0" fmla="*/ 0 w 4574275"/>
              <a:gd name="connsiteY0" fmla="*/ 0 h 5486399"/>
              <a:gd name="connsiteX1" fmla="*/ 4574275 w 4574275"/>
              <a:gd name="connsiteY1" fmla="*/ 0 h 5486399"/>
              <a:gd name="connsiteX2" fmla="*/ 4574275 w 4574275"/>
              <a:gd name="connsiteY2" fmla="*/ 5486399 h 5486399"/>
              <a:gd name="connsiteX3" fmla="*/ 0 w 4574275"/>
              <a:gd name="connsiteY3" fmla="*/ 5486399 h 548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4275" h="5486399">
                <a:moveTo>
                  <a:pt x="0" y="0"/>
                </a:moveTo>
                <a:lnTo>
                  <a:pt x="4574275" y="0"/>
                </a:lnTo>
                <a:lnTo>
                  <a:pt x="4574275" y="5486399"/>
                </a:lnTo>
                <a:lnTo>
                  <a:pt x="0" y="548639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9F17F9D-D38E-068E-71C1-6539414FB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2DBF6751-05AB-48DC-C3BA-7DB88D295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06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F131450-0D04-2EB9-DE8C-FB13BD94C4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55727" y="685802"/>
            <a:ext cx="4574275" cy="5481674"/>
          </a:xfrm>
          <a:custGeom>
            <a:avLst/>
            <a:gdLst>
              <a:gd name="connsiteX0" fmla="*/ 0 w 4574275"/>
              <a:gd name="connsiteY0" fmla="*/ 0 h 5481674"/>
              <a:gd name="connsiteX1" fmla="*/ 4574275 w 4574275"/>
              <a:gd name="connsiteY1" fmla="*/ 0 h 5481674"/>
              <a:gd name="connsiteX2" fmla="*/ 4574275 w 4574275"/>
              <a:gd name="connsiteY2" fmla="*/ 5481674 h 5481674"/>
              <a:gd name="connsiteX3" fmla="*/ 0 w 4574275"/>
              <a:gd name="connsiteY3" fmla="*/ 5481674 h 548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4275" h="5481674">
                <a:moveTo>
                  <a:pt x="0" y="0"/>
                </a:moveTo>
                <a:lnTo>
                  <a:pt x="4574275" y="0"/>
                </a:lnTo>
                <a:lnTo>
                  <a:pt x="4574275" y="5481674"/>
                </a:lnTo>
                <a:lnTo>
                  <a:pt x="0" y="5481674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D33DE9C-38BA-C422-D6C4-30A3B65AF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18C9D21-7F6A-C9ED-2CF4-D97B4757FC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42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29AFB1B-F5FE-0D7A-52E8-A7EF2F2075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77996" y="525161"/>
            <a:ext cx="2854411" cy="2850206"/>
          </a:xfrm>
          <a:custGeom>
            <a:avLst/>
            <a:gdLst>
              <a:gd name="connsiteX0" fmla="*/ 1427206 w 2854411"/>
              <a:gd name="connsiteY0" fmla="*/ 0 h 2850206"/>
              <a:gd name="connsiteX1" fmla="*/ 2854411 w 2854411"/>
              <a:gd name="connsiteY1" fmla="*/ 1427206 h 2850206"/>
              <a:gd name="connsiteX2" fmla="*/ 1431411 w 2854411"/>
              <a:gd name="connsiteY2" fmla="*/ 2850206 h 2850206"/>
              <a:gd name="connsiteX3" fmla="*/ 1423001 w 2854411"/>
              <a:gd name="connsiteY3" fmla="*/ 2850206 h 2850206"/>
              <a:gd name="connsiteX4" fmla="*/ 0 w 2854411"/>
              <a:gd name="connsiteY4" fmla="*/ 1427206 h 285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4411" h="2850206">
                <a:moveTo>
                  <a:pt x="1427206" y="0"/>
                </a:moveTo>
                <a:lnTo>
                  <a:pt x="2854411" y="1427206"/>
                </a:lnTo>
                <a:lnTo>
                  <a:pt x="1431411" y="2850206"/>
                </a:lnTo>
                <a:lnTo>
                  <a:pt x="1423001" y="2850206"/>
                </a:lnTo>
                <a:lnTo>
                  <a:pt x="0" y="142720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95A2008-5157-D904-8A8C-DDE9CB5E6CC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588" y="2003897"/>
            <a:ext cx="2854411" cy="2850206"/>
          </a:xfrm>
          <a:custGeom>
            <a:avLst/>
            <a:gdLst>
              <a:gd name="connsiteX0" fmla="*/ 1427206 w 2854411"/>
              <a:gd name="connsiteY0" fmla="*/ 0 h 2850206"/>
              <a:gd name="connsiteX1" fmla="*/ 2854411 w 2854411"/>
              <a:gd name="connsiteY1" fmla="*/ 1427206 h 2850206"/>
              <a:gd name="connsiteX2" fmla="*/ 1431411 w 2854411"/>
              <a:gd name="connsiteY2" fmla="*/ 2850206 h 2850206"/>
              <a:gd name="connsiteX3" fmla="*/ 1423001 w 2854411"/>
              <a:gd name="connsiteY3" fmla="*/ 2850206 h 2850206"/>
              <a:gd name="connsiteX4" fmla="*/ 0 w 2854411"/>
              <a:gd name="connsiteY4" fmla="*/ 1427206 h 285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4411" h="2850206">
                <a:moveTo>
                  <a:pt x="1427206" y="0"/>
                </a:moveTo>
                <a:lnTo>
                  <a:pt x="2854411" y="1427206"/>
                </a:lnTo>
                <a:lnTo>
                  <a:pt x="1431411" y="2850206"/>
                </a:lnTo>
                <a:lnTo>
                  <a:pt x="1423001" y="2850206"/>
                </a:lnTo>
                <a:lnTo>
                  <a:pt x="0" y="142720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F8AF645-58A2-C166-A693-D175AFB334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1994" y="2003897"/>
            <a:ext cx="2854411" cy="2850206"/>
          </a:xfrm>
          <a:custGeom>
            <a:avLst/>
            <a:gdLst>
              <a:gd name="connsiteX0" fmla="*/ 1427206 w 2854411"/>
              <a:gd name="connsiteY0" fmla="*/ 0 h 2850206"/>
              <a:gd name="connsiteX1" fmla="*/ 2854411 w 2854411"/>
              <a:gd name="connsiteY1" fmla="*/ 1427206 h 2850206"/>
              <a:gd name="connsiteX2" fmla="*/ 1431411 w 2854411"/>
              <a:gd name="connsiteY2" fmla="*/ 2850206 h 2850206"/>
              <a:gd name="connsiteX3" fmla="*/ 1423001 w 2854411"/>
              <a:gd name="connsiteY3" fmla="*/ 2850206 h 2850206"/>
              <a:gd name="connsiteX4" fmla="*/ 0 w 2854411"/>
              <a:gd name="connsiteY4" fmla="*/ 1427206 h 285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4411" h="2850206">
                <a:moveTo>
                  <a:pt x="1427206" y="0"/>
                </a:moveTo>
                <a:lnTo>
                  <a:pt x="2854411" y="1427206"/>
                </a:lnTo>
                <a:lnTo>
                  <a:pt x="1431411" y="2850206"/>
                </a:lnTo>
                <a:lnTo>
                  <a:pt x="1423001" y="2850206"/>
                </a:lnTo>
                <a:lnTo>
                  <a:pt x="0" y="142720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586D9A8-7EBA-44BF-1384-B17F59B175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77996" y="3480531"/>
            <a:ext cx="2854411" cy="2850206"/>
          </a:xfrm>
          <a:custGeom>
            <a:avLst/>
            <a:gdLst>
              <a:gd name="connsiteX0" fmla="*/ 1427206 w 2854411"/>
              <a:gd name="connsiteY0" fmla="*/ 0 h 2850206"/>
              <a:gd name="connsiteX1" fmla="*/ 2854411 w 2854411"/>
              <a:gd name="connsiteY1" fmla="*/ 1427206 h 2850206"/>
              <a:gd name="connsiteX2" fmla="*/ 1431411 w 2854411"/>
              <a:gd name="connsiteY2" fmla="*/ 2850206 h 2850206"/>
              <a:gd name="connsiteX3" fmla="*/ 1423001 w 2854411"/>
              <a:gd name="connsiteY3" fmla="*/ 2850206 h 2850206"/>
              <a:gd name="connsiteX4" fmla="*/ 0 w 2854411"/>
              <a:gd name="connsiteY4" fmla="*/ 1427206 h 285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4411" h="2850206">
                <a:moveTo>
                  <a:pt x="1427206" y="0"/>
                </a:moveTo>
                <a:lnTo>
                  <a:pt x="2854411" y="1427206"/>
                </a:lnTo>
                <a:lnTo>
                  <a:pt x="1431411" y="2850206"/>
                </a:lnTo>
                <a:lnTo>
                  <a:pt x="1423001" y="2850206"/>
                </a:lnTo>
                <a:lnTo>
                  <a:pt x="0" y="142720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002CF66-774C-8074-EE81-D51FFCF1AF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C41C3AC-D0DF-8D73-03F2-68F2049749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54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5364FA0-589C-81C5-EC33-400985672F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05636" y="863600"/>
            <a:ext cx="5891802" cy="5130798"/>
          </a:xfrm>
          <a:custGeom>
            <a:avLst/>
            <a:gdLst>
              <a:gd name="connsiteX0" fmla="*/ 2943509 w 5891802"/>
              <a:gd name="connsiteY0" fmla="*/ 2618047 h 5130798"/>
              <a:gd name="connsiteX1" fmla="*/ 4393726 w 5891802"/>
              <a:gd name="connsiteY1" fmla="*/ 5130798 h 5130798"/>
              <a:gd name="connsiteX2" fmla="*/ 1498079 w 5891802"/>
              <a:gd name="connsiteY2" fmla="*/ 5130798 h 5130798"/>
              <a:gd name="connsiteX3" fmla="*/ 2991370 w 5891802"/>
              <a:gd name="connsiteY3" fmla="*/ 2594117 h 5130798"/>
              <a:gd name="connsiteX4" fmla="*/ 5891802 w 5891802"/>
              <a:gd name="connsiteY4" fmla="*/ 2594117 h 5130798"/>
              <a:gd name="connsiteX5" fmla="*/ 4441586 w 5891802"/>
              <a:gd name="connsiteY5" fmla="*/ 5102081 h 5130798"/>
              <a:gd name="connsiteX6" fmla="*/ 0 w 5891802"/>
              <a:gd name="connsiteY6" fmla="*/ 2594117 h 5130798"/>
              <a:gd name="connsiteX7" fmla="*/ 2900432 w 5891802"/>
              <a:gd name="connsiteY7" fmla="*/ 2594117 h 5130798"/>
              <a:gd name="connsiteX8" fmla="*/ 1450216 w 5891802"/>
              <a:gd name="connsiteY8" fmla="*/ 5102081 h 5130798"/>
              <a:gd name="connsiteX9" fmla="*/ 4441586 w 5891802"/>
              <a:gd name="connsiteY9" fmla="*/ 28717 h 5130798"/>
              <a:gd name="connsiteX10" fmla="*/ 5891802 w 5891802"/>
              <a:gd name="connsiteY10" fmla="*/ 2536681 h 5130798"/>
              <a:gd name="connsiteX11" fmla="*/ 2991370 w 5891802"/>
              <a:gd name="connsiteY11" fmla="*/ 2536681 h 5130798"/>
              <a:gd name="connsiteX12" fmla="*/ 1450216 w 5891802"/>
              <a:gd name="connsiteY12" fmla="*/ 28717 h 5130798"/>
              <a:gd name="connsiteX13" fmla="*/ 2900432 w 5891802"/>
              <a:gd name="connsiteY13" fmla="*/ 2536681 h 5130798"/>
              <a:gd name="connsiteX14" fmla="*/ 0 w 5891802"/>
              <a:gd name="connsiteY14" fmla="*/ 2536681 h 5130798"/>
              <a:gd name="connsiteX15" fmla="*/ 1498079 w 5891802"/>
              <a:gd name="connsiteY15" fmla="*/ 0 h 5130798"/>
              <a:gd name="connsiteX16" fmla="*/ 4393726 w 5891802"/>
              <a:gd name="connsiteY16" fmla="*/ 0 h 5130798"/>
              <a:gd name="connsiteX17" fmla="*/ 2943509 w 5891802"/>
              <a:gd name="connsiteY17" fmla="*/ 2512751 h 513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91802" h="5130798">
                <a:moveTo>
                  <a:pt x="2943509" y="2618047"/>
                </a:moveTo>
                <a:lnTo>
                  <a:pt x="4393726" y="5130798"/>
                </a:lnTo>
                <a:lnTo>
                  <a:pt x="1498079" y="5130798"/>
                </a:lnTo>
                <a:close/>
                <a:moveTo>
                  <a:pt x="2991370" y="2594117"/>
                </a:moveTo>
                <a:lnTo>
                  <a:pt x="5891802" y="2594117"/>
                </a:lnTo>
                <a:lnTo>
                  <a:pt x="4441586" y="5102081"/>
                </a:lnTo>
                <a:close/>
                <a:moveTo>
                  <a:pt x="0" y="2594117"/>
                </a:moveTo>
                <a:lnTo>
                  <a:pt x="2900432" y="2594117"/>
                </a:lnTo>
                <a:lnTo>
                  <a:pt x="1450216" y="5102081"/>
                </a:lnTo>
                <a:close/>
                <a:moveTo>
                  <a:pt x="4441586" y="28717"/>
                </a:moveTo>
                <a:lnTo>
                  <a:pt x="5891802" y="2536681"/>
                </a:lnTo>
                <a:lnTo>
                  <a:pt x="2991370" y="2536681"/>
                </a:lnTo>
                <a:close/>
                <a:moveTo>
                  <a:pt x="1450216" y="28717"/>
                </a:moveTo>
                <a:lnTo>
                  <a:pt x="2900432" y="2536681"/>
                </a:lnTo>
                <a:lnTo>
                  <a:pt x="0" y="2536681"/>
                </a:lnTo>
                <a:close/>
                <a:moveTo>
                  <a:pt x="1498079" y="0"/>
                </a:moveTo>
                <a:lnTo>
                  <a:pt x="4393726" y="0"/>
                </a:lnTo>
                <a:lnTo>
                  <a:pt x="2943509" y="251275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698971F-3623-E6C2-5BFB-27E216C10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4565DC6-3A36-FC55-6085-8E030EC01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66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AB00DC1-38CB-7595-2E22-5A224E6C7F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860256" cy="6858000"/>
          </a:xfrm>
          <a:custGeom>
            <a:avLst/>
            <a:gdLst>
              <a:gd name="connsiteX0" fmla="*/ 0 w 6860256"/>
              <a:gd name="connsiteY0" fmla="*/ 0 h 6858000"/>
              <a:gd name="connsiteX1" fmla="*/ 6860256 w 6860256"/>
              <a:gd name="connsiteY1" fmla="*/ 0 h 6858000"/>
              <a:gd name="connsiteX2" fmla="*/ 5859468 w 6860256"/>
              <a:gd name="connsiteY2" fmla="*/ 6858000 h 6858000"/>
              <a:gd name="connsiteX3" fmla="*/ 0 w 686025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0256" h="6858000">
                <a:moveTo>
                  <a:pt x="0" y="0"/>
                </a:moveTo>
                <a:lnTo>
                  <a:pt x="6860256" y="0"/>
                </a:lnTo>
                <a:lnTo>
                  <a:pt x="5859468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97FAD-6732-1F3E-8681-279038A1E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AAC8DBDE-44EF-7B6C-5167-2B63357F5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30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F45E76F-617F-FFF9-83A8-3C1EC4695D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6856965" cy="6858000"/>
          </a:xfrm>
          <a:custGeom>
            <a:avLst/>
            <a:gdLst>
              <a:gd name="connsiteX0" fmla="*/ 2061753 w 6856965"/>
              <a:gd name="connsiteY0" fmla="*/ 5222325 h 6858000"/>
              <a:gd name="connsiteX1" fmla="*/ 2739610 w 6856965"/>
              <a:gd name="connsiteY1" fmla="*/ 6858000 h 6858000"/>
              <a:gd name="connsiteX2" fmla="*/ 1383899 w 6856965"/>
              <a:gd name="connsiteY2" fmla="*/ 6858000 h 6858000"/>
              <a:gd name="connsiteX3" fmla="*/ 0 w 6856965"/>
              <a:gd name="connsiteY3" fmla="*/ 247289 h 6858000"/>
              <a:gd name="connsiteX4" fmla="*/ 1968210 w 6856965"/>
              <a:gd name="connsiteY4" fmla="*/ 4996602 h 6858000"/>
              <a:gd name="connsiteX5" fmla="*/ 1196810 w 6856965"/>
              <a:gd name="connsiteY5" fmla="*/ 6858000 h 6858000"/>
              <a:gd name="connsiteX6" fmla="*/ 0 w 6856965"/>
              <a:gd name="connsiteY6" fmla="*/ 6858000 h 6858000"/>
              <a:gd name="connsiteX7" fmla="*/ 4182524 w 6856965"/>
              <a:gd name="connsiteY7" fmla="*/ 104876 h 6858000"/>
              <a:gd name="connsiteX8" fmla="*/ 6856965 w 6856965"/>
              <a:gd name="connsiteY8" fmla="*/ 6858000 h 6858000"/>
              <a:gd name="connsiteX9" fmla="*/ 2926697 w 6856965"/>
              <a:gd name="connsiteY9" fmla="*/ 6858000 h 6858000"/>
              <a:gd name="connsiteX10" fmla="*/ 2155296 w 6856965"/>
              <a:gd name="connsiteY10" fmla="*/ 4996603 h 6858000"/>
              <a:gd name="connsiteX11" fmla="*/ 84606 w 6856965"/>
              <a:gd name="connsiteY11" fmla="*/ 0 h 6858000"/>
              <a:gd name="connsiteX12" fmla="*/ 4038900 w 6856965"/>
              <a:gd name="connsiteY12" fmla="*/ 0 h 6858000"/>
              <a:gd name="connsiteX13" fmla="*/ 2061753 w 6856965"/>
              <a:gd name="connsiteY13" fmla="*/ 47708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56965" h="6858000">
                <a:moveTo>
                  <a:pt x="2061753" y="5222325"/>
                </a:moveTo>
                <a:lnTo>
                  <a:pt x="2739610" y="6858000"/>
                </a:lnTo>
                <a:lnTo>
                  <a:pt x="1383899" y="6858000"/>
                </a:lnTo>
                <a:close/>
                <a:moveTo>
                  <a:pt x="0" y="247289"/>
                </a:moveTo>
                <a:lnTo>
                  <a:pt x="1968210" y="4996602"/>
                </a:lnTo>
                <a:lnTo>
                  <a:pt x="1196810" y="6858000"/>
                </a:lnTo>
                <a:lnTo>
                  <a:pt x="0" y="6858000"/>
                </a:lnTo>
                <a:close/>
                <a:moveTo>
                  <a:pt x="4182524" y="104876"/>
                </a:moveTo>
                <a:lnTo>
                  <a:pt x="6856965" y="6858000"/>
                </a:lnTo>
                <a:lnTo>
                  <a:pt x="2926697" y="6858000"/>
                </a:lnTo>
                <a:lnTo>
                  <a:pt x="2155296" y="4996603"/>
                </a:lnTo>
                <a:close/>
                <a:moveTo>
                  <a:pt x="84606" y="0"/>
                </a:moveTo>
                <a:lnTo>
                  <a:pt x="4038900" y="0"/>
                </a:lnTo>
                <a:lnTo>
                  <a:pt x="2061753" y="477088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9ECD251-4A67-2E06-9679-F0F2F9416A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B9188BC-81EB-DEC6-7EAF-14D3CBA413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43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7A1770-B743-897D-0250-8AA47203F3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466" y="1"/>
            <a:ext cx="6857535" cy="6857999"/>
          </a:xfrm>
          <a:custGeom>
            <a:avLst/>
            <a:gdLst>
              <a:gd name="connsiteX0" fmla="*/ 4735134 w 6857535"/>
              <a:gd name="connsiteY0" fmla="*/ 2088565 h 6857999"/>
              <a:gd name="connsiteX1" fmla="*/ 6711682 w 6857535"/>
              <a:gd name="connsiteY1" fmla="*/ 6857999 h 6857999"/>
              <a:gd name="connsiteX2" fmla="*/ 2758587 w 6857535"/>
              <a:gd name="connsiteY2" fmla="*/ 6857999 h 6857999"/>
              <a:gd name="connsiteX3" fmla="*/ 5600676 w 6857535"/>
              <a:gd name="connsiteY3" fmla="*/ 0 h 6857999"/>
              <a:gd name="connsiteX4" fmla="*/ 6857535 w 6857535"/>
              <a:gd name="connsiteY4" fmla="*/ 0 h 6857999"/>
              <a:gd name="connsiteX5" fmla="*/ 6857535 w 6857535"/>
              <a:gd name="connsiteY5" fmla="*/ 6750454 h 6857999"/>
              <a:gd name="connsiteX6" fmla="*/ 6855905 w 6857535"/>
              <a:gd name="connsiteY6" fmla="*/ 6754569 h 6857999"/>
              <a:gd name="connsiteX7" fmla="*/ 4828677 w 6857535"/>
              <a:gd name="connsiteY7" fmla="*/ 1862842 h 6857999"/>
              <a:gd name="connsiteX8" fmla="*/ 4056680 w 6857535"/>
              <a:gd name="connsiteY8" fmla="*/ 0 h 6857999"/>
              <a:gd name="connsiteX9" fmla="*/ 5413589 w 6857535"/>
              <a:gd name="connsiteY9" fmla="*/ 0 h 6857999"/>
              <a:gd name="connsiteX10" fmla="*/ 4735134 w 6857535"/>
              <a:gd name="connsiteY10" fmla="*/ 1637120 h 6857999"/>
              <a:gd name="connsiteX11" fmla="*/ 0 w 6857535"/>
              <a:gd name="connsiteY11" fmla="*/ 0 h 6857999"/>
              <a:gd name="connsiteX12" fmla="*/ 3869592 w 6857535"/>
              <a:gd name="connsiteY12" fmla="*/ 0 h 6857999"/>
              <a:gd name="connsiteX13" fmla="*/ 4641591 w 6857535"/>
              <a:gd name="connsiteY13" fmla="*/ 1862843 h 6857999"/>
              <a:gd name="connsiteX14" fmla="*/ 2645375 w 6857535"/>
              <a:gd name="connsiteY14" fmla="*/ 667973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7535" h="6857999">
                <a:moveTo>
                  <a:pt x="4735134" y="2088565"/>
                </a:moveTo>
                <a:lnTo>
                  <a:pt x="6711682" y="6857999"/>
                </a:lnTo>
                <a:lnTo>
                  <a:pt x="2758587" y="6857999"/>
                </a:lnTo>
                <a:close/>
                <a:moveTo>
                  <a:pt x="5600676" y="0"/>
                </a:moveTo>
                <a:lnTo>
                  <a:pt x="6857535" y="0"/>
                </a:lnTo>
                <a:lnTo>
                  <a:pt x="6857535" y="6750454"/>
                </a:lnTo>
                <a:lnTo>
                  <a:pt x="6855905" y="6754569"/>
                </a:lnTo>
                <a:lnTo>
                  <a:pt x="4828677" y="1862842"/>
                </a:lnTo>
                <a:close/>
                <a:moveTo>
                  <a:pt x="4056680" y="0"/>
                </a:moveTo>
                <a:lnTo>
                  <a:pt x="5413589" y="0"/>
                </a:lnTo>
                <a:lnTo>
                  <a:pt x="4735134" y="1637120"/>
                </a:lnTo>
                <a:close/>
                <a:moveTo>
                  <a:pt x="0" y="0"/>
                </a:moveTo>
                <a:lnTo>
                  <a:pt x="3869592" y="0"/>
                </a:lnTo>
                <a:lnTo>
                  <a:pt x="4641591" y="1862843"/>
                </a:lnTo>
                <a:lnTo>
                  <a:pt x="2645375" y="667973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FE701FE-DCBC-2C8A-6E33-47F76DA8F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5B53F68-4FBD-C29A-CD39-B553A0FD7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82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48A4303-5A3E-F1F6-093F-6D925EC2A1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72400" y="0"/>
            <a:ext cx="4419600" cy="6858000"/>
          </a:xfrm>
          <a:custGeom>
            <a:avLst/>
            <a:gdLst>
              <a:gd name="connsiteX0" fmla="*/ 1938407 w 4419600"/>
              <a:gd name="connsiteY0" fmla="*/ 3499372 h 6858000"/>
              <a:gd name="connsiteX1" fmla="*/ 3876816 w 4419600"/>
              <a:gd name="connsiteY1" fmla="*/ 6858000 h 6858000"/>
              <a:gd name="connsiteX2" fmla="*/ 0 w 4419600"/>
              <a:gd name="connsiteY2" fmla="*/ 6858000 h 6858000"/>
              <a:gd name="connsiteX3" fmla="*/ 2002384 w 4419600"/>
              <a:gd name="connsiteY3" fmla="*/ 3467386 h 6858000"/>
              <a:gd name="connsiteX4" fmla="*/ 4419600 w 4419600"/>
              <a:gd name="connsiteY4" fmla="*/ 3467386 h 6858000"/>
              <a:gd name="connsiteX5" fmla="*/ 4419600 w 4419600"/>
              <a:gd name="connsiteY5" fmla="*/ 5991579 h 6858000"/>
              <a:gd name="connsiteX6" fmla="*/ 3940792 w 4419600"/>
              <a:gd name="connsiteY6" fmla="*/ 6819616 h 6858000"/>
              <a:gd name="connsiteX7" fmla="*/ 3940792 w 4419600"/>
              <a:gd name="connsiteY7" fmla="*/ 38385 h 6858000"/>
              <a:gd name="connsiteX8" fmla="*/ 4419600 w 4419600"/>
              <a:gd name="connsiteY8" fmla="*/ 866423 h 6858000"/>
              <a:gd name="connsiteX9" fmla="*/ 4419600 w 4419600"/>
              <a:gd name="connsiteY9" fmla="*/ 3390615 h 6858000"/>
              <a:gd name="connsiteX10" fmla="*/ 2002384 w 4419600"/>
              <a:gd name="connsiteY10" fmla="*/ 3390615 h 6858000"/>
              <a:gd name="connsiteX11" fmla="*/ 0 w 4419600"/>
              <a:gd name="connsiteY11" fmla="*/ 0 h 6858000"/>
              <a:gd name="connsiteX12" fmla="*/ 3876816 w 4419600"/>
              <a:gd name="connsiteY12" fmla="*/ 0 h 6858000"/>
              <a:gd name="connsiteX13" fmla="*/ 1938407 w 4419600"/>
              <a:gd name="connsiteY13" fmla="*/ 33586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19600" h="6858000">
                <a:moveTo>
                  <a:pt x="1938407" y="3499372"/>
                </a:moveTo>
                <a:lnTo>
                  <a:pt x="3876816" y="6858000"/>
                </a:lnTo>
                <a:lnTo>
                  <a:pt x="0" y="6858000"/>
                </a:lnTo>
                <a:close/>
                <a:moveTo>
                  <a:pt x="2002384" y="3467386"/>
                </a:moveTo>
                <a:lnTo>
                  <a:pt x="4419600" y="3467386"/>
                </a:lnTo>
                <a:lnTo>
                  <a:pt x="4419600" y="5991579"/>
                </a:lnTo>
                <a:lnTo>
                  <a:pt x="3940792" y="6819616"/>
                </a:lnTo>
                <a:close/>
                <a:moveTo>
                  <a:pt x="3940792" y="38385"/>
                </a:moveTo>
                <a:lnTo>
                  <a:pt x="4419600" y="866423"/>
                </a:lnTo>
                <a:lnTo>
                  <a:pt x="4419600" y="3390615"/>
                </a:lnTo>
                <a:lnTo>
                  <a:pt x="2002384" y="3390615"/>
                </a:lnTo>
                <a:close/>
                <a:moveTo>
                  <a:pt x="0" y="0"/>
                </a:moveTo>
                <a:lnTo>
                  <a:pt x="3876816" y="0"/>
                </a:lnTo>
                <a:lnTo>
                  <a:pt x="1938407" y="335862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9D2E556-77CB-8BE6-25C1-C6F4114F9E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70F07D3B-FA5F-5596-0CBE-28843F7DE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31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608925-B82A-05F3-F059-2E10B2D34A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419600" cy="6858000"/>
          </a:xfrm>
          <a:custGeom>
            <a:avLst/>
            <a:gdLst>
              <a:gd name="connsiteX0" fmla="*/ 2478134 w 4419600"/>
              <a:gd name="connsiteY0" fmla="*/ 3504894 h 6858000"/>
              <a:gd name="connsiteX1" fmla="*/ 4413355 w 4419600"/>
              <a:gd name="connsiteY1" fmla="*/ 6858000 h 6858000"/>
              <a:gd name="connsiteX2" fmla="*/ 542913 w 4419600"/>
              <a:gd name="connsiteY2" fmla="*/ 6858000 h 6858000"/>
              <a:gd name="connsiteX3" fmla="*/ 0 w 4419600"/>
              <a:gd name="connsiteY3" fmla="*/ 3472857 h 6858000"/>
              <a:gd name="connsiteX4" fmla="*/ 2414056 w 4419600"/>
              <a:gd name="connsiteY4" fmla="*/ 3472857 h 6858000"/>
              <a:gd name="connsiteX5" fmla="*/ 472590 w 4419600"/>
              <a:gd name="connsiteY5" fmla="*/ 6830377 h 6858000"/>
              <a:gd name="connsiteX6" fmla="*/ 0 w 4419600"/>
              <a:gd name="connsiteY6" fmla="*/ 6013093 h 6858000"/>
              <a:gd name="connsiteX7" fmla="*/ 472590 w 4419600"/>
              <a:gd name="connsiteY7" fmla="*/ 38445 h 6858000"/>
              <a:gd name="connsiteX8" fmla="*/ 2414056 w 4419600"/>
              <a:gd name="connsiteY8" fmla="*/ 3395965 h 6858000"/>
              <a:gd name="connsiteX9" fmla="*/ 0 w 4419600"/>
              <a:gd name="connsiteY9" fmla="*/ 3395965 h 6858000"/>
              <a:gd name="connsiteX10" fmla="*/ 0 w 4419600"/>
              <a:gd name="connsiteY10" fmla="*/ 855729 h 6858000"/>
              <a:gd name="connsiteX11" fmla="*/ 536667 w 4419600"/>
              <a:gd name="connsiteY11" fmla="*/ 0 h 6858000"/>
              <a:gd name="connsiteX12" fmla="*/ 4419600 w 4419600"/>
              <a:gd name="connsiteY12" fmla="*/ 0 h 6858000"/>
              <a:gd name="connsiteX13" fmla="*/ 2478134 w 4419600"/>
              <a:gd name="connsiteY13" fmla="*/ 33639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19600" h="6858000">
                <a:moveTo>
                  <a:pt x="2478134" y="3504894"/>
                </a:moveTo>
                <a:lnTo>
                  <a:pt x="4413355" y="6858000"/>
                </a:lnTo>
                <a:lnTo>
                  <a:pt x="542913" y="6858000"/>
                </a:lnTo>
                <a:close/>
                <a:moveTo>
                  <a:pt x="0" y="3472857"/>
                </a:moveTo>
                <a:lnTo>
                  <a:pt x="2414056" y="3472857"/>
                </a:lnTo>
                <a:lnTo>
                  <a:pt x="472590" y="6830377"/>
                </a:lnTo>
                <a:lnTo>
                  <a:pt x="0" y="6013093"/>
                </a:lnTo>
                <a:close/>
                <a:moveTo>
                  <a:pt x="472590" y="38445"/>
                </a:moveTo>
                <a:lnTo>
                  <a:pt x="2414056" y="3395965"/>
                </a:lnTo>
                <a:lnTo>
                  <a:pt x="0" y="3395965"/>
                </a:lnTo>
                <a:lnTo>
                  <a:pt x="0" y="855729"/>
                </a:lnTo>
                <a:close/>
                <a:moveTo>
                  <a:pt x="536667" y="0"/>
                </a:moveTo>
                <a:lnTo>
                  <a:pt x="4419600" y="0"/>
                </a:lnTo>
                <a:lnTo>
                  <a:pt x="2478134" y="336392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6763D1A-B465-9E75-0A91-FF7C69EC14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D44FA51-D60C-AF86-00BF-D01080D1A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25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45F4341-BDAD-2787-405D-B64713BA06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98577" y="1672009"/>
            <a:ext cx="3994857" cy="4575847"/>
          </a:xfrm>
          <a:custGeom>
            <a:avLst/>
            <a:gdLst>
              <a:gd name="connsiteX0" fmla="*/ 2031355 w 3994857"/>
              <a:gd name="connsiteY0" fmla="*/ 2347294 h 4575847"/>
              <a:gd name="connsiteX1" fmla="*/ 3963051 w 3994857"/>
              <a:gd name="connsiteY1" fmla="*/ 3463690 h 4575847"/>
              <a:gd name="connsiteX2" fmla="*/ 2033193 w 3994857"/>
              <a:gd name="connsiteY2" fmla="*/ 4575847 h 4575847"/>
              <a:gd name="connsiteX3" fmla="*/ 2031355 w 3994857"/>
              <a:gd name="connsiteY3" fmla="*/ 4575847 h 4575847"/>
              <a:gd name="connsiteX4" fmla="*/ 1962442 w 3994857"/>
              <a:gd name="connsiteY4" fmla="*/ 2347294 h 4575847"/>
              <a:gd name="connsiteX5" fmla="*/ 1962442 w 3994857"/>
              <a:gd name="connsiteY5" fmla="*/ 4575847 h 4575847"/>
              <a:gd name="connsiteX6" fmla="*/ 1958767 w 3994857"/>
              <a:gd name="connsiteY6" fmla="*/ 4575847 h 4575847"/>
              <a:gd name="connsiteX7" fmla="*/ 30746 w 3994857"/>
              <a:gd name="connsiteY7" fmla="*/ 3463691 h 4575847"/>
              <a:gd name="connsiteX8" fmla="*/ 3994857 w 3994857"/>
              <a:gd name="connsiteY8" fmla="*/ 1175767 h 4575847"/>
              <a:gd name="connsiteX9" fmla="*/ 3994857 w 3994857"/>
              <a:gd name="connsiteY9" fmla="*/ 3403259 h 4575847"/>
              <a:gd name="connsiteX10" fmla="*/ 2064221 w 3994857"/>
              <a:gd name="connsiteY10" fmla="*/ 2288983 h 4575847"/>
              <a:gd name="connsiteX11" fmla="*/ 0 w 3994857"/>
              <a:gd name="connsiteY11" fmla="*/ 1175767 h 4575847"/>
              <a:gd name="connsiteX12" fmla="*/ 1929575 w 3994857"/>
              <a:gd name="connsiteY12" fmla="*/ 2288983 h 4575847"/>
              <a:gd name="connsiteX13" fmla="*/ 0 w 3994857"/>
              <a:gd name="connsiteY13" fmla="*/ 3403259 h 4575847"/>
              <a:gd name="connsiteX14" fmla="*/ 2031355 w 3994857"/>
              <a:gd name="connsiteY14" fmla="*/ 1059 h 4575847"/>
              <a:gd name="connsiteX15" fmla="*/ 3959870 w 3994857"/>
              <a:gd name="connsiteY15" fmla="*/ 1117455 h 4575847"/>
              <a:gd name="connsiteX16" fmla="*/ 2031355 w 3994857"/>
              <a:gd name="connsiteY16" fmla="*/ 2230671 h 4575847"/>
              <a:gd name="connsiteX17" fmla="*/ 1962440 w 3994857"/>
              <a:gd name="connsiteY17" fmla="*/ 0 h 4575847"/>
              <a:gd name="connsiteX18" fmla="*/ 1962442 w 3994857"/>
              <a:gd name="connsiteY18" fmla="*/ 0 h 4575847"/>
              <a:gd name="connsiteX19" fmla="*/ 1962442 w 3994857"/>
              <a:gd name="connsiteY19" fmla="*/ 2230672 h 4575847"/>
              <a:gd name="connsiteX20" fmla="*/ 34987 w 3994857"/>
              <a:gd name="connsiteY20" fmla="*/ 1117456 h 457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94857" h="4575847">
                <a:moveTo>
                  <a:pt x="2031355" y="2347294"/>
                </a:moveTo>
                <a:lnTo>
                  <a:pt x="3963051" y="3463690"/>
                </a:lnTo>
                <a:lnTo>
                  <a:pt x="2033193" y="4575847"/>
                </a:lnTo>
                <a:lnTo>
                  <a:pt x="2031355" y="4575847"/>
                </a:lnTo>
                <a:close/>
                <a:moveTo>
                  <a:pt x="1962442" y="2347294"/>
                </a:moveTo>
                <a:lnTo>
                  <a:pt x="1962442" y="4575847"/>
                </a:lnTo>
                <a:lnTo>
                  <a:pt x="1958767" y="4575847"/>
                </a:lnTo>
                <a:lnTo>
                  <a:pt x="30746" y="3463691"/>
                </a:lnTo>
                <a:close/>
                <a:moveTo>
                  <a:pt x="3994857" y="1175767"/>
                </a:moveTo>
                <a:lnTo>
                  <a:pt x="3994857" y="3403259"/>
                </a:lnTo>
                <a:lnTo>
                  <a:pt x="2064221" y="2288983"/>
                </a:lnTo>
                <a:close/>
                <a:moveTo>
                  <a:pt x="0" y="1175767"/>
                </a:moveTo>
                <a:lnTo>
                  <a:pt x="1929575" y="2288983"/>
                </a:lnTo>
                <a:lnTo>
                  <a:pt x="0" y="3403259"/>
                </a:lnTo>
                <a:close/>
                <a:moveTo>
                  <a:pt x="2031355" y="1059"/>
                </a:moveTo>
                <a:lnTo>
                  <a:pt x="3959870" y="1117455"/>
                </a:lnTo>
                <a:lnTo>
                  <a:pt x="2031355" y="2230671"/>
                </a:lnTo>
                <a:close/>
                <a:moveTo>
                  <a:pt x="1962440" y="0"/>
                </a:moveTo>
                <a:lnTo>
                  <a:pt x="1962442" y="0"/>
                </a:lnTo>
                <a:lnTo>
                  <a:pt x="1962442" y="2230672"/>
                </a:lnTo>
                <a:lnTo>
                  <a:pt x="34987" y="111745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791B014-446D-F2D3-D051-CF098D63C4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7508964-F9F6-BCE9-8CC1-842E4AE42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3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D69DEE-A68C-F5C0-17F5-00245EF76C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47144" y="685802"/>
            <a:ext cx="5106766" cy="5486398"/>
          </a:xfrm>
          <a:custGeom>
            <a:avLst/>
            <a:gdLst>
              <a:gd name="connsiteX0" fmla="*/ 0 w 5106766"/>
              <a:gd name="connsiteY0" fmla="*/ 584435 h 5486398"/>
              <a:gd name="connsiteX1" fmla="*/ 987442 w 5106766"/>
              <a:gd name="connsiteY1" fmla="*/ 584435 h 5486398"/>
              <a:gd name="connsiteX2" fmla="*/ 987442 w 5106766"/>
              <a:gd name="connsiteY2" fmla="*/ 5486398 h 5486398"/>
              <a:gd name="connsiteX3" fmla="*/ 0 w 5106766"/>
              <a:gd name="connsiteY3" fmla="*/ 5486398 h 5486398"/>
              <a:gd name="connsiteX4" fmla="*/ 2059662 w 5106766"/>
              <a:gd name="connsiteY4" fmla="*/ 432766 h 5486398"/>
              <a:gd name="connsiteX5" fmla="*/ 3047104 w 5106766"/>
              <a:gd name="connsiteY5" fmla="*/ 432766 h 5486398"/>
              <a:gd name="connsiteX6" fmla="*/ 3047104 w 5106766"/>
              <a:gd name="connsiteY6" fmla="*/ 5452021 h 5486398"/>
              <a:gd name="connsiteX7" fmla="*/ 2059662 w 5106766"/>
              <a:gd name="connsiteY7" fmla="*/ 5452021 h 5486398"/>
              <a:gd name="connsiteX8" fmla="*/ 4119324 w 5106766"/>
              <a:gd name="connsiteY8" fmla="*/ 266433 h 5486398"/>
              <a:gd name="connsiteX9" fmla="*/ 5106766 w 5106766"/>
              <a:gd name="connsiteY9" fmla="*/ 266433 h 5486398"/>
              <a:gd name="connsiteX10" fmla="*/ 5106766 w 5106766"/>
              <a:gd name="connsiteY10" fmla="*/ 5105034 h 5486398"/>
              <a:gd name="connsiteX11" fmla="*/ 4119324 w 5106766"/>
              <a:gd name="connsiteY11" fmla="*/ 5105034 h 5486398"/>
              <a:gd name="connsiteX12" fmla="*/ 1029831 w 5106766"/>
              <a:gd name="connsiteY12" fmla="*/ 140548 h 5486398"/>
              <a:gd name="connsiteX13" fmla="*/ 2017273 w 5106766"/>
              <a:gd name="connsiteY13" fmla="*/ 140548 h 5486398"/>
              <a:gd name="connsiteX14" fmla="*/ 2017273 w 5106766"/>
              <a:gd name="connsiteY14" fmla="*/ 5070654 h 5486398"/>
              <a:gd name="connsiteX15" fmla="*/ 1029831 w 5106766"/>
              <a:gd name="connsiteY15" fmla="*/ 5070654 h 5486398"/>
              <a:gd name="connsiteX16" fmla="*/ 3089493 w 5106766"/>
              <a:gd name="connsiteY16" fmla="*/ 0 h 5486398"/>
              <a:gd name="connsiteX17" fmla="*/ 4076935 w 5106766"/>
              <a:gd name="connsiteY17" fmla="*/ 0 h 5486398"/>
              <a:gd name="connsiteX18" fmla="*/ 4076935 w 5106766"/>
              <a:gd name="connsiteY18" fmla="*/ 5357479 h 5486398"/>
              <a:gd name="connsiteX19" fmla="*/ 3089493 w 5106766"/>
              <a:gd name="connsiteY19" fmla="*/ 5357479 h 548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106766" h="5486398">
                <a:moveTo>
                  <a:pt x="0" y="584435"/>
                </a:moveTo>
                <a:lnTo>
                  <a:pt x="987442" y="584435"/>
                </a:lnTo>
                <a:lnTo>
                  <a:pt x="987442" y="5486398"/>
                </a:lnTo>
                <a:lnTo>
                  <a:pt x="0" y="5486398"/>
                </a:lnTo>
                <a:close/>
                <a:moveTo>
                  <a:pt x="2059662" y="432766"/>
                </a:moveTo>
                <a:lnTo>
                  <a:pt x="3047104" y="432766"/>
                </a:lnTo>
                <a:lnTo>
                  <a:pt x="3047104" y="5452021"/>
                </a:lnTo>
                <a:lnTo>
                  <a:pt x="2059662" y="5452021"/>
                </a:lnTo>
                <a:close/>
                <a:moveTo>
                  <a:pt x="4119324" y="266433"/>
                </a:moveTo>
                <a:lnTo>
                  <a:pt x="5106766" y="266433"/>
                </a:lnTo>
                <a:lnTo>
                  <a:pt x="5106766" y="5105034"/>
                </a:lnTo>
                <a:lnTo>
                  <a:pt x="4119324" y="5105034"/>
                </a:lnTo>
                <a:close/>
                <a:moveTo>
                  <a:pt x="1029831" y="140548"/>
                </a:moveTo>
                <a:lnTo>
                  <a:pt x="2017273" y="140548"/>
                </a:lnTo>
                <a:lnTo>
                  <a:pt x="2017273" y="5070654"/>
                </a:lnTo>
                <a:lnTo>
                  <a:pt x="1029831" y="5070654"/>
                </a:lnTo>
                <a:close/>
                <a:moveTo>
                  <a:pt x="3089493" y="0"/>
                </a:moveTo>
                <a:lnTo>
                  <a:pt x="4076935" y="0"/>
                </a:lnTo>
                <a:lnTo>
                  <a:pt x="4076935" y="5357479"/>
                </a:lnTo>
                <a:lnTo>
                  <a:pt x="3089493" y="535747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4734280-A0FE-244B-ED02-9FDA45EC9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7561531-9311-12CB-BCA5-94FF95B103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88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0562B9A-9A9E-C220-EFAE-805D902016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02" y="0"/>
            <a:ext cx="6857999" cy="6858000"/>
          </a:xfrm>
          <a:custGeom>
            <a:avLst/>
            <a:gdLst>
              <a:gd name="connsiteX0" fmla="*/ 0 w 6857999"/>
              <a:gd name="connsiteY0" fmla="*/ 0 h 6858000"/>
              <a:gd name="connsiteX1" fmla="*/ 5901793 w 6857999"/>
              <a:gd name="connsiteY1" fmla="*/ 0 h 6858000"/>
              <a:gd name="connsiteX2" fmla="*/ 6857999 w 6857999"/>
              <a:gd name="connsiteY2" fmla="*/ 956206 h 6858000"/>
              <a:gd name="connsiteX3" fmla="*/ 6857999 w 6857999"/>
              <a:gd name="connsiteY3" fmla="*/ 5901794 h 6858000"/>
              <a:gd name="connsiteX4" fmla="*/ 5901793 w 6857999"/>
              <a:gd name="connsiteY4" fmla="*/ 6858000 h 6858000"/>
              <a:gd name="connsiteX5" fmla="*/ 0 w 6857999"/>
              <a:gd name="connsiteY5" fmla="*/ 6858000 h 6858000"/>
              <a:gd name="connsiteX6" fmla="*/ 3429000 w 6857999"/>
              <a:gd name="connsiteY6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7999" h="6858000">
                <a:moveTo>
                  <a:pt x="0" y="0"/>
                </a:moveTo>
                <a:lnTo>
                  <a:pt x="5901793" y="0"/>
                </a:lnTo>
                <a:lnTo>
                  <a:pt x="6857999" y="956206"/>
                </a:lnTo>
                <a:lnTo>
                  <a:pt x="6857999" y="5901794"/>
                </a:lnTo>
                <a:lnTo>
                  <a:pt x="5901793" y="6858000"/>
                </a:lnTo>
                <a:lnTo>
                  <a:pt x="0" y="6858000"/>
                </a:lnTo>
                <a:lnTo>
                  <a:pt x="3429000" y="3429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621BC36-A232-00D8-28BD-95B230F94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EFEF2DB-9C2D-0423-B9EE-A21AAFAAC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39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18A40CA-AD33-098B-6177-F40D7A6272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016872" cy="6857999"/>
          </a:xfrm>
          <a:custGeom>
            <a:avLst/>
            <a:gdLst>
              <a:gd name="connsiteX0" fmla="*/ 0 w 4016872"/>
              <a:gd name="connsiteY0" fmla="*/ 0 h 6857999"/>
              <a:gd name="connsiteX1" fmla="*/ 2186797 w 4016872"/>
              <a:gd name="connsiteY1" fmla="*/ 0 h 6857999"/>
              <a:gd name="connsiteX2" fmla="*/ 4016872 w 4016872"/>
              <a:gd name="connsiteY2" fmla="*/ 2686977 h 6857999"/>
              <a:gd name="connsiteX3" fmla="*/ 1176026 w 4016872"/>
              <a:gd name="connsiteY3" fmla="*/ 6857999 h 6857999"/>
              <a:gd name="connsiteX4" fmla="*/ 33331 w 4016872"/>
              <a:gd name="connsiteY4" fmla="*/ 6857999 h 6857999"/>
              <a:gd name="connsiteX5" fmla="*/ 0 w 4016872"/>
              <a:gd name="connsiteY5" fmla="*/ 680906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16872" h="6857999">
                <a:moveTo>
                  <a:pt x="0" y="0"/>
                </a:moveTo>
                <a:lnTo>
                  <a:pt x="2186797" y="0"/>
                </a:lnTo>
                <a:lnTo>
                  <a:pt x="4016872" y="2686977"/>
                </a:lnTo>
                <a:lnTo>
                  <a:pt x="1176026" y="6857999"/>
                </a:lnTo>
                <a:lnTo>
                  <a:pt x="33331" y="6857999"/>
                </a:lnTo>
                <a:lnTo>
                  <a:pt x="0" y="680906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C58B04C-49D4-874F-4C3A-9147EA11E3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02335" y="2"/>
            <a:ext cx="4033083" cy="2910530"/>
          </a:xfrm>
          <a:custGeom>
            <a:avLst/>
            <a:gdLst>
              <a:gd name="connsiteX0" fmla="*/ 0 w 4033083"/>
              <a:gd name="connsiteY0" fmla="*/ 0 h 2910530"/>
              <a:gd name="connsiteX1" fmla="*/ 4033083 w 4033083"/>
              <a:gd name="connsiteY1" fmla="*/ 0 h 2910530"/>
              <a:gd name="connsiteX2" fmla="*/ 2020191 w 4033083"/>
              <a:gd name="connsiteY2" fmla="*/ 2910530 h 2910530"/>
              <a:gd name="connsiteX3" fmla="*/ 2012889 w 4033083"/>
              <a:gd name="connsiteY3" fmla="*/ 2910530 h 291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3083" h="2910530">
                <a:moveTo>
                  <a:pt x="0" y="0"/>
                </a:moveTo>
                <a:lnTo>
                  <a:pt x="4033083" y="0"/>
                </a:lnTo>
                <a:lnTo>
                  <a:pt x="2020191" y="2910530"/>
                </a:lnTo>
                <a:lnTo>
                  <a:pt x="2012889" y="291053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F87455E-8FD2-6C80-746A-CF781022CE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8551" y="2998158"/>
            <a:ext cx="5338847" cy="3859843"/>
          </a:xfrm>
          <a:custGeom>
            <a:avLst/>
            <a:gdLst>
              <a:gd name="connsiteX0" fmla="*/ 2669424 w 5338847"/>
              <a:gd name="connsiteY0" fmla="*/ 0 h 3859843"/>
              <a:gd name="connsiteX1" fmla="*/ 5338847 w 5338847"/>
              <a:gd name="connsiteY1" fmla="*/ 3859843 h 3859843"/>
              <a:gd name="connsiteX2" fmla="*/ 0 w 5338847"/>
              <a:gd name="connsiteY2" fmla="*/ 3859843 h 385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38847" h="3859843">
                <a:moveTo>
                  <a:pt x="2669424" y="0"/>
                </a:moveTo>
                <a:lnTo>
                  <a:pt x="5338847" y="3859843"/>
                </a:lnTo>
                <a:lnTo>
                  <a:pt x="0" y="385984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2A90721-7245-6800-5C3D-5E3534DD43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6883AB5-EF2F-5215-092D-FD19F8C73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08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AABAB3E-3BEF-4A17-BD37-E20A1CBDA5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29202" y="1"/>
            <a:ext cx="7162799" cy="6857998"/>
          </a:xfrm>
          <a:custGeom>
            <a:avLst/>
            <a:gdLst>
              <a:gd name="connsiteX0" fmla="*/ 5937868 w 7162799"/>
              <a:gd name="connsiteY0" fmla="*/ 5186481 h 6857998"/>
              <a:gd name="connsiteX1" fmla="*/ 6902571 w 7162799"/>
              <a:gd name="connsiteY1" fmla="*/ 6857998 h 6857998"/>
              <a:gd name="connsiteX2" fmla="*/ 4973164 w 7162799"/>
              <a:gd name="connsiteY2" fmla="*/ 6857998 h 6857998"/>
              <a:gd name="connsiteX3" fmla="*/ 3947966 w 7162799"/>
              <a:gd name="connsiteY3" fmla="*/ 5186481 h 6857998"/>
              <a:gd name="connsiteX4" fmla="*/ 4912669 w 7162799"/>
              <a:gd name="connsiteY4" fmla="*/ 6857998 h 6857998"/>
              <a:gd name="connsiteX5" fmla="*/ 2983262 w 7162799"/>
              <a:gd name="connsiteY5" fmla="*/ 6857998 h 6857998"/>
              <a:gd name="connsiteX6" fmla="*/ 1958063 w 7162799"/>
              <a:gd name="connsiteY6" fmla="*/ 5186481 h 6857998"/>
              <a:gd name="connsiteX7" fmla="*/ 2922768 w 7162799"/>
              <a:gd name="connsiteY7" fmla="*/ 6857998 h 6857998"/>
              <a:gd name="connsiteX8" fmla="*/ 993360 w 7162799"/>
              <a:gd name="connsiteY8" fmla="*/ 6857998 h 6857998"/>
              <a:gd name="connsiteX9" fmla="*/ 5969707 w 7162799"/>
              <a:gd name="connsiteY9" fmla="*/ 5170561 h 6857998"/>
              <a:gd name="connsiteX10" fmla="*/ 7162799 w 7162799"/>
              <a:gd name="connsiteY10" fmla="*/ 5170561 h 6857998"/>
              <a:gd name="connsiteX11" fmla="*/ 7162799 w 7162799"/>
              <a:gd name="connsiteY11" fmla="*/ 6438423 h 6857998"/>
              <a:gd name="connsiteX12" fmla="*/ 6931228 w 7162799"/>
              <a:gd name="connsiteY12" fmla="*/ 6838895 h 6857998"/>
              <a:gd name="connsiteX13" fmla="*/ 3979805 w 7162799"/>
              <a:gd name="connsiteY13" fmla="*/ 5170561 h 6857998"/>
              <a:gd name="connsiteX14" fmla="*/ 5909214 w 7162799"/>
              <a:gd name="connsiteY14" fmla="*/ 5170561 h 6857998"/>
              <a:gd name="connsiteX15" fmla="*/ 4944510 w 7162799"/>
              <a:gd name="connsiteY15" fmla="*/ 6838895 h 6857998"/>
              <a:gd name="connsiteX16" fmla="*/ 1989902 w 7162799"/>
              <a:gd name="connsiteY16" fmla="*/ 5170561 h 6857998"/>
              <a:gd name="connsiteX17" fmla="*/ 3919311 w 7162799"/>
              <a:gd name="connsiteY17" fmla="*/ 5170561 h 6857998"/>
              <a:gd name="connsiteX18" fmla="*/ 2954606 w 7162799"/>
              <a:gd name="connsiteY18" fmla="*/ 6838895 h 6857998"/>
              <a:gd name="connsiteX19" fmla="*/ 6931228 w 7162799"/>
              <a:gd name="connsiteY19" fmla="*/ 3464021 h 6857998"/>
              <a:gd name="connsiteX20" fmla="*/ 7162799 w 7162799"/>
              <a:gd name="connsiteY20" fmla="*/ 3865258 h 6857998"/>
              <a:gd name="connsiteX21" fmla="*/ 7162799 w 7162799"/>
              <a:gd name="connsiteY21" fmla="*/ 5135539 h 6857998"/>
              <a:gd name="connsiteX22" fmla="*/ 5969707 w 7162799"/>
              <a:gd name="connsiteY22" fmla="*/ 5135539 h 6857998"/>
              <a:gd name="connsiteX23" fmla="*/ 4944510 w 7162799"/>
              <a:gd name="connsiteY23" fmla="*/ 3464021 h 6857998"/>
              <a:gd name="connsiteX24" fmla="*/ 5909214 w 7162799"/>
              <a:gd name="connsiteY24" fmla="*/ 5135539 h 6857998"/>
              <a:gd name="connsiteX25" fmla="*/ 3979805 w 7162799"/>
              <a:gd name="connsiteY25" fmla="*/ 5135539 h 6857998"/>
              <a:gd name="connsiteX26" fmla="*/ 2954606 w 7162799"/>
              <a:gd name="connsiteY26" fmla="*/ 3464021 h 6857998"/>
              <a:gd name="connsiteX27" fmla="*/ 3919311 w 7162799"/>
              <a:gd name="connsiteY27" fmla="*/ 5135539 h 6857998"/>
              <a:gd name="connsiteX28" fmla="*/ 1989902 w 7162799"/>
              <a:gd name="connsiteY28" fmla="*/ 5135539 h 6857998"/>
              <a:gd name="connsiteX29" fmla="*/ 4973163 w 7162799"/>
              <a:gd name="connsiteY29" fmla="*/ 3448102 h 6857998"/>
              <a:gd name="connsiteX30" fmla="*/ 6902572 w 7162799"/>
              <a:gd name="connsiteY30" fmla="*/ 3448102 h 6857998"/>
              <a:gd name="connsiteX31" fmla="*/ 5937868 w 7162799"/>
              <a:gd name="connsiteY31" fmla="*/ 5116436 h 6857998"/>
              <a:gd name="connsiteX32" fmla="*/ 2983261 w 7162799"/>
              <a:gd name="connsiteY32" fmla="*/ 3448102 h 6857998"/>
              <a:gd name="connsiteX33" fmla="*/ 4912670 w 7162799"/>
              <a:gd name="connsiteY33" fmla="*/ 3448102 h 6857998"/>
              <a:gd name="connsiteX34" fmla="*/ 3947966 w 7162799"/>
              <a:gd name="connsiteY34" fmla="*/ 5116436 h 6857998"/>
              <a:gd name="connsiteX35" fmla="*/ 993359 w 7162799"/>
              <a:gd name="connsiteY35" fmla="*/ 3448102 h 6857998"/>
              <a:gd name="connsiteX36" fmla="*/ 2922768 w 7162799"/>
              <a:gd name="connsiteY36" fmla="*/ 3448102 h 6857998"/>
              <a:gd name="connsiteX37" fmla="*/ 1958063 w 7162799"/>
              <a:gd name="connsiteY37" fmla="*/ 5116436 h 6857998"/>
              <a:gd name="connsiteX38" fmla="*/ 3947966 w 7162799"/>
              <a:gd name="connsiteY38" fmla="*/ 1741563 h 6857998"/>
              <a:gd name="connsiteX39" fmla="*/ 4912670 w 7162799"/>
              <a:gd name="connsiteY39" fmla="*/ 3409895 h 6857998"/>
              <a:gd name="connsiteX40" fmla="*/ 2983261 w 7162799"/>
              <a:gd name="connsiteY40" fmla="*/ 3409895 h 6857998"/>
              <a:gd name="connsiteX41" fmla="*/ 1958063 w 7162799"/>
              <a:gd name="connsiteY41" fmla="*/ 1741563 h 6857998"/>
              <a:gd name="connsiteX42" fmla="*/ 2922768 w 7162799"/>
              <a:gd name="connsiteY42" fmla="*/ 3409895 h 6857998"/>
              <a:gd name="connsiteX43" fmla="*/ 993359 w 7162799"/>
              <a:gd name="connsiteY43" fmla="*/ 3409895 h 6857998"/>
              <a:gd name="connsiteX44" fmla="*/ 5937868 w 7162799"/>
              <a:gd name="connsiteY44" fmla="*/ 1741562 h 6857998"/>
              <a:gd name="connsiteX45" fmla="*/ 6902572 w 7162799"/>
              <a:gd name="connsiteY45" fmla="*/ 3409895 h 6857998"/>
              <a:gd name="connsiteX46" fmla="*/ 4973163 w 7162799"/>
              <a:gd name="connsiteY46" fmla="*/ 3409895 h 6857998"/>
              <a:gd name="connsiteX47" fmla="*/ 3979805 w 7162799"/>
              <a:gd name="connsiteY47" fmla="*/ 1722460 h 6857998"/>
              <a:gd name="connsiteX48" fmla="*/ 5909214 w 7162799"/>
              <a:gd name="connsiteY48" fmla="*/ 1722460 h 6857998"/>
              <a:gd name="connsiteX49" fmla="*/ 4944510 w 7162799"/>
              <a:gd name="connsiteY49" fmla="*/ 3393976 h 6857998"/>
              <a:gd name="connsiteX50" fmla="*/ 1989902 w 7162799"/>
              <a:gd name="connsiteY50" fmla="*/ 1722460 h 6857998"/>
              <a:gd name="connsiteX51" fmla="*/ 3919311 w 7162799"/>
              <a:gd name="connsiteY51" fmla="*/ 1722460 h 6857998"/>
              <a:gd name="connsiteX52" fmla="*/ 2954606 w 7162799"/>
              <a:gd name="connsiteY52" fmla="*/ 3393976 h 6857998"/>
              <a:gd name="connsiteX53" fmla="*/ 0 w 7162799"/>
              <a:gd name="connsiteY53" fmla="*/ 1722460 h 6857998"/>
              <a:gd name="connsiteX54" fmla="*/ 1926226 w 7162799"/>
              <a:gd name="connsiteY54" fmla="*/ 1722460 h 6857998"/>
              <a:gd name="connsiteX55" fmla="*/ 961523 w 7162799"/>
              <a:gd name="connsiteY55" fmla="*/ 3393976 h 6857998"/>
              <a:gd name="connsiteX56" fmla="*/ 4944510 w 7162799"/>
              <a:gd name="connsiteY56" fmla="*/ 15920 h 6857998"/>
              <a:gd name="connsiteX57" fmla="*/ 5909214 w 7162799"/>
              <a:gd name="connsiteY57" fmla="*/ 1687438 h 6857998"/>
              <a:gd name="connsiteX58" fmla="*/ 3979805 w 7162799"/>
              <a:gd name="connsiteY58" fmla="*/ 1687438 h 6857998"/>
              <a:gd name="connsiteX59" fmla="*/ 2954606 w 7162799"/>
              <a:gd name="connsiteY59" fmla="*/ 15920 h 6857998"/>
              <a:gd name="connsiteX60" fmla="*/ 3919311 w 7162799"/>
              <a:gd name="connsiteY60" fmla="*/ 1687438 h 6857998"/>
              <a:gd name="connsiteX61" fmla="*/ 1989902 w 7162799"/>
              <a:gd name="connsiteY61" fmla="*/ 1687438 h 6857998"/>
              <a:gd name="connsiteX62" fmla="*/ 961523 w 7162799"/>
              <a:gd name="connsiteY62" fmla="*/ 15920 h 6857998"/>
              <a:gd name="connsiteX63" fmla="*/ 1926226 w 7162799"/>
              <a:gd name="connsiteY63" fmla="*/ 1687438 h 6857998"/>
              <a:gd name="connsiteX64" fmla="*/ 0 w 7162799"/>
              <a:gd name="connsiteY64" fmla="*/ 1687438 h 6857998"/>
              <a:gd name="connsiteX65" fmla="*/ 2983261 w 7162799"/>
              <a:gd name="connsiteY65" fmla="*/ 1 h 6857998"/>
              <a:gd name="connsiteX66" fmla="*/ 4912670 w 7162799"/>
              <a:gd name="connsiteY66" fmla="*/ 1 h 6857998"/>
              <a:gd name="connsiteX67" fmla="*/ 3947966 w 7162799"/>
              <a:gd name="connsiteY67" fmla="*/ 1668335 h 6857998"/>
              <a:gd name="connsiteX68" fmla="*/ 993359 w 7162799"/>
              <a:gd name="connsiteY68" fmla="*/ 1 h 6857998"/>
              <a:gd name="connsiteX69" fmla="*/ 2922768 w 7162799"/>
              <a:gd name="connsiteY69" fmla="*/ 1 h 6857998"/>
              <a:gd name="connsiteX70" fmla="*/ 1958063 w 7162799"/>
              <a:gd name="connsiteY70" fmla="*/ 1668335 h 6857998"/>
              <a:gd name="connsiteX71" fmla="*/ 4973163 w 7162799"/>
              <a:gd name="connsiteY71" fmla="*/ 0 h 6857998"/>
              <a:gd name="connsiteX72" fmla="*/ 6902572 w 7162799"/>
              <a:gd name="connsiteY72" fmla="*/ 0 h 6857998"/>
              <a:gd name="connsiteX73" fmla="*/ 5937868 w 7162799"/>
              <a:gd name="connsiteY73" fmla="*/ 1668334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7162799" h="6857998">
                <a:moveTo>
                  <a:pt x="5937868" y="5186481"/>
                </a:moveTo>
                <a:lnTo>
                  <a:pt x="6902571" y="6857998"/>
                </a:lnTo>
                <a:lnTo>
                  <a:pt x="4973164" y="6857998"/>
                </a:lnTo>
                <a:close/>
                <a:moveTo>
                  <a:pt x="3947966" y="5186481"/>
                </a:moveTo>
                <a:lnTo>
                  <a:pt x="4912669" y="6857998"/>
                </a:lnTo>
                <a:lnTo>
                  <a:pt x="2983262" y="6857998"/>
                </a:lnTo>
                <a:close/>
                <a:moveTo>
                  <a:pt x="1958063" y="5186481"/>
                </a:moveTo>
                <a:lnTo>
                  <a:pt x="2922768" y="6857998"/>
                </a:lnTo>
                <a:lnTo>
                  <a:pt x="993360" y="6857998"/>
                </a:lnTo>
                <a:close/>
                <a:moveTo>
                  <a:pt x="5969707" y="5170561"/>
                </a:moveTo>
                <a:lnTo>
                  <a:pt x="7162799" y="5170561"/>
                </a:lnTo>
                <a:lnTo>
                  <a:pt x="7162799" y="6438423"/>
                </a:lnTo>
                <a:lnTo>
                  <a:pt x="6931228" y="6838895"/>
                </a:lnTo>
                <a:close/>
                <a:moveTo>
                  <a:pt x="3979805" y="5170561"/>
                </a:moveTo>
                <a:lnTo>
                  <a:pt x="5909214" y="5170561"/>
                </a:lnTo>
                <a:lnTo>
                  <a:pt x="4944510" y="6838895"/>
                </a:lnTo>
                <a:close/>
                <a:moveTo>
                  <a:pt x="1989902" y="5170561"/>
                </a:moveTo>
                <a:lnTo>
                  <a:pt x="3919311" y="5170561"/>
                </a:lnTo>
                <a:lnTo>
                  <a:pt x="2954606" y="6838895"/>
                </a:lnTo>
                <a:close/>
                <a:moveTo>
                  <a:pt x="6931228" y="3464021"/>
                </a:moveTo>
                <a:lnTo>
                  <a:pt x="7162799" y="3865258"/>
                </a:lnTo>
                <a:lnTo>
                  <a:pt x="7162799" y="5135539"/>
                </a:lnTo>
                <a:lnTo>
                  <a:pt x="5969707" y="5135539"/>
                </a:lnTo>
                <a:close/>
                <a:moveTo>
                  <a:pt x="4944510" y="3464021"/>
                </a:moveTo>
                <a:lnTo>
                  <a:pt x="5909214" y="5135539"/>
                </a:lnTo>
                <a:lnTo>
                  <a:pt x="3979805" y="5135539"/>
                </a:lnTo>
                <a:close/>
                <a:moveTo>
                  <a:pt x="2954606" y="3464021"/>
                </a:moveTo>
                <a:lnTo>
                  <a:pt x="3919311" y="5135539"/>
                </a:lnTo>
                <a:lnTo>
                  <a:pt x="1989902" y="5135539"/>
                </a:lnTo>
                <a:close/>
                <a:moveTo>
                  <a:pt x="4973163" y="3448102"/>
                </a:moveTo>
                <a:lnTo>
                  <a:pt x="6902572" y="3448102"/>
                </a:lnTo>
                <a:lnTo>
                  <a:pt x="5937868" y="5116436"/>
                </a:lnTo>
                <a:close/>
                <a:moveTo>
                  <a:pt x="2983261" y="3448102"/>
                </a:moveTo>
                <a:lnTo>
                  <a:pt x="4912670" y="3448102"/>
                </a:lnTo>
                <a:lnTo>
                  <a:pt x="3947966" y="5116436"/>
                </a:lnTo>
                <a:close/>
                <a:moveTo>
                  <a:pt x="993359" y="3448102"/>
                </a:moveTo>
                <a:lnTo>
                  <a:pt x="2922768" y="3448102"/>
                </a:lnTo>
                <a:lnTo>
                  <a:pt x="1958063" y="5116436"/>
                </a:lnTo>
                <a:close/>
                <a:moveTo>
                  <a:pt x="3947966" y="1741563"/>
                </a:moveTo>
                <a:lnTo>
                  <a:pt x="4912670" y="3409895"/>
                </a:lnTo>
                <a:lnTo>
                  <a:pt x="2983261" y="3409895"/>
                </a:lnTo>
                <a:close/>
                <a:moveTo>
                  <a:pt x="1958063" y="1741563"/>
                </a:moveTo>
                <a:lnTo>
                  <a:pt x="2922768" y="3409895"/>
                </a:lnTo>
                <a:lnTo>
                  <a:pt x="993359" y="3409895"/>
                </a:lnTo>
                <a:close/>
                <a:moveTo>
                  <a:pt x="5937868" y="1741562"/>
                </a:moveTo>
                <a:lnTo>
                  <a:pt x="6902572" y="3409895"/>
                </a:lnTo>
                <a:lnTo>
                  <a:pt x="4973163" y="3409895"/>
                </a:lnTo>
                <a:close/>
                <a:moveTo>
                  <a:pt x="3979805" y="1722460"/>
                </a:moveTo>
                <a:lnTo>
                  <a:pt x="5909214" y="1722460"/>
                </a:lnTo>
                <a:lnTo>
                  <a:pt x="4944510" y="3393976"/>
                </a:lnTo>
                <a:close/>
                <a:moveTo>
                  <a:pt x="1989902" y="1722460"/>
                </a:moveTo>
                <a:lnTo>
                  <a:pt x="3919311" y="1722460"/>
                </a:lnTo>
                <a:lnTo>
                  <a:pt x="2954606" y="3393976"/>
                </a:lnTo>
                <a:close/>
                <a:moveTo>
                  <a:pt x="0" y="1722460"/>
                </a:moveTo>
                <a:lnTo>
                  <a:pt x="1926226" y="1722460"/>
                </a:lnTo>
                <a:lnTo>
                  <a:pt x="961523" y="3393976"/>
                </a:lnTo>
                <a:close/>
                <a:moveTo>
                  <a:pt x="4944510" y="15920"/>
                </a:moveTo>
                <a:lnTo>
                  <a:pt x="5909214" y="1687438"/>
                </a:lnTo>
                <a:lnTo>
                  <a:pt x="3979805" y="1687438"/>
                </a:lnTo>
                <a:close/>
                <a:moveTo>
                  <a:pt x="2954606" y="15920"/>
                </a:moveTo>
                <a:lnTo>
                  <a:pt x="3919311" y="1687438"/>
                </a:lnTo>
                <a:lnTo>
                  <a:pt x="1989902" y="1687438"/>
                </a:lnTo>
                <a:close/>
                <a:moveTo>
                  <a:pt x="961523" y="15920"/>
                </a:moveTo>
                <a:lnTo>
                  <a:pt x="1926226" y="1687438"/>
                </a:lnTo>
                <a:lnTo>
                  <a:pt x="0" y="1687438"/>
                </a:lnTo>
                <a:close/>
                <a:moveTo>
                  <a:pt x="2983261" y="1"/>
                </a:moveTo>
                <a:lnTo>
                  <a:pt x="4912670" y="1"/>
                </a:lnTo>
                <a:lnTo>
                  <a:pt x="3947966" y="1668335"/>
                </a:lnTo>
                <a:close/>
                <a:moveTo>
                  <a:pt x="993359" y="1"/>
                </a:moveTo>
                <a:lnTo>
                  <a:pt x="2922768" y="1"/>
                </a:lnTo>
                <a:lnTo>
                  <a:pt x="1958063" y="1668335"/>
                </a:lnTo>
                <a:close/>
                <a:moveTo>
                  <a:pt x="4973163" y="0"/>
                </a:moveTo>
                <a:lnTo>
                  <a:pt x="6902572" y="0"/>
                </a:lnTo>
                <a:lnTo>
                  <a:pt x="5937868" y="1668334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51254D4-A092-17E5-2A88-5E0377633D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4BA48E8-2F75-9F39-8F29-27987D901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20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B108986-A701-BEC7-7192-BA7EFBCEB9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2974" y="1833433"/>
            <a:ext cx="2216448" cy="2560778"/>
          </a:xfrm>
          <a:custGeom>
            <a:avLst/>
            <a:gdLst>
              <a:gd name="connsiteX0" fmla="*/ 1108728 w 2216448"/>
              <a:gd name="connsiteY0" fmla="*/ 0 h 2560778"/>
              <a:gd name="connsiteX1" fmla="*/ 2216448 w 2216448"/>
              <a:gd name="connsiteY1" fmla="*/ 641203 h 2560778"/>
              <a:gd name="connsiteX2" fmla="*/ 2216448 w 2216448"/>
              <a:gd name="connsiteY2" fmla="*/ 1921593 h 2560778"/>
              <a:gd name="connsiteX3" fmla="*/ 1108728 w 2216448"/>
              <a:gd name="connsiteY3" fmla="*/ 2560778 h 2560778"/>
              <a:gd name="connsiteX4" fmla="*/ 0 w 2216448"/>
              <a:gd name="connsiteY4" fmla="*/ 1921593 h 2560778"/>
              <a:gd name="connsiteX5" fmla="*/ 0 w 2216448"/>
              <a:gd name="connsiteY5" fmla="*/ 641203 h 256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6448" h="2560778">
                <a:moveTo>
                  <a:pt x="1108728" y="0"/>
                </a:moveTo>
                <a:lnTo>
                  <a:pt x="2216448" y="641203"/>
                </a:lnTo>
                <a:lnTo>
                  <a:pt x="2216448" y="1921593"/>
                </a:lnTo>
                <a:lnTo>
                  <a:pt x="1108728" y="2560778"/>
                </a:lnTo>
                <a:lnTo>
                  <a:pt x="0" y="1921593"/>
                </a:lnTo>
                <a:lnTo>
                  <a:pt x="0" y="64120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CCB06F4-7219-3CD8-42E0-27AA69E0EE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16177" y="1833433"/>
            <a:ext cx="2216448" cy="2560778"/>
          </a:xfrm>
          <a:custGeom>
            <a:avLst/>
            <a:gdLst>
              <a:gd name="connsiteX0" fmla="*/ 1108728 w 2216448"/>
              <a:gd name="connsiteY0" fmla="*/ 0 h 2560778"/>
              <a:gd name="connsiteX1" fmla="*/ 2216448 w 2216448"/>
              <a:gd name="connsiteY1" fmla="*/ 641203 h 2560778"/>
              <a:gd name="connsiteX2" fmla="*/ 2216448 w 2216448"/>
              <a:gd name="connsiteY2" fmla="*/ 1921593 h 2560778"/>
              <a:gd name="connsiteX3" fmla="*/ 1108728 w 2216448"/>
              <a:gd name="connsiteY3" fmla="*/ 2560778 h 2560778"/>
              <a:gd name="connsiteX4" fmla="*/ 0 w 2216448"/>
              <a:gd name="connsiteY4" fmla="*/ 1921593 h 2560778"/>
              <a:gd name="connsiteX5" fmla="*/ 0 w 2216448"/>
              <a:gd name="connsiteY5" fmla="*/ 641203 h 256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6448" h="2560778">
                <a:moveTo>
                  <a:pt x="1108728" y="0"/>
                </a:moveTo>
                <a:lnTo>
                  <a:pt x="2216448" y="641203"/>
                </a:lnTo>
                <a:lnTo>
                  <a:pt x="2216448" y="1921593"/>
                </a:lnTo>
                <a:lnTo>
                  <a:pt x="1108728" y="2560778"/>
                </a:lnTo>
                <a:lnTo>
                  <a:pt x="0" y="1921593"/>
                </a:lnTo>
                <a:lnTo>
                  <a:pt x="0" y="64120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EBE07FF-ECBA-813F-7CCF-CC19600EB6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59380" y="1833433"/>
            <a:ext cx="2216448" cy="2560778"/>
          </a:xfrm>
          <a:custGeom>
            <a:avLst/>
            <a:gdLst>
              <a:gd name="connsiteX0" fmla="*/ 1108728 w 2216448"/>
              <a:gd name="connsiteY0" fmla="*/ 0 h 2560778"/>
              <a:gd name="connsiteX1" fmla="*/ 2216448 w 2216448"/>
              <a:gd name="connsiteY1" fmla="*/ 641203 h 2560778"/>
              <a:gd name="connsiteX2" fmla="*/ 2216448 w 2216448"/>
              <a:gd name="connsiteY2" fmla="*/ 1921593 h 2560778"/>
              <a:gd name="connsiteX3" fmla="*/ 1108728 w 2216448"/>
              <a:gd name="connsiteY3" fmla="*/ 2560778 h 2560778"/>
              <a:gd name="connsiteX4" fmla="*/ 0 w 2216448"/>
              <a:gd name="connsiteY4" fmla="*/ 1921593 h 2560778"/>
              <a:gd name="connsiteX5" fmla="*/ 0 w 2216448"/>
              <a:gd name="connsiteY5" fmla="*/ 641203 h 256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6448" h="2560778">
                <a:moveTo>
                  <a:pt x="1108728" y="0"/>
                </a:moveTo>
                <a:lnTo>
                  <a:pt x="2216448" y="641203"/>
                </a:lnTo>
                <a:lnTo>
                  <a:pt x="2216448" y="1921593"/>
                </a:lnTo>
                <a:lnTo>
                  <a:pt x="1108728" y="2560778"/>
                </a:lnTo>
                <a:lnTo>
                  <a:pt x="0" y="1921593"/>
                </a:lnTo>
                <a:lnTo>
                  <a:pt x="0" y="64120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4D47563-7800-371C-EA4A-80BE36AB38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02583" y="1833433"/>
            <a:ext cx="2216448" cy="2560778"/>
          </a:xfrm>
          <a:custGeom>
            <a:avLst/>
            <a:gdLst>
              <a:gd name="connsiteX0" fmla="*/ 1108728 w 2216448"/>
              <a:gd name="connsiteY0" fmla="*/ 0 h 2560778"/>
              <a:gd name="connsiteX1" fmla="*/ 2216448 w 2216448"/>
              <a:gd name="connsiteY1" fmla="*/ 641203 h 2560778"/>
              <a:gd name="connsiteX2" fmla="*/ 2216448 w 2216448"/>
              <a:gd name="connsiteY2" fmla="*/ 1921593 h 2560778"/>
              <a:gd name="connsiteX3" fmla="*/ 1108728 w 2216448"/>
              <a:gd name="connsiteY3" fmla="*/ 2560778 h 2560778"/>
              <a:gd name="connsiteX4" fmla="*/ 0 w 2216448"/>
              <a:gd name="connsiteY4" fmla="*/ 1921593 h 2560778"/>
              <a:gd name="connsiteX5" fmla="*/ 0 w 2216448"/>
              <a:gd name="connsiteY5" fmla="*/ 641203 h 256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6448" h="2560778">
                <a:moveTo>
                  <a:pt x="1108728" y="0"/>
                </a:moveTo>
                <a:lnTo>
                  <a:pt x="2216448" y="641203"/>
                </a:lnTo>
                <a:lnTo>
                  <a:pt x="2216448" y="1921593"/>
                </a:lnTo>
                <a:lnTo>
                  <a:pt x="1108728" y="2560778"/>
                </a:lnTo>
                <a:lnTo>
                  <a:pt x="0" y="1921593"/>
                </a:lnTo>
                <a:lnTo>
                  <a:pt x="0" y="64120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53B60FD-9F94-DB23-ACB9-84184EDB7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2C6C8FC-1FC9-0936-EBE9-9971B1DA3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57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F332204-C106-3620-41EE-70915C891F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39549" y="1769845"/>
            <a:ext cx="2112902" cy="2112900"/>
          </a:xfrm>
          <a:custGeom>
            <a:avLst/>
            <a:gdLst>
              <a:gd name="connsiteX0" fmla="*/ 1056451 w 2112902"/>
              <a:gd name="connsiteY0" fmla="*/ 0 h 2112900"/>
              <a:gd name="connsiteX1" fmla="*/ 2112902 w 2112902"/>
              <a:gd name="connsiteY1" fmla="*/ 1056451 h 2112900"/>
              <a:gd name="connsiteX2" fmla="*/ 1164467 w 2112902"/>
              <a:gd name="connsiteY2" fmla="*/ 2107448 h 2112900"/>
              <a:gd name="connsiteX3" fmla="*/ 1056491 w 2112902"/>
              <a:gd name="connsiteY3" fmla="*/ 2112900 h 2112900"/>
              <a:gd name="connsiteX4" fmla="*/ 1056411 w 2112902"/>
              <a:gd name="connsiteY4" fmla="*/ 2112900 h 2112900"/>
              <a:gd name="connsiteX5" fmla="*/ 948435 w 2112902"/>
              <a:gd name="connsiteY5" fmla="*/ 2107448 h 2112900"/>
              <a:gd name="connsiteX6" fmla="*/ 0 w 2112902"/>
              <a:gd name="connsiteY6" fmla="*/ 1056451 h 2112900"/>
              <a:gd name="connsiteX7" fmla="*/ 1056451 w 2112902"/>
              <a:gd name="connsiteY7" fmla="*/ 0 h 21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2902" h="2112900">
                <a:moveTo>
                  <a:pt x="1056451" y="0"/>
                </a:moveTo>
                <a:cubicBezTo>
                  <a:pt x="1639913" y="0"/>
                  <a:pt x="2112902" y="472989"/>
                  <a:pt x="2112902" y="1056451"/>
                </a:cubicBezTo>
                <a:cubicBezTo>
                  <a:pt x="2112902" y="1603447"/>
                  <a:pt x="1697189" y="2053347"/>
                  <a:pt x="1164467" y="2107448"/>
                </a:cubicBezTo>
                <a:lnTo>
                  <a:pt x="1056491" y="2112900"/>
                </a:lnTo>
                <a:lnTo>
                  <a:pt x="1056411" y="2112900"/>
                </a:lnTo>
                <a:lnTo>
                  <a:pt x="948435" y="2107448"/>
                </a:lnTo>
                <a:cubicBezTo>
                  <a:pt x="415713" y="2053347"/>
                  <a:pt x="0" y="1603447"/>
                  <a:pt x="0" y="1056451"/>
                </a:cubicBezTo>
                <a:cubicBezTo>
                  <a:pt x="0" y="472989"/>
                  <a:pt x="472989" y="0"/>
                  <a:pt x="1056451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C9700-816C-77F3-ED5B-D35E6CD2AB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C746726-4BAC-1F0A-1109-46E5A1587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87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FA89F80-42B6-E75F-4A16-EB37DC2B59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06532" y="1600922"/>
            <a:ext cx="2380483" cy="2380484"/>
          </a:xfrm>
          <a:custGeom>
            <a:avLst/>
            <a:gdLst>
              <a:gd name="connsiteX0" fmla="*/ 1190241 w 2380483"/>
              <a:gd name="connsiteY0" fmla="*/ 0 h 2380484"/>
              <a:gd name="connsiteX1" fmla="*/ 2380483 w 2380483"/>
              <a:gd name="connsiteY1" fmla="*/ 1190242 h 2380484"/>
              <a:gd name="connsiteX2" fmla="*/ 1190241 w 2380483"/>
              <a:gd name="connsiteY2" fmla="*/ 2380484 h 2380484"/>
              <a:gd name="connsiteX3" fmla="*/ 0 w 2380483"/>
              <a:gd name="connsiteY3" fmla="*/ 1190242 h 238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483" h="2380484">
                <a:moveTo>
                  <a:pt x="1190241" y="0"/>
                </a:moveTo>
                <a:lnTo>
                  <a:pt x="2380483" y="1190242"/>
                </a:lnTo>
                <a:lnTo>
                  <a:pt x="1190241" y="2380484"/>
                </a:lnTo>
                <a:lnTo>
                  <a:pt x="0" y="119024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D117B91-82DF-9B90-BEAD-3FD1DBECC2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87312" y="2820144"/>
            <a:ext cx="2380483" cy="2380483"/>
          </a:xfrm>
          <a:custGeom>
            <a:avLst/>
            <a:gdLst>
              <a:gd name="connsiteX0" fmla="*/ 1190241 w 2380483"/>
              <a:gd name="connsiteY0" fmla="*/ 0 h 2380483"/>
              <a:gd name="connsiteX1" fmla="*/ 2380483 w 2380483"/>
              <a:gd name="connsiteY1" fmla="*/ 1190241 h 2380483"/>
              <a:gd name="connsiteX2" fmla="*/ 1190241 w 2380483"/>
              <a:gd name="connsiteY2" fmla="*/ 2380483 h 2380483"/>
              <a:gd name="connsiteX3" fmla="*/ 0 w 2380483"/>
              <a:gd name="connsiteY3" fmla="*/ 1190241 h 238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483" h="2380483">
                <a:moveTo>
                  <a:pt x="1190241" y="0"/>
                </a:moveTo>
                <a:lnTo>
                  <a:pt x="2380483" y="1190241"/>
                </a:lnTo>
                <a:lnTo>
                  <a:pt x="1190241" y="2380483"/>
                </a:lnTo>
                <a:lnTo>
                  <a:pt x="0" y="119024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63D20-C269-9D1A-E20F-20A2D4DEB5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4327" y="2818720"/>
            <a:ext cx="2380483" cy="2380483"/>
          </a:xfrm>
          <a:custGeom>
            <a:avLst/>
            <a:gdLst>
              <a:gd name="connsiteX0" fmla="*/ 1190241 w 2380483"/>
              <a:gd name="connsiteY0" fmla="*/ 0 h 2380483"/>
              <a:gd name="connsiteX1" fmla="*/ 2380483 w 2380483"/>
              <a:gd name="connsiteY1" fmla="*/ 1190241 h 2380483"/>
              <a:gd name="connsiteX2" fmla="*/ 1190241 w 2380483"/>
              <a:gd name="connsiteY2" fmla="*/ 2380483 h 2380483"/>
              <a:gd name="connsiteX3" fmla="*/ 0 w 2380483"/>
              <a:gd name="connsiteY3" fmla="*/ 1190241 h 238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483" h="2380483">
                <a:moveTo>
                  <a:pt x="1190241" y="0"/>
                </a:moveTo>
                <a:lnTo>
                  <a:pt x="2380483" y="1190241"/>
                </a:lnTo>
                <a:lnTo>
                  <a:pt x="1190241" y="2380483"/>
                </a:lnTo>
                <a:lnTo>
                  <a:pt x="0" y="119024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737290-560A-C223-C709-A0F38B541EA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05107" y="4037939"/>
            <a:ext cx="2380483" cy="2380483"/>
          </a:xfrm>
          <a:custGeom>
            <a:avLst/>
            <a:gdLst>
              <a:gd name="connsiteX0" fmla="*/ 1190241 w 2380483"/>
              <a:gd name="connsiteY0" fmla="*/ 0 h 2380483"/>
              <a:gd name="connsiteX1" fmla="*/ 2380483 w 2380483"/>
              <a:gd name="connsiteY1" fmla="*/ 1190241 h 2380483"/>
              <a:gd name="connsiteX2" fmla="*/ 1190241 w 2380483"/>
              <a:gd name="connsiteY2" fmla="*/ 2380483 h 2380483"/>
              <a:gd name="connsiteX3" fmla="*/ 0 w 2380483"/>
              <a:gd name="connsiteY3" fmla="*/ 1190241 h 238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483" h="2380483">
                <a:moveTo>
                  <a:pt x="1190241" y="0"/>
                </a:moveTo>
                <a:lnTo>
                  <a:pt x="2380483" y="1190241"/>
                </a:lnTo>
                <a:lnTo>
                  <a:pt x="1190241" y="2380483"/>
                </a:lnTo>
                <a:lnTo>
                  <a:pt x="0" y="119024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106E684-BAD9-D17C-8E87-2719007D9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A15AE881-F766-2BA4-8261-515D3512E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30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340C3F-AA0A-EBAB-5EF6-9235A28C81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9601199" cy="6858000"/>
          </a:xfrm>
          <a:custGeom>
            <a:avLst/>
            <a:gdLst>
              <a:gd name="connsiteX0" fmla="*/ 0 w 9601199"/>
              <a:gd name="connsiteY0" fmla="*/ 0 h 6858000"/>
              <a:gd name="connsiteX1" fmla="*/ 5568009 w 9601199"/>
              <a:gd name="connsiteY1" fmla="*/ 0 h 6858000"/>
              <a:gd name="connsiteX2" fmla="*/ 9601199 w 9601199"/>
              <a:gd name="connsiteY2" fmla="*/ 6858000 h 6858000"/>
              <a:gd name="connsiteX3" fmla="*/ 2005072 w 9601199"/>
              <a:gd name="connsiteY3" fmla="*/ 6858000 h 6858000"/>
              <a:gd name="connsiteX4" fmla="*/ 0 w 9601199"/>
              <a:gd name="connsiteY4" fmla="*/ 344859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1199" h="6858000">
                <a:moveTo>
                  <a:pt x="0" y="0"/>
                </a:moveTo>
                <a:lnTo>
                  <a:pt x="5568009" y="0"/>
                </a:lnTo>
                <a:lnTo>
                  <a:pt x="9601199" y="6858000"/>
                </a:lnTo>
                <a:lnTo>
                  <a:pt x="2005072" y="6858000"/>
                </a:lnTo>
                <a:lnTo>
                  <a:pt x="0" y="3448594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712C728-75D8-A08D-B639-8717E15CB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EBAF43E-4154-207C-60A8-FB5F16929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35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DB6DBA0-1C99-D94B-2025-FDCF0234ED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90800" y="0"/>
            <a:ext cx="9601200" cy="6858000"/>
          </a:xfrm>
          <a:custGeom>
            <a:avLst/>
            <a:gdLst>
              <a:gd name="connsiteX0" fmla="*/ 4033190 w 9601200"/>
              <a:gd name="connsiteY0" fmla="*/ 0 h 6858000"/>
              <a:gd name="connsiteX1" fmla="*/ 9601200 w 9601200"/>
              <a:gd name="connsiteY1" fmla="*/ 0 h 6858000"/>
              <a:gd name="connsiteX2" fmla="*/ 9601200 w 9601200"/>
              <a:gd name="connsiteY2" fmla="*/ 3380292 h 6858000"/>
              <a:gd name="connsiteX3" fmla="*/ 7555960 w 9601200"/>
              <a:gd name="connsiteY3" fmla="*/ 6858000 h 6858000"/>
              <a:gd name="connsiteX4" fmla="*/ 0 w 96012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1200" h="6858000">
                <a:moveTo>
                  <a:pt x="4033190" y="0"/>
                </a:moveTo>
                <a:lnTo>
                  <a:pt x="9601200" y="0"/>
                </a:lnTo>
                <a:lnTo>
                  <a:pt x="9601200" y="3380292"/>
                </a:lnTo>
                <a:lnTo>
                  <a:pt x="755596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8F963AD-6E29-F5C4-4170-19D21D441C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3B6626D-8D7D-074F-1CBE-C7AC3AF0B5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11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CB08D69-CE94-8713-0131-C491564880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9601199" cy="6858000"/>
          </a:xfrm>
          <a:custGeom>
            <a:avLst/>
            <a:gdLst>
              <a:gd name="connsiteX0" fmla="*/ 2005072 w 9601199"/>
              <a:gd name="connsiteY0" fmla="*/ 0 h 6858000"/>
              <a:gd name="connsiteX1" fmla="*/ 9601199 w 9601199"/>
              <a:gd name="connsiteY1" fmla="*/ 0 h 6858000"/>
              <a:gd name="connsiteX2" fmla="*/ 5568009 w 9601199"/>
              <a:gd name="connsiteY2" fmla="*/ 6858000 h 6858000"/>
              <a:gd name="connsiteX3" fmla="*/ 0 w 9601199"/>
              <a:gd name="connsiteY3" fmla="*/ 6858000 h 6858000"/>
              <a:gd name="connsiteX4" fmla="*/ 0 w 9601199"/>
              <a:gd name="connsiteY4" fmla="*/ 34094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1199" h="6858000">
                <a:moveTo>
                  <a:pt x="2005072" y="0"/>
                </a:moveTo>
                <a:lnTo>
                  <a:pt x="9601199" y="0"/>
                </a:lnTo>
                <a:lnTo>
                  <a:pt x="5568009" y="6858000"/>
                </a:lnTo>
                <a:lnTo>
                  <a:pt x="0" y="6858000"/>
                </a:lnTo>
                <a:lnTo>
                  <a:pt x="0" y="340940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4D5E458-D350-F34E-151D-6A274014A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23A60DF1-5A75-C1F4-EF67-207CC725C3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4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0E2B5AB-C5DC-B3F8-EC86-07D35751CEB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16516" y="0"/>
            <a:ext cx="9575484" cy="6858000"/>
          </a:xfrm>
          <a:custGeom>
            <a:avLst/>
            <a:gdLst>
              <a:gd name="connsiteX0" fmla="*/ 0 w 9575484"/>
              <a:gd name="connsiteY0" fmla="*/ 0 h 6858000"/>
              <a:gd name="connsiteX1" fmla="*/ 7596127 w 9575484"/>
              <a:gd name="connsiteY1" fmla="*/ 0 h 6858000"/>
              <a:gd name="connsiteX2" fmla="*/ 9575484 w 9575484"/>
              <a:gd name="connsiteY2" fmla="*/ 3365681 h 6858000"/>
              <a:gd name="connsiteX3" fmla="*/ 9575484 w 9575484"/>
              <a:gd name="connsiteY3" fmla="*/ 6858000 h 6858000"/>
              <a:gd name="connsiteX4" fmla="*/ 4033190 w 957548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484" h="6858000">
                <a:moveTo>
                  <a:pt x="0" y="0"/>
                </a:moveTo>
                <a:lnTo>
                  <a:pt x="7596127" y="0"/>
                </a:lnTo>
                <a:lnTo>
                  <a:pt x="9575484" y="3365681"/>
                </a:lnTo>
                <a:lnTo>
                  <a:pt x="9575484" y="6858000"/>
                </a:lnTo>
                <a:lnTo>
                  <a:pt x="403319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40597F4-D1E3-6AD6-461C-1A4F85FB77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6ED0E07-1130-4551-9B11-46469F0D09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87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F32B6B3-F13E-3DDC-F046-0F8F4B2DB0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83263" y="758894"/>
            <a:ext cx="2479970" cy="5340214"/>
          </a:xfrm>
          <a:custGeom>
            <a:avLst/>
            <a:gdLst>
              <a:gd name="connsiteX0" fmla="*/ 359065 w 2479970"/>
              <a:gd name="connsiteY0" fmla="*/ 0 h 5340214"/>
              <a:gd name="connsiteX1" fmla="*/ 2120904 w 2479970"/>
              <a:gd name="connsiteY1" fmla="*/ 0 h 5340214"/>
              <a:gd name="connsiteX2" fmla="*/ 2193261 w 2479970"/>
              <a:gd name="connsiteY2" fmla="*/ 7294 h 5340214"/>
              <a:gd name="connsiteX3" fmla="*/ 2479970 w 2479970"/>
              <a:gd name="connsiteY3" fmla="*/ 359074 h 5340214"/>
              <a:gd name="connsiteX4" fmla="*/ 2479970 w 2479970"/>
              <a:gd name="connsiteY4" fmla="*/ 4988358 h 5340214"/>
              <a:gd name="connsiteX5" fmla="*/ 2193261 w 2479970"/>
              <a:gd name="connsiteY5" fmla="*/ 5340138 h 5340214"/>
              <a:gd name="connsiteX6" fmla="*/ 2192506 w 2479970"/>
              <a:gd name="connsiteY6" fmla="*/ 5340214 h 5340214"/>
              <a:gd name="connsiteX7" fmla="*/ 287464 w 2479970"/>
              <a:gd name="connsiteY7" fmla="*/ 5340214 h 5340214"/>
              <a:gd name="connsiteX8" fmla="*/ 286709 w 2479970"/>
              <a:gd name="connsiteY8" fmla="*/ 5340138 h 5340214"/>
              <a:gd name="connsiteX9" fmla="*/ 0 w 2479970"/>
              <a:gd name="connsiteY9" fmla="*/ 4988358 h 5340214"/>
              <a:gd name="connsiteX10" fmla="*/ 0 w 2479970"/>
              <a:gd name="connsiteY10" fmla="*/ 359074 h 5340214"/>
              <a:gd name="connsiteX11" fmla="*/ 286709 w 2479970"/>
              <a:gd name="connsiteY11" fmla="*/ 7294 h 534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79970" h="5340214">
                <a:moveTo>
                  <a:pt x="359065" y="0"/>
                </a:moveTo>
                <a:lnTo>
                  <a:pt x="2120904" y="0"/>
                </a:lnTo>
                <a:lnTo>
                  <a:pt x="2193261" y="7294"/>
                </a:lnTo>
                <a:cubicBezTo>
                  <a:pt x="2356885" y="40777"/>
                  <a:pt x="2479970" y="185552"/>
                  <a:pt x="2479970" y="359074"/>
                </a:cubicBezTo>
                <a:lnTo>
                  <a:pt x="2479970" y="4988358"/>
                </a:lnTo>
                <a:cubicBezTo>
                  <a:pt x="2479970" y="5161880"/>
                  <a:pt x="2356885" y="5306656"/>
                  <a:pt x="2193261" y="5340138"/>
                </a:cubicBezTo>
                <a:lnTo>
                  <a:pt x="2192506" y="5340214"/>
                </a:lnTo>
                <a:lnTo>
                  <a:pt x="287464" y="5340214"/>
                </a:lnTo>
                <a:lnTo>
                  <a:pt x="286709" y="5340138"/>
                </a:lnTo>
                <a:cubicBezTo>
                  <a:pt x="123085" y="5306656"/>
                  <a:pt x="0" y="5161880"/>
                  <a:pt x="0" y="4988358"/>
                </a:cubicBezTo>
                <a:lnTo>
                  <a:pt x="0" y="359074"/>
                </a:lnTo>
                <a:cubicBezTo>
                  <a:pt x="0" y="185552"/>
                  <a:pt x="123085" y="40777"/>
                  <a:pt x="286709" y="7294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3A7B1FF-B46A-EEDB-3106-87AD6D76C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45D27D8A-E5AB-1328-A5B8-8DEF945EC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08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534E962-48E9-3C96-6C49-2F73CF7033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1596" y="872670"/>
            <a:ext cx="3822392" cy="5112660"/>
          </a:xfrm>
          <a:custGeom>
            <a:avLst/>
            <a:gdLst>
              <a:gd name="connsiteX0" fmla="*/ 68077 w 3822392"/>
              <a:gd name="connsiteY0" fmla="*/ 0 h 5112660"/>
              <a:gd name="connsiteX1" fmla="*/ 3754317 w 3822392"/>
              <a:gd name="connsiteY1" fmla="*/ 0 h 5112660"/>
              <a:gd name="connsiteX2" fmla="*/ 3822392 w 3822392"/>
              <a:gd name="connsiteY2" fmla="*/ 68079 h 5112660"/>
              <a:gd name="connsiteX3" fmla="*/ 3822392 w 3822392"/>
              <a:gd name="connsiteY3" fmla="*/ 5050356 h 5112660"/>
              <a:gd name="connsiteX4" fmla="*/ 3802453 w 3822392"/>
              <a:gd name="connsiteY4" fmla="*/ 5098492 h 5112660"/>
              <a:gd name="connsiteX5" fmla="*/ 3781439 w 3822392"/>
              <a:gd name="connsiteY5" fmla="*/ 5112660 h 5112660"/>
              <a:gd name="connsiteX6" fmla="*/ 49184 w 3822392"/>
              <a:gd name="connsiteY6" fmla="*/ 5112660 h 5112660"/>
              <a:gd name="connsiteX7" fmla="*/ 30015 w 3822392"/>
              <a:gd name="connsiteY7" fmla="*/ 5106805 h 5112660"/>
              <a:gd name="connsiteX8" fmla="*/ 5349 w 3822392"/>
              <a:gd name="connsiteY8" fmla="*/ 5076854 h 5112660"/>
              <a:gd name="connsiteX9" fmla="*/ 0 w 3822392"/>
              <a:gd name="connsiteY9" fmla="*/ 5050361 h 5112660"/>
              <a:gd name="connsiteX10" fmla="*/ 0 w 3822392"/>
              <a:gd name="connsiteY10" fmla="*/ 68075 h 5112660"/>
              <a:gd name="connsiteX11" fmla="*/ 5349 w 3822392"/>
              <a:gd name="connsiteY11" fmla="*/ 41579 h 5112660"/>
              <a:gd name="connsiteX12" fmla="*/ 68077 w 3822392"/>
              <a:gd name="connsiteY12" fmla="*/ 0 h 5112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22392" h="5112660">
                <a:moveTo>
                  <a:pt x="68077" y="0"/>
                </a:moveTo>
                <a:lnTo>
                  <a:pt x="3754317" y="0"/>
                </a:lnTo>
                <a:cubicBezTo>
                  <a:pt x="3791912" y="0"/>
                  <a:pt x="3822392" y="30480"/>
                  <a:pt x="3822392" y="68079"/>
                </a:cubicBezTo>
                <a:lnTo>
                  <a:pt x="3822392" y="5050356"/>
                </a:lnTo>
                <a:cubicBezTo>
                  <a:pt x="3822392" y="5069154"/>
                  <a:pt x="3814772" y="5086173"/>
                  <a:pt x="3802453" y="5098492"/>
                </a:cubicBezTo>
                <a:lnTo>
                  <a:pt x="3781439" y="5112660"/>
                </a:lnTo>
                <a:lnTo>
                  <a:pt x="49184" y="5112660"/>
                </a:lnTo>
                <a:lnTo>
                  <a:pt x="30015" y="5106805"/>
                </a:lnTo>
                <a:cubicBezTo>
                  <a:pt x="19149" y="5099465"/>
                  <a:pt x="10517" y="5089070"/>
                  <a:pt x="5349" y="5076854"/>
                </a:cubicBezTo>
                <a:lnTo>
                  <a:pt x="0" y="5050361"/>
                </a:lnTo>
                <a:lnTo>
                  <a:pt x="0" y="68075"/>
                </a:lnTo>
                <a:lnTo>
                  <a:pt x="5349" y="41579"/>
                </a:lnTo>
                <a:cubicBezTo>
                  <a:pt x="15685" y="17146"/>
                  <a:pt x="39879" y="0"/>
                  <a:pt x="68077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4E6FCE4-AB47-7C9B-DF5A-606E90E916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C6D2DF9-C8AB-7BEA-CE73-FE218C7A2C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10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3277CDB-88D2-781E-50FF-E005DBD7FD9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74454" y="1925786"/>
            <a:ext cx="1949473" cy="4207262"/>
          </a:xfrm>
          <a:custGeom>
            <a:avLst/>
            <a:gdLst>
              <a:gd name="connsiteX0" fmla="*/ 275588 w 1949473"/>
              <a:gd name="connsiteY0" fmla="*/ 0 h 4207262"/>
              <a:gd name="connsiteX1" fmla="*/ 408686 w 1949473"/>
              <a:gd name="connsiteY1" fmla="*/ 0 h 4207262"/>
              <a:gd name="connsiteX2" fmla="*/ 422778 w 1949473"/>
              <a:gd name="connsiteY2" fmla="*/ 1567 h 4207262"/>
              <a:gd name="connsiteX3" fmla="*/ 449397 w 1949473"/>
              <a:gd name="connsiteY3" fmla="*/ 29763 h 4207262"/>
              <a:gd name="connsiteX4" fmla="*/ 450963 w 1949473"/>
              <a:gd name="connsiteY4" fmla="*/ 53259 h 4207262"/>
              <a:gd name="connsiteX5" fmla="*/ 562137 w 1949473"/>
              <a:gd name="connsiteY5" fmla="*/ 159775 h 4207262"/>
              <a:gd name="connsiteX6" fmla="*/ 588756 w 1949473"/>
              <a:gd name="connsiteY6" fmla="*/ 159775 h 4207262"/>
              <a:gd name="connsiteX7" fmla="*/ 1362283 w 1949473"/>
              <a:gd name="connsiteY7" fmla="*/ 159775 h 4207262"/>
              <a:gd name="connsiteX8" fmla="*/ 1420218 w 1949473"/>
              <a:gd name="connsiteY8" fmla="*/ 155076 h 4207262"/>
              <a:gd name="connsiteX9" fmla="*/ 1498511 w 1949473"/>
              <a:gd name="connsiteY9" fmla="*/ 57958 h 4207262"/>
              <a:gd name="connsiteX10" fmla="*/ 1501642 w 1949473"/>
              <a:gd name="connsiteY10" fmla="*/ 29763 h 4207262"/>
              <a:gd name="connsiteX11" fmla="*/ 1528261 w 1949473"/>
              <a:gd name="connsiteY11" fmla="*/ 0 h 4207262"/>
              <a:gd name="connsiteX12" fmla="*/ 1532959 w 1949473"/>
              <a:gd name="connsiteY12" fmla="*/ 0 h 4207262"/>
              <a:gd name="connsiteX13" fmla="*/ 1725558 w 1949473"/>
              <a:gd name="connsiteY13" fmla="*/ 4700 h 4207262"/>
              <a:gd name="connsiteX14" fmla="*/ 1844563 w 1949473"/>
              <a:gd name="connsiteY14" fmla="*/ 40727 h 4207262"/>
              <a:gd name="connsiteX15" fmla="*/ 1940080 w 1949473"/>
              <a:gd name="connsiteY15" fmla="*/ 184837 h 4207262"/>
              <a:gd name="connsiteX16" fmla="*/ 1949473 w 1949473"/>
              <a:gd name="connsiteY16" fmla="*/ 283523 h 4207262"/>
              <a:gd name="connsiteX17" fmla="*/ 1949473 w 1949473"/>
              <a:gd name="connsiteY17" fmla="*/ 692357 h 4207262"/>
              <a:gd name="connsiteX18" fmla="*/ 1949473 w 1949473"/>
              <a:gd name="connsiteY18" fmla="*/ 3884719 h 4207262"/>
              <a:gd name="connsiteX19" fmla="*/ 1946341 w 1949473"/>
              <a:gd name="connsiteY19" fmla="*/ 3992802 h 4207262"/>
              <a:gd name="connsiteX20" fmla="*/ 1897800 w 1949473"/>
              <a:gd name="connsiteY20" fmla="*/ 4125948 h 4207262"/>
              <a:gd name="connsiteX21" fmla="*/ 1834971 w 1949473"/>
              <a:gd name="connsiteY21" fmla="*/ 4180772 h 4207262"/>
              <a:gd name="connsiteX22" fmla="*/ 1757282 w 1949473"/>
              <a:gd name="connsiteY22" fmla="*/ 4207262 h 4207262"/>
              <a:gd name="connsiteX23" fmla="*/ 195315 w 1949473"/>
              <a:gd name="connsiteY23" fmla="*/ 4207262 h 4207262"/>
              <a:gd name="connsiteX24" fmla="*/ 116264 w 1949473"/>
              <a:gd name="connsiteY24" fmla="*/ 4180772 h 4207262"/>
              <a:gd name="connsiteX25" fmla="*/ 53239 w 1949473"/>
              <a:gd name="connsiteY25" fmla="*/ 4125948 h 4207262"/>
              <a:gd name="connsiteX26" fmla="*/ 6263 w 1949473"/>
              <a:gd name="connsiteY26" fmla="*/ 4013166 h 4207262"/>
              <a:gd name="connsiteX27" fmla="*/ 1566 w 1949473"/>
              <a:gd name="connsiteY27" fmla="*/ 3908216 h 4207262"/>
              <a:gd name="connsiteX28" fmla="*/ 0 w 1949473"/>
              <a:gd name="connsiteY28" fmla="*/ 2952700 h 4207262"/>
              <a:gd name="connsiteX29" fmla="*/ 0 w 1949473"/>
              <a:gd name="connsiteY29" fmla="*/ 2106834 h 4207262"/>
              <a:gd name="connsiteX30" fmla="*/ 0 w 1949473"/>
              <a:gd name="connsiteY30" fmla="*/ 330514 h 4207262"/>
              <a:gd name="connsiteX31" fmla="*/ 4698 w 1949473"/>
              <a:gd name="connsiteY31" fmla="*/ 222432 h 4207262"/>
              <a:gd name="connsiteX32" fmla="*/ 40712 w 1949473"/>
              <a:gd name="connsiteY32" fmla="*/ 104951 h 4207262"/>
              <a:gd name="connsiteX33" fmla="*/ 186335 w 1949473"/>
              <a:gd name="connsiteY33" fmla="*/ 9399 h 4207262"/>
              <a:gd name="connsiteX34" fmla="*/ 275588 w 1949473"/>
              <a:gd name="connsiteY34" fmla="*/ 0 h 420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949473" h="4207262">
                <a:moveTo>
                  <a:pt x="275588" y="0"/>
                </a:moveTo>
                <a:lnTo>
                  <a:pt x="408686" y="0"/>
                </a:lnTo>
                <a:cubicBezTo>
                  <a:pt x="413382" y="0"/>
                  <a:pt x="418081" y="0"/>
                  <a:pt x="422778" y="1567"/>
                </a:cubicBezTo>
                <a:cubicBezTo>
                  <a:pt x="438436" y="3133"/>
                  <a:pt x="447832" y="12532"/>
                  <a:pt x="449397" y="29763"/>
                </a:cubicBezTo>
                <a:cubicBezTo>
                  <a:pt x="449397" y="37594"/>
                  <a:pt x="450963" y="45427"/>
                  <a:pt x="450963" y="53259"/>
                </a:cubicBezTo>
                <a:cubicBezTo>
                  <a:pt x="454094" y="112783"/>
                  <a:pt x="497937" y="156642"/>
                  <a:pt x="562137" y="159775"/>
                </a:cubicBezTo>
                <a:cubicBezTo>
                  <a:pt x="569967" y="159775"/>
                  <a:pt x="579362" y="159775"/>
                  <a:pt x="588756" y="159775"/>
                </a:cubicBezTo>
                <a:cubicBezTo>
                  <a:pt x="847122" y="159775"/>
                  <a:pt x="1105484" y="159775"/>
                  <a:pt x="1362283" y="159775"/>
                </a:cubicBezTo>
                <a:cubicBezTo>
                  <a:pt x="1381073" y="159775"/>
                  <a:pt x="1401429" y="159775"/>
                  <a:pt x="1420218" y="155076"/>
                </a:cubicBezTo>
                <a:cubicBezTo>
                  <a:pt x="1462497" y="142544"/>
                  <a:pt x="1495379" y="104951"/>
                  <a:pt x="1498511" y="57958"/>
                </a:cubicBezTo>
                <a:cubicBezTo>
                  <a:pt x="1500077" y="48559"/>
                  <a:pt x="1500077" y="39160"/>
                  <a:pt x="1501642" y="29763"/>
                </a:cubicBezTo>
                <a:cubicBezTo>
                  <a:pt x="1503207" y="12532"/>
                  <a:pt x="1512605" y="3133"/>
                  <a:pt x="1528261" y="0"/>
                </a:cubicBezTo>
                <a:lnTo>
                  <a:pt x="1532959" y="0"/>
                </a:lnTo>
                <a:cubicBezTo>
                  <a:pt x="1597158" y="1567"/>
                  <a:pt x="1661359" y="1567"/>
                  <a:pt x="1725558" y="4700"/>
                </a:cubicBezTo>
                <a:cubicBezTo>
                  <a:pt x="1767836" y="6266"/>
                  <a:pt x="1808547" y="17231"/>
                  <a:pt x="1844563" y="40727"/>
                </a:cubicBezTo>
                <a:cubicBezTo>
                  <a:pt x="1897800" y="75189"/>
                  <a:pt x="1927551" y="123747"/>
                  <a:pt x="1940080" y="184837"/>
                </a:cubicBezTo>
                <a:cubicBezTo>
                  <a:pt x="1946341" y="217732"/>
                  <a:pt x="1949473" y="250628"/>
                  <a:pt x="1949473" y="283523"/>
                </a:cubicBezTo>
                <a:cubicBezTo>
                  <a:pt x="1949473" y="419801"/>
                  <a:pt x="1949473" y="556079"/>
                  <a:pt x="1949473" y="692357"/>
                </a:cubicBezTo>
                <a:cubicBezTo>
                  <a:pt x="1949473" y="1755956"/>
                  <a:pt x="1949473" y="2821122"/>
                  <a:pt x="1949473" y="3884719"/>
                </a:cubicBezTo>
                <a:cubicBezTo>
                  <a:pt x="1949473" y="3920748"/>
                  <a:pt x="1947908" y="3956775"/>
                  <a:pt x="1946341" y="3992802"/>
                </a:cubicBezTo>
                <a:cubicBezTo>
                  <a:pt x="1941644" y="4041361"/>
                  <a:pt x="1929117" y="4086787"/>
                  <a:pt x="1897800" y="4125948"/>
                </a:cubicBezTo>
                <a:cubicBezTo>
                  <a:pt x="1879793" y="4149444"/>
                  <a:pt x="1858654" y="4167458"/>
                  <a:pt x="1834971" y="4180772"/>
                </a:cubicBezTo>
                <a:lnTo>
                  <a:pt x="1757282" y="4207262"/>
                </a:lnTo>
                <a:lnTo>
                  <a:pt x="195315" y="4207262"/>
                </a:lnTo>
                <a:lnTo>
                  <a:pt x="116264" y="4180772"/>
                </a:lnTo>
                <a:cubicBezTo>
                  <a:pt x="92385" y="4167458"/>
                  <a:pt x="71246" y="4149444"/>
                  <a:pt x="53239" y="4125948"/>
                </a:cubicBezTo>
                <a:cubicBezTo>
                  <a:pt x="26619" y="4093053"/>
                  <a:pt x="12527" y="4055459"/>
                  <a:pt x="6263" y="4013166"/>
                </a:cubicBezTo>
                <a:cubicBezTo>
                  <a:pt x="1566" y="3978704"/>
                  <a:pt x="1566" y="3944243"/>
                  <a:pt x="1566" y="3908216"/>
                </a:cubicBezTo>
                <a:cubicBezTo>
                  <a:pt x="1566" y="3590233"/>
                  <a:pt x="0" y="3270683"/>
                  <a:pt x="0" y="2952700"/>
                </a:cubicBezTo>
                <a:cubicBezTo>
                  <a:pt x="0" y="2670745"/>
                  <a:pt x="0" y="2388789"/>
                  <a:pt x="0" y="2106834"/>
                </a:cubicBezTo>
                <a:cubicBezTo>
                  <a:pt x="0" y="1514728"/>
                  <a:pt x="0" y="922621"/>
                  <a:pt x="0" y="330514"/>
                </a:cubicBezTo>
                <a:cubicBezTo>
                  <a:pt x="0" y="294488"/>
                  <a:pt x="1566" y="258459"/>
                  <a:pt x="4698" y="222432"/>
                </a:cubicBezTo>
                <a:cubicBezTo>
                  <a:pt x="7830" y="181705"/>
                  <a:pt x="18790" y="140978"/>
                  <a:pt x="40712" y="104951"/>
                </a:cubicBezTo>
                <a:cubicBezTo>
                  <a:pt x="75160" y="51692"/>
                  <a:pt x="125267" y="21931"/>
                  <a:pt x="186335" y="9399"/>
                </a:cubicBezTo>
                <a:cubicBezTo>
                  <a:pt x="216087" y="4700"/>
                  <a:pt x="245837" y="1567"/>
                  <a:pt x="27558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76AA3FB-15FE-F84F-8ED5-63E0AD725C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8072" y="1925786"/>
            <a:ext cx="1949473" cy="4207262"/>
          </a:xfrm>
          <a:custGeom>
            <a:avLst/>
            <a:gdLst>
              <a:gd name="connsiteX0" fmla="*/ 275588 w 1949473"/>
              <a:gd name="connsiteY0" fmla="*/ 0 h 4207262"/>
              <a:gd name="connsiteX1" fmla="*/ 408686 w 1949473"/>
              <a:gd name="connsiteY1" fmla="*/ 0 h 4207262"/>
              <a:gd name="connsiteX2" fmla="*/ 422778 w 1949473"/>
              <a:gd name="connsiteY2" fmla="*/ 1567 h 4207262"/>
              <a:gd name="connsiteX3" fmla="*/ 449397 w 1949473"/>
              <a:gd name="connsiteY3" fmla="*/ 29763 h 4207262"/>
              <a:gd name="connsiteX4" fmla="*/ 450963 w 1949473"/>
              <a:gd name="connsiteY4" fmla="*/ 53259 h 4207262"/>
              <a:gd name="connsiteX5" fmla="*/ 562137 w 1949473"/>
              <a:gd name="connsiteY5" fmla="*/ 159775 h 4207262"/>
              <a:gd name="connsiteX6" fmla="*/ 588756 w 1949473"/>
              <a:gd name="connsiteY6" fmla="*/ 159775 h 4207262"/>
              <a:gd name="connsiteX7" fmla="*/ 1362283 w 1949473"/>
              <a:gd name="connsiteY7" fmla="*/ 159775 h 4207262"/>
              <a:gd name="connsiteX8" fmla="*/ 1420218 w 1949473"/>
              <a:gd name="connsiteY8" fmla="*/ 155076 h 4207262"/>
              <a:gd name="connsiteX9" fmla="*/ 1498511 w 1949473"/>
              <a:gd name="connsiteY9" fmla="*/ 57958 h 4207262"/>
              <a:gd name="connsiteX10" fmla="*/ 1501642 w 1949473"/>
              <a:gd name="connsiteY10" fmla="*/ 29763 h 4207262"/>
              <a:gd name="connsiteX11" fmla="*/ 1528261 w 1949473"/>
              <a:gd name="connsiteY11" fmla="*/ 0 h 4207262"/>
              <a:gd name="connsiteX12" fmla="*/ 1532959 w 1949473"/>
              <a:gd name="connsiteY12" fmla="*/ 0 h 4207262"/>
              <a:gd name="connsiteX13" fmla="*/ 1725558 w 1949473"/>
              <a:gd name="connsiteY13" fmla="*/ 4700 h 4207262"/>
              <a:gd name="connsiteX14" fmla="*/ 1844563 w 1949473"/>
              <a:gd name="connsiteY14" fmla="*/ 40727 h 4207262"/>
              <a:gd name="connsiteX15" fmla="*/ 1940080 w 1949473"/>
              <a:gd name="connsiteY15" fmla="*/ 184837 h 4207262"/>
              <a:gd name="connsiteX16" fmla="*/ 1949473 w 1949473"/>
              <a:gd name="connsiteY16" fmla="*/ 283523 h 4207262"/>
              <a:gd name="connsiteX17" fmla="*/ 1949473 w 1949473"/>
              <a:gd name="connsiteY17" fmla="*/ 692357 h 4207262"/>
              <a:gd name="connsiteX18" fmla="*/ 1949473 w 1949473"/>
              <a:gd name="connsiteY18" fmla="*/ 3884719 h 4207262"/>
              <a:gd name="connsiteX19" fmla="*/ 1946341 w 1949473"/>
              <a:gd name="connsiteY19" fmla="*/ 3992802 h 4207262"/>
              <a:gd name="connsiteX20" fmla="*/ 1897800 w 1949473"/>
              <a:gd name="connsiteY20" fmla="*/ 4125948 h 4207262"/>
              <a:gd name="connsiteX21" fmla="*/ 1834971 w 1949473"/>
              <a:gd name="connsiteY21" fmla="*/ 4180772 h 4207262"/>
              <a:gd name="connsiteX22" fmla="*/ 1757282 w 1949473"/>
              <a:gd name="connsiteY22" fmla="*/ 4207262 h 4207262"/>
              <a:gd name="connsiteX23" fmla="*/ 195315 w 1949473"/>
              <a:gd name="connsiteY23" fmla="*/ 4207262 h 4207262"/>
              <a:gd name="connsiteX24" fmla="*/ 116264 w 1949473"/>
              <a:gd name="connsiteY24" fmla="*/ 4180772 h 4207262"/>
              <a:gd name="connsiteX25" fmla="*/ 53239 w 1949473"/>
              <a:gd name="connsiteY25" fmla="*/ 4125948 h 4207262"/>
              <a:gd name="connsiteX26" fmla="*/ 6263 w 1949473"/>
              <a:gd name="connsiteY26" fmla="*/ 4013166 h 4207262"/>
              <a:gd name="connsiteX27" fmla="*/ 1566 w 1949473"/>
              <a:gd name="connsiteY27" fmla="*/ 3908216 h 4207262"/>
              <a:gd name="connsiteX28" fmla="*/ 0 w 1949473"/>
              <a:gd name="connsiteY28" fmla="*/ 2952700 h 4207262"/>
              <a:gd name="connsiteX29" fmla="*/ 0 w 1949473"/>
              <a:gd name="connsiteY29" fmla="*/ 2106834 h 4207262"/>
              <a:gd name="connsiteX30" fmla="*/ 0 w 1949473"/>
              <a:gd name="connsiteY30" fmla="*/ 330514 h 4207262"/>
              <a:gd name="connsiteX31" fmla="*/ 4698 w 1949473"/>
              <a:gd name="connsiteY31" fmla="*/ 222432 h 4207262"/>
              <a:gd name="connsiteX32" fmla="*/ 40712 w 1949473"/>
              <a:gd name="connsiteY32" fmla="*/ 104951 h 4207262"/>
              <a:gd name="connsiteX33" fmla="*/ 186335 w 1949473"/>
              <a:gd name="connsiteY33" fmla="*/ 9399 h 4207262"/>
              <a:gd name="connsiteX34" fmla="*/ 275588 w 1949473"/>
              <a:gd name="connsiteY34" fmla="*/ 0 h 420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949473" h="4207262">
                <a:moveTo>
                  <a:pt x="275588" y="0"/>
                </a:moveTo>
                <a:lnTo>
                  <a:pt x="408686" y="0"/>
                </a:lnTo>
                <a:cubicBezTo>
                  <a:pt x="413382" y="0"/>
                  <a:pt x="418081" y="0"/>
                  <a:pt x="422778" y="1567"/>
                </a:cubicBezTo>
                <a:cubicBezTo>
                  <a:pt x="438436" y="3133"/>
                  <a:pt x="447832" y="12532"/>
                  <a:pt x="449397" y="29763"/>
                </a:cubicBezTo>
                <a:cubicBezTo>
                  <a:pt x="449397" y="37594"/>
                  <a:pt x="450963" y="45427"/>
                  <a:pt x="450963" y="53259"/>
                </a:cubicBezTo>
                <a:cubicBezTo>
                  <a:pt x="454094" y="112783"/>
                  <a:pt x="497937" y="156642"/>
                  <a:pt x="562137" y="159775"/>
                </a:cubicBezTo>
                <a:cubicBezTo>
                  <a:pt x="569967" y="159775"/>
                  <a:pt x="579362" y="159775"/>
                  <a:pt x="588756" y="159775"/>
                </a:cubicBezTo>
                <a:cubicBezTo>
                  <a:pt x="847122" y="159775"/>
                  <a:pt x="1105484" y="159775"/>
                  <a:pt x="1362283" y="159775"/>
                </a:cubicBezTo>
                <a:cubicBezTo>
                  <a:pt x="1381073" y="159775"/>
                  <a:pt x="1401429" y="159775"/>
                  <a:pt x="1420218" y="155076"/>
                </a:cubicBezTo>
                <a:cubicBezTo>
                  <a:pt x="1462497" y="142544"/>
                  <a:pt x="1495379" y="104951"/>
                  <a:pt x="1498511" y="57958"/>
                </a:cubicBezTo>
                <a:cubicBezTo>
                  <a:pt x="1500077" y="48559"/>
                  <a:pt x="1500077" y="39160"/>
                  <a:pt x="1501642" y="29763"/>
                </a:cubicBezTo>
                <a:cubicBezTo>
                  <a:pt x="1503207" y="12532"/>
                  <a:pt x="1512605" y="3133"/>
                  <a:pt x="1528261" y="0"/>
                </a:cubicBezTo>
                <a:lnTo>
                  <a:pt x="1532959" y="0"/>
                </a:lnTo>
                <a:cubicBezTo>
                  <a:pt x="1597158" y="1567"/>
                  <a:pt x="1661359" y="1567"/>
                  <a:pt x="1725558" y="4700"/>
                </a:cubicBezTo>
                <a:cubicBezTo>
                  <a:pt x="1767836" y="6266"/>
                  <a:pt x="1808547" y="17231"/>
                  <a:pt x="1844563" y="40727"/>
                </a:cubicBezTo>
                <a:cubicBezTo>
                  <a:pt x="1897800" y="75189"/>
                  <a:pt x="1927551" y="123747"/>
                  <a:pt x="1940080" y="184837"/>
                </a:cubicBezTo>
                <a:cubicBezTo>
                  <a:pt x="1946341" y="217732"/>
                  <a:pt x="1949473" y="250628"/>
                  <a:pt x="1949473" y="283523"/>
                </a:cubicBezTo>
                <a:cubicBezTo>
                  <a:pt x="1949473" y="419801"/>
                  <a:pt x="1949473" y="556079"/>
                  <a:pt x="1949473" y="692357"/>
                </a:cubicBezTo>
                <a:cubicBezTo>
                  <a:pt x="1949473" y="1755956"/>
                  <a:pt x="1949473" y="2821122"/>
                  <a:pt x="1949473" y="3884719"/>
                </a:cubicBezTo>
                <a:cubicBezTo>
                  <a:pt x="1949473" y="3920748"/>
                  <a:pt x="1947908" y="3956775"/>
                  <a:pt x="1946341" y="3992802"/>
                </a:cubicBezTo>
                <a:cubicBezTo>
                  <a:pt x="1941644" y="4041361"/>
                  <a:pt x="1929117" y="4086787"/>
                  <a:pt x="1897800" y="4125948"/>
                </a:cubicBezTo>
                <a:cubicBezTo>
                  <a:pt x="1879793" y="4149444"/>
                  <a:pt x="1858654" y="4167458"/>
                  <a:pt x="1834971" y="4180772"/>
                </a:cubicBezTo>
                <a:lnTo>
                  <a:pt x="1757282" y="4207262"/>
                </a:lnTo>
                <a:lnTo>
                  <a:pt x="195315" y="4207262"/>
                </a:lnTo>
                <a:lnTo>
                  <a:pt x="116264" y="4180772"/>
                </a:lnTo>
                <a:cubicBezTo>
                  <a:pt x="92385" y="4167458"/>
                  <a:pt x="71246" y="4149444"/>
                  <a:pt x="53239" y="4125948"/>
                </a:cubicBezTo>
                <a:cubicBezTo>
                  <a:pt x="26619" y="4093053"/>
                  <a:pt x="12527" y="4055459"/>
                  <a:pt x="6263" y="4013166"/>
                </a:cubicBezTo>
                <a:cubicBezTo>
                  <a:pt x="1566" y="3978704"/>
                  <a:pt x="1566" y="3944243"/>
                  <a:pt x="1566" y="3908216"/>
                </a:cubicBezTo>
                <a:cubicBezTo>
                  <a:pt x="1566" y="3590233"/>
                  <a:pt x="0" y="3270683"/>
                  <a:pt x="0" y="2952700"/>
                </a:cubicBezTo>
                <a:cubicBezTo>
                  <a:pt x="0" y="2670745"/>
                  <a:pt x="0" y="2388789"/>
                  <a:pt x="0" y="2106834"/>
                </a:cubicBezTo>
                <a:cubicBezTo>
                  <a:pt x="0" y="1514728"/>
                  <a:pt x="0" y="922621"/>
                  <a:pt x="0" y="330514"/>
                </a:cubicBezTo>
                <a:cubicBezTo>
                  <a:pt x="0" y="294488"/>
                  <a:pt x="1566" y="258459"/>
                  <a:pt x="4698" y="222432"/>
                </a:cubicBezTo>
                <a:cubicBezTo>
                  <a:pt x="7830" y="181705"/>
                  <a:pt x="18790" y="140978"/>
                  <a:pt x="40712" y="104951"/>
                </a:cubicBezTo>
                <a:cubicBezTo>
                  <a:pt x="75160" y="51692"/>
                  <a:pt x="125267" y="21931"/>
                  <a:pt x="186335" y="9399"/>
                </a:cubicBezTo>
                <a:cubicBezTo>
                  <a:pt x="216087" y="4700"/>
                  <a:pt x="245837" y="1567"/>
                  <a:pt x="27558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CC46094-53A1-D752-8356-5817EA834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79154CF-CDFC-3E46-6139-6B2B010D7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22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AFD799-03EE-84A7-C7A7-32913593425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15696" y="2232081"/>
            <a:ext cx="1924656" cy="2391314"/>
          </a:xfrm>
          <a:custGeom>
            <a:avLst/>
            <a:gdLst>
              <a:gd name="connsiteX0" fmla="*/ 0 w 1924656"/>
              <a:gd name="connsiteY0" fmla="*/ 0 h 2391314"/>
              <a:gd name="connsiteX1" fmla="*/ 1924656 w 1924656"/>
              <a:gd name="connsiteY1" fmla="*/ 0 h 2391314"/>
              <a:gd name="connsiteX2" fmla="*/ 1924656 w 1924656"/>
              <a:gd name="connsiteY2" fmla="*/ 2391314 h 2391314"/>
              <a:gd name="connsiteX3" fmla="*/ 0 w 1924656"/>
              <a:gd name="connsiteY3" fmla="*/ 2391314 h 239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4656" h="2391314">
                <a:moveTo>
                  <a:pt x="0" y="0"/>
                </a:moveTo>
                <a:lnTo>
                  <a:pt x="1924656" y="0"/>
                </a:lnTo>
                <a:lnTo>
                  <a:pt x="1924656" y="2391314"/>
                </a:lnTo>
                <a:lnTo>
                  <a:pt x="0" y="2391314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F2F601A-1CAB-C2A6-59DE-C0CD76BFC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7A94873A-67FE-A23B-4EE4-01CE53A23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81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5554DFA-9D42-3D7E-DEDA-C310BA3006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0718" y="1985939"/>
            <a:ext cx="5773715" cy="3679681"/>
          </a:xfrm>
          <a:custGeom>
            <a:avLst/>
            <a:gdLst>
              <a:gd name="connsiteX0" fmla="*/ 149802 w 5773715"/>
              <a:gd name="connsiteY0" fmla="*/ 0 h 3679681"/>
              <a:gd name="connsiteX1" fmla="*/ 2551001 w 5773715"/>
              <a:gd name="connsiteY1" fmla="*/ 0 h 3679681"/>
              <a:gd name="connsiteX2" fmla="*/ 2581280 w 5773715"/>
              <a:gd name="connsiteY2" fmla="*/ 30275 h 3679681"/>
              <a:gd name="connsiteX3" fmla="*/ 2581280 w 5773715"/>
              <a:gd name="connsiteY3" fmla="*/ 78080 h 3679681"/>
              <a:gd name="connsiteX4" fmla="*/ 2608770 w 5773715"/>
              <a:gd name="connsiteY4" fmla="*/ 105168 h 3679681"/>
              <a:gd name="connsiteX5" fmla="*/ 2833471 w 5773715"/>
              <a:gd name="connsiteY5" fmla="*/ 104770 h 3679681"/>
              <a:gd name="connsiteX6" fmla="*/ 3166539 w 5773715"/>
              <a:gd name="connsiteY6" fmla="*/ 105168 h 3679681"/>
              <a:gd name="connsiteX7" fmla="*/ 3172515 w 5773715"/>
              <a:gd name="connsiteY7" fmla="*/ 105168 h 3679681"/>
              <a:gd name="connsiteX8" fmla="*/ 3193631 w 5773715"/>
              <a:gd name="connsiteY8" fmla="*/ 82860 h 3679681"/>
              <a:gd name="connsiteX9" fmla="*/ 3193631 w 5773715"/>
              <a:gd name="connsiteY9" fmla="*/ 23902 h 3679681"/>
              <a:gd name="connsiteX10" fmla="*/ 3217536 w 5773715"/>
              <a:gd name="connsiteY10" fmla="*/ 0 h 3679681"/>
              <a:gd name="connsiteX11" fmla="*/ 3244628 w 5773715"/>
              <a:gd name="connsiteY11" fmla="*/ 0 h 3679681"/>
              <a:gd name="connsiteX12" fmla="*/ 5623515 w 5773715"/>
              <a:gd name="connsiteY12" fmla="*/ 0 h 3679681"/>
              <a:gd name="connsiteX13" fmla="*/ 5685668 w 5773715"/>
              <a:gd name="connsiteY13" fmla="*/ 797 h 3679681"/>
              <a:gd name="connsiteX14" fmla="*/ 5707580 w 5773715"/>
              <a:gd name="connsiteY14" fmla="*/ 3984 h 3679681"/>
              <a:gd name="connsiteX15" fmla="*/ 5752600 w 5773715"/>
              <a:gd name="connsiteY15" fmla="*/ 51389 h 3679681"/>
              <a:gd name="connsiteX16" fmla="*/ 5755788 w 5773715"/>
              <a:gd name="connsiteY16" fmla="*/ 101982 h 3679681"/>
              <a:gd name="connsiteX17" fmla="*/ 5758975 w 5773715"/>
              <a:gd name="connsiteY17" fmla="*/ 717054 h 3679681"/>
              <a:gd name="connsiteX18" fmla="*/ 5770927 w 5773715"/>
              <a:gd name="connsiteY18" fmla="*/ 3097274 h 3679681"/>
              <a:gd name="connsiteX19" fmla="*/ 5773715 w 5773715"/>
              <a:gd name="connsiteY19" fmla="*/ 3658170 h 3679681"/>
              <a:gd name="connsiteX20" fmla="*/ 5773715 w 5773715"/>
              <a:gd name="connsiteY20" fmla="*/ 3679681 h 3679681"/>
              <a:gd name="connsiteX21" fmla="*/ 0 w 5773715"/>
              <a:gd name="connsiteY21" fmla="*/ 3679681 h 3679681"/>
              <a:gd name="connsiteX22" fmla="*/ 0 w 5773715"/>
              <a:gd name="connsiteY22" fmla="*/ 3658170 h 3679681"/>
              <a:gd name="connsiteX23" fmla="*/ 9165 w 5773715"/>
              <a:gd name="connsiteY23" fmla="*/ 1752798 h 3679681"/>
              <a:gd name="connsiteX24" fmla="*/ 17132 w 5773715"/>
              <a:gd name="connsiteY24" fmla="*/ 121103 h 3679681"/>
              <a:gd name="connsiteX25" fmla="*/ 19125 w 5773715"/>
              <a:gd name="connsiteY25" fmla="*/ 62145 h 3679681"/>
              <a:gd name="connsiteX26" fmla="*/ 78089 w 5773715"/>
              <a:gd name="connsiteY26" fmla="*/ 1594 h 3679681"/>
              <a:gd name="connsiteX27" fmla="*/ 97212 w 5773715"/>
              <a:gd name="connsiteY27" fmla="*/ 398 h 3679681"/>
              <a:gd name="connsiteX28" fmla="*/ 149802 w 5773715"/>
              <a:gd name="connsiteY28" fmla="*/ 0 h 3679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73715" h="3679681">
                <a:moveTo>
                  <a:pt x="149802" y="0"/>
                </a:moveTo>
                <a:lnTo>
                  <a:pt x="2551001" y="0"/>
                </a:lnTo>
                <a:cubicBezTo>
                  <a:pt x="2578091" y="0"/>
                  <a:pt x="2581280" y="3187"/>
                  <a:pt x="2581280" y="30275"/>
                </a:cubicBezTo>
                <a:cubicBezTo>
                  <a:pt x="2581280" y="46210"/>
                  <a:pt x="2581280" y="62145"/>
                  <a:pt x="2581280" y="78080"/>
                </a:cubicBezTo>
                <a:cubicBezTo>
                  <a:pt x="2581280" y="99192"/>
                  <a:pt x="2586858" y="105168"/>
                  <a:pt x="2608770" y="105168"/>
                </a:cubicBezTo>
                <a:cubicBezTo>
                  <a:pt x="2683671" y="105168"/>
                  <a:pt x="2758570" y="104770"/>
                  <a:pt x="2833471" y="104770"/>
                </a:cubicBezTo>
                <a:cubicBezTo>
                  <a:pt x="2944228" y="104770"/>
                  <a:pt x="3055384" y="105168"/>
                  <a:pt x="3166539" y="105168"/>
                </a:cubicBezTo>
                <a:cubicBezTo>
                  <a:pt x="3168532" y="105168"/>
                  <a:pt x="3170524" y="105168"/>
                  <a:pt x="3172515" y="105168"/>
                </a:cubicBezTo>
                <a:cubicBezTo>
                  <a:pt x="3187655" y="103574"/>
                  <a:pt x="3193631" y="97998"/>
                  <a:pt x="3193631" y="82860"/>
                </a:cubicBezTo>
                <a:cubicBezTo>
                  <a:pt x="3194029" y="62942"/>
                  <a:pt x="3193631" y="43422"/>
                  <a:pt x="3193631" y="23902"/>
                </a:cubicBezTo>
                <a:cubicBezTo>
                  <a:pt x="3194029" y="5179"/>
                  <a:pt x="3198810" y="398"/>
                  <a:pt x="3217536" y="0"/>
                </a:cubicBezTo>
                <a:lnTo>
                  <a:pt x="3244628" y="0"/>
                </a:lnTo>
                <a:lnTo>
                  <a:pt x="5623515" y="0"/>
                </a:lnTo>
                <a:cubicBezTo>
                  <a:pt x="5644234" y="0"/>
                  <a:pt x="5664951" y="398"/>
                  <a:pt x="5685668" y="797"/>
                </a:cubicBezTo>
                <a:cubicBezTo>
                  <a:pt x="5693237" y="1196"/>
                  <a:pt x="5700409" y="2390"/>
                  <a:pt x="5707580" y="3984"/>
                </a:cubicBezTo>
                <a:cubicBezTo>
                  <a:pt x="5733078" y="9163"/>
                  <a:pt x="5749015" y="25495"/>
                  <a:pt x="5752600" y="51389"/>
                </a:cubicBezTo>
                <a:cubicBezTo>
                  <a:pt x="5754991" y="68120"/>
                  <a:pt x="5755788" y="85250"/>
                  <a:pt x="5755788" y="101982"/>
                </a:cubicBezTo>
                <a:cubicBezTo>
                  <a:pt x="5756982" y="307137"/>
                  <a:pt x="5757779" y="511896"/>
                  <a:pt x="5758975" y="717054"/>
                </a:cubicBezTo>
                <a:cubicBezTo>
                  <a:pt x="5762958" y="1510593"/>
                  <a:pt x="5766942" y="2303734"/>
                  <a:pt x="5770927" y="3097274"/>
                </a:cubicBezTo>
                <a:cubicBezTo>
                  <a:pt x="5771724" y="3284107"/>
                  <a:pt x="5772918" y="3471337"/>
                  <a:pt x="5773715" y="3658170"/>
                </a:cubicBezTo>
                <a:cubicBezTo>
                  <a:pt x="5773715" y="3664942"/>
                  <a:pt x="5773715" y="3671714"/>
                  <a:pt x="5773715" y="3679681"/>
                </a:cubicBezTo>
                <a:cubicBezTo>
                  <a:pt x="3849010" y="3679681"/>
                  <a:pt x="1925502" y="3679681"/>
                  <a:pt x="0" y="3679681"/>
                </a:cubicBezTo>
                <a:cubicBezTo>
                  <a:pt x="0" y="3671714"/>
                  <a:pt x="0" y="3664942"/>
                  <a:pt x="0" y="3658170"/>
                </a:cubicBezTo>
                <a:cubicBezTo>
                  <a:pt x="3188" y="3022781"/>
                  <a:pt x="6375" y="2387789"/>
                  <a:pt x="9165" y="1752798"/>
                </a:cubicBezTo>
                <a:cubicBezTo>
                  <a:pt x="11953" y="1208633"/>
                  <a:pt x="14344" y="664869"/>
                  <a:pt x="17132" y="121103"/>
                </a:cubicBezTo>
                <a:cubicBezTo>
                  <a:pt x="17132" y="101583"/>
                  <a:pt x="17929" y="82063"/>
                  <a:pt x="19125" y="62145"/>
                </a:cubicBezTo>
                <a:cubicBezTo>
                  <a:pt x="21913" y="25098"/>
                  <a:pt x="41037" y="5578"/>
                  <a:pt x="78089" y="1594"/>
                </a:cubicBezTo>
                <a:cubicBezTo>
                  <a:pt x="84462" y="797"/>
                  <a:pt x="90837" y="797"/>
                  <a:pt x="97212" y="398"/>
                </a:cubicBezTo>
                <a:cubicBezTo>
                  <a:pt x="114742" y="398"/>
                  <a:pt x="132271" y="0"/>
                  <a:pt x="149802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23D13BC-3A8E-28C4-E4C6-5F6DDBCCF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03329C4-1F9A-C34C-9F2B-BB2F39E41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63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A9CA6D7-0B70-9DEB-C969-FFF5C85AFD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19219" y="2110584"/>
            <a:ext cx="2636832" cy="2636832"/>
          </a:xfrm>
          <a:custGeom>
            <a:avLst/>
            <a:gdLst>
              <a:gd name="connsiteX0" fmla="*/ 1318416 w 2636832"/>
              <a:gd name="connsiteY0" fmla="*/ 0 h 2636832"/>
              <a:gd name="connsiteX1" fmla="*/ 2636832 w 2636832"/>
              <a:gd name="connsiteY1" fmla="*/ 1318416 h 2636832"/>
              <a:gd name="connsiteX2" fmla="*/ 1318416 w 2636832"/>
              <a:gd name="connsiteY2" fmla="*/ 2636832 h 2636832"/>
              <a:gd name="connsiteX3" fmla="*/ 0 w 2636832"/>
              <a:gd name="connsiteY3" fmla="*/ 1318416 h 26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6832" h="2636832">
                <a:moveTo>
                  <a:pt x="1318416" y="0"/>
                </a:moveTo>
                <a:lnTo>
                  <a:pt x="2636832" y="1318416"/>
                </a:lnTo>
                <a:lnTo>
                  <a:pt x="1318416" y="2636832"/>
                </a:lnTo>
                <a:lnTo>
                  <a:pt x="0" y="131841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816BC42-1FDC-BC8C-522A-F41AC598A61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58000" y="713790"/>
            <a:ext cx="2636832" cy="2636832"/>
          </a:xfrm>
          <a:custGeom>
            <a:avLst/>
            <a:gdLst>
              <a:gd name="connsiteX0" fmla="*/ 1318416 w 2636832"/>
              <a:gd name="connsiteY0" fmla="*/ 0 h 2636832"/>
              <a:gd name="connsiteX1" fmla="*/ 2636832 w 2636832"/>
              <a:gd name="connsiteY1" fmla="*/ 1318416 h 2636832"/>
              <a:gd name="connsiteX2" fmla="*/ 1318416 w 2636832"/>
              <a:gd name="connsiteY2" fmla="*/ 2636832 h 2636832"/>
              <a:gd name="connsiteX3" fmla="*/ 0 w 2636832"/>
              <a:gd name="connsiteY3" fmla="*/ 1318416 h 26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6832" h="2636832">
                <a:moveTo>
                  <a:pt x="1318416" y="0"/>
                </a:moveTo>
                <a:lnTo>
                  <a:pt x="2636832" y="1318416"/>
                </a:lnTo>
                <a:lnTo>
                  <a:pt x="1318416" y="2636832"/>
                </a:lnTo>
                <a:lnTo>
                  <a:pt x="0" y="131841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02F1A8F-A9EE-B98B-DCAA-0A901AF400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3535368"/>
            <a:ext cx="2636832" cy="2636832"/>
          </a:xfrm>
          <a:custGeom>
            <a:avLst/>
            <a:gdLst>
              <a:gd name="connsiteX0" fmla="*/ 1318416 w 2636832"/>
              <a:gd name="connsiteY0" fmla="*/ 0 h 2636832"/>
              <a:gd name="connsiteX1" fmla="*/ 2636832 w 2636832"/>
              <a:gd name="connsiteY1" fmla="*/ 1318416 h 2636832"/>
              <a:gd name="connsiteX2" fmla="*/ 1318416 w 2636832"/>
              <a:gd name="connsiteY2" fmla="*/ 2636832 h 2636832"/>
              <a:gd name="connsiteX3" fmla="*/ 0 w 2636832"/>
              <a:gd name="connsiteY3" fmla="*/ 1318416 h 26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6832" h="2636832">
                <a:moveTo>
                  <a:pt x="1318416" y="0"/>
                </a:moveTo>
                <a:lnTo>
                  <a:pt x="2636832" y="1318416"/>
                </a:lnTo>
                <a:lnTo>
                  <a:pt x="1318416" y="2636832"/>
                </a:lnTo>
                <a:lnTo>
                  <a:pt x="0" y="131841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7269F70-6C68-9CF9-39AF-1B7D1BCCF0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96782" y="685800"/>
            <a:ext cx="5486401" cy="5486401"/>
          </a:xfrm>
          <a:custGeom>
            <a:avLst/>
            <a:gdLst>
              <a:gd name="connsiteX0" fmla="*/ 2743201 w 5486401"/>
              <a:gd name="connsiteY0" fmla="*/ 0 h 5486401"/>
              <a:gd name="connsiteX1" fmla="*/ 5486401 w 5486401"/>
              <a:gd name="connsiteY1" fmla="*/ 2743201 h 5486401"/>
              <a:gd name="connsiteX2" fmla="*/ 2743201 w 5486401"/>
              <a:gd name="connsiteY2" fmla="*/ 5486401 h 5486401"/>
              <a:gd name="connsiteX3" fmla="*/ 0 w 5486401"/>
              <a:gd name="connsiteY3" fmla="*/ 2743201 h 548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6401" h="5486401">
                <a:moveTo>
                  <a:pt x="2743201" y="0"/>
                </a:moveTo>
                <a:lnTo>
                  <a:pt x="5486401" y="2743201"/>
                </a:lnTo>
                <a:lnTo>
                  <a:pt x="2743201" y="5486401"/>
                </a:lnTo>
                <a:lnTo>
                  <a:pt x="0" y="274320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8DD527E-324B-D0D1-3768-20E246340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B7254DF3-398D-AEEF-A78E-55924536F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60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E8885ED-2828-8BB6-7EDA-008C755526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7976" y="1392827"/>
            <a:ext cx="5948241" cy="3345885"/>
          </a:xfrm>
          <a:custGeom>
            <a:avLst/>
            <a:gdLst>
              <a:gd name="connsiteX0" fmla="*/ 0 w 5948241"/>
              <a:gd name="connsiteY0" fmla="*/ 0 h 3345885"/>
              <a:gd name="connsiteX1" fmla="*/ 5948241 w 5948241"/>
              <a:gd name="connsiteY1" fmla="*/ 0 h 3345885"/>
              <a:gd name="connsiteX2" fmla="*/ 5948241 w 5948241"/>
              <a:gd name="connsiteY2" fmla="*/ 3345885 h 3345885"/>
              <a:gd name="connsiteX3" fmla="*/ 0 w 5948241"/>
              <a:gd name="connsiteY3" fmla="*/ 3345885 h 334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8241" h="3345885">
                <a:moveTo>
                  <a:pt x="0" y="0"/>
                </a:moveTo>
                <a:lnTo>
                  <a:pt x="5948241" y="0"/>
                </a:lnTo>
                <a:lnTo>
                  <a:pt x="5948241" y="3345885"/>
                </a:lnTo>
                <a:lnTo>
                  <a:pt x="0" y="334588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82FFEB1-3B1F-2754-9C70-E4CEAFBD3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EC1D3B6-507C-155F-89C4-6AA059AE9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43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5A354E-C1B1-DDA4-5AA4-5C8461F6AD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64307" y="878157"/>
            <a:ext cx="3598236" cy="4797651"/>
          </a:xfrm>
          <a:custGeom>
            <a:avLst/>
            <a:gdLst>
              <a:gd name="connsiteX0" fmla="*/ 62033 w 3598236"/>
              <a:gd name="connsiteY0" fmla="*/ 0 h 4797651"/>
              <a:gd name="connsiteX1" fmla="*/ 3536202 w 3598236"/>
              <a:gd name="connsiteY1" fmla="*/ 0 h 4797651"/>
              <a:gd name="connsiteX2" fmla="*/ 3598236 w 3598236"/>
              <a:gd name="connsiteY2" fmla="*/ 62034 h 4797651"/>
              <a:gd name="connsiteX3" fmla="*/ 3598236 w 3598236"/>
              <a:gd name="connsiteY3" fmla="*/ 4735618 h 4797651"/>
              <a:gd name="connsiteX4" fmla="*/ 3536202 w 3598236"/>
              <a:gd name="connsiteY4" fmla="*/ 4797651 h 4797651"/>
              <a:gd name="connsiteX5" fmla="*/ 62033 w 3598236"/>
              <a:gd name="connsiteY5" fmla="*/ 4797651 h 4797651"/>
              <a:gd name="connsiteX6" fmla="*/ 0 w 3598236"/>
              <a:gd name="connsiteY6" fmla="*/ 4735618 h 4797651"/>
              <a:gd name="connsiteX7" fmla="*/ 0 w 3598236"/>
              <a:gd name="connsiteY7" fmla="*/ 62034 h 4797651"/>
              <a:gd name="connsiteX8" fmla="*/ 62033 w 3598236"/>
              <a:gd name="connsiteY8" fmla="*/ 0 h 479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98236" h="4797651">
                <a:moveTo>
                  <a:pt x="62033" y="0"/>
                </a:moveTo>
                <a:lnTo>
                  <a:pt x="3536202" y="0"/>
                </a:lnTo>
                <a:cubicBezTo>
                  <a:pt x="3570464" y="0"/>
                  <a:pt x="3598236" y="27773"/>
                  <a:pt x="3598236" y="62034"/>
                </a:cubicBezTo>
                <a:lnTo>
                  <a:pt x="3598236" y="4735618"/>
                </a:lnTo>
                <a:cubicBezTo>
                  <a:pt x="3598236" y="4769879"/>
                  <a:pt x="3570464" y="4797651"/>
                  <a:pt x="3536202" y="4797651"/>
                </a:cubicBezTo>
                <a:lnTo>
                  <a:pt x="62033" y="4797651"/>
                </a:lnTo>
                <a:cubicBezTo>
                  <a:pt x="27773" y="4797651"/>
                  <a:pt x="0" y="4769879"/>
                  <a:pt x="0" y="4735618"/>
                </a:cubicBezTo>
                <a:lnTo>
                  <a:pt x="0" y="62034"/>
                </a:lnTo>
                <a:cubicBezTo>
                  <a:pt x="0" y="27773"/>
                  <a:pt x="27773" y="0"/>
                  <a:pt x="6203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957922E-3BBC-023C-2DCB-7B6971A206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51A506D-BC91-0AE6-77D4-63472B1B4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79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063378C-F8F0-A5A5-396A-E4EE1E3931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36528" y="804885"/>
            <a:ext cx="2261983" cy="4789657"/>
          </a:xfrm>
          <a:custGeom>
            <a:avLst/>
            <a:gdLst>
              <a:gd name="connsiteX0" fmla="*/ 466382 w 2261983"/>
              <a:gd name="connsiteY0" fmla="*/ 0 h 4789657"/>
              <a:gd name="connsiteX1" fmla="*/ 502741 w 2261983"/>
              <a:gd name="connsiteY1" fmla="*/ 33455 h 4789657"/>
              <a:gd name="connsiteX2" fmla="*/ 505537 w 2261983"/>
              <a:gd name="connsiteY2" fmla="*/ 55758 h 4789657"/>
              <a:gd name="connsiteX3" fmla="*/ 620210 w 2261983"/>
              <a:gd name="connsiteY3" fmla="*/ 167276 h 4789657"/>
              <a:gd name="connsiteX4" fmla="*/ 687335 w 2261983"/>
              <a:gd name="connsiteY4" fmla="*/ 170063 h 4789657"/>
              <a:gd name="connsiteX5" fmla="*/ 1534793 w 2261983"/>
              <a:gd name="connsiteY5" fmla="*/ 170063 h 4789657"/>
              <a:gd name="connsiteX6" fmla="*/ 1601918 w 2261983"/>
              <a:gd name="connsiteY6" fmla="*/ 167276 h 4789657"/>
              <a:gd name="connsiteX7" fmla="*/ 1716591 w 2261983"/>
              <a:gd name="connsiteY7" fmla="*/ 64123 h 4789657"/>
              <a:gd name="connsiteX8" fmla="*/ 1719387 w 2261983"/>
              <a:gd name="connsiteY8" fmla="*/ 30668 h 4789657"/>
              <a:gd name="connsiteX9" fmla="*/ 1755747 w 2261983"/>
              <a:gd name="connsiteY9" fmla="*/ 0 h 4789657"/>
              <a:gd name="connsiteX10" fmla="*/ 1775325 w 2261983"/>
              <a:gd name="connsiteY10" fmla="*/ 0 h 4789657"/>
              <a:gd name="connsiteX11" fmla="*/ 1959919 w 2261983"/>
              <a:gd name="connsiteY11" fmla="*/ 2789 h 4789657"/>
              <a:gd name="connsiteX12" fmla="*/ 2038233 w 2261983"/>
              <a:gd name="connsiteY12" fmla="*/ 11152 h 4789657"/>
              <a:gd name="connsiteX13" fmla="*/ 2203248 w 2261983"/>
              <a:gd name="connsiteY13" fmla="*/ 200731 h 4789657"/>
              <a:gd name="connsiteX14" fmla="*/ 2211640 w 2261983"/>
              <a:gd name="connsiteY14" fmla="*/ 390310 h 4789657"/>
              <a:gd name="connsiteX15" fmla="*/ 2225624 w 2261983"/>
              <a:gd name="connsiteY15" fmla="*/ 1656028 h 4789657"/>
              <a:gd name="connsiteX16" fmla="*/ 2236811 w 2261983"/>
              <a:gd name="connsiteY16" fmla="*/ 2386465 h 4789657"/>
              <a:gd name="connsiteX17" fmla="*/ 2250796 w 2261983"/>
              <a:gd name="connsiteY17" fmla="*/ 3760912 h 4789657"/>
              <a:gd name="connsiteX18" fmla="*/ 2261983 w 2261983"/>
              <a:gd name="connsiteY18" fmla="*/ 4474621 h 4789657"/>
              <a:gd name="connsiteX19" fmla="*/ 2256389 w 2261983"/>
              <a:gd name="connsiteY19" fmla="*/ 4586139 h 4789657"/>
              <a:gd name="connsiteX20" fmla="*/ 2052217 w 2261983"/>
              <a:gd name="connsiteY20" fmla="*/ 4784081 h 4789657"/>
              <a:gd name="connsiteX21" fmla="*/ 1962717 w 2261983"/>
              <a:gd name="connsiteY21" fmla="*/ 4789657 h 4789657"/>
              <a:gd name="connsiteX22" fmla="*/ 278990 w 2261983"/>
              <a:gd name="connsiteY22" fmla="*/ 4781294 h 4789657"/>
              <a:gd name="connsiteX23" fmla="*/ 183895 w 2261983"/>
              <a:gd name="connsiteY23" fmla="*/ 4772930 h 4789657"/>
              <a:gd name="connsiteX24" fmla="*/ 2097 w 2261983"/>
              <a:gd name="connsiteY24" fmla="*/ 4549896 h 4789657"/>
              <a:gd name="connsiteX25" fmla="*/ 2097 w 2261983"/>
              <a:gd name="connsiteY25" fmla="*/ 4262740 h 4789657"/>
              <a:gd name="connsiteX26" fmla="*/ 10488 w 2261983"/>
              <a:gd name="connsiteY26" fmla="*/ 2247069 h 4789657"/>
              <a:gd name="connsiteX27" fmla="*/ 18879 w 2261983"/>
              <a:gd name="connsiteY27" fmla="*/ 284368 h 4789657"/>
              <a:gd name="connsiteX28" fmla="*/ 30067 w 2261983"/>
              <a:gd name="connsiteY28" fmla="*/ 170063 h 4789657"/>
              <a:gd name="connsiteX29" fmla="*/ 211864 w 2261983"/>
              <a:gd name="connsiteY29" fmla="*/ 5576 h 4789657"/>
              <a:gd name="connsiteX30" fmla="*/ 466382 w 2261983"/>
              <a:gd name="connsiteY30" fmla="*/ 0 h 478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261983" h="4789657">
                <a:moveTo>
                  <a:pt x="466382" y="0"/>
                </a:moveTo>
                <a:cubicBezTo>
                  <a:pt x="491554" y="0"/>
                  <a:pt x="499944" y="8364"/>
                  <a:pt x="502741" y="33455"/>
                </a:cubicBezTo>
                <a:cubicBezTo>
                  <a:pt x="505537" y="39031"/>
                  <a:pt x="505537" y="47395"/>
                  <a:pt x="505537" y="55758"/>
                </a:cubicBezTo>
                <a:cubicBezTo>
                  <a:pt x="513928" y="119881"/>
                  <a:pt x="555881" y="161700"/>
                  <a:pt x="620210" y="167276"/>
                </a:cubicBezTo>
                <a:cubicBezTo>
                  <a:pt x="642586" y="167276"/>
                  <a:pt x="664960" y="170063"/>
                  <a:pt x="687335" y="170063"/>
                </a:cubicBezTo>
                <a:cubicBezTo>
                  <a:pt x="969822" y="170063"/>
                  <a:pt x="1252307" y="170063"/>
                  <a:pt x="1534793" y="170063"/>
                </a:cubicBezTo>
                <a:cubicBezTo>
                  <a:pt x="1557167" y="170063"/>
                  <a:pt x="1579543" y="167276"/>
                  <a:pt x="1601918" y="167276"/>
                </a:cubicBezTo>
                <a:cubicBezTo>
                  <a:pt x="1663449" y="161700"/>
                  <a:pt x="1705404" y="125457"/>
                  <a:pt x="1716591" y="64123"/>
                </a:cubicBezTo>
                <a:cubicBezTo>
                  <a:pt x="1716591" y="52971"/>
                  <a:pt x="1719387" y="41819"/>
                  <a:pt x="1719387" y="30668"/>
                </a:cubicBezTo>
                <a:cubicBezTo>
                  <a:pt x="1724981" y="8364"/>
                  <a:pt x="1733371" y="2789"/>
                  <a:pt x="1755747" y="0"/>
                </a:cubicBezTo>
                <a:lnTo>
                  <a:pt x="1775325" y="0"/>
                </a:lnTo>
                <a:cubicBezTo>
                  <a:pt x="1836858" y="0"/>
                  <a:pt x="1898388" y="0"/>
                  <a:pt x="1959919" y="2789"/>
                </a:cubicBezTo>
                <a:cubicBezTo>
                  <a:pt x="1985091" y="2789"/>
                  <a:pt x="2013062" y="2789"/>
                  <a:pt x="2038233" y="11152"/>
                </a:cubicBezTo>
                <a:cubicBezTo>
                  <a:pt x="2130529" y="30668"/>
                  <a:pt x="2197654" y="108729"/>
                  <a:pt x="2203248" y="200731"/>
                </a:cubicBezTo>
                <a:cubicBezTo>
                  <a:pt x="2208843" y="264854"/>
                  <a:pt x="2208843" y="328976"/>
                  <a:pt x="2211640" y="390310"/>
                </a:cubicBezTo>
                <a:cubicBezTo>
                  <a:pt x="2214436" y="814075"/>
                  <a:pt x="2220030" y="1235052"/>
                  <a:pt x="2225624" y="1656028"/>
                </a:cubicBezTo>
                <a:cubicBezTo>
                  <a:pt x="2228420" y="1901366"/>
                  <a:pt x="2231217" y="2143916"/>
                  <a:pt x="2236811" y="2386465"/>
                </a:cubicBezTo>
                <a:cubicBezTo>
                  <a:pt x="2242405" y="2843685"/>
                  <a:pt x="2247998" y="3303692"/>
                  <a:pt x="2250796" y="3760912"/>
                </a:cubicBezTo>
                <a:cubicBezTo>
                  <a:pt x="2256389" y="3997886"/>
                  <a:pt x="2259187" y="4234860"/>
                  <a:pt x="2261983" y="4474621"/>
                </a:cubicBezTo>
                <a:cubicBezTo>
                  <a:pt x="2261983" y="4510865"/>
                  <a:pt x="2259187" y="4549896"/>
                  <a:pt x="2256389" y="4586139"/>
                </a:cubicBezTo>
                <a:cubicBezTo>
                  <a:pt x="2245203" y="4697656"/>
                  <a:pt x="2161295" y="4775718"/>
                  <a:pt x="2052217" y="4784081"/>
                </a:cubicBezTo>
                <a:cubicBezTo>
                  <a:pt x="2021451" y="4786870"/>
                  <a:pt x="1993482" y="4789657"/>
                  <a:pt x="1962717" y="4789657"/>
                </a:cubicBezTo>
                <a:cubicBezTo>
                  <a:pt x="1400542" y="4786870"/>
                  <a:pt x="841164" y="4784081"/>
                  <a:pt x="278990" y="4781294"/>
                </a:cubicBezTo>
                <a:cubicBezTo>
                  <a:pt x="248224" y="4781294"/>
                  <a:pt x="214662" y="4781294"/>
                  <a:pt x="183895" y="4772930"/>
                </a:cubicBezTo>
                <a:cubicBezTo>
                  <a:pt x="74817" y="4750626"/>
                  <a:pt x="2097" y="4661413"/>
                  <a:pt x="2097" y="4549896"/>
                </a:cubicBezTo>
                <a:cubicBezTo>
                  <a:pt x="-699" y="4452318"/>
                  <a:pt x="-699" y="4357529"/>
                  <a:pt x="2097" y="4262740"/>
                </a:cubicBezTo>
                <a:cubicBezTo>
                  <a:pt x="4895" y="3590849"/>
                  <a:pt x="7691" y="2918959"/>
                  <a:pt x="10488" y="2247069"/>
                </a:cubicBezTo>
                <a:cubicBezTo>
                  <a:pt x="13286" y="1591906"/>
                  <a:pt x="16082" y="939532"/>
                  <a:pt x="18879" y="284368"/>
                </a:cubicBezTo>
                <a:cubicBezTo>
                  <a:pt x="18879" y="245338"/>
                  <a:pt x="21676" y="206307"/>
                  <a:pt x="30067" y="170063"/>
                </a:cubicBezTo>
                <a:cubicBezTo>
                  <a:pt x="46848" y="80850"/>
                  <a:pt x="119567" y="11152"/>
                  <a:pt x="211864" y="5576"/>
                </a:cubicBezTo>
                <a:cubicBezTo>
                  <a:pt x="295771" y="0"/>
                  <a:pt x="379677" y="0"/>
                  <a:pt x="466382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0DA81AC-920D-89C4-BD9C-54B8C0251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516E5F1-BCE6-EA90-CFE8-33487A9A25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9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2765449-1807-3A60-683C-2A50B05F9C9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457103" y="0"/>
            <a:ext cx="8095813" cy="6858000"/>
          </a:xfrm>
          <a:custGeom>
            <a:avLst/>
            <a:gdLst>
              <a:gd name="connsiteX0" fmla="*/ 4047904 w 8095813"/>
              <a:gd name="connsiteY0" fmla="*/ 5607617 h 6858000"/>
              <a:gd name="connsiteX1" fmla="*/ 4977607 w 8095813"/>
              <a:gd name="connsiteY1" fmla="*/ 6858000 h 6858000"/>
              <a:gd name="connsiteX2" fmla="*/ 3118200 w 8095813"/>
              <a:gd name="connsiteY2" fmla="*/ 6858000 h 6858000"/>
              <a:gd name="connsiteX3" fmla="*/ 3119784 w 8095813"/>
              <a:gd name="connsiteY3" fmla="*/ 0 h 6858000"/>
              <a:gd name="connsiteX4" fmla="*/ 4976023 w 8095813"/>
              <a:gd name="connsiteY4" fmla="*/ 0 h 6858000"/>
              <a:gd name="connsiteX5" fmla="*/ 4047904 w 8095813"/>
              <a:gd name="connsiteY5" fmla="*/ 1248253 h 6858000"/>
              <a:gd name="connsiteX6" fmla="*/ 3166 w 8095813"/>
              <a:gd name="connsiteY6" fmla="*/ 0 h 6858000"/>
              <a:gd name="connsiteX7" fmla="*/ 2966624 w 8095813"/>
              <a:gd name="connsiteY7" fmla="*/ 0 h 6858000"/>
              <a:gd name="connsiteX8" fmla="*/ 4047904 w 8095813"/>
              <a:gd name="connsiteY8" fmla="*/ 1454243 h 6858000"/>
              <a:gd name="connsiteX9" fmla="*/ 5129186 w 8095813"/>
              <a:gd name="connsiteY9" fmla="*/ 0 h 6858000"/>
              <a:gd name="connsiteX10" fmla="*/ 8092641 w 8095813"/>
              <a:gd name="connsiteY10" fmla="*/ 0 h 6858000"/>
              <a:gd name="connsiteX11" fmla="*/ 5544647 w 8095813"/>
              <a:gd name="connsiteY11" fmla="*/ 3426867 h 6858000"/>
              <a:gd name="connsiteX12" fmla="*/ 8095813 w 8095813"/>
              <a:gd name="connsiteY12" fmla="*/ 6858000 h 6858000"/>
              <a:gd name="connsiteX13" fmla="*/ 5132352 w 8095813"/>
              <a:gd name="connsiteY13" fmla="*/ 6858000 h 6858000"/>
              <a:gd name="connsiteX14" fmla="*/ 4047903 w 8095813"/>
              <a:gd name="connsiteY14" fmla="*/ 5399494 h 6858000"/>
              <a:gd name="connsiteX15" fmla="*/ 2963455 w 8095813"/>
              <a:gd name="connsiteY15" fmla="*/ 6858000 h 6858000"/>
              <a:gd name="connsiteX16" fmla="*/ 0 w 8095813"/>
              <a:gd name="connsiteY16" fmla="*/ 6858000 h 6858000"/>
              <a:gd name="connsiteX17" fmla="*/ 2551163 w 8095813"/>
              <a:gd name="connsiteY17" fmla="*/ 34268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095813" h="6858000">
                <a:moveTo>
                  <a:pt x="4047904" y="5607617"/>
                </a:moveTo>
                <a:lnTo>
                  <a:pt x="4977607" y="6858000"/>
                </a:lnTo>
                <a:lnTo>
                  <a:pt x="3118200" y="6858000"/>
                </a:lnTo>
                <a:close/>
                <a:moveTo>
                  <a:pt x="3119784" y="0"/>
                </a:moveTo>
                <a:lnTo>
                  <a:pt x="4976023" y="0"/>
                </a:lnTo>
                <a:lnTo>
                  <a:pt x="4047904" y="1248253"/>
                </a:lnTo>
                <a:close/>
                <a:moveTo>
                  <a:pt x="3166" y="0"/>
                </a:moveTo>
                <a:lnTo>
                  <a:pt x="2966624" y="0"/>
                </a:lnTo>
                <a:lnTo>
                  <a:pt x="4047904" y="1454243"/>
                </a:lnTo>
                <a:lnTo>
                  <a:pt x="5129186" y="0"/>
                </a:lnTo>
                <a:lnTo>
                  <a:pt x="8092641" y="0"/>
                </a:lnTo>
                <a:lnTo>
                  <a:pt x="5544647" y="3426867"/>
                </a:lnTo>
                <a:lnTo>
                  <a:pt x="8095813" y="6858000"/>
                </a:lnTo>
                <a:lnTo>
                  <a:pt x="5132352" y="6858000"/>
                </a:lnTo>
                <a:lnTo>
                  <a:pt x="4047903" y="5399494"/>
                </a:lnTo>
                <a:lnTo>
                  <a:pt x="2963455" y="6858000"/>
                </a:lnTo>
                <a:lnTo>
                  <a:pt x="0" y="6858000"/>
                </a:lnTo>
                <a:lnTo>
                  <a:pt x="2551163" y="342687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algn="ctr"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CCA998D-2B50-B095-2905-15A011972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21443649-6B0F-36B1-0A36-E412ED138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75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CA3DEA-737B-5999-403B-28A24F838B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43598" y="0"/>
            <a:ext cx="6248401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49479F4-F50B-A720-01CC-E683499EF1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8DDDA95-6516-80E5-0F69-6B9E7EEF4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60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E36F4AC-9E19-ED24-D08F-5ABD1147BC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3842657"/>
          </a:xfrm>
          <a:custGeom>
            <a:avLst/>
            <a:gdLst>
              <a:gd name="connsiteX0" fmla="*/ 0 w 12192000"/>
              <a:gd name="connsiteY0" fmla="*/ 0 h 3842657"/>
              <a:gd name="connsiteX1" fmla="*/ 12192000 w 12192000"/>
              <a:gd name="connsiteY1" fmla="*/ 0 h 3842657"/>
              <a:gd name="connsiteX2" fmla="*/ 12192000 w 12192000"/>
              <a:gd name="connsiteY2" fmla="*/ 3842657 h 3842657"/>
              <a:gd name="connsiteX3" fmla="*/ 1723969 w 12192000"/>
              <a:gd name="connsiteY3" fmla="*/ 3842657 h 3842657"/>
              <a:gd name="connsiteX4" fmla="*/ 0 w 12192000"/>
              <a:gd name="connsiteY4" fmla="*/ 1197396 h 384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842657">
                <a:moveTo>
                  <a:pt x="0" y="0"/>
                </a:moveTo>
                <a:lnTo>
                  <a:pt x="12192000" y="0"/>
                </a:lnTo>
                <a:lnTo>
                  <a:pt x="12192000" y="3842657"/>
                </a:lnTo>
                <a:lnTo>
                  <a:pt x="1723969" y="3842657"/>
                </a:lnTo>
                <a:lnTo>
                  <a:pt x="0" y="119739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EA9E1E1-2BCB-CAFF-CA40-6C65CCD9D1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278BBE9-85A4-C91E-6D5F-2A8C1A6913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52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CA3DEA-737B-5999-403B-28A24F838B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62799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1520DEC-96EA-9EC1-6098-D7ABEBD3D6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E088D43-98F2-CC04-BA3B-7ECDC8F11E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749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748C08-1600-83B8-2939-7240ABEDE0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67432" y="685802"/>
            <a:ext cx="5486479" cy="5486398"/>
          </a:xfrm>
          <a:custGeom>
            <a:avLst/>
            <a:gdLst>
              <a:gd name="connsiteX0" fmla="*/ 4425616 w 5486479"/>
              <a:gd name="connsiteY0" fmla="*/ 584435 h 5486398"/>
              <a:gd name="connsiteX1" fmla="*/ 5486479 w 5486479"/>
              <a:gd name="connsiteY1" fmla="*/ 584435 h 5486398"/>
              <a:gd name="connsiteX2" fmla="*/ 5486479 w 5486479"/>
              <a:gd name="connsiteY2" fmla="*/ 5486398 h 5486398"/>
              <a:gd name="connsiteX3" fmla="*/ 4425616 w 5486479"/>
              <a:gd name="connsiteY3" fmla="*/ 5486398 h 5486398"/>
              <a:gd name="connsiteX4" fmla="*/ 2212808 w 5486479"/>
              <a:gd name="connsiteY4" fmla="*/ 432766 h 5486398"/>
              <a:gd name="connsiteX5" fmla="*/ 3273671 w 5486479"/>
              <a:gd name="connsiteY5" fmla="*/ 432766 h 5486398"/>
              <a:gd name="connsiteX6" fmla="*/ 3273671 w 5486479"/>
              <a:gd name="connsiteY6" fmla="*/ 5452021 h 5486398"/>
              <a:gd name="connsiteX7" fmla="*/ 2212808 w 5486479"/>
              <a:gd name="connsiteY7" fmla="*/ 5452021 h 5486398"/>
              <a:gd name="connsiteX8" fmla="*/ 0 w 5486479"/>
              <a:gd name="connsiteY8" fmla="*/ 266433 h 5486398"/>
              <a:gd name="connsiteX9" fmla="*/ 1060863 w 5486479"/>
              <a:gd name="connsiteY9" fmla="*/ 266433 h 5486398"/>
              <a:gd name="connsiteX10" fmla="*/ 1060863 w 5486479"/>
              <a:gd name="connsiteY10" fmla="*/ 5105034 h 5486398"/>
              <a:gd name="connsiteX11" fmla="*/ 0 w 5486479"/>
              <a:gd name="connsiteY11" fmla="*/ 5105034 h 5486398"/>
              <a:gd name="connsiteX12" fmla="*/ 3319212 w 5486479"/>
              <a:gd name="connsiteY12" fmla="*/ 140548 h 5486398"/>
              <a:gd name="connsiteX13" fmla="*/ 4380075 w 5486479"/>
              <a:gd name="connsiteY13" fmla="*/ 140548 h 5486398"/>
              <a:gd name="connsiteX14" fmla="*/ 4380075 w 5486479"/>
              <a:gd name="connsiteY14" fmla="*/ 5070654 h 5486398"/>
              <a:gd name="connsiteX15" fmla="*/ 3319212 w 5486479"/>
              <a:gd name="connsiteY15" fmla="*/ 5070654 h 5486398"/>
              <a:gd name="connsiteX16" fmla="*/ 1106404 w 5486479"/>
              <a:gd name="connsiteY16" fmla="*/ 0 h 5486398"/>
              <a:gd name="connsiteX17" fmla="*/ 2167267 w 5486479"/>
              <a:gd name="connsiteY17" fmla="*/ 0 h 5486398"/>
              <a:gd name="connsiteX18" fmla="*/ 2167267 w 5486479"/>
              <a:gd name="connsiteY18" fmla="*/ 5357479 h 5486398"/>
              <a:gd name="connsiteX19" fmla="*/ 1106404 w 5486479"/>
              <a:gd name="connsiteY19" fmla="*/ 5357479 h 548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486479" h="5486398">
                <a:moveTo>
                  <a:pt x="4425616" y="584435"/>
                </a:moveTo>
                <a:lnTo>
                  <a:pt x="5486479" y="584435"/>
                </a:lnTo>
                <a:lnTo>
                  <a:pt x="5486479" y="5486398"/>
                </a:lnTo>
                <a:lnTo>
                  <a:pt x="4425616" y="5486398"/>
                </a:lnTo>
                <a:close/>
                <a:moveTo>
                  <a:pt x="2212808" y="432766"/>
                </a:moveTo>
                <a:lnTo>
                  <a:pt x="3273671" y="432766"/>
                </a:lnTo>
                <a:lnTo>
                  <a:pt x="3273671" y="5452021"/>
                </a:lnTo>
                <a:lnTo>
                  <a:pt x="2212808" y="5452021"/>
                </a:lnTo>
                <a:close/>
                <a:moveTo>
                  <a:pt x="0" y="266433"/>
                </a:moveTo>
                <a:lnTo>
                  <a:pt x="1060863" y="266433"/>
                </a:lnTo>
                <a:lnTo>
                  <a:pt x="1060863" y="5105034"/>
                </a:lnTo>
                <a:lnTo>
                  <a:pt x="0" y="5105034"/>
                </a:lnTo>
                <a:close/>
                <a:moveTo>
                  <a:pt x="3319212" y="140548"/>
                </a:moveTo>
                <a:lnTo>
                  <a:pt x="4380075" y="140548"/>
                </a:lnTo>
                <a:lnTo>
                  <a:pt x="4380075" y="5070654"/>
                </a:lnTo>
                <a:lnTo>
                  <a:pt x="3319212" y="5070654"/>
                </a:lnTo>
                <a:close/>
                <a:moveTo>
                  <a:pt x="1106404" y="0"/>
                </a:moveTo>
                <a:lnTo>
                  <a:pt x="2167267" y="0"/>
                </a:lnTo>
                <a:lnTo>
                  <a:pt x="2167267" y="5357479"/>
                </a:lnTo>
                <a:lnTo>
                  <a:pt x="1106404" y="535747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13AD0-7137-A2D7-D3D8-92FAA1F6AF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913C5B3-388F-0DDE-7DA3-3EF6E410B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0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94351A5-E183-0D82-6AAE-5C6AB9490F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805541" y="0"/>
            <a:ext cx="8877580" cy="6858000"/>
          </a:xfrm>
          <a:custGeom>
            <a:avLst/>
            <a:gdLst>
              <a:gd name="connsiteX0" fmla="*/ 0 w 8877580"/>
              <a:gd name="connsiteY0" fmla="*/ 0 h 6858000"/>
              <a:gd name="connsiteX1" fmla="*/ 3236756 w 8877580"/>
              <a:gd name="connsiteY1" fmla="*/ 0 h 6858000"/>
              <a:gd name="connsiteX2" fmla="*/ 4438790 w 8877580"/>
              <a:gd name="connsiteY2" fmla="*/ 1469955 h 6858000"/>
              <a:gd name="connsiteX3" fmla="*/ 5640825 w 8877580"/>
              <a:gd name="connsiteY3" fmla="*/ 0 h 6858000"/>
              <a:gd name="connsiteX4" fmla="*/ 8877577 w 8877580"/>
              <a:gd name="connsiteY4" fmla="*/ 0 h 6858000"/>
              <a:gd name="connsiteX5" fmla="*/ 6073565 w 8877580"/>
              <a:gd name="connsiteY5" fmla="*/ 3428998 h 6858000"/>
              <a:gd name="connsiteX6" fmla="*/ 8877580 w 8877580"/>
              <a:gd name="connsiteY6" fmla="*/ 6858000 h 6858000"/>
              <a:gd name="connsiteX7" fmla="*/ 5640822 w 8877580"/>
              <a:gd name="connsiteY7" fmla="*/ 6858000 h 6858000"/>
              <a:gd name="connsiteX8" fmla="*/ 4438788 w 8877580"/>
              <a:gd name="connsiteY8" fmla="*/ 5388044 h 6858000"/>
              <a:gd name="connsiteX9" fmla="*/ 3236756 w 8877580"/>
              <a:gd name="connsiteY9" fmla="*/ 6858000 h 6858000"/>
              <a:gd name="connsiteX10" fmla="*/ 3 w 8877580"/>
              <a:gd name="connsiteY10" fmla="*/ 6858000 h 6858000"/>
              <a:gd name="connsiteX11" fmla="*/ 2804015 w 8877580"/>
              <a:gd name="connsiteY11" fmla="*/ 34290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77580" h="6858000">
                <a:moveTo>
                  <a:pt x="0" y="0"/>
                </a:moveTo>
                <a:lnTo>
                  <a:pt x="3236756" y="0"/>
                </a:lnTo>
                <a:lnTo>
                  <a:pt x="4438790" y="1469955"/>
                </a:lnTo>
                <a:lnTo>
                  <a:pt x="5640825" y="0"/>
                </a:lnTo>
                <a:lnTo>
                  <a:pt x="8877577" y="0"/>
                </a:lnTo>
                <a:lnTo>
                  <a:pt x="6073565" y="3428998"/>
                </a:lnTo>
                <a:lnTo>
                  <a:pt x="8877580" y="6858000"/>
                </a:lnTo>
                <a:lnTo>
                  <a:pt x="5640822" y="6858000"/>
                </a:lnTo>
                <a:lnTo>
                  <a:pt x="4438788" y="5388044"/>
                </a:lnTo>
                <a:lnTo>
                  <a:pt x="3236756" y="6858000"/>
                </a:lnTo>
                <a:lnTo>
                  <a:pt x="3" y="6858000"/>
                </a:lnTo>
                <a:lnTo>
                  <a:pt x="2804015" y="342900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E1223-8B34-D4E9-0C87-1764BACDBF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FC67F1E-5681-B612-554C-560CD6805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50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A5E48B4-CC39-9894-AEBD-6C6C78B04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7659920E-8F8C-F3E4-90BC-D21FD8799E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569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813" r:id="rId20"/>
    <p:sldLayoutId id="2147483668" r:id="rId21"/>
    <p:sldLayoutId id="2147483669" r:id="rId22"/>
    <p:sldLayoutId id="2147483670" r:id="rId23"/>
    <p:sldLayoutId id="2147483671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814" r:id="rId30"/>
    <p:sldLayoutId id="2147483815" r:id="rId31"/>
    <p:sldLayoutId id="2147483816" r:id="rId32"/>
    <p:sldLayoutId id="2147483817" r:id="rId33"/>
    <p:sldLayoutId id="2147483818" r:id="rId34"/>
    <p:sldLayoutId id="2147483819" r:id="rId35"/>
    <p:sldLayoutId id="2147483820" r:id="rId36"/>
    <p:sldLayoutId id="2147483821" r:id="rId37"/>
    <p:sldLayoutId id="2147483822" r:id="rId38"/>
    <p:sldLayoutId id="2147483823" r:id="rId39"/>
    <p:sldLayoutId id="2147483824" r:id="rId40"/>
    <p:sldLayoutId id="2147483825" r:id="rId41"/>
    <p:sldLayoutId id="2147483826" r:id="rId42"/>
    <p:sldLayoutId id="2147483827" r:id="rId43"/>
    <p:sldLayoutId id="2147483828" r:id="rId44"/>
    <p:sldLayoutId id="2147483959" r:id="rId45"/>
    <p:sldLayoutId id="2147483829" r:id="rId46"/>
    <p:sldLayoutId id="2147483830" r:id="rId47"/>
    <p:sldLayoutId id="2147483831" r:id="rId48"/>
    <p:sldLayoutId id="2147483832" r:id="rId49"/>
    <p:sldLayoutId id="2147483833" r:id="rId50"/>
    <p:sldLayoutId id="2147483834" r:id="rId51"/>
    <p:sldLayoutId id="2147483835" r:id="rId52"/>
    <p:sldLayoutId id="2147483836" r:id="rId53"/>
    <p:sldLayoutId id="2147483837" r:id="rId54"/>
    <p:sldLayoutId id="2147483838" r:id="rId55"/>
    <p:sldLayoutId id="2147483839" r:id="rId56"/>
    <p:sldLayoutId id="2147483840" r:id="rId57"/>
    <p:sldLayoutId id="2147483841" r:id="rId58"/>
    <p:sldLayoutId id="2147483842" r:id="rId59"/>
    <p:sldLayoutId id="2147483843" r:id="rId60"/>
    <p:sldLayoutId id="2147483846" r:id="rId61"/>
    <p:sldLayoutId id="2147483847" r:id="rId62"/>
    <p:sldLayoutId id="2147483848" r:id="rId63"/>
    <p:sldLayoutId id="2147483849" r:id="rId64"/>
    <p:sldLayoutId id="2147483850" r:id="rId65"/>
    <p:sldLayoutId id="2147483851" r:id="rId66"/>
    <p:sldLayoutId id="2147483852" r:id="rId67"/>
    <p:sldLayoutId id="2147483853" r:id="rId68"/>
    <p:sldLayoutId id="2147483854" r:id="rId69"/>
    <p:sldLayoutId id="2147483855" r:id="rId70"/>
    <p:sldLayoutId id="2147483856" r:id="rId71"/>
    <p:sldLayoutId id="2147483857" r:id="rId72"/>
    <p:sldLayoutId id="2147483858" r:id="rId73"/>
    <p:sldLayoutId id="2147483859" r:id="rId74"/>
    <p:sldLayoutId id="2147483860" r:id="rId75"/>
    <p:sldLayoutId id="2147483861" r:id="rId7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C72_309973AC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microsoft.com/office/2018/10/relationships/comments" Target="../comments/modernComment_C73_6B181320.xm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JohnH@BPSconsultant.com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loaltoonline.com/author/sherry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1A7C3-BACF-5C3A-EBBD-DB4D27423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road with palm trees and mountains in the background with Zion National Park in the background&#10;&#10;Description automatically generated">
            <a:extLst>
              <a:ext uri="{FF2B5EF4-FFF2-40B4-BE49-F238E27FC236}">
                <a16:creationId xmlns:a16="http://schemas.microsoft.com/office/drawing/2014/main" id="{993F5F6B-F2EC-195E-7C4B-B8242D0745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8" t="3757" r="-5533" b="-3757"/>
          <a:stretch/>
        </p:blipFill>
        <p:spPr>
          <a:xfrm>
            <a:off x="5964551" y="-123602"/>
            <a:ext cx="6858781" cy="7301017"/>
          </a:xfr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A5FEE5E-4847-688B-72EB-D15127C5B72C}"/>
              </a:ext>
            </a:extLst>
          </p:cNvPr>
          <p:cNvSpPr txBox="1"/>
          <p:nvPr/>
        </p:nvSpPr>
        <p:spPr>
          <a:xfrm>
            <a:off x="733200" y="385584"/>
            <a:ext cx="4940399" cy="16312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SDC 200, 300, 900 &amp; 1600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544DBF4-9678-18EB-CB0A-2A34BEA46EAD}"/>
              </a:ext>
            </a:extLst>
          </p:cNvPr>
          <p:cNvSpPr txBox="1"/>
          <p:nvPr/>
        </p:nvSpPr>
        <p:spPr>
          <a:xfrm>
            <a:off x="762000" y="3440272"/>
            <a:ext cx="5334000" cy="152862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Sharla Riead, Chair of SDC 200</a:t>
            </a:r>
            <a:b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Gayathri Vijayakumar, Chair of SDC 300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John Hensley, Chair of SDC 900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Anna Kelly, Chair of SDC 1600</a:t>
            </a:r>
            <a:endParaRPr lang="en-US" sz="1400" i="1" dirty="0">
              <a:solidFill>
                <a:schemeClr val="tx2">
                  <a:lumMod val="75000"/>
                  <a:lumOff val="2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A146D9C-C682-1653-7965-0006A72394CB}"/>
              </a:ext>
            </a:extLst>
          </p:cNvPr>
          <p:cNvCxnSpPr>
            <a:cxnSpLocks/>
          </p:cNvCxnSpPr>
          <p:nvPr/>
        </p:nvCxnSpPr>
        <p:spPr>
          <a:xfrm>
            <a:off x="762000" y="3355976"/>
            <a:ext cx="761999" cy="0"/>
          </a:xfrm>
          <a:prstGeom prst="line">
            <a:avLst/>
          </a:prstGeom>
          <a:ln w="53975">
            <a:solidFill>
              <a:srgbClr val="002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iamond 14">
            <a:extLst>
              <a:ext uri="{FF2B5EF4-FFF2-40B4-BE49-F238E27FC236}">
                <a16:creationId xmlns:a16="http://schemas.microsoft.com/office/drawing/2014/main" id="{CAD1E0EB-B98E-8FD0-DA88-D0A5334DB92A}"/>
              </a:ext>
            </a:extLst>
          </p:cNvPr>
          <p:cNvSpPr/>
          <p:nvPr/>
        </p:nvSpPr>
        <p:spPr>
          <a:xfrm>
            <a:off x="-1061088" y="0"/>
            <a:ext cx="1690176" cy="1656000"/>
          </a:xfrm>
          <a:prstGeom prst="diamond">
            <a:avLst/>
          </a:prstGeom>
          <a:gradFill>
            <a:gsLst>
              <a:gs pos="0">
                <a:srgbClr val="5EB3E4"/>
              </a:gs>
              <a:gs pos="83000">
                <a:srgbClr val="002665"/>
              </a:gs>
            </a:gsLst>
            <a:lin ang="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600"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D079A53-446F-368E-20BE-5240E5E1A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001" y="5245343"/>
            <a:ext cx="4202597" cy="12007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345C91A-4F8B-F461-FA81-F0B408446BED}"/>
              </a:ext>
            </a:extLst>
          </p:cNvPr>
          <p:cNvSpPr txBox="1"/>
          <p:nvPr/>
        </p:nvSpPr>
        <p:spPr>
          <a:xfrm>
            <a:off x="698400" y="2366784"/>
            <a:ext cx="4940399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400" dirty="0">
                <a:solidFill>
                  <a:srgbClr val="002665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An Overview of the Standards Development Committees (SDC)</a:t>
            </a:r>
          </a:p>
        </p:txBody>
      </p:sp>
    </p:spTree>
    <p:extLst>
      <p:ext uri="{BB962C8B-B14F-4D97-AF65-F5344CB8AC3E}">
        <p14:creationId xmlns:p14="http://schemas.microsoft.com/office/powerpoint/2010/main" val="397180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289130-14C5-CB39-DDE4-7141174A1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6B0344-E4B9-69CC-9168-6C3366D5D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90" y="452732"/>
            <a:ext cx="4448796" cy="5915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78F9C7-8DBD-4B23-6980-6DF041253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865" y="1640268"/>
            <a:ext cx="6929718" cy="28027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3F4104-EFCE-D23D-D55A-17583E4B5D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904"/>
          <a:stretch/>
        </p:blipFill>
        <p:spPr>
          <a:xfrm>
            <a:off x="7141046" y="4440179"/>
            <a:ext cx="4904400" cy="24178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1F73F5-D76B-0D43-B9FE-66D734D5B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0704" y="46478"/>
            <a:ext cx="7020701" cy="163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8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758AF-75DA-EECB-CADA-55AB942E4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94F21-CA0A-FC3D-68AF-C7F5D7EAA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688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t>11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CAA966-9126-98F6-2BFF-8FF1D53E7B64}"/>
              </a:ext>
            </a:extLst>
          </p:cNvPr>
          <p:cNvSpPr txBox="1"/>
          <p:nvPr/>
        </p:nvSpPr>
        <p:spPr>
          <a:xfrm>
            <a:off x="733200" y="385584"/>
            <a:ext cx="9161298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Developing ANSI 301-2022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E9181D-D76C-FAF4-6454-E5C8CC74A8D1}"/>
              </a:ext>
            </a:extLst>
          </p:cNvPr>
          <p:cNvSpPr txBox="1"/>
          <p:nvPr/>
        </p:nvSpPr>
        <p:spPr>
          <a:xfrm>
            <a:off x="3437584" y="1776384"/>
            <a:ext cx="1427466" cy="34676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Addendum A</a:t>
            </a: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Addendum B</a:t>
            </a: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Addendum C</a:t>
            </a: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Addendum D</a:t>
            </a: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8" descr="ANSI/RESNET/ICC 301-2019 - 9781609838805 | Contractor Resource">
            <a:extLst>
              <a:ext uri="{FF2B5EF4-FFF2-40B4-BE49-F238E27FC236}">
                <a16:creationId xmlns:a16="http://schemas.microsoft.com/office/drawing/2014/main" id="{BF972FC7-8ABC-0F61-6BA1-DD296E7F3F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9" r="9868"/>
          <a:stretch/>
        </p:blipFill>
        <p:spPr bwMode="auto">
          <a:xfrm>
            <a:off x="69011" y="1490569"/>
            <a:ext cx="2782537" cy="349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639453-1DD8-02A4-E53A-DC3C118E3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50"/>
          <a:stretch/>
        </p:blipFill>
        <p:spPr bwMode="auto">
          <a:xfrm>
            <a:off x="7698054" y="1490569"/>
            <a:ext cx="2902081" cy="36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us Sign 3">
            <a:extLst>
              <a:ext uri="{FF2B5EF4-FFF2-40B4-BE49-F238E27FC236}">
                <a16:creationId xmlns:a16="http://schemas.microsoft.com/office/drawing/2014/main" id="{4323F995-F229-ABFB-2B00-A2F1B5B2C57D}"/>
              </a:ext>
            </a:extLst>
          </p:cNvPr>
          <p:cNvSpPr/>
          <p:nvPr/>
        </p:nvSpPr>
        <p:spPr>
          <a:xfrm>
            <a:off x="2757337" y="2725234"/>
            <a:ext cx="630657" cy="703766"/>
          </a:xfrm>
          <a:prstGeom prst="mathPl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Equals 5">
            <a:extLst>
              <a:ext uri="{FF2B5EF4-FFF2-40B4-BE49-F238E27FC236}">
                <a16:creationId xmlns:a16="http://schemas.microsoft.com/office/drawing/2014/main" id="{AA026685-4637-F0C4-6D02-EEFACB6E68DB}"/>
              </a:ext>
            </a:extLst>
          </p:cNvPr>
          <p:cNvSpPr/>
          <p:nvPr/>
        </p:nvSpPr>
        <p:spPr>
          <a:xfrm>
            <a:off x="6740627" y="2778061"/>
            <a:ext cx="729947" cy="598112"/>
          </a:xfrm>
          <a:prstGeom prst="mathEqua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4E81E0-019F-3359-A80C-037086CBBF14}"/>
              </a:ext>
            </a:extLst>
          </p:cNvPr>
          <p:cNvSpPr txBox="1"/>
          <p:nvPr/>
        </p:nvSpPr>
        <p:spPr>
          <a:xfrm>
            <a:off x="5382267" y="2110690"/>
            <a:ext cx="1677462" cy="26366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Interpretations</a:t>
            </a: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New changes</a:t>
            </a: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Public Comments</a:t>
            </a: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16353FC3-430B-12FD-1D0C-93EE4ED3D788}"/>
              </a:ext>
            </a:extLst>
          </p:cNvPr>
          <p:cNvSpPr/>
          <p:nvPr/>
        </p:nvSpPr>
        <p:spPr>
          <a:xfrm>
            <a:off x="4689431" y="2725234"/>
            <a:ext cx="630657" cy="703766"/>
          </a:xfrm>
          <a:prstGeom prst="mathPl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7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  <p:bldP spid="6" grpId="0" animBg="1"/>
      <p:bldP spid="8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ECCB7-DBC8-6CC9-7584-04461A559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9150E4-DA55-9606-17C1-404C368C3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688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2A98DF-3799-B9B3-3506-3BBDD55A00DA}"/>
              </a:ext>
            </a:extLst>
          </p:cNvPr>
          <p:cNvSpPr txBox="1"/>
          <p:nvPr/>
        </p:nvSpPr>
        <p:spPr>
          <a:xfrm>
            <a:off x="733200" y="385584"/>
            <a:ext cx="11030908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RESNET Adopts ANSI 301-2022 in July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E6D11A-7AEF-57EC-040B-6D268B4C0B92}"/>
              </a:ext>
            </a:extLst>
          </p:cNvPr>
          <p:cNvSpPr txBox="1"/>
          <p:nvPr/>
        </p:nvSpPr>
        <p:spPr>
          <a:xfrm>
            <a:off x="4059647" y="2013776"/>
            <a:ext cx="1427466" cy="411394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Addendum A</a:t>
            </a: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Addendum B</a:t>
            </a: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Addendum C</a:t>
            </a: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Addendum D ?</a:t>
            </a: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Addendum E</a:t>
            </a: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74C1CB-7246-B4DA-001C-BEAC222DC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50"/>
          <a:stretch/>
        </p:blipFill>
        <p:spPr bwMode="auto">
          <a:xfrm>
            <a:off x="398783" y="1859845"/>
            <a:ext cx="2902081" cy="36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us Sign 3">
            <a:extLst>
              <a:ext uri="{FF2B5EF4-FFF2-40B4-BE49-F238E27FC236}">
                <a16:creationId xmlns:a16="http://schemas.microsoft.com/office/drawing/2014/main" id="{EE9629AC-1CB6-65F6-14FF-669518852A6F}"/>
              </a:ext>
            </a:extLst>
          </p:cNvPr>
          <p:cNvSpPr/>
          <p:nvPr/>
        </p:nvSpPr>
        <p:spPr>
          <a:xfrm>
            <a:off x="3321184" y="3008367"/>
            <a:ext cx="630657" cy="703766"/>
          </a:xfrm>
          <a:prstGeom prst="mathPl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3B69D1-FAF9-7843-EB5E-3C1B246B6210}"/>
              </a:ext>
            </a:extLst>
          </p:cNvPr>
          <p:cNvSpPr txBox="1"/>
          <p:nvPr/>
        </p:nvSpPr>
        <p:spPr>
          <a:xfrm>
            <a:off x="6457696" y="2903667"/>
            <a:ext cx="1098257" cy="152862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MINHERS 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Addenda</a:t>
            </a: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9572EFF5-80D9-F16F-FAD8-61442EA7A9AA}"/>
              </a:ext>
            </a:extLst>
          </p:cNvPr>
          <p:cNvSpPr/>
          <p:nvPr/>
        </p:nvSpPr>
        <p:spPr>
          <a:xfrm>
            <a:off x="5472160" y="2990592"/>
            <a:ext cx="630657" cy="703766"/>
          </a:xfrm>
          <a:prstGeom prst="mathPl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4" descr="ANSI/RESNET/ICC 380-2022 Standard for Testing Airtightness of Building ...">
            <a:extLst>
              <a:ext uri="{FF2B5EF4-FFF2-40B4-BE49-F238E27FC236}">
                <a16:creationId xmlns:a16="http://schemas.microsoft.com/office/drawing/2014/main" id="{08DA2D6E-A664-A3E9-3A60-B4721D0BB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80"/>
          <a:stretch/>
        </p:blipFill>
        <p:spPr bwMode="auto">
          <a:xfrm>
            <a:off x="8733808" y="1853867"/>
            <a:ext cx="2944000" cy="371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us Sign 4">
            <a:extLst>
              <a:ext uri="{FF2B5EF4-FFF2-40B4-BE49-F238E27FC236}">
                <a16:creationId xmlns:a16="http://schemas.microsoft.com/office/drawing/2014/main" id="{4E25B89E-F2F4-D667-AA8D-F3BE7CE4DFAB}"/>
              </a:ext>
            </a:extLst>
          </p:cNvPr>
          <p:cNvSpPr/>
          <p:nvPr/>
        </p:nvSpPr>
        <p:spPr>
          <a:xfrm>
            <a:off x="7717792" y="3008202"/>
            <a:ext cx="630657" cy="703766"/>
          </a:xfrm>
          <a:prstGeom prst="mathPl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0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  <p:bldP spid="8" grpId="0"/>
      <p:bldP spid="10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FE49A-31F0-7974-A28F-96DCFD2EC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688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t>13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21FBD-24EA-1692-9F3E-B34956C58F5C}"/>
              </a:ext>
            </a:extLst>
          </p:cNvPr>
          <p:cNvSpPr txBox="1"/>
          <p:nvPr/>
        </p:nvSpPr>
        <p:spPr>
          <a:xfrm>
            <a:off x="733200" y="385584"/>
            <a:ext cx="9161298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Changes in ANSI 301-2022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AC75D6-FBFE-A9C0-05F0-E922B27B1353}"/>
              </a:ext>
            </a:extLst>
          </p:cNvPr>
          <p:cNvSpPr txBox="1"/>
          <p:nvPr/>
        </p:nvSpPr>
        <p:spPr>
          <a:xfrm>
            <a:off x="761998" y="1461524"/>
            <a:ext cx="9753601" cy="50270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 solar or other renewable energy on-site is being modeled in the rating: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2894BA-70D4-5573-DE2D-07EE0359D56D}"/>
              </a:ext>
            </a:extLst>
          </p:cNvPr>
          <p:cNvSpPr txBox="1"/>
          <p:nvPr/>
        </p:nvSpPr>
        <p:spPr>
          <a:xfrm>
            <a:off x="761999" y="2095741"/>
            <a:ext cx="11111349" cy="541686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aters will need to </a:t>
            </a:r>
            <a:r>
              <a:rPr lang="en-US" sz="2000" u="sng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document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status of 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 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Renewable Energy Certificate 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(REC)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Retired, retained, sold/transferred, none associated, unknown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Minimum Rated Feature has been added for 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Onsite Battery Storage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which 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will affect the ERI calculation and will require Raters to 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determine and record the following: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Storage type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Maximum kW charging/discharging rates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Usable kWh capacity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Round-trip efficiency</a:t>
            </a:r>
          </a:p>
          <a:p>
            <a:pPr algn="just">
              <a:lnSpc>
                <a:spcPct val="150000"/>
              </a:lnSpc>
            </a:pP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endParaRPr lang="en-US" sz="1200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17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22D31-640F-3A66-F8D3-8D7479208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86491-55FA-AA35-EA41-2D3EB19507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688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t>14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931129-BDED-01AB-EF40-2320AA94DF8E}"/>
              </a:ext>
            </a:extLst>
          </p:cNvPr>
          <p:cNvSpPr txBox="1"/>
          <p:nvPr/>
        </p:nvSpPr>
        <p:spPr>
          <a:xfrm>
            <a:off x="733200" y="385584"/>
            <a:ext cx="10403502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Changes in ANSI 301-2022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DBADEB-1F50-3D6B-E3DB-FAC298199857}"/>
              </a:ext>
            </a:extLst>
          </p:cNvPr>
          <p:cNvSpPr txBox="1"/>
          <p:nvPr/>
        </p:nvSpPr>
        <p:spPr>
          <a:xfrm>
            <a:off x="761999" y="1461524"/>
            <a:ext cx="7334435" cy="50270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When modeling the home/building, Raters will be required to: 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617316-8A6F-F4C9-175E-F623B8768C30}"/>
              </a:ext>
            </a:extLst>
          </p:cNvPr>
          <p:cNvSpPr txBox="1"/>
          <p:nvPr/>
        </p:nvSpPr>
        <p:spPr>
          <a:xfrm>
            <a:off x="762000" y="2095741"/>
            <a:ext cx="5794075" cy="58785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Enter the “Energy Use” Watts from the Energy Guide Label for 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ceiling fans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instead of LCFSW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Model the venting strategy for 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clothes dryers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Vented or Ventless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Document the 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orientation of exterior </a:t>
            </a:r>
            <a:r>
              <a:rPr lang="en-US" sz="2000" b="1" u="sng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walls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Document the 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roof shape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Flat, sloped/shed, hip and gable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Document 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roof eave 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geometry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endParaRPr lang="en-US" sz="1200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316983-656D-5633-C71A-3C175799C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780" y="2142422"/>
            <a:ext cx="4150922" cy="299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2A14AE-7A9C-A23A-A7D8-D6FE927FC6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969" t="2" r="7834" b="9551"/>
          <a:stretch/>
        </p:blipFill>
        <p:spPr>
          <a:xfrm>
            <a:off x="7046740" y="2767499"/>
            <a:ext cx="4444220" cy="28353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76FA80-C905-2381-D44B-A83C9D9A87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1270"/>
          <a:stretch/>
        </p:blipFill>
        <p:spPr>
          <a:xfrm>
            <a:off x="4299204" y="5882640"/>
            <a:ext cx="7769940" cy="27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5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64152-ADCC-2461-CFE0-27D0D1197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10B06-F15C-5D18-C21E-1BB1A04C1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688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t>15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D1AB08-20FF-4E78-8896-CF155A8D7391}"/>
              </a:ext>
            </a:extLst>
          </p:cNvPr>
          <p:cNvSpPr txBox="1"/>
          <p:nvPr/>
        </p:nvSpPr>
        <p:spPr>
          <a:xfrm>
            <a:off x="733200" y="385584"/>
            <a:ext cx="8954264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Changes in ANSI 301-2022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C5EEBD-BC13-9515-3729-F0EED149E287}"/>
              </a:ext>
            </a:extLst>
          </p:cNvPr>
          <p:cNvSpPr txBox="1"/>
          <p:nvPr/>
        </p:nvSpPr>
        <p:spPr>
          <a:xfrm>
            <a:off x="761999" y="1461524"/>
            <a:ext cx="11263224" cy="14260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homes or dwelling units with Central Fan Integrated Supply (CFIS) Systems that provide ‘Dwelling Unit Mechanical Ventilation’, rules are now in the Standard for how to model them.</a:t>
            </a: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406FF9-E278-AAB7-4D32-98833FB21253}"/>
              </a:ext>
            </a:extLst>
          </p:cNvPr>
          <p:cNvSpPr txBox="1"/>
          <p:nvPr/>
        </p:nvSpPr>
        <p:spPr>
          <a:xfrm>
            <a:off x="318651" y="2661980"/>
            <a:ext cx="11202838" cy="373435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1" algn="just">
              <a:lnSpc>
                <a:spcPct val="150000"/>
              </a:lnSpc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Raters must document the following: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outdoor air is controlled: mechanical damper or other flow control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Primary blower fan control strategy: runs on a fixed timer interval or runs during heating and cooling operations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Strategy for meeting any remainder of a ventilation target: supplemental system, blower fan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Blower fan model number</a:t>
            </a:r>
          </a:p>
          <a:p>
            <a:pPr lvl="1">
              <a:lnSpc>
                <a:spcPct val="150000"/>
              </a:lnSpc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Raters must test the following:</a:t>
            </a: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ventilation airflows of each fan for each operational mode used by the system</a:t>
            </a:r>
            <a:endParaRPr lang="en-US" sz="1200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41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8EC91-F1F5-39E7-250D-186A19167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492F06-6D71-F073-C785-549F5DC895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688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t>16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3554A5-DA0B-1647-FFC2-0BF02B575627}"/>
              </a:ext>
            </a:extLst>
          </p:cNvPr>
          <p:cNvSpPr txBox="1"/>
          <p:nvPr/>
        </p:nvSpPr>
        <p:spPr>
          <a:xfrm>
            <a:off x="733200" y="385584"/>
            <a:ext cx="9376958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Changes in ANSI 301-2022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537912-36AF-2E6E-4799-9C0086FDD397}"/>
              </a:ext>
            </a:extLst>
          </p:cNvPr>
          <p:cNvSpPr txBox="1"/>
          <p:nvPr/>
        </p:nvSpPr>
        <p:spPr>
          <a:xfrm>
            <a:off x="762000" y="1461524"/>
            <a:ext cx="5334000" cy="50270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Other HVAC updates and changes: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482162-07E9-C7EE-DB4E-11C8CD4332A2}"/>
              </a:ext>
            </a:extLst>
          </p:cNvPr>
          <p:cNvSpPr txBox="1"/>
          <p:nvPr/>
        </p:nvSpPr>
        <p:spPr>
          <a:xfrm>
            <a:off x="761999" y="2095741"/>
            <a:ext cx="11265877" cy="449353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forced air distribution systems, Raters must now model the 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duct area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(or use default)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untested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duct systems, can use 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DLTO 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default of 4 cfm per 100 ft</a:t>
            </a:r>
            <a:r>
              <a:rPr lang="en-US" sz="2000" baseline="30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of CFA if 100% inside CSV, no building cavities used as ducts, and ducts not located in assemblies adjacent to exterior/USV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untested 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ductless systems, to use default DSE of 1.0, must be less than 10ft 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CSV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Dwelling unit mechanical 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ventilation 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system 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controls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continuous or programmed/intermittent, must be documented by the Rater, along with photos of the system itself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ratings with 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through-wall AC &amp; PTAC units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Raters shall model the portion of the wall assembly occupied by the AC unit separately, using an R-value of 2 or less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Formal inclusion of 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SEER2 and HSPF2 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ratings, including conversion factors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endParaRPr lang="en-US" sz="1200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E49F3-4499-0A6E-CDA3-4E754EAA7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94A162-EE2F-1215-DD62-555095CFB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688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t>17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23CFCA-3C52-4109-6A54-AEB95CAA1BE5}"/>
              </a:ext>
            </a:extLst>
          </p:cNvPr>
          <p:cNvSpPr txBox="1"/>
          <p:nvPr/>
        </p:nvSpPr>
        <p:spPr>
          <a:xfrm>
            <a:off x="733200" y="385584"/>
            <a:ext cx="9566740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Changes in ANSI 301-2022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2E3215-CB85-AE36-EE49-1B7F3AB7816F}"/>
              </a:ext>
            </a:extLst>
          </p:cNvPr>
          <p:cNvSpPr txBox="1"/>
          <p:nvPr/>
        </p:nvSpPr>
        <p:spPr>
          <a:xfrm>
            <a:off x="762000" y="1461524"/>
            <a:ext cx="5334000" cy="50270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DHW updates and changes: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FB0494-F5B8-F13A-DE10-B348ACE1EE69}"/>
              </a:ext>
            </a:extLst>
          </p:cNvPr>
          <p:cNvSpPr txBox="1"/>
          <p:nvPr/>
        </p:nvSpPr>
        <p:spPr>
          <a:xfrm>
            <a:off x="762001" y="2095741"/>
            <a:ext cx="6186237" cy="527836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When using UEF for hot water equipment efficiency, Raters must also obtain first-hour rating (GPH)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Slight changes to on-site protocol when verifying hot water distribution systems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Low-flow fixtures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Pipe insulation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Pipe length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highlight>
                <a:srgbClr val="00FFFF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highlight>
                <a:srgbClr val="00FFFF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endParaRPr lang="en-US" sz="1200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8ACF30-05F1-1C58-7BA1-6FBF69FE1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161" y="1533032"/>
            <a:ext cx="5052433" cy="240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7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F995B-D7A5-72FB-A45A-373ED7631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9392E-6A82-D0FB-E933-017847951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688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t>18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263E26-A690-EC82-FD33-8B46BB3D8B45}"/>
              </a:ext>
            </a:extLst>
          </p:cNvPr>
          <p:cNvSpPr txBox="1"/>
          <p:nvPr/>
        </p:nvSpPr>
        <p:spPr>
          <a:xfrm>
            <a:off x="733200" y="385584"/>
            <a:ext cx="9834158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Changes in ANSI 380-2022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5CB2E8-0060-5BE7-473D-BE6C529278DE}"/>
              </a:ext>
            </a:extLst>
          </p:cNvPr>
          <p:cNvSpPr txBox="1"/>
          <p:nvPr/>
        </p:nvSpPr>
        <p:spPr>
          <a:xfrm>
            <a:off x="743357" y="1362738"/>
            <a:ext cx="5985029" cy="50270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Clarifications and Refinement of existing practice: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0EC590-E87D-36E2-B6E9-BE1D8CE730BA}"/>
              </a:ext>
            </a:extLst>
          </p:cNvPr>
          <p:cNvSpPr txBox="1"/>
          <p:nvPr/>
        </p:nvSpPr>
        <p:spPr>
          <a:xfrm>
            <a:off x="1147804" y="1825852"/>
            <a:ext cx="10321159" cy="327269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Definitions to better align with RESNET 301 and 310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Infiltration Volume definition, set-up, and test method with respect to Attics, Crawlspaces, Basements and Mechanical Rooms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Infiltration, Duct Leakage, and Ventilation test set-ups with respect to mechanical openings 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Dwelling unit infiltration test set-up with respect to adjacent conditioned spaces including dwelling units (which shall be opened for the test unless access is not permitted)</a:t>
            </a:r>
          </a:p>
        </p:txBody>
      </p:sp>
    </p:spTree>
    <p:extLst>
      <p:ext uri="{BB962C8B-B14F-4D97-AF65-F5344CB8AC3E}">
        <p14:creationId xmlns:p14="http://schemas.microsoft.com/office/powerpoint/2010/main" val="138511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A7008-6863-79F9-A30B-79B4EA78C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86030-148D-C5FF-C465-340C34373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688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t>19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405EC9-990C-F2C3-7640-31D3DB6232F9}"/>
              </a:ext>
            </a:extLst>
          </p:cNvPr>
          <p:cNvSpPr txBox="1"/>
          <p:nvPr/>
        </p:nvSpPr>
        <p:spPr>
          <a:xfrm>
            <a:off x="733200" y="385584"/>
            <a:ext cx="9834158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Changes in ANSI 380-2022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0FE7F2-D163-7C44-DBA4-A8AE47FB3379}"/>
              </a:ext>
            </a:extLst>
          </p:cNvPr>
          <p:cNvSpPr txBox="1"/>
          <p:nvPr/>
        </p:nvSpPr>
        <p:spPr>
          <a:xfrm>
            <a:off x="731520" y="1363472"/>
            <a:ext cx="5985029" cy="50270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Expansions to existing practice: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368711-FF2E-98D9-C898-36C6AE73B620}"/>
              </a:ext>
            </a:extLst>
          </p:cNvPr>
          <p:cNvSpPr txBox="1"/>
          <p:nvPr/>
        </p:nvSpPr>
        <p:spPr>
          <a:xfrm>
            <a:off x="1148590" y="1837710"/>
            <a:ext cx="10248394" cy="373435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Passive resistance devices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can now be used for ventilation systems with multiple inlet terminals provided there is a passive resistance device simultaneously measuring every inlet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Ventilation test equipment now includes 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sections for vane anemometers, hot wire anemometers, and non-averaging velocity pressure probes</a:t>
            </a:r>
          </a:p>
          <a:p>
            <a:pPr marL="628650" lvl="1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Inlet and outlet airflows may now be measured using a vane anemometer</a:t>
            </a:r>
          </a:p>
          <a:p>
            <a:pPr marL="628650" lvl="1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Hot wire anemometers, and non-averaging velocity pressure probes may be used for mid-stream ventilation air flow measurements</a:t>
            </a:r>
          </a:p>
        </p:txBody>
      </p:sp>
    </p:spTree>
    <p:extLst>
      <p:ext uri="{BB962C8B-B14F-4D97-AF65-F5344CB8AC3E}">
        <p14:creationId xmlns:p14="http://schemas.microsoft.com/office/powerpoint/2010/main" val="337757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road with palm trees and mountains in the background with Zion National Park in the background&#10;&#10;Description automatically generated">
            <a:extLst>
              <a:ext uri="{FF2B5EF4-FFF2-40B4-BE49-F238E27FC236}">
                <a16:creationId xmlns:a16="http://schemas.microsoft.com/office/drawing/2014/main" id="{64854062-0EA3-F5B0-3C41-FCC89351ECF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8" t="3757" r="-5533" b="-3757"/>
          <a:stretch/>
        </p:blipFill>
        <p:spPr>
          <a:xfrm>
            <a:off x="5964551" y="-123602"/>
            <a:ext cx="6858781" cy="7301017"/>
          </a:xfr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01AEAFD-F8BE-2D9A-B6FD-246463F04D1C}"/>
              </a:ext>
            </a:extLst>
          </p:cNvPr>
          <p:cNvSpPr txBox="1"/>
          <p:nvPr/>
        </p:nvSpPr>
        <p:spPr>
          <a:xfrm>
            <a:off x="733200" y="385584"/>
            <a:ext cx="4940399" cy="31700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SDC 200 </a:t>
            </a:r>
          </a:p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Education, Training, and Certification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CF1F221-B0DB-4810-C7A8-D3CF25E99A2D}"/>
              </a:ext>
            </a:extLst>
          </p:cNvPr>
          <p:cNvSpPr txBox="1"/>
          <p:nvPr/>
        </p:nvSpPr>
        <p:spPr>
          <a:xfrm>
            <a:off x="762000" y="4226096"/>
            <a:ext cx="5334000" cy="74834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Sharla Riead</a:t>
            </a:r>
            <a:b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en-US" sz="1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EnergySmart Institute, Lead Instructor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A7A1D2C-44E8-04CF-4903-70F08B62EFC6}"/>
              </a:ext>
            </a:extLst>
          </p:cNvPr>
          <p:cNvCxnSpPr>
            <a:cxnSpLocks/>
          </p:cNvCxnSpPr>
          <p:nvPr/>
        </p:nvCxnSpPr>
        <p:spPr>
          <a:xfrm>
            <a:off x="762000" y="4141800"/>
            <a:ext cx="761999" cy="0"/>
          </a:xfrm>
          <a:prstGeom prst="line">
            <a:avLst/>
          </a:prstGeom>
          <a:ln w="53975">
            <a:solidFill>
              <a:srgbClr val="002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iamond 14">
            <a:extLst>
              <a:ext uri="{FF2B5EF4-FFF2-40B4-BE49-F238E27FC236}">
                <a16:creationId xmlns:a16="http://schemas.microsoft.com/office/drawing/2014/main" id="{38072F95-0316-556D-759C-69B0B6343DB5}"/>
              </a:ext>
            </a:extLst>
          </p:cNvPr>
          <p:cNvSpPr/>
          <p:nvPr/>
        </p:nvSpPr>
        <p:spPr>
          <a:xfrm>
            <a:off x="-1061088" y="0"/>
            <a:ext cx="1690176" cy="1656000"/>
          </a:xfrm>
          <a:prstGeom prst="diamond">
            <a:avLst/>
          </a:prstGeom>
          <a:gradFill>
            <a:gsLst>
              <a:gs pos="0">
                <a:srgbClr val="5EB3E4"/>
              </a:gs>
              <a:gs pos="83000">
                <a:srgbClr val="002665"/>
              </a:gs>
            </a:gsLst>
            <a:lin ang="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600">
              <a:latin typeface="+mj-lt"/>
            </a:endParaRP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F6570A91-4997-9CD5-0E23-23AAB195C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0" y="5245343"/>
            <a:ext cx="4202599" cy="120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7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houses with a car parked in front of them&#10;&#10;Description automatically generated">
            <a:extLst>
              <a:ext uri="{FF2B5EF4-FFF2-40B4-BE49-F238E27FC236}">
                <a16:creationId xmlns:a16="http://schemas.microsoft.com/office/drawing/2014/main" id="{93E3B1C0-1BA4-86D0-9504-E3AEDD68977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3" b="7783"/>
          <a:stretch>
            <a:fillRect/>
          </a:stretch>
        </p:blipFill>
        <p:spPr/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9EB4B45-D3A9-27D0-67B0-C781484DF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6042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t>20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29E7982-56D5-9D73-496A-CA67DABEEB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A254BE-63FF-DB6A-9D8E-F0196F2EF359}"/>
              </a:ext>
            </a:extLst>
          </p:cNvPr>
          <p:cNvSpPr/>
          <p:nvPr/>
        </p:nvSpPr>
        <p:spPr>
          <a:xfrm>
            <a:off x="3505200" y="1885244"/>
            <a:ext cx="5181600" cy="3465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D91284-87E0-A87C-4BC2-6DE32B2952C1}"/>
              </a:ext>
            </a:extLst>
          </p:cNvPr>
          <p:cNvCxnSpPr>
            <a:cxnSpLocks/>
          </p:cNvCxnSpPr>
          <p:nvPr/>
        </p:nvCxnSpPr>
        <p:spPr>
          <a:xfrm>
            <a:off x="5638800" y="4380321"/>
            <a:ext cx="914400" cy="0"/>
          </a:xfrm>
          <a:prstGeom prst="line">
            <a:avLst/>
          </a:prstGeom>
          <a:ln w="53975">
            <a:gradFill flip="none" rotWithShape="1"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81CA2A8-2988-D598-D4EF-464CF183F386}"/>
              </a:ext>
            </a:extLst>
          </p:cNvPr>
          <p:cNvSpPr txBox="1"/>
          <p:nvPr/>
        </p:nvSpPr>
        <p:spPr>
          <a:xfrm>
            <a:off x="3562978" y="3163685"/>
            <a:ext cx="4940399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38313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road with palm trees and mountains in the background with Zion National Park in the background&#10;&#10;Description automatically generated">
            <a:extLst>
              <a:ext uri="{FF2B5EF4-FFF2-40B4-BE49-F238E27FC236}">
                <a16:creationId xmlns:a16="http://schemas.microsoft.com/office/drawing/2014/main" id="{64854062-0EA3-F5B0-3C41-FCC89351ECF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8" t="3757" r="-5533" b="-3757"/>
          <a:stretch/>
        </p:blipFill>
        <p:spPr>
          <a:xfrm>
            <a:off x="5964551" y="-123602"/>
            <a:ext cx="6858781" cy="7301017"/>
          </a:xfr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01AEAFD-F8BE-2D9A-B6FD-246463F04D1C}"/>
              </a:ext>
            </a:extLst>
          </p:cNvPr>
          <p:cNvSpPr txBox="1"/>
          <p:nvPr/>
        </p:nvSpPr>
        <p:spPr>
          <a:xfrm>
            <a:off x="733200" y="385584"/>
            <a:ext cx="4940399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SDC 900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CF1F221-B0DB-4810-C7A8-D3CF25E99A2D}"/>
              </a:ext>
            </a:extLst>
          </p:cNvPr>
          <p:cNvSpPr txBox="1"/>
          <p:nvPr/>
        </p:nvSpPr>
        <p:spPr>
          <a:xfrm>
            <a:off x="762000" y="4029552"/>
            <a:ext cx="5334000" cy="13952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John Hensley</a:t>
            </a:r>
            <a:b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Vice President, Quality Assurance &amp; Training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accent5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Building Performance Solutions, LLC.  </a:t>
            </a:r>
            <a:endParaRPr lang="en-US" sz="1200" i="1" dirty="0">
              <a:solidFill>
                <a:schemeClr val="accent5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>
              <a:lnSpc>
                <a:spcPct val="150000"/>
              </a:lnSpc>
            </a:pPr>
            <a:endParaRPr lang="en-US" sz="1400" i="1" dirty="0">
              <a:solidFill>
                <a:schemeClr val="tx2">
                  <a:lumMod val="75000"/>
                  <a:lumOff val="2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A7A1D2C-44E8-04CF-4903-70F08B62EFC6}"/>
              </a:ext>
            </a:extLst>
          </p:cNvPr>
          <p:cNvCxnSpPr>
            <a:cxnSpLocks/>
          </p:cNvCxnSpPr>
          <p:nvPr/>
        </p:nvCxnSpPr>
        <p:spPr>
          <a:xfrm>
            <a:off x="762000" y="3945256"/>
            <a:ext cx="761999" cy="0"/>
          </a:xfrm>
          <a:prstGeom prst="line">
            <a:avLst/>
          </a:prstGeom>
          <a:ln w="53975">
            <a:solidFill>
              <a:srgbClr val="002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iamond 14">
            <a:extLst>
              <a:ext uri="{FF2B5EF4-FFF2-40B4-BE49-F238E27FC236}">
                <a16:creationId xmlns:a16="http://schemas.microsoft.com/office/drawing/2014/main" id="{38072F95-0316-556D-759C-69B0B6343DB5}"/>
              </a:ext>
            </a:extLst>
          </p:cNvPr>
          <p:cNvSpPr/>
          <p:nvPr/>
        </p:nvSpPr>
        <p:spPr>
          <a:xfrm>
            <a:off x="-1061088" y="0"/>
            <a:ext cx="1690176" cy="1656000"/>
          </a:xfrm>
          <a:prstGeom prst="diamond">
            <a:avLst/>
          </a:prstGeom>
          <a:gradFill>
            <a:gsLst>
              <a:gs pos="0">
                <a:srgbClr val="5EB3E4"/>
              </a:gs>
              <a:gs pos="83000">
                <a:srgbClr val="002665"/>
              </a:gs>
            </a:gsLst>
            <a:lin ang="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600"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570A91-4997-9CD5-0E23-23AAB195C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001" y="5245343"/>
            <a:ext cx="4202597" cy="12007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F6E6319-E5F2-B21C-9390-3BDBC7CE12F9}"/>
              </a:ext>
            </a:extLst>
          </p:cNvPr>
          <p:cNvSpPr txBox="1"/>
          <p:nvPr/>
        </p:nvSpPr>
        <p:spPr>
          <a:xfrm>
            <a:off x="698400" y="2366784"/>
            <a:ext cx="4940399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400" dirty="0">
                <a:solidFill>
                  <a:srgbClr val="002665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MINHERS</a:t>
            </a:r>
          </a:p>
          <a:p>
            <a:r>
              <a:rPr lang="en-US" sz="2400" dirty="0">
                <a:solidFill>
                  <a:srgbClr val="002665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Chapter 1, 6 and 9 </a:t>
            </a:r>
          </a:p>
          <a:p>
            <a:r>
              <a:rPr lang="en-US" sz="2400" dirty="0">
                <a:solidFill>
                  <a:srgbClr val="002665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Key Updates </a:t>
            </a:r>
          </a:p>
        </p:txBody>
      </p:sp>
    </p:spTree>
    <p:extLst>
      <p:ext uri="{BB962C8B-B14F-4D97-AF65-F5344CB8AC3E}">
        <p14:creationId xmlns:p14="http://schemas.microsoft.com/office/powerpoint/2010/main" val="81536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rtgage Industry National Home Energy Rating Standards">
            <a:extLst>
              <a:ext uri="{FF2B5EF4-FFF2-40B4-BE49-F238E27FC236}">
                <a16:creationId xmlns:a16="http://schemas.microsoft.com/office/drawing/2014/main" id="{58D7E40C-28A8-B0E5-C02E-D6E4FB09C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 r="3390"/>
          <a:stretch/>
        </p:blipFill>
        <p:spPr bwMode="auto">
          <a:xfrm>
            <a:off x="7266629" y="0"/>
            <a:ext cx="48582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ABD07CD-C774-C5CF-7B25-C9156A1C7CA9}"/>
              </a:ext>
            </a:extLst>
          </p:cNvPr>
          <p:cNvGrpSpPr/>
          <p:nvPr/>
        </p:nvGrpSpPr>
        <p:grpSpPr>
          <a:xfrm>
            <a:off x="150375" y="1536840"/>
            <a:ext cx="5710010" cy="350874"/>
            <a:chOff x="762000" y="2893834"/>
            <a:chExt cx="5710010" cy="35087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F3C0465-7AD4-E0B7-5886-45898271BDD0}"/>
                </a:ext>
              </a:extLst>
            </p:cNvPr>
            <p:cNvGrpSpPr/>
            <p:nvPr/>
          </p:nvGrpSpPr>
          <p:grpSpPr>
            <a:xfrm>
              <a:off x="762000" y="2893834"/>
              <a:ext cx="350874" cy="350874"/>
              <a:chOff x="762000" y="5984629"/>
              <a:chExt cx="385226" cy="385226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6C1A705-C83B-C70D-2DCC-EE264B4937BF}"/>
                  </a:ext>
                </a:extLst>
              </p:cNvPr>
              <p:cNvSpPr/>
              <p:nvPr/>
            </p:nvSpPr>
            <p:spPr>
              <a:xfrm>
                <a:off x="762000" y="5984629"/>
                <a:ext cx="385226" cy="3852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0" rtlCol="0" anchor="ctr"/>
              <a:lstStyle/>
              <a:p>
                <a:pPr algn="ctr"/>
                <a:endParaRPr lang="en-US" sz="16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10" name="Shape 2382">
                <a:extLst>
                  <a:ext uri="{FF2B5EF4-FFF2-40B4-BE49-F238E27FC236}">
                    <a16:creationId xmlns:a16="http://schemas.microsoft.com/office/drawing/2014/main" id="{D56736CF-E795-7D84-79BD-124B64CF6A00}"/>
                  </a:ext>
                </a:extLst>
              </p:cNvPr>
              <p:cNvSpPr/>
              <p:nvPr/>
            </p:nvSpPr>
            <p:spPr>
              <a:xfrm>
                <a:off x="875685" y="6127631"/>
                <a:ext cx="157856" cy="107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20"/>
                    </a:moveTo>
                    <a:cubicBezTo>
                      <a:pt x="21600" y="323"/>
                      <a:pt x="21380" y="0"/>
                      <a:pt x="21109" y="0"/>
                    </a:cubicBezTo>
                    <a:cubicBezTo>
                      <a:pt x="20969" y="0"/>
                      <a:pt x="20845" y="88"/>
                      <a:pt x="20756" y="226"/>
                    </a:cubicBezTo>
                    <a:lnTo>
                      <a:pt x="20754" y="223"/>
                    </a:lnTo>
                    <a:lnTo>
                      <a:pt x="7848" y="19853"/>
                    </a:lnTo>
                    <a:lnTo>
                      <a:pt x="838" y="9571"/>
                    </a:lnTo>
                    <a:cubicBezTo>
                      <a:pt x="749" y="9441"/>
                      <a:pt x="626" y="9360"/>
                      <a:pt x="491" y="9360"/>
                    </a:cubicBezTo>
                    <a:cubicBezTo>
                      <a:pt x="220" y="9360"/>
                      <a:pt x="0" y="9683"/>
                      <a:pt x="0" y="10080"/>
                    </a:cubicBezTo>
                    <a:cubicBezTo>
                      <a:pt x="0" y="10279"/>
                      <a:pt x="55" y="10459"/>
                      <a:pt x="144" y="10589"/>
                    </a:cubicBezTo>
                    <a:lnTo>
                      <a:pt x="7507" y="21390"/>
                    </a:lnTo>
                    <a:cubicBezTo>
                      <a:pt x="7596" y="21520"/>
                      <a:pt x="7719" y="21600"/>
                      <a:pt x="7855" y="21600"/>
                    </a:cubicBezTo>
                    <a:cubicBezTo>
                      <a:pt x="7995" y="21600"/>
                      <a:pt x="8119" y="21513"/>
                      <a:pt x="8208" y="21376"/>
                    </a:cubicBezTo>
                    <a:lnTo>
                      <a:pt x="8210" y="21377"/>
                    </a:lnTo>
                    <a:lnTo>
                      <a:pt x="21465" y="1217"/>
                    </a:lnTo>
                    <a:lnTo>
                      <a:pt x="21462" y="1215"/>
                    </a:lnTo>
                    <a:cubicBezTo>
                      <a:pt x="21547" y="1087"/>
                      <a:pt x="21600" y="913"/>
                      <a:pt x="21600" y="72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0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6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Gill San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0DE0A0-3784-1805-0D72-C2819ECF63D4}"/>
                </a:ext>
              </a:extLst>
            </p:cNvPr>
            <p:cNvSpPr txBox="1"/>
            <p:nvPr/>
          </p:nvSpPr>
          <p:spPr>
            <a:xfrm>
              <a:off x="1188001" y="2901736"/>
              <a:ext cx="5284009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102.1 Criteria for Rating Quality Assurance Providers</a:t>
              </a:r>
              <a:endParaRPr lang="en-US" sz="24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59178-49B1-EE20-97F0-603C44C71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5026A9-FCF4-4209-63D6-64314CEDB668}"/>
              </a:ext>
            </a:extLst>
          </p:cNvPr>
          <p:cNvSpPr txBox="1"/>
          <p:nvPr/>
        </p:nvSpPr>
        <p:spPr>
          <a:xfrm>
            <a:off x="330888" y="48329"/>
            <a:ext cx="7481614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Chapter 1</a:t>
            </a:r>
            <a:r>
              <a:rPr lang="en-US" sz="5000" b="1" spc="-1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400" b="1" spc="-1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Addendum 67</a:t>
            </a:r>
            <a:endParaRPr lang="en-US" sz="4400" b="1" spc="-150" dirty="0">
              <a:solidFill>
                <a:srgbClr val="00266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3" name="Rectangle: Top Corners Rounded 8">
            <a:extLst>
              <a:ext uri="{FF2B5EF4-FFF2-40B4-BE49-F238E27FC236}">
                <a16:creationId xmlns:a16="http://schemas.microsoft.com/office/drawing/2014/main" id="{7145EFC9-ACAD-7B83-004E-5C2FE6325F77}"/>
              </a:ext>
            </a:extLst>
          </p:cNvPr>
          <p:cNvSpPr/>
          <p:nvPr/>
        </p:nvSpPr>
        <p:spPr>
          <a:xfrm rot="-16200000">
            <a:off x="3317691" y="2088083"/>
            <a:ext cx="1199623" cy="807820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2441DB5-B34E-369A-02A7-4F0D5AAA11DC}"/>
              </a:ext>
            </a:extLst>
          </p:cNvPr>
          <p:cNvSpPr txBox="1"/>
          <p:nvPr/>
        </p:nvSpPr>
        <p:spPr>
          <a:xfrm>
            <a:off x="1657190" y="5825044"/>
            <a:ext cx="362741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RESNET National Standards for Home Energy Ratings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F9B8437-A0AB-E1AA-5F17-81FC062B515E}"/>
              </a:ext>
            </a:extLst>
          </p:cNvPr>
          <p:cNvSpPr/>
          <p:nvPr/>
        </p:nvSpPr>
        <p:spPr>
          <a:xfrm>
            <a:off x="347344" y="5605005"/>
            <a:ext cx="1024854" cy="1024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2" name="Graphic 1" descr="Clipboard with solid fill">
            <a:extLst>
              <a:ext uri="{FF2B5EF4-FFF2-40B4-BE49-F238E27FC236}">
                <a16:creationId xmlns:a16="http://schemas.microsoft.com/office/drawing/2014/main" id="{FDF4484C-5D02-91F6-32B0-5E6B1BF82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977" y="5742637"/>
            <a:ext cx="749587" cy="7495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30B38C0-86D5-1F89-0396-8350DEC8BB86}"/>
              </a:ext>
            </a:extLst>
          </p:cNvPr>
          <p:cNvGrpSpPr/>
          <p:nvPr/>
        </p:nvGrpSpPr>
        <p:grpSpPr>
          <a:xfrm>
            <a:off x="363375" y="1936720"/>
            <a:ext cx="5710010" cy="350874"/>
            <a:chOff x="762000" y="2893831"/>
            <a:chExt cx="5710010" cy="35087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3EAB97C-100C-6773-32DA-483CEFB66518}"/>
                </a:ext>
              </a:extLst>
            </p:cNvPr>
            <p:cNvGrpSpPr/>
            <p:nvPr/>
          </p:nvGrpSpPr>
          <p:grpSpPr>
            <a:xfrm>
              <a:off x="762000" y="2893831"/>
              <a:ext cx="350874" cy="350874"/>
              <a:chOff x="762000" y="5984625"/>
              <a:chExt cx="385226" cy="385226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1BAD3AC-AF28-43AB-7368-C3BF8FF0D853}"/>
                  </a:ext>
                </a:extLst>
              </p:cNvPr>
              <p:cNvSpPr/>
              <p:nvPr/>
            </p:nvSpPr>
            <p:spPr>
              <a:xfrm>
                <a:off x="762000" y="5984625"/>
                <a:ext cx="385226" cy="38522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0" rtlCol="0" anchor="ctr"/>
              <a:lstStyle/>
              <a:p>
                <a:pPr algn="ctr"/>
                <a:endParaRPr lang="en-US" sz="16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16" name="Shape 2382">
                <a:extLst>
                  <a:ext uri="{FF2B5EF4-FFF2-40B4-BE49-F238E27FC236}">
                    <a16:creationId xmlns:a16="http://schemas.microsoft.com/office/drawing/2014/main" id="{7BADD7FC-9CC3-5456-46FC-B951104F67B6}"/>
                  </a:ext>
                </a:extLst>
              </p:cNvPr>
              <p:cNvSpPr/>
              <p:nvPr/>
            </p:nvSpPr>
            <p:spPr>
              <a:xfrm>
                <a:off x="875685" y="6127631"/>
                <a:ext cx="157856" cy="107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20"/>
                    </a:moveTo>
                    <a:cubicBezTo>
                      <a:pt x="21600" y="323"/>
                      <a:pt x="21380" y="0"/>
                      <a:pt x="21109" y="0"/>
                    </a:cubicBezTo>
                    <a:cubicBezTo>
                      <a:pt x="20969" y="0"/>
                      <a:pt x="20845" y="88"/>
                      <a:pt x="20756" y="226"/>
                    </a:cubicBezTo>
                    <a:lnTo>
                      <a:pt x="20754" y="223"/>
                    </a:lnTo>
                    <a:lnTo>
                      <a:pt x="7848" y="19853"/>
                    </a:lnTo>
                    <a:lnTo>
                      <a:pt x="838" y="9571"/>
                    </a:lnTo>
                    <a:cubicBezTo>
                      <a:pt x="749" y="9441"/>
                      <a:pt x="626" y="9360"/>
                      <a:pt x="491" y="9360"/>
                    </a:cubicBezTo>
                    <a:cubicBezTo>
                      <a:pt x="220" y="9360"/>
                      <a:pt x="0" y="9683"/>
                      <a:pt x="0" y="10080"/>
                    </a:cubicBezTo>
                    <a:cubicBezTo>
                      <a:pt x="0" y="10279"/>
                      <a:pt x="55" y="10459"/>
                      <a:pt x="144" y="10589"/>
                    </a:cubicBezTo>
                    <a:lnTo>
                      <a:pt x="7507" y="21390"/>
                    </a:lnTo>
                    <a:cubicBezTo>
                      <a:pt x="7596" y="21520"/>
                      <a:pt x="7719" y="21600"/>
                      <a:pt x="7855" y="21600"/>
                    </a:cubicBezTo>
                    <a:cubicBezTo>
                      <a:pt x="7995" y="21600"/>
                      <a:pt x="8119" y="21513"/>
                      <a:pt x="8208" y="21376"/>
                    </a:cubicBezTo>
                    <a:lnTo>
                      <a:pt x="8210" y="21377"/>
                    </a:lnTo>
                    <a:lnTo>
                      <a:pt x="21465" y="1217"/>
                    </a:lnTo>
                    <a:lnTo>
                      <a:pt x="21462" y="1215"/>
                    </a:lnTo>
                    <a:cubicBezTo>
                      <a:pt x="21547" y="1087"/>
                      <a:pt x="21600" y="913"/>
                      <a:pt x="21600" y="72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0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6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Gill San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C940375-2794-73FD-678C-4ED8AADEB01C}"/>
                </a:ext>
              </a:extLst>
            </p:cNvPr>
            <p:cNvSpPr txBox="1"/>
            <p:nvPr/>
          </p:nvSpPr>
          <p:spPr>
            <a:xfrm>
              <a:off x="1188001" y="2901736"/>
              <a:ext cx="5284009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102.1.1.1.3.1 </a:t>
              </a:r>
              <a:endParaRPr lang="en-US" sz="24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E7C8574-1567-B5E5-2D7E-90BBADB3C35F}"/>
              </a:ext>
            </a:extLst>
          </p:cNvPr>
          <p:cNvSpPr txBox="1"/>
          <p:nvPr/>
        </p:nvSpPr>
        <p:spPr>
          <a:xfrm>
            <a:off x="877474" y="2205343"/>
            <a:ext cx="6389155" cy="102592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Updates on when the QA Checklist must be used. The scoring of the QA Checklist. Recording of the QA Checklist, and the applicable data requirements as specified in the ANSI &amp; MINHERS Standards.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2A387F-CBE0-FBF1-9FAC-9D47DAC13102}"/>
              </a:ext>
            </a:extLst>
          </p:cNvPr>
          <p:cNvGrpSpPr/>
          <p:nvPr/>
        </p:nvGrpSpPr>
        <p:grpSpPr>
          <a:xfrm>
            <a:off x="363574" y="3233848"/>
            <a:ext cx="5710010" cy="350874"/>
            <a:chOff x="762000" y="2893831"/>
            <a:chExt cx="5710010" cy="35087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6829EAE-9858-2D44-9E5B-61656B0D35BA}"/>
                </a:ext>
              </a:extLst>
            </p:cNvPr>
            <p:cNvGrpSpPr/>
            <p:nvPr/>
          </p:nvGrpSpPr>
          <p:grpSpPr>
            <a:xfrm>
              <a:off x="762000" y="2893831"/>
              <a:ext cx="350874" cy="350874"/>
              <a:chOff x="762000" y="5984625"/>
              <a:chExt cx="385226" cy="385226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D818819-5B05-7A01-23CC-B52EB871F1B0}"/>
                  </a:ext>
                </a:extLst>
              </p:cNvPr>
              <p:cNvSpPr/>
              <p:nvPr/>
            </p:nvSpPr>
            <p:spPr>
              <a:xfrm>
                <a:off x="762000" y="5984625"/>
                <a:ext cx="385226" cy="38522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0" rtlCol="0" anchor="ctr"/>
              <a:lstStyle/>
              <a:p>
                <a:pPr algn="ctr"/>
                <a:endParaRPr lang="en-US" sz="16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22" name="Shape 2382">
                <a:extLst>
                  <a:ext uri="{FF2B5EF4-FFF2-40B4-BE49-F238E27FC236}">
                    <a16:creationId xmlns:a16="http://schemas.microsoft.com/office/drawing/2014/main" id="{83E1DD03-3942-123A-844F-ACFE6BE5E77C}"/>
                  </a:ext>
                </a:extLst>
              </p:cNvPr>
              <p:cNvSpPr/>
              <p:nvPr/>
            </p:nvSpPr>
            <p:spPr>
              <a:xfrm>
                <a:off x="875685" y="6127631"/>
                <a:ext cx="157856" cy="107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20"/>
                    </a:moveTo>
                    <a:cubicBezTo>
                      <a:pt x="21600" y="323"/>
                      <a:pt x="21380" y="0"/>
                      <a:pt x="21109" y="0"/>
                    </a:cubicBezTo>
                    <a:cubicBezTo>
                      <a:pt x="20969" y="0"/>
                      <a:pt x="20845" y="88"/>
                      <a:pt x="20756" y="226"/>
                    </a:cubicBezTo>
                    <a:lnTo>
                      <a:pt x="20754" y="223"/>
                    </a:lnTo>
                    <a:lnTo>
                      <a:pt x="7848" y="19853"/>
                    </a:lnTo>
                    <a:lnTo>
                      <a:pt x="838" y="9571"/>
                    </a:lnTo>
                    <a:cubicBezTo>
                      <a:pt x="749" y="9441"/>
                      <a:pt x="626" y="9360"/>
                      <a:pt x="491" y="9360"/>
                    </a:cubicBezTo>
                    <a:cubicBezTo>
                      <a:pt x="220" y="9360"/>
                      <a:pt x="0" y="9683"/>
                      <a:pt x="0" y="10080"/>
                    </a:cubicBezTo>
                    <a:cubicBezTo>
                      <a:pt x="0" y="10279"/>
                      <a:pt x="55" y="10459"/>
                      <a:pt x="144" y="10589"/>
                    </a:cubicBezTo>
                    <a:lnTo>
                      <a:pt x="7507" y="21390"/>
                    </a:lnTo>
                    <a:cubicBezTo>
                      <a:pt x="7596" y="21520"/>
                      <a:pt x="7719" y="21600"/>
                      <a:pt x="7855" y="21600"/>
                    </a:cubicBezTo>
                    <a:cubicBezTo>
                      <a:pt x="7995" y="21600"/>
                      <a:pt x="8119" y="21513"/>
                      <a:pt x="8208" y="21376"/>
                    </a:cubicBezTo>
                    <a:lnTo>
                      <a:pt x="8210" y="21377"/>
                    </a:lnTo>
                    <a:lnTo>
                      <a:pt x="21465" y="1217"/>
                    </a:lnTo>
                    <a:lnTo>
                      <a:pt x="21462" y="1215"/>
                    </a:lnTo>
                    <a:cubicBezTo>
                      <a:pt x="21547" y="1087"/>
                      <a:pt x="21600" y="913"/>
                      <a:pt x="21600" y="72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0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6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Gill San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3794636-24CF-C25F-6627-119A3C03F0FF}"/>
                </a:ext>
              </a:extLst>
            </p:cNvPr>
            <p:cNvSpPr txBox="1"/>
            <p:nvPr/>
          </p:nvSpPr>
          <p:spPr>
            <a:xfrm>
              <a:off x="1188001" y="2901736"/>
              <a:ext cx="5284009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102.1.1.1.3.1.1 </a:t>
              </a:r>
              <a:endParaRPr lang="en-US" sz="24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4FB88E4-F432-C6F2-A90C-C2240DD689DB}"/>
              </a:ext>
            </a:extLst>
          </p:cNvPr>
          <p:cNvSpPr txBox="1"/>
          <p:nvPr/>
        </p:nvSpPr>
        <p:spPr>
          <a:xfrm>
            <a:off x="884214" y="3497049"/>
            <a:ext cx="6183025" cy="70275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Rating Providers </a:t>
            </a:r>
            <a:r>
              <a:rPr lang="en-US" sz="1400" u="sng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must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use the RESNET QA application to complete all QA reviews (File &amp; Field). </a:t>
            </a:r>
            <a:endParaRPr lang="en-US" sz="1400" u="sng" dirty="0">
              <a:solidFill>
                <a:schemeClr val="tx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182FAC-D5B5-6C79-1E8A-2DB86793006B}"/>
              </a:ext>
            </a:extLst>
          </p:cNvPr>
          <p:cNvGrpSpPr/>
          <p:nvPr/>
        </p:nvGrpSpPr>
        <p:grpSpPr>
          <a:xfrm>
            <a:off x="363574" y="4214451"/>
            <a:ext cx="5710010" cy="350874"/>
            <a:chOff x="762000" y="2893831"/>
            <a:chExt cx="5710010" cy="35087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2087143-FC59-E5D1-B461-ACDB83F0F8AE}"/>
                </a:ext>
              </a:extLst>
            </p:cNvPr>
            <p:cNvGrpSpPr/>
            <p:nvPr/>
          </p:nvGrpSpPr>
          <p:grpSpPr>
            <a:xfrm>
              <a:off x="762000" y="2893831"/>
              <a:ext cx="350874" cy="350874"/>
              <a:chOff x="762000" y="5984625"/>
              <a:chExt cx="385226" cy="385226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022CAD2-2B10-5AD2-C412-7C771802F14A}"/>
                  </a:ext>
                </a:extLst>
              </p:cNvPr>
              <p:cNvSpPr/>
              <p:nvPr/>
            </p:nvSpPr>
            <p:spPr>
              <a:xfrm>
                <a:off x="762000" y="5984625"/>
                <a:ext cx="385226" cy="38522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0" rtlCol="0" anchor="ctr"/>
              <a:lstStyle/>
              <a:p>
                <a:pPr algn="ctr"/>
                <a:endParaRPr lang="en-US" sz="1600" dirty="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28" name="Shape 2382">
                <a:extLst>
                  <a:ext uri="{FF2B5EF4-FFF2-40B4-BE49-F238E27FC236}">
                    <a16:creationId xmlns:a16="http://schemas.microsoft.com/office/drawing/2014/main" id="{2152D1FE-486D-6DF8-542A-8E3A61FA50D8}"/>
                  </a:ext>
                </a:extLst>
              </p:cNvPr>
              <p:cNvSpPr/>
              <p:nvPr/>
            </p:nvSpPr>
            <p:spPr>
              <a:xfrm>
                <a:off x="875685" y="6127631"/>
                <a:ext cx="157856" cy="107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20"/>
                    </a:moveTo>
                    <a:cubicBezTo>
                      <a:pt x="21600" y="323"/>
                      <a:pt x="21380" y="0"/>
                      <a:pt x="21109" y="0"/>
                    </a:cubicBezTo>
                    <a:cubicBezTo>
                      <a:pt x="20969" y="0"/>
                      <a:pt x="20845" y="88"/>
                      <a:pt x="20756" y="226"/>
                    </a:cubicBezTo>
                    <a:lnTo>
                      <a:pt x="20754" y="223"/>
                    </a:lnTo>
                    <a:lnTo>
                      <a:pt x="7848" y="19853"/>
                    </a:lnTo>
                    <a:lnTo>
                      <a:pt x="838" y="9571"/>
                    </a:lnTo>
                    <a:cubicBezTo>
                      <a:pt x="749" y="9441"/>
                      <a:pt x="626" y="9360"/>
                      <a:pt x="491" y="9360"/>
                    </a:cubicBezTo>
                    <a:cubicBezTo>
                      <a:pt x="220" y="9360"/>
                      <a:pt x="0" y="9683"/>
                      <a:pt x="0" y="10080"/>
                    </a:cubicBezTo>
                    <a:cubicBezTo>
                      <a:pt x="0" y="10279"/>
                      <a:pt x="55" y="10459"/>
                      <a:pt x="144" y="10589"/>
                    </a:cubicBezTo>
                    <a:lnTo>
                      <a:pt x="7507" y="21390"/>
                    </a:lnTo>
                    <a:cubicBezTo>
                      <a:pt x="7596" y="21520"/>
                      <a:pt x="7719" y="21600"/>
                      <a:pt x="7855" y="21600"/>
                    </a:cubicBezTo>
                    <a:cubicBezTo>
                      <a:pt x="7995" y="21600"/>
                      <a:pt x="8119" y="21513"/>
                      <a:pt x="8208" y="21376"/>
                    </a:cubicBezTo>
                    <a:lnTo>
                      <a:pt x="8210" y="21377"/>
                    </a:lnTo>
                    <a:lnTo>
                      <a:pt x="21465" y="1217"/>
                    </a:lnTo>
                    <a:lnTo>
                      <a:pt x="21462" y="1215"/>
                    </a:lnTo>
                    <a:cubicBezTo>
                      <a:pt x="21547" y="1087"/>
                      <a:pt x="21600" y="913"/>
                      <a:pt x="21600" y="72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0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6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Gill San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0CCB4D7-6720-9C20-C192-B0138A522D5F}"/>
                </a:ext>
              </a:extLst>
            </p:cNvPr>
            <p:cNvSpPr txBox="1"/>
            <p:nvPr/>
          </p:nvSpPr>
          <p:spPr>
            <a:xfrm>
              <a:off x="1188001" y="2901736"/>
              <a:ext cx="5284009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102.1.1.1.3.1.2 </a:t>
              </a:r>
              <a:endParaRPr lang="en-US" sz="24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F8A1AD2-0F80-064B-A18F-59742D332766}"/>
              </a:ext>
            </a:extLst>
          </p:cNvPr>
          <p:cNvSpPr txBox="1"/>
          <p:nvPr/>
        </p:nvSpPr>
        <p:spPr>
          <a:xfrm>
            <a:off x="884214" y="4477652"/>
            <a:ext cx="6317974" cy="70275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Prior written approval from RESNET </a:t>
            </a:r>
            <a:r>
              <a:rPr lang="en-US" sz="1400" u="sng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must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 received before any alternative formats can be used for the QA Review and/or QA Review Checklist.  </a:t>
            </a:r>
            <a:endParaRPr lang="en-US" sz="1400" u="sng" dirty="0">
              <a:solidFill>
                <a:schemeClr val="tx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D8A7DC0-0022-64BA-52AB-39B5FDFCB393}"/>
              </a:ext>
            </a:extLst>
          </p:cNvPr>
          <p:cNvSpPr txBox="1"/>
          <p:nvPr/>
        </p:nvSpPr>
        <p:spPr>
          <a:xfrm flipH="1">
            <a:off x="2770188" y="671473"/>
            <a:ext cx="2603013" cy="50257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spc="-15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Key Updates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25599A1-874D-AF69-86C7-1E6A31BE66BC}"/>
              </a:ext>
            </a:extLst>
          </p:cNvPr>
          <p:cNvSpPr txBox="1"/>
          <p:nvPr/>
        </p:nvSpPr>
        <p:spPr>
          <a:xfrm>
            <a:off x="788165" y="1170821"/>
            <a:ext cx="5484809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u="sng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Comment period ended 01/10/2025 and returned to committee for resolutions. </a:t>
            </a:r>
            <a:endParaRPr lang="en-US" u="sng" dirty="0">
              <a:solidFill>
                <a:schemeClr val="tx1">
                  <a:lumMod val="50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308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D2EBC-E32D-8F97-D19E-DEB7CF01C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Mortgage Industry National Home Energy Rating Standards">
            <a:extLst>
              <a:ext uri="{FF2B5EF4-FFF2-40B4-BE49-F238E27FC236}">
                <a16:creationId xmlns:a16="http://schemas.microsoft.com/office/drawing/2014/main" id="{3E2D2F12-1E69-3CBA-5B46-B30824370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 r="3390"/>
          <a:stretch/>
        </p:blipFill>
        <p:spPr bwMode="auto">
          <a:xfrm>
            <a:off x="7266629" y="0"/>
            <a:ext cx="48582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4707B53-6446-F6B3-D589-5A733AEBBDAB}"/>
              </a:ext>
            </a:extLst>
          </p:cNvPr>
          <p:cNvGrpSpPr/>
          <p:nvPr/>
        </p:nvGrpSpPr>
        <p:grpSpPr>
          <a:xfrm>
            <a:off x="220086" y="1655337"/>
            <a:ext cx="5710010" cy="350874"/>
            <a:chOff x="762000" y="2893834"/>
            <a:chExt cx="5710010" cy="35087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274880-DB95-4EB6-FF44-C20DF400ECCE}"/>
                </a:ext>
              </a:extLst>
            </p:cNvPr>
            <p:cNvGrpSpPr/>
            <p:nvPr/>
          </p:nvGrpSpPr>
          <p:grpSpPr>
            <a:xfrm>
              <a:off x="762000" y="2893834"/>
              <a:ext cx="350874" cy="350874"/>
              <a:chOff x="762000" y="5984629"/>
              <a:chExt cx="385226" cy="385226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0E41E1D-7DDF-3208-431A-1FCE537684C4}"/>
                  </a:ext>
                </a:extLst>
              </p:cNvPr>
              <p:cNvSpPr/>
              <p:nvPr/>
            </p:nvSpPr>
            <p:spPr>
              <a:xfrm>
                <a:off x="762000" y="5984629"/>
                <a:ext cx="385226" cy="3852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0" rtlCol="0" anchor="ctr"/>
              <a:lstStyle/>
              <a:p>
                <a:pPr algn="ctr"/>
                <a:endParaRPr lang="en-US" sz="16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10" name="Shape 2382">
                <a:extLst>
                  <a:ext uri="{FF2B5EF4-FFF2-40B4-BE49-F238E27FC236}">
                    <a16:creationId xmlns:a16="http://schemas.microsoft.com/office/drawing/2014/main" id="{C09EDD0E-200A-AA7B-CAF3-23402852CE35}"/>
                  </a:ext>
                </a:extLst>
              </p:cNvPr>
              <p:cNvSpPr/>
              <p:nvPr/>
            </p:nvSpPr>
            <p:spPr>
              <a:xfrm>
                <a:off x="875685" y="6127631"/>
                <a:ext cx="157856" cy="107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20"/>
                    </a:moveTo>
                    <a:cubicBezTo>
                      <a:pt x="21600" y="323"/>
                      <a:pt x="21380" y="0"/>
                      <a:pt x="21109" y="0"/>
                    </a:cubicBezTo>
                    <a:cubicBezTo>
                      <a:pt x="20969" y="0"/>
                      <a:pt x="20845" y="88"/>
                      <a:pt x="20756" y="226"/>
                    </a:cubicBezTo>
                    <a:lnTo>
                      <a:pt x="20754" y="223"/>
                    </a:lnTo>
                    <a:lnTo>
                      <a:pt x="7848" y="19853"/>
                    </a:lnTo>
                    <a:lnTo>
                      <a:pt x="838" y="9571"/>
                    </a:lnTo>
                    <a:cubicBezTo>
                      <a:pt x="749" y="9441"/>
                      <a:pt x="626" y="9360"/>
                      <a:pt x="491" y="9360"/>
                    </a:cubicBezTo>
                    <a:cubicBezTo>
                      <a:pt x="220" y="9360"/>
                      <a:pt x="0" y="9683"/>
                      <a:pt x="0" y="10080"/>
                    </a:cubicBezTo>
                    <a:cubicBezTo>
                      <a:pt x="0" y="10279"/>
                      <a:pt x="55" y="10459"/>
                      <a:pt x="144" y="10589"/>
                    </a:cubicBezTo>
                    <a:lnTo>
                      <a:pt x="7507" y="21390"/>
                    </a:lnTo>
                    <a:cubicBezTo>
                      <a:pt x="7596" y="21520"/>
                      <a:pt x="7719" y="21600"/>
                      <a:pt x="7855" y="21600"/>
                    </a:cubicBezTo>
                    <a:cubicBezTo>
                      <a:pt x="7995" y="21600"/>
                      <a:pt x="8119" y="21513"/>
                      <a:pt x="8208" y="21376"/>
                    </a:cubicBezTo>
                    <a:lnTo>
                      <a:pt x="8210" y="21377"/>
                    </a:lnTo>
                    <a:lnTo>
                      <a:pt x="21465" y="1217"/>
                    </a:lnTo>
                    <a:lnTo>
                      <a:pt x="21462" y="1215"/>
                    </a:lnTo>
                    <a:cubicBezTo>
                      <a:pt x="21547" y="1087"/>
                      <a:pt x="21600" y="913"/>
                      <a:pt x="21600" y="72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0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6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Gill San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FE85D5-3B23-26FE-5085-0FEFCCA374F7}"/>
                </a:ext>
              </a:extLst>
            </p:cNvPr>
            <p:cNvSpPr txBox="1"/>
            <p:nvPr/>
          </p:nvSpPr>
          <p:spPr>
            <a:xfrm>
              <a:off x="1188001" y="2901736"/>
              <a:ext cx="5284009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102.1 Criteria for Rating Quality Assurance Providers</a:t>
              </a:r>
              <a:endParaRPr lang="en-US" sz="24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1F684-8489-97F9-BA87-835DBF546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2B0F18E-301F-03C7-0AFB-523CA8CFA312}"/>
              </a:ext>
            </a:extLst>
          </p:cNvPr>
          <p:cNvSpPr txBox="1"/>
          <p:nvPr/>
        </p:nvSpPr>
        <p:spPr>
          <a:xfrm>
            <a:off x="330888" y="48329"/>
            <a:ext cx="7481614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Chapter 1</a:t>
            </a:r>
            <a:r>
              <a:rPr lang="en-US" sz="5000" b="1" spc="-1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400" b="1" spc="-1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Addendum 67</a:t>
            </a:r>
            <a:endParaRPr lang="en-US" sz="4400" b="1" spc="-150" dirty="0">
              <a:solidFill>
                <a:srgbClr val="00266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3" name="Rectangle: Top Corners Rounded 8">
            <a:extLst>
              <a:ext uri="{FF2B5EF4-FFF2-40B4-BE49-F238E27FC236}">
                <a16:creationId xmlns:a16="http://schemas.microsoft.com/office/drawing/2014/main" id="{03A616C7-715F-C430-19AF-47FF678116D9}"/>
              </a:ext>
            </a:extLst>
          </p:cNvPr>
          <p:cNvSpPr/>
          <p:nvPr/>
        </p:nvSpPr>
        <p:spPr>
          <a:xfrm rot="-16200000">
            <a:off x="3317691" y="2088083"/>
            <a:ext cx="1199623" cy="807820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BFD8988-ECF1-8B4B-2DEE-0F229DD3BF32}"/>
              </a:ext>
            </a:extLst>
          </p:cNvPr>
          <p:cNvSpPr txBox="1"/>
          <p:nvPr/>
        </p:nvSpPr>
        <p:spPr>
          <a:xfrm>
            <a:off x="1657190" y="5825044"/>
            <a:ext cx="362741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RESNET National Standards for Home Energy Ratings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18253B7-6E8A-8E36-3F79-047A39947C3F}"/>
              </a:ext>
            </a:extLst>
          </p:cNvPr>
          <p:cNvSpPr/>
          <p:nvPr/>
        </p:nvSpPr>
        <p:spPr>
          <a:xfrm>
            <a:off x="347344" y="5605005"/>
            <a:ext cx="1024854" cy="1024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2" name="Graphic 1" descr="Clipboard with solid fill">
            <a:extLst>
              <a:ext uri="{FF2B5EF4-FFF2-40B4-BE49-F238E27FC236}">
                <a16:creationId xmlns:a16="http://schemas.microsoft.com/office/drawing/2014/main" id="{0F9C57E7-B7AE-E98F-6C7A-B941C5D29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977" y="5742637"/>
            <a:ext cx="749587" cy="74958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1C0290C-9064-88A7-B35E-63BB232C2BD9}"/>
              </a:ext>
            </a:extLst>
          </p:cNvPr>
          <p:cNvGrpSpPr/>
          <p:nvPr/>
        </p:nvGrpSpPr>
        <p:grpSpPr>
          <a:xfrm>
            <a:off x="365723" y="2131318"/>
            <a:ext cx="5710010" cy="350874"/>
            <a:chOff x="762000" y="2893831"/>
            <a:chExt cx="5710010" cy="35087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059FE5D-20FC-842D-97F7-BEAA888382D1}"/>
                </a:ext>
              </a:extLst>
            </p:cNvPr>
            <p:cNvGrpSpPr/>
            <p:nvPr/>
          </p:nvGrpSpPr>
          <p:grpSpPr>
            <a:xfrm>
              <a:off x="762000" y="2893831"/>
              <a:ext cx="350874" cy="350874"/>
              <a:chOff x="762000" y="5984625"/>
              <a:chExt cx="385226" cy="385226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ADE8E144-A098-C7E1-4A7D-D3283CE836DE}"/>
                  </a:ext>
                </a:extLst>
              </p:cNvPr>
              <p:cNvSpPr/>
              <p:nvPr/>
            </p:nvSpPr>
            <p:spPr>
              <a:xfrm>
                <a:off x="762000" y="5984625"/>
                <a:ext cx="385226" cy="38522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0" rtlCol="0" anchor="ctr"/>
              <a:lstStyle/>
              <a:p>
                <a:pPr algn="ctr"/>
                <a:endParaRPr lang="en-US" sz="16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37" name="Shape 2382">
                <a:extLst>
                  <a:ext uri="{FF2B5EF4-FFF2-40B4-BE49-F238E27FC236}">
                    <a16:creationId xmlns:a16="http://schemas.microsoft.com/office/drawing/2014/main" id="{7AD4BD22-AF29-31D4-950E-7989219C4CEE}"/>
                  </a:ext>
                </a:extLst>
              </p:cNvPr>
              <p:cNvSpPr/>
              <p:nvPr/>
            </p:nvSpPr>
            <p:spPr>
              <a:xfrm>
                <a:off x="875685" y="6127631"/>
                <a:ext cx="157856" cy="107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20"/>
                    </a:moveTo>
                    <a:cubicBezTo>
                      <a:pt x="21600" y="323"/>
                      <a:pt x="21380" y="0"/>
                      <a:pt x="21109" y="0"/>
                    </a:cubicBezTo>
                    <a:cubicBezTo>
                      <a:pt x="20969" y="0"/>
                      <a:pt x="20845" y="88"/>
                      <a:pt x="20756" y="226"/>
                    </a:cubicBezTo>
                    <a:lnTo>
                      <a:pt x="20754" y="223"/>
                    </a:lnTo>
                    <a:lnTo>
                      <a:pt x="7848" y="19853"/>
                    </a:lnTo>
                    <a:lnTo>
                      <a:pt x="838" y="9571"/>
                    </a:lnTo>
                    <a:cubicBezTo>
                      <a:pt x="749" y="9441"/>
                      <a:pt x="626" y="9360"/>
                      <a:pt x="491" y="9360"/>
                    </a:cubicBezTo>
                    <a:cubicBezTo>
                      <a:pt x="220" y="9360"/>
                      <a:pt x="0" y="9683"/>
                      <a:pt x="0" y="10080"/>
                    </a:cubicBezTo>
                    <a:cubicBezTo>
                      <a:pt x="0" y="10279"/>
                      <a:pt x="55" y="10459"/>
                      <a:pt x="144" y="10589"/>
                    </a:cubicBezTo>
                    <a:lnTo>
                      <a:pt x="7507" y="21390"/>
                    </a:lnTo>
                    <a:cubicBezTo>
                      <a:pt x="7596" y="21520"/>
                      <a:pt x="7719" y="21600"/>
                      <a:pt x="7855" y="21600"/>
                    </a:cubicBezTo>
                    <a:cubicBezTo>
                      <a:pt x="7995" y="21600"/>
                      <a:pt x="8119" y="21513"/>
                      <a:pt x="8208" y="21376"/>
                    </a:cubicBezTo>
                    <a:lnTo>
                      <a:pt x="8210" y="21377"/>
                    </a:lnTo>
                    <a:lnTo>
                      <a:pt x="21465" y="1217"/>
                    </a:lnTo>
                    <a:lnTo>
                      <a:pt x="21462" y="1215"/>
                    </a:lnTo>
                    <a:cubicBezTo>
                      <a:pt x="21547" y="1087"/>
                      <a:pt x="21600" y="913"/>
                      <a:pt x="21600" y="72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0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6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Gill Sans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F716F7B-2C90-7BCC-D06B-5A4357835D99}"/>
                </a:ext>
              </a:extLst>
            </p:cNvPr>
            <p:cNvSpPr txBox="1"/>
            <p:nvPr/>
          </p:nvSpPr>
          <p:spPr>
            <a:xfrm>
              <a:off x="1188001" y="2901736"/>
              <a:ext cx="5284009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102.1.3.2 </a:t>
              </a:r>
              <a:endParaRPr lang="en-US" sz="24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F11190A-FCB5-85C6-2B9E-CF7E341A2312}"/>
              </a:ext>
            </a:extLst>
          </p:cNvPr>
          <p:cNvSpPr txBox="1"/>
          <p:nvPr/>
        </p:nvSpPr>
        <p:spPr>
          <a:xfrm>
            <a:off x="886363" y="2394519"/>
            <a:ext cx="6183025" cy="102592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Providers must confirm any use of accredited software tool will not alter previously uploaded HERS or HERSH20 Ratings consistent with section 102.1.10</a:t>
            </a:r>
            <a:endParaRPr lang="en-US" sz="1400" u="sng" dirty="0">
              <a:solidFill>
                <a:schemeClr val="tx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20ADC54-373F-0C18-1D99-48F518AEEC5E}"/>
              </a:ext>
            </a:extLst>
          </p:cNvPr>
          <p:cNvGrpSpPr/>
          <p:nvPr/>
        </p:nvGrpSpPr>
        <p:grpSpPr>
          <a:xfrm>
            <a:off x="220086" y="3542674"/>
            <a:ext cx="5710010" cy="350874"/>
            <a:chOff x="762000" y="2893834"/>
            <a:chExt cx="5710010" cy="35087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E7BB689-C8AF-60DB-C5E7-EE483049AA66}"/>
                </a:ext>
              </a:extLst>
            </p:cNvPr>
            <p:cNvGrpSpPr/>
            <p:nvPr/>
          </p:nvGrpSpPr>
          <p:grpSpPr>
            <a:xfrm>
              <a:off x="762000" y="2893834"/>
              <a:ext cx="350874" cy="350874"/>
              <a:chOff x="762000" y="5984629"/>
              <a:chExt cx="385226" cy="385226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CE45B57A-DFEB-DF37-0DED-BC9B5087CA1B}"/>
                  </a:ext>
                </a:extLst>
              </p:cNvPr>
              <p:cNvSpPr/>
              <p:nvPr/>
            </p:nvSpPr>
            <p:spPr>
              <a:xfrm>
                <a:off x="762000" y="5984629"/>
                <a:ext cx="385226" cy="3852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0" rtlCol="0" anchor="ctr"/>
              <a:lstStyle/>
              <a:p>
                <a:pPr algn="ctr"/>
                <a:endParaRPr lang="en-US" sz="16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50" name="Shape 2382">
                <a:extLst>
                  <a:ext uri="{FF2B5EF4-FFF2-40B4-BE49-F238E27FC236}">
                    <a16:creationId xmlns:a16="http://schemas.microsoft.com/office/drawing/2014/main" id="{48F6A0D0-8641-EC5C-9C8F-3A6A6EECFFCB}"/>
                  </a:ext>
                </a:extLst>
              </p:cNvPr>
              <p:cNvSpPr/>
              <p:nvPr/>
            </p:nvSpPr>
            <p:spPr>
              <a:xfrm>
                <a:off x="875685" y="6127631"/>
                <a:ext cx="157856" cy="107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20"/>
                    </a:moveTo>
                    <a:cubicBezTo>
                      <a:pt x="21600" y="323"/>
                      <a:pt x="21380" y="0"/>
                      <a:pt x="21109" y="0"/>
                    </a:cubicBezTo>
                    <a:cubicBezTo>
                      <a:pt x="20969" y="0"/>
                      <a:pt x="20845" y="88"/>
                      <a:pt x="20756" y="226"/>
                    </a:cubicBezTo>
                    <a:lnTo>
                      <a:pt x="20754" y="223"/>
                    </a:lnTo>
                    <a:lnTo>
                      <a:pt x="7848" y="19853"/>
                    </a:lnTo>
                    <a:lnTo>
                      <a:pt x="838" y="9571"/>
                    </a:lnTo>
                    <a:cubicBezTo>
                      <a:pt x="749" y="9441"/>
                      <a:pt x="626" y="9360"/>
                      <a:pt x="491" y="9360"/>
                    </a:cubicBezTo>
                    <a:cubicBezTo>
                      <a:pt x="220" y="9360"/>
                      <a:pt x="0" y="9683"/>
                      <a:pt x="0" y="10080"/>
                    </a:cubicBezTo>
                    <a:cubicBezTo>
                      <a:pt x="0" y="10279"/>
                      <a:pt x="55" y="10459"/>
                      <a:pt x="144" y="10589"/>
                    </a:cubicBezTo>
                    <a:lnTo>
                      <a:pt x="7507" y="21390"/>
                    </a:lnTo>
                    <a:cubicBezTo>
                      <a:pt x="7596" y="21520"/>
                      <a:pt x="7719" y="21600"/>
                      <a:pt x="7855" y="21600"/>
                    </a:cubicBezTo>
                    <a:cubicBezTo>
                      <a:pt x="7995" y="21600"/>
                      <a:pt x="8119" y="21513"/>
                      <a:pt x="8208" y="21376"/>
                    </a:cubicBezTo>
                    <a:lnTo>
                      <a:pt x="8210" y="21377"/>
                    </a:lnTo>
                    <a:lnTo>
                      <a:pt x="21465" y="1217"/>
                    </a:lnTo>
                    <a:lnTo>
                      <a:pt x="21462" y="1215"/>
                    </a:lnTo>
                    <a:cubicBezTo>
                      <a:pt x="21547" y="1087"/>
                      <a:pt x="21600" y="913"/>
                      <a:pt x="21600" y="72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0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6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Gill Sans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B62551A-796B-8F31-B90F-064837D829DD}"/>
                </a:ext>
              </a:extLst>
            </p:cNvPr>
            <p:cNvSpPr txBox="1"/>
            <p:nvPr/>
          </p:nvSpPr>
          <p:spPr>
            <a:xfrm>
              <a:off x="1188001" y="2901736"/>
              <a:ext cx="5284009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102.2.2.9.2.1 Updates the Conflict-of-Interest Disclosure </a:t>
              </a:r>
              <a:endParaRPr lang="en-US" sz="24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42673DB5-25F1-04EB-8835-B87F904C1B89}"/>
              </a:ext>
            </a:extLst>
          </p:cNvPr>
          <p:cNvSpPr txBox="1"/>
          <p:nvPr/>
        </p:nvSpPr>
        <p:spPr>
          <a:xfrm flipH="1">
            <a:off x="2097993" y="657087"/>
            <a:ext cx="2673544" cy="50257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spc="-15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Key Updates – Continued…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4D5F8-275C-DA7C-E71A-0FFBB931E883}"/>
              </a:ext>
            </a:extLst>
          </p:cNvPr>
          <p:cNvSpPr txBox="1"/>
          <p:nvPr/>
        </p:nvSpPr>
        <p:spPr>
          <a:xfrm>
            <a:off x="788165" y="1170821"/>
            <a:ext cx="5484809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u="sng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Comment period ended 01/10/2025 and returned to committee for resolutions. </a:t>
            </a:r>
            <a:endParaRPr lang="en-US" u="sng" dirty="0">
              <a:solidFill>
                <a:schemeClr val="tx1">
                  <a:lumMod val="50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716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20A51-F02A-6A10-DBF3-16189B98C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Mortgage Industry National Home Energy Rating Standards">
            <a:extLst>
              <a:ext uri="{FF2B5EF4-FFF2-40B4-BE49-F238E27FC236}">
                <a16:creationId xmlns:a16="http://schemas.microsoft.com/office/drawing/2014/main" id="{8D3886CF-7CAD-F483-6A26-59F20B59B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 r="3390"/>
          <a:stretch/>
        </p:blipFill>
        <p:spPr bwMode="auto">
          <a:xfrm>
            <a:off x="7266629" y="0"/>
            <a:ext cx="48582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2D29C22-D421-ADF7-F61E-C0A86DA2245C}"/>
              </a:ext>
            </a:extLst>
          </p:cNvPr>
          <p:cNvGrpSpPr/>
          <p:nvPr/>
        </p:nvGrpSpPr>
        <p:grpSpPr>
          <a:xfrm>
            <a:off x="228003" y="1467723"/>
            <a:ext cx="5710010" cy="350874"/>
            <a:chOff x="762000" y="2893834"/>
            <a:chExt cx="5710010" cy="35087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BBCEEDD-DC3B-1D22-3829-565FD5749C8B}"/>
                </a:ext>
              </a:extLst>
            </p:cNvPr>
            <p:cNvGrpSpPr/>
            <p:nvPr/>
          </p:nvGrpSpPr>
          <p:grpSpPr>
            <a:xfrm>
              <a:off x="762000" y="2893834"/>
              <a:ext cx="350874" cy="350874"/>
              <a:chOff x="762000" y="5984629"/>
              <a:chExt cx="385226" cy="385226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724864F-06AD-B009-6F98-F4FAA96387D5}"/>
                  </a:ext>
                </a:extLst>
              </p:cNvPr>
              <p:cNvSpPr/>
              <p:nvPr/>
            </p:nvSpPr>
            <p:spPr>
              <a:xfrm>
                <a:off x="762000" y="5984629"/>
                <a:ext cx="385226" cy="3852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0" rtlCol="0" anchor="ctr"/>
              <a:lstStyle/>
              <a:p>
                <a:pPr algn="ctr"/>
                <a:endParaRPr lang="en-US" sz="16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10" name="Shape 2382">
                <a:extLst>
                  <a:ext uri="{FF2B5EF4-FFF2-40B4-BE49-F238E27FC236}">
                    <a16:creationId xmlns:a16="http://schemas.microsoft.com/office/drawing/2014/main" id="{555AF7F4-B1F0-35FA-2B74-F3B3AC58EDCC}"/>
                  </a:ext>
                </a:extLst>
              </p:cNvPr>
              <p:cNvSpPr/>
              <p:nvPr/>
            </p:nvSpPr>
            <p:spPr>
              <a:xfrm>
                <a:off x="875685" y="6127631"/>
                <a:ext cx="157856" cy="107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20"/>
                    </a:moveTo>
                    <a:cubicBezTo>
                      <a:pt x="21600" y="323"/>
                      <a:pt x="21380" y="0"/>
                      <a:pt x="21109" y="0"/>
                    </a:cubicBezTo>
                    <a:cubicBezTo>
                      <a:pt x="20969" y="0"/>
                      <a:pt x="20845" y="88"/>
                      <a:pt x="20756" y="226"/>
                    </a:cubicBezTo>
                    <a:lnTo>
                      <a:pt x="20754" y="223"/>
                    </a:lnTo>
                    <a:lnTo>
                      <a:pt x="7848" y="19853"/>
                    </a:lnTo>
                    <a:lnTo>
                      <a:pt x="838" y="9571"/>
                    </a:lnTo>
                    <a:cubicBezTo>
                      <a:pt x="749" y="9441"/>
                      <a:pt x="626" y="9360"/>
                      <a:pt x="491" y="9360"/>
                    </a:cubicBezTo>
                    <a:cubicBezTo>
                      <a:pt x="220" y="9360"/>
                      <a:pt x="0" y="9683"/>
                      <a:pt x="0" y="10080"/>
                    </a:cubicBezTo>
                    <a:cubicBezTo>
                      <a:pt x="0" y="10279"/>
                      <a:pt x="55" y="10459"/>
                      <a:pt x="144" y="10589"/>
                    </a:cubicBezTo>
                    <a:lnTo>
                      <a:pt x="7507" y="21390"/>
                    </a:lnTo>
                    <a:cubicBezTo>
                      <a:pt x="7596" y="21520"/>
                      <a:pt x="7719" y="21600"/>
                      <a:pt x="7855" y="21600"/>
                    </a:cubicBezTo>
                    <a:cubicBezTo>
                      <a:pt x="7995" y="21600"/>
                      <a:pt x="8119" y="21513"/>
                      <a:pt x="8208" y="21376"/>
                    </a:cubicBezTo>
                    <a:lnTo>
                      <a:pt x="8210" y="21377"/>
                    </a:lnTo>
                    <a:lnTo>
                      <a:pt x="21465" y="1217"/>
                    </a:lnTo>
                    <a:lnTo>
                      <a:pt x="21462" y="1215"/>
                    </a:lnTo>
                    <a:cubicBezTo>
                      <a:pt x="21547" y="1087"/>
                      <a:pt x="21600" y="913"/>
                      <a:pt x="21600" y="72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0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6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Gill San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AA84DA-9A73-42C9-F435-E74E66802B65}"/>
                </a:ext>
              </a:extLst>
            </p:cNvPr>
            <p:cNvSpPr txBox="1"/>
            <p:nvPr/>
          </p:nvSpPr>
          <p:spPr>
            <a:xfrm>
              <a:off x="1188001" y="2901736"/>
              <a:ext cx="5284009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Addendum 46 Update – Standards for Sampled Ratings</a:t>
              </a:r>
              <a:endParaRPr lang="en-US" sz="24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91CEB-7137-029F-9EC9-3959DBBC6C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18774B-955A-E66C-3073-87FB6E9CC3EA}"/>
              </a:ext>
            </a:extLst>
          </p:cNvPr>
          <p:cNvSpPr txBox="1"/>
          <p:nvPr/>
        </p:nvSpPr>
        <p:spPr>
          <a:xfrm>
            <a:off x="330888" y="48329"/>
            <a:ext cx="7481614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Chapter 6 </a:t>
            </a:r>
            <a:r>
              <a:rPr lang="en-US" sz="4000" b="1" spc="-1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Sampled Ratings</a:t>
            </a:r>
          </a:p>
        </p:txBody>
      </p:sp>
      <p:sp>
        <p:nvSpPr>
          <p:cNvPr id="43" name="Rectangle: Top Corners Rounded 8">
            <a:extLst>
              <a:ext uri="{FF2B5EF4-FFF2-40B4-BE49-F238E27FC236}">
                <a16:creationId xmlns:a16="http://schemas.microsoft.com/office/drawing/2014/main" id="{DA0285CD-B776-FAB9-DB0C-248A1FF3EAF0}"/>
              </a:ext>
            </a:extLst>
          </p:cNvPr>
          <p:cNvSpPr/>
          <p:nvPr/>
        </p:nvSpPr>
        <p:spPr>
          <a:xfrm rot="-16200000">
            <a:off x="3317691" y="2088083"/>
            <a:ext cx="1199623" cy="807820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5746BD-9ACB-7688-2E3A-027732FDA212}"/>
              </a:ext>
            </a:extLst>
          </p:cNvPr>
          <p:cNvSpPr txBox="1"/>
          <p:nvPr/>
        </p:nvSpPr>
        <p:spPr>
          <a:xfrm>
            <a:off x="1657190" y="5825044"/>
            <a:ext cx="362741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RESNET National Standards for Sampled Ratings 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AE2597D-2ED4-0286-B0FC-6E3ABB50043B}"/>
              </a:ext>
            </a:extLst>
          </p:cNvPr>
          <p:cNvSpPr/>
          <p:nvPr/>
        </p:nvSpPr>
        <p:spPr>
          <a:xfrm>
            <a:off x="347344" y="5605005"/>
            <a:ext cx="1024854" cy="1024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BB624DE-2656-5880-8B53-0AC0AAD3549C}"/>
              </a:ext>
            </a:extLst>
          </p:cNvPr>
          <p:cNvSpPr txBox="1"/>
          <p:nvPr/>
        </p:nvSpPr>
        <p:spPr>
          <a:xfrm flipH="1">
            <a:off x="370369" y="661666"/>
            <a:ext cx="2603013" cy="50257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spc="-15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Key Updates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pic>
        <p:nvPicPr>
          <p:cNvPr id="3" name="Graphic 2" descr="Circle with left arrow with solid fill">
            <a:extLst>
              <a:ext uri="{FF2B5EF4-FFF2-40B4-BE49-F238E27FC236}">
                <a16:creationId xmlns:a16="http://schemas.microsoft.com/office/drawing/2014/main" id="{7A853BA2-8529-176D-AC99-BEBB6F2442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442404" y="1814674"/>
            <a:ext cx="457200" cy="457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D93C0A-A294-3786-39A7-2CD5EE4A62B9}"/>
              </a:ext>
            </a:extLst>
          </p:cNvPr>
          <p:cNvSpPr txBox="1"/>
          <p:nvPr/>
        </p:nvSpPr>
        <p:spPr>
          <a:xfrm>
            <a:off x="899605" y="1858073"/>
            <a:ext cx="2233786" cy="70275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Approved: October 17, 2024 </a:t>
            </a:r>
          </a:p>
          <a:p>
            <a:pPr>
              <a:lnSpc>
                <a:spcPct val="150000"/>
              </a:lnSpc>
            </a:pPr>
            <a:endParaRPr lang="en-US" sz="1400" dirty="0">
              <a:solidFill>
                <a:schemeClr val="tx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2" name="Graphic 11" descr="Circle with left arrow with solid fill">
            <a:extLst>
              <a:ext uri="{FF2B5EF4-FFF2-40B4-BE49-F238E27FC236}">
                <a16:creationId xmlns:a16="http://schemas.microsoft.com/office/drawing/2014/main" id="{A5752967-552F-E071-874F-FAC35528AC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3133391" y="1820874"/>
            <a:ext cx="457200" cy="4572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39E4529-ECCE-0B4B-ECAE-058AA06123D1}"/>
              </a:ext>
            </a:extLst>
          </p:cNvPr>
          <p:cNvSpPr txBox="1"/>
          <p:nvPr/>
        </p:nvSpPr>
        <p:spPr>
          <a:xfrm>
            <a:off x="3584934" y="1847396"/>
            <a:ext cx="3074125" cy="62068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u="sng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Mandatory (Backdated): July 1, 2024</a:t>
            </a:r>
          </a:p>
          <a:p>
            <a:pPr>
              <a:lnSpc>
                <a:spcPct val="150000"/>
              </a:lnSpc>
            </a:pPr>
            <a:endParaRPr lang="en-US" sz="1000" dirty="0">
              <a:solidFill>
                <a:schemeClr val="tx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1" name="Graphic 30" descr="Circle with left arrow with solid fill">
            <a:extLst>
              <a:ext uri="{FF2B5EF4-FFF2-40B4-BE49-F238E27FC236}">
                <a16:creationId xmlns:a16="http://schemas.microsoft.com/office/drawing/2014/main" id="{102E69CD-F763-7733-04D8-EC8F181594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899604" y="2313155"/>
            <a:ext cx="457200" cy="4572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19218A0-2CF2-5F4B-DCC7-2812A8940354}"/>
              </a:ext>
            </a:extLst>
          </p:cNvPr>
          <p:cNvSpPr txBox="1"/>
          <p:nvPr/>
        </p:nvSpPr>
        <p:spPr>
          <a:xfrm>
            <a:off x="1351148" y="2340128"/>
            <a:ext cx="4100243" cy="62068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Transition period: January 1, 2024, to July 1, 2024 </a:t>
            </a:r>
          </a:p>
          <a:p>
            <a:pPr>
              <a:lnSpc>
                <a:spcPct val="150000"/>
              </a:lnSpc>
            </a:pPr>
            <a:endParaRPr lang="en-US" sz="1000" dirty="0">
              <a:solidFill>
                <a:schemeClr val="tx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1875430-58EA-252E-1EB8-E1CDDD5F41B7}"/>
              </a:ext>
            </a:extLst>
          </p:cNvPr>
          <p:cNvGrpSpPr/>
          <p:nvPr/>
        </p:nvGrpSpPr>
        <p:grpSpPr>
          <a:xfrm>
            <a:off x="228003" y="3052379"/>
            <a:ext cx="5710010" cy="350874"/>
            <a:chOff x="762000" y="2893834"/>
            <a:chExt cx="5710010" cy="35087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0760498-5794-6D9D-1A0C-10733A7BC816}"/>
                </a:ext>
              </a:extLst>
            </p:cNvPr>
            <p:cNvGrpSpPr/>
            <p:nvPr/>
          </p:nvGrpSpPr>
          <p:grpSpPr>
            <a:xfrm>
              <a:off x="762000" y="2893834"/>
              <a:ext cx="350874" cy="350874"/>
              <a:chOff x="762000" y="5984629"/>
              <a:chExt cx="385226" cy="385226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EE357D3-205C-DB13-C4AF-F7208AFE5EBC}"/>
                  </a:ext>
                </a:extLst>
              </p:cNvPr>
              <p:cNvSpPr/>
              <p:nvPr/>
            </p:nvSpPr>
            <p:spPr>
              <a:xfrm>
                <a:off x="762000" y="5984629"/>
                <a:ext cx="385226" cy="3852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0" rtlCol="0" anchor="ctr"/>
              <a:lstStyle/>
              <a:p>
                <a:pPr algn="ctr"/>
                <a:endParaRPr lang="en-US" sz="16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53" name="Shape 2382">
                <a:extLst>
                  <a:ext uri="{FF2B5EF4-FFF2-40B4-BE49-F238E27FC236}">
                    <a16:creationId xmlns:a16="http://schemas.microsoft.com/office/drawing/2014/main" id="{325B574C-91C0-0F43-138C-1D4215182497}"/>
                  </a:ext>
                </a:extLst>
              </p:cNvPr>
              <p:cNvSpPr/>
              <p:nvPr/>
            </p:nvSpPr>
            <p:spPr>
              <a:xfrm>
                <a:off x="875685" y="6127631"/>
                <a:ext cx="157856" cy="107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20"/>
                    </a:moveTo>
                    <a:cubicBezTo>
                      <a:pt x="21600" y="323"/>
                      <a:pt x="21380" y="0"/>
                      <a:pt x="21109" y="0"/>
                    </a:cubicBezTo>
                    <a:cubicBezTo>
                      <a:pt x="20969" y="0"/>
                      <a:pt x="20845" y="88"/>
                      <a:pt x="20756" y="226"/>
                    </a:cubicBezTo>
                    <a:lnTo>
                      <a:pt x="20754" y="223"/>
                    </a:lnTo>
                    <a:lnTo>
                      <a:pt x="7848" y="19853"/>
                    </a:lnTo>
                    <a:lnTo>
                      <a:pt x="838" y="9571"/>
                    </a:lnTo>
                    <a:cubicBezTo>
                      <a:pt x="749" y="9441"/>
                      <a:pt x="626" y="9360"/>
                      <a:pt x="491" y="9360"/>
                    </a:cubicBezTo>
                    <a:cubicBezTo>
                      <a:pt x="220" y="9360"/>
                      <a:pt x="0" y="9683"/>
                      <a:pt x="0" y="10080"/>
                    </a:cubicBezTo>
                    <a:cubicBezTo>
                      <a:pt x="0" y="10279"/>
                      <a:pt x="55" y="10459"/>
                      <a:pt x="144" y="10589"/>
                    </a:cubicBezTo>
                    <a:lnTo>
                      <a:pt x="7507" y="21390"/>
                    </a:lnTo>
                    <a:cubicBezTo>
                      <a:pt x="7596" y="21520"/>
                      <a:pt x="7719" y="21600"/>
                      <a:pt x="7855" y="21600"/>
                    </a:cubicBezTo>
                    <a:cubicBezTo>
                      <a:pt x="7995" y="21600"/>
                      <a:pt x="8119" y="21513"/>
                      <a:pt x="8208" y="21376"/>
                    </a:cubicBezTo>
                    <a:lnTo>
                      <a:pt x="8210" y="21377"/>
                    </a:lnTo>
                    <a:lnTo>
                      <a:pt x="21465" y="1217"/>
                    </a:lnTo>
                    <a:lnTo>
                      <a:pt x="21462" y="1215"/>
                    </a:lnTo>
                    <a:cubicBezTo>
                      <a:pt x="21547" y="1087"/>
                      <a:pt x="21600" y="913"/>
                      <a:pt x="21600" y="72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0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6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Gill Sans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6862F37-1F14-2783-EFB3-9068BA2B39EA}"/>
                </a:ext>
              </a:extLst>
            </p:cNvPr>
            <p:cNvSpPr txBox="1"/>
            <p:nvPr/>
          </p:nvSpPr>
          <p:spPr>
            <a:xfrm>
              <a:off x="1188001" y="2901736"/>
              <a:ext cx="5284009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Interim Addendum 78i – Addressing sunset of Sampling</a:t>
              </a:r>
              <a:endParaRPr lang="en-US" sz="24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pic>
        <p:nvPicPr>
          <p:cNvPr id="54" name="Graphic 53" descr="Circle with left arrow with solid fill">
            <a:extLst>
              <a:ext uri="{FF2B5EF4-FFF2-40B4-BE49-F238E27FC236}">
                <a16:creationId xmlns:a16="http://schemas.microsoft.com/office/drawing/2014/main" id="{9644D658-8ECD-C717-E03C-006EFCE03B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442403" y="3850748"/>
            <a:ext cx="457200" cy="4572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8C66E57-C8B9-6C05-7964-1332CB82F6FF}"/>
              </a:ext>
            </a:extLst>
          </p:cNvPr>
          <p:cNvSpPr txBox="1"/>
          <p:nvPr/>
        </p:nvSpPr>
        <p:spPr>
          <a:xfrm>
            <a:off x="899604" y="3894147"/>
            <a:ext cx="2233786" cy="62068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Approved: October 17, 2024 </a:t>
            </a:r>
          </a:p>
          <a:p>
            <a:pPr>
              <a:lnSpc>
                <a:spcPct val="150000"/>
              </a:lnSpc>
            </a:pPr>
            <a:endParaRPr lang="en-US" sz="1000" dirty="0">
              <a:solidFill>
                <a:schemeClr val="tx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6" name="Graphic 55" descr="Circle with left arrow with solid fill">
            <a:extLst>
              <a:ext uri="{FF2B5EF4-FFF2-40B4-BE49-F238E27FC236}">
                <a16:creationId xmlns:a16="http://schemas.microsoft.com/office/drawing/2014/main" id="{EA4362DA-46ED-87CA-FD28-3FCD4DD2C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3133390" y="3852532"/>
            <a:ext cx="457200" cy="45720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141BF152-7BF5-1AFA-7813-30B1DAB9FCE2}"/>
              </a:ext>
            </a:extLst>
          </p:cNvPr>
          <p:cNvSpPr txBox="1"/>
          <p:nvPr/>
        </p:nvSpPr>
        <p:spPr>
          <a:xfrm>
            <a:off x="747149" y="3401289"/>
            <a:ext cx="6291176" cy="37959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i="1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Establishes a sunset date for sampled ratings of single-family homes.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14C3C0D-281B-7F65-17DF-F31F267D63DD}"/>
              </a:ext>
            </a:extLst>
          </p:cNvPr>
          <p:cNvSpPr txBox="1"/>
          <p:nvPr/>
        </p:nvSpPr>
        <p:spPr>
          <a:xfrm>
            <a:off x="3584934" y="3854986"/>
            <a:ext cx="3399343" cy="62068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u="sng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Mandatory: January 1, 2025</a:t>
            </a:r>
          </a:p>
          <a:p>
            <a:pPr>
              <a:lnSpc>
                <a:spcPct val="150000"/>
              </a:lnSpc>
            </a:pPr>
            <a:endParaRPr lang="en-US" sz="1000" dirty="0">
              <a:solidFill>
                <a:schemeClr val="tx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3" name="Graphic 62" descr="Suburban scene outline">
            <a:extLst>
              <a:ext uri="{FF2B5EF4-FFF2-40B4-BE49-F238E27FC236}">
                <a16:creationId xmlns:a16="http://schemas.microsoft.com/office/drawing/2014/main" id="{217CAA97-8A33-890D-C416-3E85C2C87A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847" y="5696253"/>
            <a:ext cx="813847" cy="81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3987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88115-CDF9-7FC3-C76A-4943B9EDF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 descr="Mortgage Industry National Home Energy Rating Standards">
            <a:extLst>
              <a:ext uri="{FF2B5EF4-FFF2-40B4-BE49-F238E27FC236}">
                <a16:creationId xmlns:a16="http://schemas.microsoft.com/office/drawing/2014/main" id="{E84C39F1-8963-B4EC-93E6-6DB3F24D4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 r="3390"/>
          <a:stretch/>
        </p:blipFill>
        <p:spPr bwMode="auto">
          <a:xfrm>
            <a:off x="7266629" y="0"/>
            <a:ext cx="48582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5DECFE6-3446-E066-2E54-CA02AA2CDF32}"/>
              </a:ext>
            </a:extLst>
          </p:cNvPr>
          <p:cNvGrpSpPr/>
          <p:nvPr/>
        </p:nvGrpSpPr>
        <p:grpSpPr>
          <a:xfrm>
            <a:off x="160301" y="1237355"/>
            <a:ext cx="5710010" cy="350874"/>
            <a:chOff x="762000" y="2893834"/>
            <a:chExt cx="5710010" cy="35087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034CDC7-9F4F-7ED1-9A5C-08E36EA79C95}"/>
                </a:ext>
              </a:extLst>
            </p:cNvPr>
            <p:cNvGrpSpPr/>
            <p:nvPr/>
          </p:nvGrpSpPr>
          <p:grpSpPr>
            <a:xfrm>
              <a:off x="762000" y="2893834"/>
              <a:ext cx="350874" cy="350874"/>
              <a:chOff x="762000" y="5984629"/>
              <a:chExt cx="385226" cy="385226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D4DBE1B-DADE-19D3-E912-D0D72817B588}"/>
                  </a:ext>
                </a:extLst>
              </p:cNvPr>
              <p:cNvSpPr/>
              <p:nvPr/>
            </p:nvSpPr>
            <p:spPr>
              <a:xfrm>
                <a:off x="762000" y="5984629"/>
                <a:ext cx="385226" cy="3852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0" rtlCol="0" anchor="ctr"/>
              <a:lstStyle/>
              <a:p>
                <a:pPr algn="ctr"/>
                <a:endParaRPr lang="en-US" sz="16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10" name="Shape 2382">
                <a:extLst>
                  <a:ext uri="{FF2B5EF4-FFF2-40B4-BE49-F238E27FC236}">
                    <a16:creationId xmlns:a16="http://schemas.microsoft.com/office/drawing/2014/main" id="{8AF521DF-EA5A-760E-4B5C-808A9F6A31D0}"/>
                  </a:ext>
                </a:extLst>
              </p:cNvPr>
              <p:cNvSpPr/>
              <p:nvPr/>
            </p:nvSpPr>
            <p:spPr>
              <a:xfrm>
                <a:off x="875685" y="6127631"/>
                <a:ext cx="157856" cy="107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20"/>
                    </a:moveTo>
                    <a:cubicBezTo>
                      <a:pt x="21600" y="323"/>
                      <a:pt x="21380" y="0"/>
                      <a:pt x="21109" y="0"/>
                    </a:cubicBezTo>
                    <a:cubicBezTo>
                      <a:pt x="20969" y="0"/>
                      <a:pt x="20845" y="88"/>
                      <a:pt x="20756" y="226"/>
                    </a:cubicBezTo>
                    <a:lnTo>
                      <a:pt x="20754" y="223"/>
                    </a:lnTo>
                    <a:lnTo>
                      <a:pt x="7848" y="19853"/>
                    </a:lnTo>
                    <a:lnTo>
                      <a:pt x="838" y="9571"/>
                    </a:lnTo>
                    <a:cubicBezTo>
                      <a:pt x="749" y="9441"/>
                      <a:pt x="626" y="9360"/>
                      <a:pt x="491" y="9360"/>
                    </a:cubicBezTo>
                    <a:cubicBezTo>
                      <a:pt x="220" y="9360"/>
                      <a:pt x="0" y="9683"/>
                      <a:pt x="0" y="10080"/>
                    </a:cubicBezTo>
                    <a:cubicBezTo>
                      <a:pt x="0" y="10279"/>
                      <a:pt x="55" y="10459"/>
                      <a:pt x="144" y="10589"/>
                    </a:cubicBezTo>
                    <a:lnTo>
                      <a:pt x="7507" y="21390"/>
                    </a:lnTo>
                    <a:cubicBezTo>
                      <a:pt x="7596" y="21520"/>
                      <a:pt x="7719" y="21600"/>
                      <a:pt x="7855" y="21600"/>
                    </a:cubicBezTo>
                    <a:cubicBezTo>
                      <a:pt x="7995" y="21600"/>
                      <a:pt x="8119" y="21513"/>
                      <a:pt x="8208" y="21376"/>
                    </a:cubicBezTo>
                    <a:lnTo>
                      <a:pt x="8210" y="21377"/>
                    </a:lnTo>
                    <a:lnTo>
                      <a:pt x="21465" y="1217"/>
                    </a:lnTo>
                    <a:lnTo>
                      <a:pt x="21462" y="1215"/>
                    </a:lnTo>
                    <a:cubicBezTo>
                      <a:pt x="21547" y="1087"/>
                      <a:pt x="21600" y="913"/>
                      <a:pt x="21600" y="72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0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6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Gill San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44F4626-E8E3-0B4F-B885-46422FF0061B}"/>
                </a:ext>
              </a:extLst>
            </p:cNvPr>
            <p:cNvSpPr txBox="1"/>
            <p:nvPr/>
          </p:nvSpPr>
          <p:spPr>
            <a:xfrm>
              <a:off x="1188001" y="2901736"/>
              <a:ext cx="5284009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903 Quality Assurance Review of Accredited Providers</a:t>
              </a:r>
              <a:endParaRPr lang="en-US" sz="24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B29D0-A954-ABDD-1E2C-2FACD8B6E0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72F6414-E762-96A2-30A5-A1C40E5F489E}"/>
              </a:ext>
            </a:extLst>
          </p:cNvPr>
          <p:cNvSpPr txBox="1"/>
          <p:nvPr/>
        </p:nvSpPr>
        <p:spPr>
          <a:xfrm>
            <a:off x="330888" y="48329"/>
            <a:ext cx="7481614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Chapter 9</a:t>
            </a:r>
            <a:r>
              <a:rPr lang="en-US" sz="5000" b="1" spc="-1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400" b="1" spc="-1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Addendum 75</a:t>
            </a:r>
            <a:endParaRPr lang="en-US" sz="4400" b="1" spc="-150" dirty="0">
              <a:solidFill>
                <a:srgbClr val="00266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3" name="Rectangle: Top Corners Rounded 8">
            <a:extLst>
              <a:ext uri="{FF2B5EF4-FFF2-40B4-BE49-F238E27FC236}">
                <a16:creationId xmlns:a16="http://schemas.microsoft.com/office/drawing/2014/main" id="{A1CBABD3-1899-04C7-E69B-3388F3FB1583}"/>
              </a:ext>
            </a:extLst>
          </p:cNvPr>
          <p:cNvSpPr/>
          <p:nvPr/>
        </p:nvSpPr>
        <p:spPr>
          <a:xfrm rot="-16200000">
            <a:off x="3317691" y="2088083"/>
            <a:ext cx="1199623" cy="807820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A33DF75-2638-7F3A-51BE-460F1B6A4115}"/>
              </a:ext>
            </a:extLst>
          </p:cNvPr>
          <p:cNvSpPr txBox="1"/>
          <p:nvPr/>
        </p:nvSpPr>
        <p:spPr>
          <a:xfrm>
            <a:off x="1657190" y="5825044"/>
            <a:ext cx="362741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RESNET National Standards for Quality Assurance 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862DCE1-8F31-F88E-C172-1F2FEF84F53A}"/>
              </a:ext>
            </a:extLst>
          </p:cNvPr>
          <p:cNvSpPr/>
          <p:nvPr/>
        </p:nvSpPr>
        <p:spPr>
          <a:xfrm>
            <a:off x="347344" y="5605005"/>
            <a:ext cx="1024854" cy="1024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2" name="Graphic 1" descr="Clipboard with solid fill">
            <a:extLst>
              <a:ext uri="{FF2B5EF4-FFF2-40B4-BE49-F238E27FC236}">
                <a16:creationId xmlns:a16="http://schemas.microsoft.com/office/drawing/2014/main" id="{14DD0403-02F2-680D-FA5F-1026D768B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977" y="5742637"/>
            <a:ext cx="749587" cy="7495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F47ECBB-5AC3-8D25-4C61-6285AF5290A1}"/>
              </a:ext>
            </a:extLst>
          </p:cNvPr>
          <p:cNvGrpSpPr/>
          <p:nvPr/>
        </p:nvGrpSpPr>
        <p:grpSpPr>
          <a:xfrm>
            <a:off x="373301" y="1637235"/>
            <a:ext cx="5710010" cy="350874"/>
            <a:chOff x="762000" y="2893831"/>
            <a:chExt cx="5710010" cy="35087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44C2B70-B4C1-5255-4626-FFC626535B9E}"/>
                </a:ext>
              </a:extLst>
            </p:cNvPr>
            <p:cNvGrpSpPr/>
            <p:nvPr/>
          </p:nvGrpSpPr>
          <p:grpSpPr>
            <a:xfrm>
              <a:off x="762000" y="2893831"/>
              <a:ext cx="350874" cy="350874"/>
              <a:chOff x="762000" y="5984625"/>
              <a:chExt cx="385226" cy="385226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E7B5DC4-24BC-FC31-9C1B-EB436C557473}"/>
                  </a:ext>
                </a:extLst>
              </p:cNvPr>
              <p:cNvSpPr/>
              <p:nvPr/>
            </p:nvSpPr>
            <p:spPr>
              <a:xfrm>
                <a:off x="762000" y="5984625"/>
                <a:ext cx="385226" cy="38522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0" rtlCol="0" anchor="ctr"/>
              <a:lstStyle/>
              <a:p>
                <a:pPr algn="ctr"/>
                <a:endParaRPr lang="en-US" sz="16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16" name="Shape 2382">
                <a:extLst>
                  <a:ext uri="{FF2B5EF4-FFF2-40B4-BE49-F238E27FC236}">
                    <a16:creationId xmlns:a16="http://schemas.microsoft.com/office/drawing/2014/main" id="{209358BE-5241-13B9-0743-D797F93AD453}"/>
                  </a:ext>
                </a:extLst>
              </p:cNvPr>
              <p:cNvSpPr/>
              <p:nvPr/>
            </p:nvSpPr>
            <p:spPr>
              <a:xfrm>
                <a:off x="875685" y="6127631"/>
                <a:ext cx="157856" cy="107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20"/>
                    </a:moveTo>
                    <a:cubicBezTo>
                      <a:pt x="21600" y="323"/>
                      <a:pt x="21380" y="0"/>
                      <a:pt x="21109" y="0"/>
                    </a:cubicBezTo>
                    <a:cubicBezTo>
                      <a:pt x="20969" y="0"/>
                      <a:pt x="20845" y="88"/>
                      <a:pt x="20756" y="226"/>
                    </a:cubicBezTo>
                    <a:lnTo>
                      <a:pt x="20754" y="223"/>
                    </a:lnTo>
                    <a:lnTo>
                      <a:pt x="7848" y="19853"/>
                    </a:lnTo>
                    <a:lnTo>
                      <a:pt x="838" y="9571"/>
                    </a:lnTo>
                    <a:cubicBezTo>
                      <a:pt x="749" y="9441"/>
                      <a:pt x="626" y="9360"/>
                      <a:pt x="491" y="9360"/>
                    </a:cubicBezTo>
                    <a:cubicBezTo>
                      <a:pt x="220" y="9360"/>
                      <a:pt x="0" y="9683"/>
                      <a:pt x="0" y="10080"/>
                    </a:cubicBezTo>
                    <a:cubicBezTo>
                      <a:pt x="0" y="10279"/>
                      <a:pt x="55" y="10459"/>
                      <a:pt x="144" y="10589"/>
                    </a:cubicBezTo>
                    <a:lnTo>
                      <a:pt x="7507" y="21390"/>
                    </a:lnTo>
                    <a:cubicBezTo>
                      <a:pt x="7596" y="21520"/>
                      <a:pt x="7719" y="21600"/>
                      <a:pt x="7855" y="21600"/>
                    </a:cubicBezTo>
                    <a:cubicBezTo>
                      <a:pt x="7995" y="21600"/>
                      <a:pt x="8119" y="21513"/>
                      <a:pt x="8208" y="21376"/>
                    </a:cubicBezTo>
                    <a:lnTo>
                      <a:pt x="8210" y="21377"/>
                    </a:lnTo>
                    <a:lnTo>
                      <a:pt x="21465" y="1217"/>
                    </a:lnTo>
                    <a:lnTo>
                      <a:pt x="21462" y="1215"/>
                    </a:lnTo>
                    <a:cubicBezTo>
                      <a:pt x="21547" y="1087"/>
                      <a:pt x="21600" y="913"/>
                      <a:pt x="21600" y="72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0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6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Gill San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9E81C5-60B7-A105-2546-5012BD2EBBA7}"/>
                </a:ext>
              </a:extLst>
            </p:cNvPr>
            <p:cNvSpPr txBox="1"/>
            <p:nvPr/>
          </p:nvSpPr>
          <p:spPr>
            <a:xfrm>
              <a:off x="1188001" y="2901736"/>
              <a:ext cx="5284009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903.1.2</a:t>
              </a:r>
              <a:endParaRPr lang="en-US" sz="24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5E051B7-32F0-6BAC-255D-983E8C18AC3C}"/>
              </a:ext>
            </a:extLst>
          </p:cNvPr>
          <p:cNvSpPr txBox="1"/>
          <p:nvPr/>
        </p:nvSpPr>
        <p:spPr>
          <a:xfrm>
            <a:off x="887400" y="1905858"/>
            <a:ext cx="6157834" cy="328808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Ongoing Review of Rating Quality Assurance Provider QA Activities and Enhanced Quality Assurance REVIEWS Monitoring Of QA Providers - multiple changes as the organization transitions to electronic submission of all records to the registry.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All calculation formats match the most current version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All applicable review items match the most current version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All data fields are mapped correctly for transmission and storage to RESNET Buildings Registry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Multiple update to section 903. Procedures, cleaned up language, disciplinary actions and appeals process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D8946CC-3A57-3C6C-1A8D-37205B77EF73}"/>
              </a:ext>
            </a:extLst>
          </p:cNvPr>
          <p:cNvSpPr txBox="1"/>
          <p:nvPr/>
        </p:nvSpPr>
        <p:spPr>
          <a:xfrm flipH="1">
            <a:off x="2556841" y="657151"/>
            <a:ext cx="2603013" cy="50257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spc="-15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Major Updates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467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46B6C-7795-253C-1FBD-A39037DF2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Mortgage Industry National Home Energy Rating Standards">
            <a:extLst>
              <a:ext uri="{FF2B5EF4-FFF2-40B4-BE49-F238E27FC236}">
                <a16:creationId xmlns:a16="http://schemas.microsoft.com/office/drawing/2014/main" id="{1D66F69E-41AD-5195-636C-9ADA684F0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 r="3390"/>
          <a:stretch/>
        </p:blipFill>
        <p:spPr bwMode="auto">
          <a:xfrm>
            <a:off x="7266629" y="0"/>
            <a:ext cx="48582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8196C-3C8D-3D6B-FB92-90F92BD3A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A0AA2E-9A8D-3B4D-0DF0-C8C716DCF4C0}"/>
              </a:ext>
            </a:extLst>
          </p:cNvPr>
          <p:cNvSpPr txBox="1"/>
          <p:nvPr/>
        </p:nvSpPr>
        <p:spPr>
          <a:xfrm>
            <a:off x="330888" y="48329"/>
            <a:ext cx="7481614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Chapter 9</a:t>
            </a:r>
            <a:r>
              <a:rPr lang="en-US" sz="5000" b="1" spc="-1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400" b="1" spc="-1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Addendum 75</a:t>
            </a:r>
            <a:endParaRPr lang="en-US" sz="4400" b="1" spc="-150" dirty="0">
              <a:solidFill>
                <a:srgbClr val="00266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3" name="Rectangle: Top Corners Rounded 8">
            <a:extLst>
              <a:ext uri="{FF2B5EF4-FFF2-40B4-BE49-F238E27FC236}">
                <a16:creationId xmlns:a16="http://schemas.microsoft.com/office/drawing/2014/main" id="{1BF710FB-656C-AF5D-A2ED-DE8B90E84CE3}"/>
              </a:ext>
            </a:extLst>
          </p:cNvPr>
          <p:cNvSpPr/>
          <p:nvPr/>
        </p:nvSpPr>
        <p:spPr>
          <a:xfrm rot="-16200000">
            <a:off x="3317691" y="2088083"/>
            <a:ext cx="1199623" cy="807820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4B3BFAB-6447-464A-F44F-96C1666053F0}"/>
              </a:ext>
            </a:extLst>
          </p:cNvPr>
          <p:cNvSpPr txBox="1"/>
          <p:nvPr/>
        </p:nvSpPr>
        <p:spPr>
          <a:xfrm>
            <a:off x="1657190" y="5825044"/>
            <a:ext cx="362741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RESNET National Standards for Quality Assurance 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1BA4E76-EA7B-9B00-A689-8E1EE1B81792}"/>
              </a:ext>
            </a:extLst>
          </p:cNvPr>
          <p:cNvSpPr/>
          <p:nvPr/>
        </p:nvSpPr>
        <p:spPr>
          <a:xfrm>
            <a:off x="347344" y="5605005"/>
            <a:ext cx="1024854" cy="1024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2" name="Graphic 1" descr="Clipboard with solid fill">
            <a:extLst>
              <a:ext uri="{FF2B5EF4-FFF2-40B4-BE49-F238E27FC236}">
                <a16:creationId xmlns:a16="http://schemas.microsoft.com/office/drawing/2014/main" id="{7E620A8A-771F-0EA9-23E8-B379DD3DC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977" y="5742637"/>
            <a:ext cx="749587" cy="749587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3E8B1B0E-8FB3-44D1-B586-8E99D6260D8E}"/>
              </a:ext>
            </a:extLst>
          </p:cNvPr>
          <p:cNvSpPr txBox="1"/>
          <p:nvPr/>
        </p:nvSpPr>
        <p:spPr>
          <a:xfrm flipH="1">
            <a:off x="1810973" y="658816"/>
            <a:ext cx="2834665" cy="50257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spc="-15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Major Updates – continued…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75F0FA-9271-772F-D57F-7C01952BBC56}"/>
              </a:ext>
            </a:extLst>
          </p:cNvPr>
          <p:cNvGrpSpPr/>
          <p:nvPr/>
        </p:nvGrpSpPr>
        <p:grpSpPr>
          <a:xfrm>
            <a:off x="344852" y="2899187"/>
            <a:ext cx="5710010" cy="350874"/>
            <a:chOff x="762000" y="2893831"/>
            <a:chExt cx="5710010" cy="35087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DD03B46-7000-14D6-CF43-A46C0524CDA0}"/>
                </a:ext>
              </a:extLst>
            </p:cNvPr>
            <p:cNvGrpSpPr/>
            <p:nvPr/>
          </p:nvGrpSpPr>
          <p:grpSpPr>
            <a:xfrm>
              <a:off x="762000" y="2893831"/>
              <a:ext cx="350874" cy="350874"/>
              <a:chOff x="762000" y="5984625"/>
              <a:chExt cx="385226" cy="385226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A46D9F2-AC66-D67E-DF82-E680A8513D93}"/>
                  </a:ext>
                </a:extLst>
              </p:cNvPr>
              <p:cNvSpPr/>
              <p:nvPr/>
            </p:nvSpPr>
            <p:spPr>
              <a:xfrm>
                <a:off x="762000" y="5984625"/>
                <a:ext cx="385226" cy="38522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0" rtlCol="0" anchor="ctr"/>
              <a:lstStyle/>
              <a:p>
                <a:pPr algn="ctr"/>
                <a:endParaRPr lang="en-US" sz="16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31" name="Shape 2382">
                <a:extLst>
                  <a:ext uri="{FF2B5EF4-FFF2-40B4-BE49-F238E27FC236}">
                    <a16:creationId xmlns:a16="http://schemas.microsoft.com/office/drawing/2014/main" id="{F619A8C1-7975-9FEB-76D2-1A56FE13D1C0}"/>
                  </a:ext>
                </a:extLst>
              </p:cNvPr>
              <p:cNvSpPr/>
              <p:nvPr/>
            </p:nvSpPr>
            <p:spPr>
              <a:xfrm>
                <a:off x="875685" y="6127631"/>
                <a:ext cx="157856" cy="107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20"/>
                    </a:moveTo>
                    <a:cubicBezTo>
                      <a:pt x="21600" y="323"/>
                      <a:pt x="21380" y="0"/>
                      <a:pt x="21109" y="0"/>
                    </a:cubicBezTo>
                    <a:cubicBezTo>
                      <a:pt x="20969" y="0"/>
                      <a:pt x="20845" y="88"/>
                      <a:pt x="20756" y="226"/>
                    </a:cubicBezTo>
                    <a:lnTo>
                      <a:pt x="20754" y="223"/>
                    </a:lnTo>
                    <a:lnTo>
                      <a:pt x="7848" y="19853"/>
                    </a:lnTo>
                    <a:lnTo>
                      <a:pt x="838" y="9571"/>
                    </a:lnTo>
                    <a:cubicBezTo>
                      <a:pt x="749" y="9441"/>
                      <a:pt x="626" y="9360"/>
                      <a:pt x="491" y="9360"/>
                    </a:cubicBezTo>
                    <a:cubicBezTo>
                      <a:pt x="220" y="9360"/>
                      <a:pt x="0" y="9683"/>
                      <a:pt x="0" y="10080"/>
                    </a:cubicBezTo>
                    <a:cubicBezTo>
                      <a:pt x="0" y="10279"/>
                      <a:pt x="55" y="10459"/>
                      <a:pt x="144" y="10589"/>
                    </a:cubicBezTo>
                    <a:lnTo>
                      <a:pt x="7507" y="21390"/>
                    </a:lnTo>
                    <a:cubicBezTo>
                      <a:pt x="7596" y="21520"/>
                      <a:pt x="7719" y="21600"/>
                      <a:pt x="7855" y="21600"/>
                    </a:cubicBezTo>
                    <a:cubicBezTo>
                      <a:pt x="7995" y="21600"/>
                      <a:pt x="8119" y="21513"/>
                      <a:pt x="8208" y="21376"/>
                    </a:cubicBezTo>
                    <a:lnTo>
                      <a:pt x="8210" y="21377"/>
                    </a:lnTo>
                    <a:lnTo>
                      <a:pt x="21465" y="1217"/>
                    </a:lnTo>
                    <a:lnTo>
                      <a:pt x="21462" y="1215"/>
                    </a:lnTo>
                    <a:cubicBezTo>
                      <a:pt x="21547" y="1087"/>
                      <a:pt x="21600" y="913"/>
                      <a:pt x="21600" y="72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0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6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Gill San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F31A982-EA67-010A-85F1-10313FB7070A}"/>
                </a:ext>
              </a:extLst>
            </p:cNvPr>
            <p:cNvSpPr txBox="1"/>
            <p:nvPr/>
          </p:nvSpPr>
          <p:spPr>
            <a:xfrm>
              <a:off x="1188001" y="2901736"/>
              <a:ext cx="5284009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904.3.3.3.5.1</a:t>
              </a:r>
              <a:endParaRPr lang="en-US" sz="24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647B44A-E2D9-BBD0-E061-3C1E9657234F}"/>
              </a:ext>
            </a:extLst>
          </p:cNvPr>
          <p:cNvSpPr txBox="1"/>
          <p:nvPr/>
        </p:nvSpPr>
        <p:spPr>
          <a:xfrm>
            <a:off x="858951" y="3167810"/>
            <a:ext cx="6208956" cy="70275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“Remote QA” Procedures and eligibility – </a:t>
            </a:r>
            <a:r>
              <a:rPr lang="en-US" sz="1400" u="sng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large section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 updated language for file &amp; field QA.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5B85B40-5E49-3EE1-DEA6-7E63EDF4CA03}"/>
              </a:ext>
            </a:extLst>
          </p:cNvPr>
          <p:cNvGrpSpPr/>
          <p:nvPr/>
        </p:nvGrpSpPr>
        <p:grpSpPr>
          <a:xfrm>
            <a:off x="174265" y="1459059"/>
            <a:ext cx="5710010" cy="350874"/>
            <a:chOff x="762000" y="2893834"/>
            <a:chExt cx="5710010" cy="35087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36DC8EA-05FE-1D03-27FD-92CE15BF661B}"/>
                </a:ext>
              </a:extLst>
            </p:cNvPr>
            <p:cNvGrpSpPr/>
            <p:nvPr/>
          </p:nvGrpSpPr>
          <p:grpSpPr>
            <a:xfrm>
              <a:off x="762000" y="2893834"/>
              <a:ext cx="350874" cy="350874"/>
              <a:chOff x="762000" y="5984629"/>
              <a:chExt cx="385226" cy="385226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67E962C6-4642-3AAE-C7E0-68A87B6B200F}"/>
                  </a:ext>
                </a:extLst>
              </p:cNvPr>
              <p:cNvSpPr/>
              <p:nvPr/>
            </p:nvSpPr>
            <p:spPr>
              <a:xfrm>
                <a:off x="762000" y="5984629"/>
                <a:ext cx="385226" cy="3852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0" rtlCol="0" anchor="ctr"/>
              <a:lstStyle/>
              <a:p>
                <a:pPr algn="ctr"/>
                <a:endParaRPr lang="en-US" sz="16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53" name="Shape 2382">
                <a:extLst>
                  <a:ext uri="{FF2B5EF4-FFF2-40B4-BE49-F238E27FC236}">
                    <a16:creationId xmlns:a16="http://schemas.microsoft.com/office/drawing/2014/main" id="{E1BD2A96-7174-1E79-5AFF-AEAA246777E8}"/>
                  </a:ext>
                </a:extLst>
              </p:cNvPr>
              <p:cNvSpPr/>
              <p:nvPr/>
            </p:nvSpPr>
            <p:spPr>
              <a:xfrm>
                <a:off x="875685" y="6127631"/>
                <a:ext cx="157856" cy="107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20"/>
                    </a:moveTo>
                    <a:cubicBezTo>
                      <a:pt x="21600" y="323"/>
                      <a:pt x="21380" y="0"/>
                      <a:pt x="21109" y="0"/>
                    </a:cubicBezTo>
                    <a:cubicBezTo>
                      <a:pt x="20969" y="0"/>
                      <a:pt x="20845" y="88"/>
                      <a:pt x="20756" y="226"/>
                    </a:cubicBezTo>
                    <a:lnTo>
                      <a:pt x="20754" y="223"/>
                    </a:lnTo>
                    <a:lnTo>
                      <a:pt x="7848" y="19853"/>
                    </a:lnTo>
                    <a:lnTo>
                      <a:pt x="838" y="9571"/>
                    </a:lnTo>
                    <a:cubicBezTo>
                      <a:pt x="749" y="9441"/>
                      <a:pt x="626" y="9360"/>
                      <a:pt x="491" y="9360"/>
                    </a:cubicBezTo>
                    <a:cubicBezTo>
                      <a:pt x="220" y="9360"/>
                      <a:pt x="0" y="9683"/>
                      <a:pt x="0" y="10080"/>
                    </a:cubicBezTo>
                    <a:cubicBezTo>
                      <a:pt x="0" y="10279"/>
                      <a:pt x="55" y="10459"/>
                      <a:pt x="144" y="10589"/>
                    </a:cubicBezTo>
                    <a:lnTo>
                      <a:pt x="7507" y="21390"/>
                    </a:lnTo>
                    <a:cubicBezTo>
                      <a:pt x="7596" y="21520"/>
                      <a:pt x="7719" y="21600"/>
                      <a:pt x="7855" y="21600"/>
                    </a:cubicBezTo>
                    <a:cubicBezTo>
                      <a:pt x="7995" y="21600"/>
                      <a:pt x="8119" y="21513"/>
                      <a:pt x="8208" y="21376"/>
                    </a:cubicBezTo>
                    <a:lnTo>
                      <a:pt x="8210" y="21377"/>
                    </a:lnTo>
                    <a:lnTo>
                      <a:pt x="21465" y="1217"/>
                    </a:lnTo>
                    <a:lnTo>
                      <a:pt x="21462" y="1215"/>
                    </a:lnTo>
                    <a:cubicBezTo>
                      <a:pt x="21547" y="1087"/>
                      <a:pt x="21600" y="913"/>
                      <a:pt x="21600" y="72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0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6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Gill Sans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D6D8222-1C75-776F-F426-854C50371459}"/>
                </a:ext>
              </a:extLst>
            </p:cNvPr>
            <p:cNvSpPr txBox="1"/>
            <p:nvPr/>
          </p:nvSpPr>
          <p:spPr>
            <a:xfrm>
              <a:off x="1188001" y="2901736"/>
              <a:ext cx="5284009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904 Quality Assurance Requirements for Providers</a:t>
              </a:r>
              <a:endParaRPr lang="en-US" sz="24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78AF5CC-B5D3-DA6A-7638-3F3CCC8CD89E}"/>
              </a:ext>
            </a:extLst>
          </p:cNvPr>
          <p:cNvGrpSpPr/>
          <p:nvPr/>
        </p:nvGrpSpPr>
        <p:grpSpPr>
          <a:xfrm>
            <a:off x="344852" y="1937157"/>
            <a:ext cx="5710010" cy="350874"/>
            <a:chOff x="762000" y="2893831"/>
            <a:chExt cx="5710010" cy="35087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88EB5B3-3D78-FCDB-AAE6-3CEF57AD6C30}"/>
                </a:ext>
              </a:extLst>
            </p:cNvPr>
            <p:cNvGrpSpPr/>
            <p:nvPr/>
          </p:nvGrpSpPr>
          <p:grpSpPr>
            <a:xfrm>
              <a:off x="762000" y="2893831"/>
              <a:ext cx="350874" cy="350874"/>
              <a:chOff x="762000" y="5984625"/>
              <a:chExt cx="385226" cy="385226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75514D7-71A7-342A-A02A-748B2346AE9B}"/>
                  </a:ext>
                </a:extLst>
              </p:cNvPr>
              <p:cNvSpPr/>
              <p:nvPr/>
            </p:nvSpPr>
            <p:spPr>
              <a:xfrm>
                <a:off x="762000" y="5984625"/>
                <a:ext cx="385226" cy="38522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0" rtlCol="0" anchor="ctr"/>
              <a:lstStyle/>
              <a:p>
                <a:pPr algn="ctr"/>
                <a:endParaRPr lang="en-US" sz="16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22" name="Shape 2382">
                <a:extLst>
                  <a:ext uri="{FF2B5EF4-FFF2-40B4-BE49-F238E27FC236}">
                    <a16:creationId xmlns:a16="http://schemas.microsoft.com/office/drawing/2014/main" id="{C0D8EFCC-EF92-E56E-F790-D4621151A9F0}"/>
                  </a:ext>
                </a:extLst>
              </p:cNvPr>
              <p:cNvSpPr/>
              <p:nvPr/>
            </p:nvSpPr>
            <p:spPr>
              <a:xfrm>
                <a:off x="875685" y="6127631"/>
                <a:ext cx="157856" cy="107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20"/>
                    </a:moveTo>
                    <a:cubicBezTo>
                      <a:pt x="21600" y="323"/>
                      <a:pt x="21380" y="0"/>
                      <a:pt x="21109" y="0"/>
                    </a:cubicBezTo>
                    <a:cubicBezTo>
                      <a:pt x="20969" y="0"/>
                      <a:pt x="20845" y="88"/>
                      <a:pt x="20756" y="226"/>
                    </a:cubicBezTo>
                    <a:lnTo>
                      <a:pt x="20754" y="223"/>
                    </a:lnTo>
                    <a:lnTo>
                      <a:pt x="7848" y="19853"/>
                    </a:lnTo>
                    <a:lnTo>
                      <a:pt x="838" y="9571"/>
                    </a:lnTo>
                    <a:cubicBezTo>
                      <a:pt x="749" y="9441"/>
                      <a:pt x="626" y="9360"/>
                      <a:pt x="491" y="9360"/>
                    </a:cubicBezTo>
                    <a:cubicBezTo>
                      <a:pt x="220" y="9360"/>
                      <a:pt x="0" y="9683"/>
                      <a:pt x="0" y="10080"/>
                    </a:cubicBezTo>
                    <a:cubicBezTo>
                      <a:pt x="0" y="10279"/>
                      <a:pt x="55" y="10459"/>
                      <a:pt x="144" y="10589"/>
                    </a:cubicBezTo>
                    <a:lnTo>
                      <a:pt x="7507" y="21390"/>
                    </a:lnTo>
                    <a:cubicBezTo>
                      <a:pt x="7596" y="21520"/>
                      <a:pt x="7719" y="21600"/>
                      <a:pt x="7855" y="21600"/>
                    </a:cubicBezTo>
                    <a:cubicBezTo>
                      <a:pt x="7995" y="21600"/>
                      <a:pt x="8119" y="21513"/>
                      <a:pt x="8208" y="21376"/>
                    </a:cubicBezTo>
                    <a:lnTo>
                      <a:pt x="8210" y="21377"/>
                    </a:lnTo>
                    <a:lnTo>
                      <a:pt x="21465" y="1217"/>
                    </a:lnTo>
                    <a:lnTo>
                      <a:pt x="21462" y="1215"/>
                    </a:lnTo>
                    <a:cubicBezTo>
                      <a:pt x="21547" y="1087"/>
                      <a:pt x="21600" y="913"/>
                      <a:pt x="21600" y="72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0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6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Gill San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17B922F-08CE-6DF3-5C40-D85A3789C33D}"/>
                </a:ext>
              </a:extLst>
            </p:cNvPr>
            <p:cNvSpPr txBox="1"/>
            <p:nvPr/>
          </p:nvSpPr>
          <p:spPr>
            <a:xfrm>
              <a:off x="1188001" y="2901736"/>
              <a:ext cx="5284009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904.3.2</a:t>
              </a:r>
              <a:endParaRPr lang="en-US" sz="24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DC5E85E-353A-E5ED-2D8B-EF6898ACCC7B}"/>
              </a:ext>
            </a:extLst>
          </p:cNvPr>
          <p:cNvSpPr txBox="1"/>
          <p:nvPr/>
        </p:nvSpPr>
        <p:spPr>
          <a:xfrm>
            <a:off x="858951" y="2205780"/>
            <a:ext cx="6139287" cy="70275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HERS Rater Quality Assurance – requirements of the use of the RESNET QA checklist and the requirement of all records to be uploaded to the Registry.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9887A9-ED43-EDF0-4265-B81958A26032}"/>
              </a:ext>
            </a:extLst>
          </p:cNvPr>
          <p:cNvGrpSpPr/>
          <p:nvPr/>
        </p:nvGrpSpPr>
        <p:grpSpPr>
          <a:xfrm>
            <a:off x="344852" y="3861217"/>
            <a:ext cx="5710010" cy="350874"/>
            <a:chOff x="762000" y="2893831"/>
            <a:chExt cx="5710010" cy="35087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6293AE3-CEA7-8168-BE81-4753286A20D9}"/>
                </a:ext>
              </a:extLst>
            </p:cNvPr>
            <p:cNvGrpSpPr/>
            <p:nvPr/>
          </p:nvGrpSpPr>
          <p:grpSpPr>
            <a:xfrm>
              <a:off x="762000" y="2893831"/>
              <a:ext cx="350874" cy="350874"/>
              <a:chOff x="762000" y="5984625"/>
              <a:chExt cx="385226" cy="385226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D71143A8-7AC1-FDC5-435B-2328360E9C9D}"/>
                  </a:ext>
                </a:extLst>
              </p:cNvPr>
              <p:cNvSpPr/>
              <p:nvPr/>
            </p:nvSpPr>
            <p:spPr>
              <a:xfrm>
                <a:off x="762000" y="5984625"/>
                <a:ext cx="385226" cy="38522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0" rtlCol="0" anchor="ctr"/>
              <a:lstStyle/>
              <a:p>
                <a:pPr algn="ctr"/>
                <a:endParaRPr lang="en-US" sz="16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33" name="Shape 2382">
                <a:extLst>
                  <a:ext uri="{FF2B5EF4-FFF2-40B4-BE49-F238E27FC236}">
                    <a16:creationId xmlns:a16="http://schemas.microsoft.com/office/drawing/2014/main" id="{DAEFC695-4827-A891-E2A2-4E0960348A54}"/>
                  </a:ext>
                </a:extLst>
              </p:cNvPr>
              <p:cNvSpPr/>
              <p:nvPr/>
            </p:nvSpPr>
            <p:spPr>
              <a:xfrm>
                <a:off x="875685" y="6127631"/>
                <a:ext cx="157856" cy="107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20"/>
                    </a:moveTo>
                    <a:cubicBezTo>
                      <a:pt x="21600" y="323"/>
                      <a:pt x="21380" y="0"/>
                      <a:pt x="21109" y="0"/>
                    </a:cubicBezTo>
                    <a:cubicBezTo>
                      <a:pt x="20969" y="0"/>
                      <a:pt x="20845" y="88"/>
                      <a:pt x="20756" y="226"/>
                    </a:cubicBezTo>
                    <a:lnTo>
                      <a:pt x="20754" y="223"/>
                    </a:lnTo>
                    <a:lnTo>
                      <a:pt x="7848" y="19853"/>
                    </a:lnTo>
                    <a:lnTo>
                      <a:pt x="838" y="9571"/>
                    </a:lnTo>
                    <a:cubicBezTo>
                      <a:pt x="749" y="9441"/>
                      <a:pt x="626" y="9360"/>
                      <a:pt x="491" y="9360"/>
                    </a:cubicBezTo>
                    <a:cubicBezTo>
                      <a:pt x="220" y="9360"/>
                      <a:pt x="0" y="9683"/>
                      <a:pt x="0" y="10080"/>
                    </a:cubicBezTo>
                    <a:cubicBezTo>
                      <a:pt x="0" y="10279"/>
                      <a:pt x="55" y="10459"/>
                      <a:pt x="144" y="10589"/>
                    </a:cubicBezTo>
                    <a:lnTo>
                      <a:pt x="7507" y="21390"/>
                    </a:lnTo>
                    <a:cubicBezTo>
                      <a:pt x="7596" y="21520"/>
                      <a:pt x="7719" y="21600"/>
                      <a:pt x="7855" y="21600"/>
                    </a:cubicBezTo>
                    <a:cubicBezTo>
                      <a:pt x="7995" y="21600"/>
                      <a:pt x="8119" y="21513"/>
                      <a:pt x="8208" y="21376"/>
                    </a:cubicBezTo>
                    <a:lnTo>
                      <a:pt x="8210" y="21377"/>
                    </a:lnTo>
                    <a:lnTo>
                      <a:pt x="21465" y="1217"/>
                    </a:lnTo>
                    <a:lnTo>
                      <a:pt x="21462" y="1215"/>
                    </a:lnTo>
                    <a:cubicBezTo>
                      <a:pt x="21547" y="1087"/>
                      <a:pt x="21600" y="913"/>
                      <a:pt x="21600" y="72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0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6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Gill Sans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B45742D-53F8-DA20-4740-569CA11B4DA0}"/>
                </a:ext>
              </a:extLst>
            </p:cNvPr>
            <p:cNvSpPr txBox="1"/>
            <p:nvPr/>
          </p:nvSpPr>
          <p:spPr>
            <a:xfrm>
              <a:off x="1188001" y="2901736"/>
              <a:ext cx="5284009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904.4</a:t>
              </a:r>
              <a:endParaRPr lang="en-US" sz="24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4F5F81F-BD09-334F-00D2-252E5D572C8C}"/>
              </a:ext>
            </a:extLst>
          </p:cNvPr>
          <p:cNvSpPr txBox="1"/>
          <p:nvPr/>
        </p:nvSpPr>
        <p:spPr>
          <a:xfrm>
            <a:off x="858951" y="4129840"/>
            <a:ext cx="6208956" cy="70275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Rating Quality Assurance Provider responsibility accuracy of records and registry information.</a:t>
            </a:r>
          </a:p>
        </p:txBody>
      </p:sp>
    </p:spTree>
    <p:extLst>
      <p:ext uri="{BB962C8B-B14F-4D97-AF65-F5344CB8AC3E}">
        <p14:creationId xmlns:p14="http://schemas.microsoft.com/office/powerpoint/2010/main" val="3151185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3F5B0-4452-5499-A1F1-A1B2A73A0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Mortgage Industry National Home Energy Rating Standards">
            <a:extLst>
              <a:ext uri="{FF2B5EF4-FFF2-40B4-BE49-F238E27FC236}">
                <a16:creationId xmlns:a16="http://schemas.microsoft.com/office/drawing/2014/main" id="{3CAE6900-3EF4-90A6-4C77-9BA067DB26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 r="3390"/>
          <a:stretch/>
        </p:blipFill>
        <p:spPr bwMode="auto">
          <a:xfrm>
            <a:off x="7266629" y="0"/>
            <a:ext cx="48582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3F179-1E44-D122-CA70-B696B1EB7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72015BD-BDF5-064C-99ED-86C6C0401B5C}"/>
              </a:ext>
            </a:extLst>
          </p:cNvPr>
          <p:cNvSpPr txBox="1"/>
          <p:nvPr/>
        </p:nvSpPr>
        <p:spPr>
          <a:xfrm>
            <a:off x="330888" y="48329"/>
            <a:ext cx="7481614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Chapter 9</a:t>
            </a:r>
            <a:r>
              <a:rPr lang="en-US" sz="5000" b="1" spc="-1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400" b="1" spc="-1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Addendum 75</a:t>
            </a:r>
            <a:endParaRPr lang="en-US" sz="4400" b="1" spc="-150" dirty="0">
              <a:solidFill>
                <a:srgbClr val="00266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3" name="Rectangle: Top Corners Rounded 8">
            <a:extLst>
              <a:ext uri="{FF2B5EF4-FFF2-40B4-BE49-F238E27FC236}">
                <a16:creationId xmlns:a16="http://schemas.microsoft.com/office/drawing/2014/main" id="{E2688215-A535-FAA5-85CB-F5547810F17C}"/>
              </a:ext>
            </a:extLst>
          </p:cNvPr>
          <p:cNvSpPr/>
          <p:nvPr/>
        </p:nvSpPr>
        <p:spPr>
          <a:xfrm rot="-16200000">
            <a:off x="3317691" y="2088083"/>
            <a:ext cx="1199623" cy="807820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F980BF2-CD67-6718-4A01-628A3E2D4100}"/>
              </a:ext>
            </a:extLst>
          </p:cNvPr>
          <p:cNvSpPr txBox="1"/>
          <p:nvPr/>
        </p:nvSpPr>
        <p:spPr>
          <a:xfrm>
            <a:off x="1657190" y="5825044"/>
            <a:ext cx="362741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RESNET National Standards for Quality Assurance 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B842D23-78F2-67A4-8D57-460EAB67B5BE}"/>
              </a:ext>
            </a:extLst>
          </p:cNvPr>
          <p:cNvSpPr/>
          <p:nvPr/>
        </p:nvSpPr>
        <p:spPr>
          <a:xfrm>
            <a:off x="347344" y="5605005"/>
            <a:ext cx="1024854" cy="1024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2" name="Graphic 1" descr="Clipboard with solid fill">
            <a:extLst>
              <a:ext uri="{FF2B5EF4-FFF2-40B4-BE49-F238E27FC236}">
                <a16:creationId xmlns:a16="http://schemas.microsoft.com/office/drawing/2014/main" id="{E9E0E1D1-C809-CD40-6A61-D3B08D605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977" y="5742637"/>
            <a:ext cx="749587" cy="749587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321BB5DF-9086-BBC0-11D6-B95B44437550}"/>
              </a:ext>
            </a:extLst>
          </p:cNvPr>
          <p:cNvSpPr txBox="1"/>
          <p:nvPr/>
        </p:nvSpPr>
        <p:spPr>
          <a:xfrm flipH="1">
            <a:off x="1810973" y="658816"/>
            <a:ext cx="2834665" cy="50257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spc="-15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Major Updates – continued…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2FF00CC-3DB7-78A2-038A-3B1BBAA95A1D}"/>
              </a:ext>
            </a:extLst>
          </p:cNvPr>
          <p:cNvGrpSpPr/>
          <p:nvPr/>
        </p:nvGrpSpPr>
        <p:grpSpPr>
          <a:xfrm>
            <a:off x="334567" y="1404339"/>
            <a:ext cx="5710010" cy="350874"/>
            <a:chOff x="762000" y="2893834"/>
            <a:chExt cx="5710010" cy="35087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1A4434B-9B5A-BB17-D1A5-7C3D8170D582}"/>
                </a:ext>
              </a:extLst>
            </p:cNvPr>
            <p:cNvGrpSpPr/>
            <p:nvPr/>
          </p:nvGrpSpPr>
          <p:grpSpPr>
            <a:xfrm>
              <a:off x="762000" y="2893834"/>
              <a:ext cx="350874" cy="350874"/>
              <a:chOff x="762000" y="5984629"/>
              <a:chExt cx="385226" cy="385226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7B327AC-495F-46F1-0BB1-FCB739D939BE}"/>
                  </a:ext>
                </a:extLst>
              </p:cNvPr>
              <p:cNvSpPr/>
              <p:nvPr/>
            </p:nvSpPr>
            <p:spPr>
              <a:xfrm>
                <a:off x="762000" y="5984629"/>
                <a:ext cx="385226" cy="3852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0" rtlCol="0" anchor="ctr"/>
              <a:lstStyle/>
              <a:p>
                <a:pPr algn="ctr"/>
                <a:endParaRPr lang="en-US" sz="16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53" name="Shape 2382">
                <a:extLst>
                  <a:ext uri="{FF2B5EF4-FFF2-40B4-BE49-F238E27FC236}">
                    <a16:creationId xmlns:a16="http://schemas.microsoft.com/office/drawing/2014/main" id="{C4C10335-977D-E5EE-E76B-736C19868ED3}"/>
                  </a:ext>
                </a:extLst>
              </p:cNvPr>
              <p:cNvSpPr/>
              <p:nvPr/>
            </p:nvSpPr>
            <p:spPr>
              <a:xfrm>
                <a:off x="875685" y="6127631"/>
                <a:ext cx="157856" cy="107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20"/>
                    </a:moveTo>
                    <a:cubicBezTo>
                      <a:pt x="21600" y="323"/>
                      <a:pt x="21380" y="0"/>
                      <a:pt x="21109" y="0"/>
                    </a:cubicBezTo>
                    <a:cubicBezTo>
                      <a:pt x="20969" y="0"/>
                      <a:pt x="20845" y="88"/>
                      <a:pt x="20756" y="226"/>
                    </a:cubicBezTo>
                    <a:lnTo>
                      <a:pt x="20754" y="223"/>
                    </a:lnTo>
                    <a:lnTo>
                      <a:pt x="7848" y="19853"/>
                    </a:lnTo>
                    <a:lnTo>
                      <a:pt x="838" y="9571"/>
                    </a:lnTo>
                    <a:cubicBezTo>
                      <a:pt x="749" y="9441"/>
                      <a:pt x="626" y="9360"/>
                      <a:pt x="491" y="9360"/>
                    </a:cubicBezTo>
                    <a:cubicBezTo>
                      <a:pt x="220" y="9360"/>
                      <a:pt x="0" y="9683"/>
                      <a:pt x="0" y="10080"/>
                    </a:cubicBezTo>
                    <a:cubicBezTo>
                      <a:pt x="0" y="10279"/>
                      <a:pt x="55" y="10459"/>
                      <a:pt x="144" y="10589"/>
                    </a:cubicBezTo>
                    <a:lnTo>
                      <a:pt x="7507" y="21390"/>
                    </a:lnTo>
                    <a:cubicBezTo>
                      <a:pt x="7596" y="21520"/>
                      <a:pt x="7719" y="21600"/>
                      <a:pt x="7855" y="21600"/>
                    </a:cubicBezTo>
                    <a:cubicBezTo>
                      <a:pt x="7995" y="21600"/>
                      <a:pt x="8119" y="21513"/>
                      <a:pt x="8208" y="21376"/>
                    </a:cubicBezTo>
                    <a:lnTo>
                      <a:pt x="8210" y="21377"/>
                    </a:lnTo>
                    <a:lnTo>
                      <a:pt x="21465" y="1217"/>
                    </a:lnTo>
                    <a:lnTo>
                      <a:pt x="21462" y="1215"/>
                    </a:lnTo>
                    <a:cubicBezTo>
                      <a:pt x="21547" y="1087"/>
                      <a:pt x="21600" y="913"/>
                      <a:pt x="21600" y="72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0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6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Gill Sans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426B73A-14AC-92F8-1613-FE82936DDB2F}"/>
                </a:ext>
              </a:extLst>
            </p:cNvPr>
            <p:cNvSpPr txBox="1"/>
            <p:nvPr/>
          </p:nvSpPr>
          <p:spPr>
            <a:xfrm>
              <a:off x="1188001" y="2901736"/>
              <a:ext cx="5284009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908 Ethics &amp; Consumer Complaints </a:t>
              </a:r>
              <a:endParaRPr lang="en-US" sz="24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B2493C-1900-D2CA-900A-11C0386EFEC6}"/>
              </a:ext>
            </a:extLst>
          </p:cNvPr>
          <p:cNvGrpSpPr/>
          <p:nvPr/>
        </p:nvGrpSpPr>
        <p:grpSpPr>
          <a:xfrm>
            <a:off x="505154" y="1882437"/>
            <a:ext cx="5710010" cy="350874"/>
            <a:chOff x="762000" y="2893831"/>
            <a:chExt cx="5710010" cy="35087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D738BEB-DF5B-BE3F-818E-51511A86629C}"/>
                </a:ext>
              </a:extLst>
            </p:cNvPr>
            <p:cNvGrpSpPr/>
            <p:nvPr/>
          </p:nvGrpSpPr>
          <p:grpSpPr>
            <a:xfrm>
              <a:off x="762000" y="2893831"/>
              <a:ext cx="350874" cy="350874"/>
              <a:chOff x="762000" y="5984625"/>
              <a:chExt cx="385226" cy="385226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33B9647-81CA-D771-C00D-ED68D0FFF3E1}"/>
                  </a:ext>
                </a:extLst>
              </p:cNvPr>
              <p:cNvSpPr/>
              <p:nvPr/>
            </p:nvSpPr>
            <p:spPr>
              <a:xfrm>
                <a:off x="762000" y="5984625"/>
                <a:ext cx="385226" cy="38522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0" rtlCol="0" anchor="ctr"/>
              <a:lstStyle/>
              <a:p>
                <a:pPr algn="ctr"/>
                <a:endParaRPr lang="en-US" sz="16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22" name="Shape 2382">
                <a:extLst>
                  <a:ext uri="{FF2B5EF4-FFF2-40B4-BE49-F238E27FC236}">
                    <a16:creationId xmlns:a16="http://schemas.microsoft.com/office/drawing/2014/main" id="{865AC124-9968-3DE9-80C4-04F69BC4F345}"/>
                  </a:ext>
                </a:extLst>
              </p:cNvPr>
              <p:cNvSpPr/>
              <p:nvPr/>
            </p:nvSpPr>
            <p:spPr>
              <a:xfrm>
                <a:off x="875685" y="6127631"/>
                <a:ext cx="157856" cy="107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20"/>
                    </a:moveTo>
                    <a:cubicBezTo>
                      <a:pt x="21600" y="323"/>
                      <a:pt x="21380" y="0"/>
                      <a:pt x="21109" y="0"/>
                    </a:cubicBezTo>
                    <a:cubicBezTo>
                      <a:pt x="20969" y="0"/>
                      <a:pt x="20845" y="88"/>
                      <a:pt x="20756" y="226"/>
                    </a:cubicBezTo>
                    <a:lnTo>
                      <a:pt x="20754" y="223"/>
                    </a:lnTo>
                    <a:lnTo>
                      <a:pt x="7848" y="19853"/>
                    </a:lnTo>
                    <a:lnTo>
                      <a:pt x="838" y="9571"/>
                    </a:lnTo>
                    <a:cubicBezTo>
                      <a:pt x="749" y="9441"/>
                      <a:pt x="626" y="9360"/>
                      <a:pt x="491" y="9360"/>
                    </a:cubicBezTo>
                    <a:cubicBezTo>
                      <a:pt x="220" y="9360"/>
                      <a:pt x="0" y="9683"/>
                      <a:pt x="0" y="10080"/>
                    </a:cubicBezTo>
                    <a:cubicBezTo>
                      <a:pt x="0" y="10279"/>
                      <a:pt x="55" y="10459"/>
                      <a:pt x="144" y="10589"/>
                    </a:cubicBezTo>
                    <a:lnTo>
                      <a:pt x="7507" y="21390"/>
                    </a:lnTo>
                    <a:cubicBezTo>
                      <a:pt x="7596" y="21520"/>
                      <a:pt x="7719" y="21600"/>
                      <a:pt x="7855" y="21600"/>
                    </a:cubicBezTo>
                    <a:cubicBezTo>
                      <a:pt x="7995" y="21600"/>
                      <a:pt x="8119" y="21513"/>
                      <a:pt x="8208" y="21376"/>
                    </a:cubicBezTo>
                    <a:lnTo>
                      <a:pt x="8210" y="21377"/>
                    </a:lnTo>
                    <a:lnTo>
                      <a:pt x="21465" y="1217"/>
                    </a:lnTo>
                    <a:lnTo>
                      <a:pt x="21462" y="1215"/>
                    </a:lnTo>
                    <a:cubicBezTo>
                      <a:pt x="21547" y="1087"/>
                      <a:pt x="21600" y="913"/>
                      <a:pt x="21600" y="72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0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6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Gill San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7E4E314-65F1-0C54-98D5-A891E53B1227}"/>
                </a:ext>
              </a:extLst>
            </p:cNvPr>
            <p:cNvSpPr txBox="1"/>
            <p:nvPr/>
          </p:nvSpPr>
          <p:spPr>
            <a:xfrm>
              <a:off x="1188001" y="2901736"/>
              <a:ext cx="5284009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908.1</a:t>
              </a:r>
              <a:endParaRPr lang="en-US" sz="24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0601352-B117-F615-D8B5-9FADB8ADFC5C}"/>
              </a:ext>
            </a:extLst>
          </p:cNvPr>
          <p:cNvSpPr txBox="1"/>
          <p:nvPr/>
        </p:nvSpPr>
        <p:spPr>
          <a:xfrm>
            <a:off x="1019253" y="2151060"/>
            <a:ext cx="6208956" cy="70275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0" i="0" dirty="0">
                <a:solidFill>
                  <a:srgbClr val="505050"/>
                </a:solidFill>
                <a:effectLst/>
                <a:latin typeface="Roboto" panose="02000000000000000000" pitchFamily="2" charset="0"/>
              </a:rPr>
              <a:t>Ethics and Appeals Committee make up of the committee Chair and membership.</a:t>
            </a:r>
            <a:endParaRPr lang="en-US" sz="1400" dirty="0">
              <a:solidFill>
                <a:schemeClr val="tx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B7D921-8D6B-D652-8F15-C9883AF1FC61}"/>
              </a:ext>
            </a:extLst>
          </p:cNvPr>
          <p:cNvGrpSpPr/>
          <p:nvPr/>
        </p:nvGrpSpPr>
        <p:grpSpPr>
          <a:xfrm>
            <a:off x="333645" y="2787674"/>
            <a:ext cx="5710010" cy="350874"/>
            <a:chOff x="762000" y="2893834"/>
            <a:chExt cx="5710010" cy="35087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F679254-B518-3B3A-5FB2-360E688DB76A}"/>
                </a:ext>
              </a:extLst>
            </p:cNvPr>
            <p:cNvGrpSpPr/>
            <p:nvPr/>
          </p:nvGrpSpPr>
          <p:grpSpPr>
            <a:xfrm>
              <a:off x="762000" y="2893834"/>
              <a:ext cx="350874" cy="350874"/>
              <a:chOff x="762000" y="5984629"/>
              <a:chExt cx="385226" cy="385226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1010B44-3B1A-2D7A-4226-478CB56FB6C5}"/>
                  </a:ext>
                </a:extLst>
              </p:cNvPr>
              <p:cNvSpPr/>
              <p:nvPr/>
            </p:nvSpPr>
            <p:spPr>
              <a:xfrm>
                <a:off x="762000" y="5984629"/>
                <a:ext cx="385226" cy="3852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0" rtlCol="0" anchor="ctr"/>
              <a:lstStyle/>
              <a:p>
                <a:pPr algn="ctr"/>
                <a:endParaRPr lang="en-US" sz="16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9" name="Shape 2382">
                <a:extLst>
                  <a:ext uri="{FF2B5EF4-FFF2-40B4-BE49-F238E27FC236}">
                    <a16:creationId xmlns:a16="http://schemas.microsoft.com/office/drawing/2014/main" id="{9862E2B0-1824-6B0E-D932-34762083BC3E}"/>
                  </a:ext>
                </a:extLst>
              </p:cNvPr>
              <p:cNvSpPr/>
              <p:nvPr/>
            </p:nvSpPr>
            <p:spPr>
              <a:xfrm>
                <a:off x="875685" y="6127631"/>
                <a:ext cx="157856" cy="107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20"/>
                    </a:moveTo>
                    <a:cubicBezTo>
                      <a:pt x="21600" y="323"/>
                      <a:pt x="21380" y="0"/>
                      <a:pt x="21109" y="0"/>
                    </a:cubicBezTo>
                    <a:cubicBezTo>
                      <a:pt x="20969" y="0"/>
                      <a:pt x="20845" y="88"/>
                      <a:pt x="20756" y="226"/>
                    </a:cubicBezTo>
                    <a:lnTo>
                      <a:pt x="20754" y="223"/>
                    </a:lnTo>
                    <a:lnTo>
                      <a:pt x="7848" y="19853"/>
                    </a:lnTo>
                    <a:lnTo>
                      <a:pt x="838" y="9571"/>
                    </a:lnTo>
                    <a:cubicBezTo>
                      <a:pt x="749" y="9441"/>
                      <a:pt x="626" y="9360"/>
                      <a:pt x="491" y="9360"/>
                    </a:cubicBezTo>
                    <a:cubicBezTo>
                      <a:pt x="220" y="9360"/>
                      <a:pt x="0" y="9683"/>
                      <a:pt x="0" y="10080"/>
                    </a:cubicBezTo>
                    <a:cubicBezTo>
                      <a:pt x="0" y="10279"/>
                      <a:pt x="55" y="10459"/>
                      <a:pt x="144" y="10589"/>
                    </a:cubicBezTo>
                    <a:lnTo>
                      <a:pt x="7507" y="21390"/>
                    </a:lnTo>
                    <a:cubicBezTo>
                      <a:pt x="7596" y="21520"/>
                      <a:pt x="7719" y="21600"/>
                      <a:pt x="7855" y="21600"/>
                    </a:cubicBezTo>
                    <a:cubicBezTo>
                      <a:pt x="7995" y="21600"/>
                      <a:pt x="8119" y="21513"/>
                      <a:pt x="8208" y="21376"/>
                    </a:cubicBezTo>
                    <a:lnTo>
                      <a:pt x="8210" y="21377"/>
                    </a:lnTo>
                    <a:lnTo>
                      <a:pt x="21465" y="1217"/>
                    </a:lnTo>
                    <a:lnTo>
                      <a:pt x="21462" y="1215"/>
                    </a:lnTo>
                    <a:cubicBezTo>
                      <a:pt x="21547" y="1087"/>
                      <a:pt x="21600" y="913"/>
                      <a:pt x="21600" y="72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0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6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Gill San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70FB62-7342-645F-84F4-A3E27A2381EA}"/>
                </a:ext>
              </a:extLst>
            </p:cNvPr>
            <p:cNvSpPr txBox="1"/>
            <p:nvPr/>
          </p:nvSpPr>
          <p:spPr>
            <a:xfrm>
              <a:off x="1188001" y="2901736"/>
              <a:ext cx="5284009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909 Ethics &amp; Appeals Complaints </a:t>
              </a:r>
              <a:endParaRPr lang="en-US" sz="24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96DBC3-B8D9-FF5F-6B18-9D58C8E02A14}"/>
              </a:ext>
            </a:extLst>
          </p:cNvPr>
          <p:cNvSpPr txBox="1"/>
          <p:nvPr/>
        </p:nvSpPr>
        <p:spPr>
          <a:xfrm>
            <a:off x="759646" y="3036174"/>
            <a:ext cx="6208956" cy="37959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505050"/>
                </a:solidFill>
                <a:latin typeface="Roboto" panose="02000000000000000000" pitchFamily="2" charset="0"/>
              </a:rPr>
              <a:t>U</a:t>
            </a:r>
            <a:r>
              <a:rPr lang="en-US" sz="1400" b="0" i="0" dirty="0">
                <a:solidFill>
                  <a:srgbClr val="505050"/>
                </a:solidFill>
                <a:effectLst/>
                <a:latin typeface="Roboto" panose="02000000000000000000" pitchFamily="2" charset="0"/>
              </a:rPr>
              <a:t>pdates to how the complaint is filed to how the complaint is investigated.</a:t>
            </a:r>
            <a:endParaRPr lang="en-US" sz="1400" dirty="0">
              <a:solidFill>
                <a:schemeClr val="tx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A8D36B5-B8DC-CAA9-4587-F7DB246AE9BC}"/>
              </a:ext>
            </a:extLst>
          </p:cNvPr>
          <p:cNvGrpSpPr/>
          <p:nvPr/>
        </p:nvGrpSpPr>
        <p:grpSpPr>
          <a:xfrm>
            <a:off x="330888" y="3463191"/>
            <a:ext cx="5710010" cy="350874"/>
            <a:chOff x="762000" y="2893834"/>
            <a:chExt cx="5710010" cy="35087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F267031-E007-AF73-87E7-C37BAA07D234}"/>
                </a:ext>
              </a:extLst>
            </p:cNvPr>
            <p:cNvGrpSpPr/>
            <p:nvPr/>
          </p:nvGrpSpPr>
          <p:grpSpPr>
            <a:xfrm>
              <a:off x="762000" y="2893834"/>
              <a:ext cx="350874" cy="350874"/>
              <a:chOff x="762000" y="5984629"/>
              <a:chExt cx="385226" cy="385226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85F5767-FB12-5863-825E-6D16B3DEC9E6}"/>
                  </a:ext>
                </a:extLst>
              </p:cNvPr>
              <p:cNvSpPr/>
              <p:nvPr/>
            </p:nvSpPr>
            <p:spPr>
              <a:xfrm>
                <a:off x="762000" y="5984629"/>
                <a:ext cx="385226" cy="3852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0" rtlCol="0" anchor="ctr"/>
              <a:lstStyle/>
              <a:p>
                <a:pPr algn="ctr"/>
                <a:endParaRPr lang="en-US" sz="16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38" name="Shape 2382">
                <a:extLst>
                  <a:ext uri="{FF2B5EF4-FFF2-40B4-BE49-F238E27FC236}">
                    <a16:creationId xmlns:a16="http://schemas.microsoft.com/office/drawing/2014/main" id="{BC43E5A6-2A52-B1D1-3AB8-22F735092EFD}"/>
                  </a:ext>
                </a:extLst>
              </p:cNvPr>
              <p:cNvSpPr/>
              <p:nvPr/>
            </p:nvSpPr>
            <p:spPr>
              <a:xfrm>
                <a:off x="875685" y="6127631"/>
                <a:ext cx="157856" cy="107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20"/>
                    </a:moveTo>
                    <a:cubicBezTo>
                      <a:pt x="21600" y="323"/>
                      <a:pt x="21380" y="0"/>
                      <a:pt x="21109" y="0"/>
                    </a:cubicBezTo>
                    <a:cubicBezTo>
                      <a:pt x="20969" y="0"/>
                      <a:pt x="20845" y="88"/>
                      <a:pt x="20756" y="226"/>
                    </a:cubicBezTo>
                    <a:lnTo>
                      <a:pt x="20754" y="223"/>
                    </a:lnTo>
                    <a:lnTo>
                      <a:pt x="7848" y="19853"/>
                    </a:lnTo>
                    <a:lnTo>
                      <a:pt x="838" y="9571"/>
                    </a:lnTo>
                    <a:cubicBezTo>
                      <a:pt x="749" y="9441"/>
                      <a:pt x="626" y="9360"/>
                      <a:pt x="491" y="9360"/>
                    </a:cubicBezTo>
                    <a:cubicBezTo>
                      <a:pt x="220" y="9360"/>
                      <a:pt x="0" y="9683"/>
                      <a:pt x="0" y="10080"/>
                    </a:cubicBezTo>
                    <a:cubicBezTo>
                      <a:pt x="0" y="10279"/>
                      <a:pt x="55" y="10459"/>
                      <a:pt x="144" y="10589"/>
                    </a:cubicBezTo>
                    <a:lnTo>
                      <a:pt x="7507" y="21390"/>
                    </a:lnTo>
                    <a:cubicBezTo>
                      <a:pt x="7596" y="21520"/>
                      <a:pt x="7719" y="21600"/>
                      <a:pt x="7855" y="21600"/>
                    </a:cubicBezTo>
                    <a:cubicBezTo>
                      <a:pt x="7995" y="21600"/>
                      <a:pt x="8119" y="21513"/>
                      <a:pt x="8208" y="21376"/>
                    </a:cubicBezTo>
                    <a:lnTo>
                      <a:pt x="8210" y="21377"/>
                    </a:lnTo>
                    <a:lnTo>
                      <a:pt x="21465" y="1217"/>
                    </a:lnTo>
                    <a:lnTo>
                      <a:pt x="21462" y="1215"/>
                    </a:lnTo>
                    <a:cubicBezTo>
                      <a:pt x="21547" y="1087"/>
                      <a:pt x="21600" y="913"/>
                      <a:pt x="21600" y="72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0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6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Gill San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331A5EA-57A1-296F-8BF2-DDB5EE0B1B05}"/>
                </a:ext>
              </a:extLst>
            </p:cNvPr>
            <p:cNvSpPr txBox="1"/>
            <p:nvPr/>
          </p:nvSpPr>
          <p:spPr>
            <a:xfrm>
              <a:off x="1188001" y="2901736"/>
              <a:ext cx="5284009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910 Provider Accreditation and Renewal Process </a:t>
              </a:r>
              <a:endParaRPr lang="en-US" sz="24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A1DDBD4-ACB3-A2C5-3B46-E00063EAEBF7}"/>
              </a:ext>
            </a:extLst>
          </p:cNvPr>
          <p:cNvSpPr txBox="1"/>
          <p:nvPr/>
        </p:nvSpPr>
        <p:spPr>
          <a:xfrm>
            <a:off x="756889" y="3711691"/>
            <a:ext cx="6208956" cy="70275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505050"/>
                </a:solidFill>
                <a:latin typeface="Roboto" panose="02000000000000000000" pitchFamily="2" charset="0"/>
              </a:rPr>
              <a:t>Updates were made throughout the entire section – Probation, Suspension, and Revocation of Accreditation of Providers</a:t>
            </a:r>
            <a:r>
              <a:rPr lang="en-US" sz="1400" b="0" i="0" dirty="0">
                <a:solidFill>
                  <a:srgbClr val="505050"/>
                </a:solidFill>
                <a:effectLst/>
                <a:latin typeface="Roboto" panose="02000000000000000000" pitchFamily="2" charset="0"/>
              </a:rPr>
              <a:t>.</a:t>
            </a:r>
            <a:endParaRPr lang="en-US" sz="1400" dirty="0">
              <a:solidFill>
                <a:schemeClr val="tx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AC761CC-9DB9-18AA-4276-4711FA25A402}"/>
              </a:ext>
            </a:extLst>
          </p:cNvPr>
          <p:cNvGrpSpPr/>
          <p:nvPr/>
        </p:nvGrpSpPr>
        <p:grpSpPr>
          <a:xfrm>
            <a:off x="333645" y="4405047"/>
            <a:ext cx="5710010" cy="350874"/>
            <a:chOff x="762000" y="2893834"/>
            <a:chExt cx="5710010" cy="35087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EF4ADCD-91BD-A0B7-AE3C-8E74717743E2}"/>
                </a:ext>
              </a:extLst>
            </p:cNvPr>
            <p:cNvGrpSpPr/>
            <p:nvPr/>
          </p:nvGrpSpPr>
          <p:grpSpPr>
            <a:xfrm>
              <a:off x="762000" y="2893834"/>
              <a:ext cx="350874" cy="350874"/>
              <a:chOff x="762000" y="5984629"/>
              <a:chExt cx="385226" cy="38522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9DC34BA2-C381-C32D-9C97-EF15A5B0D349}"/>
                  </a:ext>
                </a:extLst>
              </p:cNvPr>
              <p:cNvSpPr/>
              <p:nvPr/>
            </p:nvSpPr>
            <p:spPr>
              <a:xfrm>
                <a:off x="762000" y="5984629"/>
                <a:ext cx="385226" cy="3852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0" rtlCol="0" anchor="ctr"/>
              <a:lstStyle/>
              <a:p>
                <a:pPr algn="ctr"/>
                <a:endParaRPr lang="en-US" sz="16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55" name="Shape 2382">
                <a:extLst>
                  <a:ext uri="{FF2B5EF4-FFF2-40B4-BE49-F238E27FC236}">
                    <a16:creationId xmlns:a16="http://schemas.microsoft.com/office/drawing/2014/main" id="{83BEDF57-98CC-E133-696C-13C6541808D7}"/>
                  </a:ext>
                </a:extLst>
              </p:cNvPr>
              <p:cNvSpPr/>
              <p:nvPr/>
            </p:nvSpPr>
            <p:spPr>
              <a:xfrm>
                <a:off x="875685" y="6127631"/>
                <a:ext cx="157856" cy="107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20"/>
                    </a:moveTo>
                    <a:cubicBezTo>
                      <a:pt x="21600" y="323"/>
                      <a:pt x="21380" y="0"/>
                      <a:pt x="21109" y="0"/>
                    </a:cubicBezTo>
                    <a:cubicBezTo>
                      <a:pt x="20969" y="0"/>
                      <a:pt x="20845" y="88"/>
                      <a:pt x="20756" y="226"/>
                    </a:cubicBezTo>
                    <a:lnTo>
                      <a:pt x="20754" y="223"/>
                    </a:lnTo>
                    <a:lnTo>
                      <a:pt x="7848" y="19853"/>
                    </a:lnTo>
                    <a:lnTo>
                      <a:pt x="838" y="9571"/>
                    </a:lnTo>
                    <a:cubicBezTo>
                      <a:pt x="749" y="9441"/>
                      <a:pt x="626" y="9360"/>
                      <a:pt x="491" y="9360"/>
                    </a:cubicBezTo>
                    <a:cubicBezTo>
                      <a:pt x="220" y="9360"/>
                      <a:pt x="0" y="9683"/>
                      <a:pt x="0" y="10080"/>
                    </a:cubicBezTo>
                    <a:cubicBezTo>
                      <a:pt x="0" y="10279"/>
                      <a:pt x="55" y="10459"/>
                      <a:pt x="144" y="10589"/>
                    </a:cubicBezTo>
                    <a:lnTo>
                      <a:pt x="7507" y="21390"/>
                    </a:lnTo>
                    <a:cubicBezTo>
                      <a:pt x="7596" y="21520"/>
                      <a:pt x="7719" y="21600"/>
                      <a:pt x="7855" y="21600"/>
                    </a:cubicBezTo>
                    <a:cubicBezTo>
                      <a:pt x="7995" y="21600"/>
                      <a:pt x="8119" y="21513"/>
                      <a:pt x="8208" y="21376"/>
                    </a:cubicBezTo>
                    <a:lnTo>
                      <a:pt x="8210" y="21377"/>
                    </a:lnTo>
                    <a:lnTo>
                      <a:pt x="21465" y="1217"/>
                    </a:lnTo>
                    <a:lnTo>
                      <a:pt x="21462" y="1215"/>
                    </a:lnTo>
                    <a:cubicBezTo>
                      <a:pt x="21547" y="1087"/>
                      <a:pt x="21600" y="913"/>
                      <a:pt x="21600" y="72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0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6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Gill Sans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3375301-D984-D827-91E6-0E5D2954448B}"/>
                </a:ext>
              </a:extLst>
            </p:cNvPr>
            <p:cNvSpPr txBox="1"/>
            <p:nvPr/>
          </p:nvSpPr>
          <p:spPr>
            <a:xfrm>
              <a:off x="1188001" y="2901736"/>
              <a:ext cx="5284009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Appendix B: Definitions Added </a:t>
              </a:r>
              <a:endParaRPr lang="en-US" sz="24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E50EED43-CAF8-5BCA-33C4-D56E155D6F71}"/>
              </a:ext>
            </a:extLst>
          </p:cNvPr>
          <p:cNvSpPr txBox="1"/>
          <p:nvPr/>
        </p:nvSpPr>
        <p:spPr>
          <a:xfrm>
            <a:off x="759646" y="4653547"/>
            <a:ext cx="6208956" cy="37959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505050"/>
                </a:solidFill>
                <a:latin typeface="Roboto" panose="02000000000000000000" pitchFamily="2" charset="0"/>
              </a:rPr>
              <a:t>In-field Field QA, QA Evaluation Period, and Certification Period </a:t>
            </a:r>
            <a:endParaRPr lang="en-US" sz="1400" dirty="0">
              <a:solidFill>
                <a:schemeClr val="tx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916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 descr="Colleagues huddle">
            <a:extLst>
              <a:ext uri="{FF2B5EF4-FFF2-40B4-BE49-F238E27FC236}">
                <a16:creationId xmlns:a16="http://schemas.microsoft.com/office/drawing/2014/main" id="{29030451-9C8A-2908-C203-5EF764754EC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/>
      </p:pic>
      <p:sp>
        <p:nvSpPr>
          <p:cNvPr id="43" name="Diamond 42">
            <a:extLst>
              <a:ext uri="{FF2B5EF4-FFF2-40B4-BE49-F238E27FC236}">
                <a16:creationId xmlns:a16="http://schemas.microsoft.com/office/drawing/2014/main" id="{AB8C4751-6A5C-7D9C-84D7-F3DDE0EDE015}"/>
              </a:ext>
            </a:extLst>
          </p:cNvPr>
          <p:cNvSpPr/>
          <p:nvPr/>
        </p:nvSpPr>
        <p:spPr>
          <a:xfrm>
            <a:off x="3498686" y="3276073"/>
            <a:ext cx="1688591" cy="2105435"/>
          </a:xfrm>
          <a:prstGeom prst="diamond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71ADB61B-CEFC-AAD0-73C0-41824BD8FD80}"/>
              </a:ext>
            </a:extLst>
          </p:cNvPr>
          <p:cNvSpPr/>
          <p:nvPr/>
        </p:nvSpPr>
        <p:spPr>
          <a:xfrm rot="5400000">
            <a:off x="-583892" y="3024784"/>
            <a:ext cx="1994306" cy="826518"/>
          </a:xfrm>
          <a:prstGeom prst="triangle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4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A07F073-63B6-8281-9C41-D46C70761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688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t>28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B71E50-8A9F-CA0D-587F-AEC2B4AD0758}"/>
              </a:ext>
            </a:extLst>
          </p:cNvPr>
          <p:cNvSpPr txBox="1"/>
          <p:nvPr/>
        </p:nvSpPr>
        <p:spPr>
          <a:xfrm>
            <a:off x="3865374" y="3573422"/>
            <a:ext cx="2551993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SDC 900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B77907-80A8-973C-8F17-A4486D033A03}"/>
              </a:ext>
            </a:extLst>
          </p:cNvPr>
          <p:cNvSpPr txBox="1"/>
          <p:nvPr/>
        </p:nvSpPr>
        <p:spPr>
          <a:xfrm>
            <a:off x="6850981" y="111489"/>
            <a:ext cx="4940399" cy="16312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Special thank you to the team!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89D77E-263C-C786-3308-A34C12190CAA}"/>
              </a:ext>
            </a:extLst>
          </p:cNvPr>
          <p:cNvSpPr txBox="1"/>
          <p:nvPr/>
        </p:nvSpPr>
        <p:spPr>
          <a:xfrm>
            <a:off x="6614161" y="1654877"/>
            <a:ext cx="5435600" cy="522194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Chairman: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John Hensley, Building Performance Solutions, LLC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Vice Chairman: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Emelie Cuppernell-Glitch, Performance Systems Development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Members: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Michael Arblaster, Harmony Home Energy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Cristen Burrell, Arizona Public Service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David Choo, CalCERTS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Phil Crone, Leading Builders of America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Leo Jansen, Energy Efficient Homes Midwest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Dean Potter, K. Hovnanian Homes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Elliot Seibert, U.S. Environmental Protection Agency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Jerrica Stacey, ICC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Frank Swol, EAM Associates, Inc</a:t>
            </a:r>
          </a:p>
        </p:txBody>
      </p:sp>
    </p:spTree>
    <p:extLst>
      <p:ext uri="{BB962C8B-B14F-4D97-AF65-F5344CB8AC3E}">
        <p14:creationId xmlns:p14="http://schemas.microsoft.com/office/powerpoint/2010/main" val="270128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0" name="Group 4129">
            <a:extLst>
              <a:ext uri="{FF2B5EF4-FFF2-40B4-BE49-F238E27FC236}">
                <a16:creationId xmlns:a16="http://schemas.microsoft.com/office/drawing/2014/main" id="{E673C607-125F-6FA5-6E78-932FEF2FAA92}"/>
              </a:ext>
            </a:extLst>
          </p:cNvPr>
          <p:cNvGrpSpPr/>
          <p:nvPr/>
        </p:nvGrpSpPr>
        <p:grpSpPr>
          <a:xfrm>
            <a:off x="1867711" y="4903054"/>
            <a:ext cx="2247090" cy="932612"/>
            <a:chOff x="8401051" y="904661"/>
            <a:chExt cx="4848403" cy="932612"/>
          </a:xfrm>
        </p:grpSpPr>
        <p:sp>
          <p:nvSpPr>
            <p:cNvPr id="4131" name="TextBox 4130">
              <a:extLst>
                <a:ext uri="{FF2B5EF4-FFF2-40B4-BE49-F238E27FC236}">
                  <a16:creationId xmlns:a16="http://schemas.microsoft.com/office/drawing/2014/main" id="{8C1EE524-F9A7-665D-DEE9-F1CC06E4F571}"/>
                </a:ext>
              </a:extLst>
            </p:cNvPr>
            <p:cNvSpPr txBox="1"/>
            <p:nvPr/>
          </p:nvSpPr>
          <p:spPr>
            <a:xfrm>
              <a:off x="8401051" y="1221720"/>
              <a:ext cx="4848403" cy="615553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1934 Old Gallows Rd. Suite 350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Vienna, Virginia 22182</a:t>
              </a:r>
              <a:endParaRPr kumimoji="0" lang="en-US" sz="1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4132" name="TextBox 4131">
              <a:extLst>
                <a:ext uri="{FF2B5EF4-FFF2-40B4-BE49-F238E27FC236}">
                  <a16:creationId xmlns:a16="http://schemas.microsoft.com/office/drawing/2014/main" id="{0A4B6D04-C272-A5A3-3A9C-8A469C68B080}"/>
                </a:ext>
              </a:extLst>
            </p:cNvPr>
            <p:cNvSpPr txBox="1"/>
            <p:nvPr/>
          </p:nvSpPr>
          <p:spPr>
            <a:xfrm>
              <a:off x="8401052" y="904661"/>
              <a:ext cx="4848402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Address</a:t>
              </a:r>
              <a:endParaRPr lang="en-US" sz="24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grpSp>
        <p:nvGrpSpPr>
          <p:cNvPr id="4134" name="Group 4133">
            <a:extLst>
              <a:ext uri="{FF2B5EF4-FFF2-40B4-BE49-F238E27FC236}">
                <a16:creationId xmlns:a16="http://schemas.microsoft.com/office/drawing/2014/main" id="{92B9FB43-75A9-770F-40F8-61550EF1E466}"/>
              </a:ext>
            </a:extLst>
          </p:cNvPr>
          <p:cNvGrpSpPr/>
          <p:nvPr/>
        </p:nvGrpSpPr>
        <p:grpSpPr>
          <a:xfrm>
            <a:off x="5898482" y="4921266"/>
            <a:ext cx="2247090" cy="655613"/>
            <a:chOff x="8401051" y="904661"/>
            <a:chExt cx="4848403" cy="655613"/>
          </a:xfrm>
        </p:grpSpPr>
        <p:sp>
          <p:nvSpPr>
            <p:cNvPr id="4135" name="TextBox 4134">
              <a:extLst>
                <a:ext uri="{FF2B5EF4-FFF2-40B4-BE49-F238E27FC236}">
                  <a16:creationId xmlns:a16="http://schemas.microsoft.com/office/drawing/2014/main" id="{666AFAD2-C86B-145C-4902-A9502352868F}"/>
                </a:ext>
              </a:extLst>
            </p:cNvPr>
            <p:cNvSpPr txBox="1"/>
            <p:nvPr/>
          </p:nvSpPr>
          <p:spPr>
            <a:xfrm>
              <a:off x="8401051" y="1221720"/>
              <a:ext cx="4848403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571-234-6030</a:t>
              </a:r>
            </a:p>
          </p:txBody>
        </p:sp>
        <p:sp>
          <p:nvSpPr>
            <p:cNvPr id="4136" name="TextBox 4135">
              <a:extLst>
                <a:ext uri="{FF2B5EF4-FFF2-40B4-BE49-F238E27FC236}">
                  <a16:creationId xmlns:a16="http://schemas.microsoft.com/office/drawing/2014/main" id="{A27D6CA1-42D8-084B-0634-E8B2304CE400}"/>
                </a:ext>
              </a:extLst>
            </p:cNvPr>
            <p:cNvSpPr txBox="1"/>
            <p:nvPr/>
          </p:nvSpPr>
          <p:spPr>
            <a:xfrm>
              <a:off x="8401051" y="904661"/>
              <a:ext cx="4848403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Number</a:t>
              </a:r>
              <a:endParaRPr lang="en-US" sz="24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grpSp>
        <p:nvGrpSpPr>
          <p:cNvPr id="4138" name="Group 4137">
            <a:extLst>
              <a:ext uri="{FF2B5EF4-FFF2-40B4-BE49-F238E27FC236}">
                <a16:creationId xmlns:a16="http://schemas.microsoft.com/office/drawing/2014/main" id="{46723A2F-04B6-826A-A72B-4D741B75F3F6}"/>
              </a:ext>
            </a:extLst>
          </p:cNvPr>
          <p:cNvGrpSpPr/>
          <p:nvPr/>
        </p:nvGrpSpPr>
        <p:grpSpPr>
          <a:xfrm>
            <a:off x="9182911" y="4903054"/>
            <a:ext cx="2247090" cy="655613"/>
            <a:chOff x="8401051" y="904661"/>
            <a:chExt cx="4848403" cy="655613"/>
          </a:xfrm>
        </p:grpSpPr>
        <p:sp>
          <p:nvSpPr>
            <p:cNvPr id="4139" name="TextBox 4138">
              <a:extLst>
                <a:ext uri="{FF2B5EF4-FFF2-40B4-BE49-F238E27FC236}">
                  <a16:creationId xmlns:a16="http://schemas.microsoft.com/office/drawing/2014/main" id="{A13A1664-E139-5215-C1DF-DD5D3E79739B}"/>
                </a:ext>
              </a:extLst>
            </p:cNvPr>
            <p:cNvSpPr txBox="1"/>
            <p:nvPr/>
          </p:nvSpPr>
          <p:spPr>
            <a:xfrm>
              <a:off x="8401051" y="1221720"/>
              <a:ext cx="4848403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hlinkClick r:id="rId3"/>
                </a:rPr>
                <a:t>JohnH@BPSconsultant.com</a:t>
              </a:r>
              <a:r>
                <a:rPr lang="en-US" sz="12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endParaRPr kumimoji="0" lang="en-US" sz="1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4140" name="TextBox 4139">
              <a:extLst>
                <a:ext uri="{FF2B5EF4-FFF2-40B4-BE49-F238E27FC236}">
                  <a16:creationId xmlns:a16="http://schemas.microsoft.com/office/drawing/2014/main" id="{5AC42701-4562-829D-BFAD-D8CB90C000C0}"/>
                </a:ext>
              </a:extLst>
            </p:cNvPr>
            <p:cNvSpPr txBox="1"/>
            <p:nvPr/>
          </p:nvSpPr>
          <p:spPr>
            <a:xfrm>
              <a:off x="8401052" y="904661"/>
              <a:ext cx="4848402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Email</a:t>
              </a:r>
              <a:endParaRPr lang="en-US" sz="24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BE2F51-9548-5C3A-059D-2A7F41290ABF}"/>
              </a:ext>
            </a:extLst>
          </p:cNvPr>
          <p:cNvGrpSpPr/>
          <p:nvPr/>
        </p:nvGrpSpPr>
        <p:grpSpPr>
          <a:xfrm>
            <a:off x="762000" y="4903054"/>
            <a:ext cx="914400" cy="914400"/>
            <a:chOff x="762000" y="4903054"/>
            <a:chExt cx="914400" cy="914400"/>
          </a:xfrm>
        </p:grpSpPr>
        <p:sp>
          <p:nvSpPr>
            <p:cNvPr id="4129" name="Oval 4128">
              <a:extLst>
                <a:ext uri="{FF2B5EF4-FFF2-40B4-BE49-F238E27FC236}">
                  <a16:creationId xmlns:a16="http://schemas.microsoft.com/office/drawing/2014/main" id="{D36D8309-F71B-529F-8A6F-1E3D58AD4D62}"/>
                </a:ext>
              </a:extLst>
            </p:cNvPr>
            <p:cNvSpPr/>
            <p:nvPr/>
          </p:nvSpPr>
          <p:spPr>
            <a:xfrm>
              <a:off x="762000" y="4903054"/>
              <a:ext cx="914400" cy="914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Shape 2525">
              <a:extLst>
                <a:ext uri="{FF2B5EF4-FFF2-40B4-BE49-F238E27FC236}">
                  <a16:creationId xmlns:a16="http://schemas.microsoft.com/office/drawing/2014/main" id="{4FDDAB75-688E-44B5-0303-FF9D0171A8F6}"/>
                </a:ext>
              </a:extLst>
            </p:cNvPr>
            <p:cNvSpPr/>
            <p:nvPr/>
          </p:nvSpPr>
          <p:spPr>
            <a:xfrm>
              <a:off x="1021683" y="5162737"/>
              <a:ext cx="395035" cy="395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291" y="17673"/>
                  </a:moveTo>
                  <a:cubicBezTo>
                    <a:pt x="11562" y="17673"/>
                    <a:pt x="11782" y="17453"/>
                    <a:pt x="11782" y="17182"/>
                  </a:cubicBezTo>
                  <a:cubicBezTo>
                    <a:pt x="11782" y="16911"/>
                    <a:pt x="11562" y="16691"/>
                    <a:pt x="11291" y="16691"/>
                  </a:cubicBezTo>
                  <a:cubicBezTo>
                    <a:pt x="11020" y="16691"/>
                    <a:pt x="10800" y="16911"/>
                    <a:pt x="10800" y="17182"/>
                  </a:cubicBezTo>
                  <a:cubicBezTo>
                    <a:pt x="10800" y="17453"/>
                    <a:pt x="11020" y="17673"/>
                    <a:pt x="11291" y="17673"/>
                  </a:cubicBezTo>
                  <a:moveTo>
                    <a:pt x="17673" y="18655"/>
                  </a:moveTo>
                  <a:lnTo>
                    <a:pt x="13745" y="18655"/>
                  </a:lnTo>
                  <a:lnTo>
                    <a:pt x="13745" y="12273"/>
                  </a:lnTo>
                  <a:cubicBezTo>
                    <a:pt x="13745" y="12002"/>
                    <a:pt x="13525" y="11782"/>
                    <a:pt x="13255" y="11782"/>
                  </a:cubicBezTo>
                  <a:lnTo>
                    <a:pt x="8345" y="11782"/>
                  </a:lnTo>
                  <a:cubicBezTo>
                    <a:pt x="8075" y="11782"/>
                    <a:pt x="7855" y="12002"/>
                    <a:pt x="7855" y="12273"/>
                  </a:cubicBezTo>
                  <a:lnTo>
                    <a:pt x="7855" y="18655"/>
                  </a:lnTo>
                  <a:lnTo>
                    <a:pt x="3927" y="18655"/>
                  </a:lnTo>
                  <a:lnTo>
                    <a:pt x="3927" y="8058"/>
                  </a:lnTo>
                  <a:lnTo>
                    <a:pt x="10800" y="1185"/>
                  </a:lnTo>
                  <a:lnTo>
                    <a:pt x="17673" y="8058"/>
                  </a:lnTo>
                  <a:cubicBezTo>
                    <a:pt x="17673" y="8058"/>
                    <a:pt x="17673" y="18655"/>
                    <a:pt x="17673" y="18655"/>
                  </a:cubicBezTo>
                  <a:close/>
                  <a:moveTo>
                    <a:pt x="17673" y="20618"/>
                  </a:moveTo>
                  <a:lnTo>
                    <a:pt x="13745" y="20618"/>
                  </a:lnTo>
                  <a:lnTo>
                    <a:pt x="13745" y="19636"/>
                  </a:lnTo>
                  <a:lnTo>
                    <a:pt x="17673" y="19636"/>
                  </a:lnTo>
                  <a:cubicBezTo>
                    <a:pt x="17673" y="19636"/>
                    <a:pt x="17673" y="20618"/>
                    <a:pt x="17673" y="20618"/>
                  </a:cubicBezTo>
                  <a:close/>
                  <a:moveTo>
                    <a:pt x="12764" y="20618"/>
                  </a:moveTo>
                  <a:lnTo>
                    <a:pt x="8836" y="20618"/>
                  </a:lnTo>
                  <a:lnTo>
                    <a:pt x="8836" y="12764"/>
                  </a:lnTo>
                  <a:lnTo>
                    <a:pt x="12764" y="12764"/>
                  </a:lnTo>
                  <a:cubicBezTo>
                    <a:pt x="12764" y="12764"/>
                    <a:pt x="12764" y="20618"/>
                    <a:pt x="12764" y="20618"/>
                  </a:cubicBezTo>
                  <a:close/>
                  <a:moveTo>
                    <a:pt x="7855" y="20618"/>
                  </a:moveTo>
                  <a:lnTo>
                    <a:pt x="3927" y="20618"/>
                  </a:lnTo>
                  <a:lnTo>
                    <a:pt x="3927" y="19636"/>
                  </a:lnTo>
                  <a:lnTo>
                    <a:pt x="7855" y="19636"/>
                  </a:lnTo>
                  <a:cubicBezTo>
                    <a:pt x="7855" y="19636"/>
                    <a:pt x="7855" y="20618"/>
                    <a:pt x="7855" y="20618"/>
                  </a:cubicBezTo>
                  <a:close/>
                  <a:moveTo>
                    <a:pt x="14727" y="1964"/>
                  </a:moveTo>
                  <a:lnTo>
                    <a:pt x="16691" y="1964"/>
                  </a:lnTo>
                  <a:lnTo>
                    <a:pt x="16691" y="5688"/>
                  </a:lnTo>
                  <a:lnTo>
                    <a:pt x="14727" y="3724"/>
                  </a:lnTo>
                  <a:cubicBezTo>
                    <a:pt x="14727" y="3724"/>
                    <a:pt x="14727" y="1964"/>
                    <a:pt x="14727" y="1964"/>
                  </a:cubicBezTo>
                  <a:close/>
                  <a:moveTo>
                    <a:pt x="21456" y="10453"/>
                  </a:moveTo>
                  <a:lnTo>
                    <a:pt x="17673" y="6670"/>
                  </a:lnTo>
                  <a:lnTo>
                    <a:pt x="17673" y="1473"/>
                  </a:lnTo>
                  <a:cubicBezTo>
                    <a:pt x="17673" y="1202"/>
                    <a:pt x="17453" y="982"/>
                    <a:pt x="17182" y="982"/>
                  </a:cubicBezTo>
                  <a:lnTo>
                    <a:pt x="14236" y="982"/>
                  </a:lnTo>
                  <a:cubicBezTo>
                    <a:pt x="13966" y="982"/>
                    <a:pt x="13745" y="1202"/>
                    <a:pt x="13745" y="1473"/>
                  </a:cubicBezTo>
                  <a:lnTo>
                    <a:pt x="13745" y="2742"/>
                  </a:lnTo>
                  <a:lnTo>
                    <a:pt x="11147" y="144"/>
                  </a:lnTo>
                  <a:cubicBezTo>
                    <a:pt x="11058" y="55"/>
                    <a:pt x="10935" y="0"/>
                    <a:pt x="10800" y="0"/>
                  </a:cubicBezTo>
                  <a:cubicBezTo>
                    <a:pt x="10665" y="0"/>
                    <a:pt x="10542" y="55"/>
                    <a:pt x="10453" y="144"/>
                  </a:cubicBezTo>
                  <a:lnTo>
                    <a:pt x="144" y="10453"/>
                  </a:lnTo>
                  <a:cubicBezTo>
                    <a:pt x="55" y="10542"/>
                    <a:pt x="0" y="10665"/>
                    <a:pt x="0" y="10800"/>
                  </a:cubicBezTo>
                  <a:cubicBezTo>
                    <a:pt x="0" y="11072"/>
                    <a:pt x="220" y="11291"/>
                    <a:pt x="491" y="11291"/>
                  </a:cubicBezTo>
                  <a:cubicBezTo>
                    <a:pt x="626" y="11291"/>
                    <a:pt x="749" y="11236"/>
                    <a:pt x="838" y="11147"/>
                  </a:cubicBezTo>
                  <a:lnTo>
                    <a:pt x="2945" y="9040"/>
                  </a:lnTo>
                  <a:lnTo>
                    <a:pt x="2945" y="21109"/>
                  </a:lnTo>
                  <a:cubicBezTo>
                    <a:pt x="2945" y="21381"/>
                    <a:pt x="3166" y="21600"/>
                    <a:pt x="3436" y="21600"/>
                  </a:cubicBezTo>
                  <a:lnTo>
                    <a:pt x="18164" y="21600"/>
                  </a:lnTo>
                  <a:cubicBezTo>
                    <a:pt x="18434" y="21600"/>
                    <a:pt x="18655" y="21381"/>
                    <a:pt x="18655" y="21109"/>
                  </a:cubicBezTo>
                  <a:lnTo>
                    <a:pt x="18655" y="9040"/>
                  </a:lnTo>
                  <a:lnTo>
                    <a:pt x="20762" y="11147"/>
                  </a:lnTo>
                  <a:cubicBezTo>
                    <a:pt x="20851" y="11236"/>
                    <a:pt x="20974" y="11291"/>
                    <a:pt x="21109" y="11291"/>
                  </a:cubicBezTo>
                  <a:cubicBezTo>
                    <a:pt x="21380" y="11291"/>
                    <a:pt x="21600" y="11072"/>
                    <a:pt x="21600" y="10800"/>
                  </a:cubicBezTo>
                  <a:cubicBezTo>
                    <a:pt x="21600" y="10665"/>
                    <a:pt x="21545" y="10542"/>
                    <a:pt x="21456" y="10453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06D4C9-51C7-84D1-F17A-C13DB1C0258E}"/>
              </a:ext>
            </a:extLst>
          </p:cNvPr>
          <p:cNvGrpSpPr/>
          <p:nvPr/>
        </p:nvGrpSpPr>
        <p:grpSpPr>
          <a:xfrm>
            <a:off x="4792771" y="4921266"/>
            <a:ext cx="914400" cy="914400"/>
            <a:chOff x="4419600" y="4903054"/>
            <a:chExt cx="914400" cy="914400"/>
          </a:xfrm>
        </p:grpSpPr>
        <p:sp>
          <p:nvSpPr>
            <p:cNvPr id="4133" name="Oval 4132">
              <a:extLst>
                <a:ext uri="{FF2B5EF4-FFF2-40B4-BE49-F238E27FC236}">
                  <a16:creationId xmlns:a16="http://schemas.microsoft.com/office/drawing/2014/main" id="{6386A53D-7EAD-7F72-C067-6A0E47DCBCBF}"/>
                </a:ext>
              </a:extLst>
            </p:cNvPr>
            <p:cNvSpPr/>
            <p:nvPr/>
          </p:nvSpPr>
          <p:spPr>
            <a:xfrm>
              <a:off x="4419600" y="4903054"/>
              <a:ext cx="914400" cy="914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Shape 2643">
              <a:extLst>
                <a:ext uri="{FF2B5EF4-FFF2-40B4-BE49-F238E27FC236}">
                  <a16:creationId xmlns:a16="http://schemas.microsoft.com/office/drawing/2014/main" id="{518C612B-42C4-0406-19B2-22C32C157D0A}"/>
                </a:ext>
              </a:extLst>
            </p:cNvPr>
            <p:cNvSpPr/>
            <p:nvPr/>
          </p:nvSpPr>
          <p:spPr>
            <a:xfrm>
              <a:off x="4769063" y="5162737"/>
              <a:ext cx="215474" cy="395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00" y="1473"/>
                  </a:moveTo>
                  <a:lnTo>
                    <a:pt x="9900" y="1473"/>
                  </a:lnTo>
                  <a:cubicBezTo>
                    <a:pt x="9403" y="1473"/>
                    <a:pt x="9000" y="1692"/>
                    <a:pt x="9000" y="1964"/>
                  </a:cubicBezTo>
                  <a:cubicBezTo>
                    <a:pt x="9000" y="2235"/>
                    <a:pt x="9403" y="2455"/>
                    <a:pt x="9900" y="2455"/>
                  </a:cubicBezTo>
                  <a:lnTo>
                    <a:pt x="11700" y="2455"/>
                  </a:lnTo>
                  <a:cubicBezTo>
                    <a:pt x="12197" y="2455"/>
                    <a:pt x="12600" y="2235"/>
                    <a:pt x="12600" y="1964"/>
                  </a:cubicBezTo>
                  <a:cubicBezTo>
                    <a:pt x="12600" y="1692"/>
                    <a:pt x="12197" y="1473"/>
                    <a:pt x="11700" y="1473"/>
                  </a:cubicBezTo>
                  <a:moveTo>
                    <a:pt x="19800" y="2945"/>
                  </a:moveTo>
                  <a:lnTo>
                    <a:pt x="1800" y="2945"/>
                  </a:lnTo>
                  <a:lnTo>
                    <a:pt x="1800" y="1964"/>
                  </a:lnTo>
                  <a:cubicBezTo>
                    <a:pt x="1800" y="1422"/>
                    <a:pt x="2605" y="982"/>
                    <a:pt x="3600" y="982"/>
                  </a:cubicBezTo>
                  <a:lnTo>
                    <a:pt x="18000" y="982"/>
                  </a:lnTo>
                  <a:cubicBezTo>
                    <a:pt x="18993" y="982"/>
                    <a:pt x="19800" y="1422"/>
                    <a:pt x="19800" y="1964"/>
                  </a:cubicBezTo>
                  <a:cubicBezTo>
                    <a:pt x="19800" y="1964"/>
                    <a:pt x="19800" y="2945"/>
                    <a:pt x="19800" y="2945"/>
                  </a:cubicBezTo>
                  <a:close/>
                  <a:moveTo>
                    <a:pt x="19800" y="17673"/>
                  </a:moveTo>
                  <a:lnTo>
                    <a:pt x="1800" y="17673"/>
                  </a:lnTo>
                  <a:lnTo>
                    <a:pt x="1800" y="3927"/>
                  </a:lnTo>
                  <a:lnTo>
                    <a:pt x="19800" y="3927"/>
                  </a:lnTo>
                  <a:cubicBezTo>
                    <a:pt x="19800" y="3927"/>
                    <a:pt x="19800" y="17673"/>
                    <a:pt x="19800" y="17673"/>
                  </a:cubicBezTo>
                  <a:close/>
                  <a:moveTo>
                    <a:pt x="19800" y="19636"/>
                  </a:moveTo>
                  <a:cubicBezTo>
                    <a:pt x="19800" y="20179"/>
                    <a:pt x="18993" y="20618"/>
                    <a:pt x="18000" y="20618"/>
                  </a:cubicBezTo>
                  <a:lnTo>
                    <a:pt x="3600" y="20618"/>
                  </a:lnTo>
                  <a:cubicBezTo>
                    <a:pt x="2605" y="20618"/>
                    <a:pt x="1800" y="20179"/>
                    <a:pt x="1800" y="19636"/>
                  </a:cubicBezTo>
                  <a:lnTo>
                    <a:pt x="1800" y="18655"/>
                  </a:lnTo>
                  <a:lnTo>
                    <a:pt x="19800" y="18655"/>
                  </a:lnTo>
                  <a:cubicBezTo>
                    <a:pt x="19800" y="18655"/>
                    <a:pt x="19800" y="19636"/>
                    <a:pt x="19800" y="19636"/>
                  </a:cubicBezTo>
                  <a:close/>
                  <a:moveTo>
                    <a:pt x="18000" y="0"/>
                  </a:moveTo>
                  <a:lnTo>
                    <a:pt x="3600" y="0"/>
                  </a:lnTo>
                  <a:cubicBezTo>
                    <a:pt x="1612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612" y="21600"/>
                    <a:pt x="3600" y="21600"/>
                  </a:cubicBezTo>
                  <a:lnTo>
                    <a:pt x="18000" y="21600"/>
                  </a:lnTo>
                  <a:cubicBezTo>
                    <a:pt x="19988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19988" y="0"/>
                    <a:pt x="18000" y="0"/>
                  </a:cubicBezTo>
                  <a:moveTo>
                    <a:pt x="10800" y="20127"/>
                  </a:moveTo>
                  <a:cubicBezTo>
                    <a:pt x="11297" y="20127"/>
                    <a:pt x="11700" y="19908"/>
                    <a:pt x="11700" y="19636"/>
                  </a:cubicBezTo>
                  <a:cubicBezTo>
                    <a:pt x="11700" y="19366"/>
                    <a:pt x="11297" y="19145"/>
                    <a:pt x="10800" y="19145"/>
                  </a:cubicBezTo>
                  <a:cubicBezTo>
                    <a:pt x="10303" y="19145"/>
                    <a:pt x="9900" y="19366"/>
                    <a:pt x="9900" y="19636"/>
                  </a:cubicBezTo>
                  <a:cubicBezTo>
                    <a:pt x="9900" y="19908"/>
                    <a:pt x="10303" y="20127"/>
                    <a:pt x="10800" y="20127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1AB1BD-5F57-0FA5-95D7-562AEDE25C2A}"/>
              </a:ext>
            </a:extLst>
          </p:cNvPr>
          <p:cNvGrpSpPr/>
          <p:nvPr/>
        </p:nvGrpSpPr>
        <p:grpSpPr>
          <a:xfrm>
            <a:off x="8077200" y="4903054"/>
            <a:ext cx="914400" cy="914400"/>
            <a:chOff x="8077200" y="4903054"/>
            <a:chExt cx="914400" cy="914400"/>
          </a:xfrm>
        </p:grpSpPr>
        <p:sp>
          <p:nvSpPr>
            <p:cNvPr id="4137" name="Oval 4136">
              <a:extLst>
                <a:ext uri="{FF2B5EF4-FFF2-40B4-BE49-F238E27FC236}">
                  <a16:creationId xmlns:a16="http://schemas.microsoft.com/office/drawing/2014/main" id="{739977A9-2203-FD6F-E577-F2913303FC24}"/>
                </a:ext>
              </a:extLst>
            </p:cNvPr>
            <p:cNvSpPr/>
            <p:nvPr/>
          </p:nvSpPr>
          <p:spPr>
            <a:xfrm>
              <a:off x="8077200" y="4903054"/>
              <a:ext cx="914400" cy="914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" name="Shape 2836">
              <a:extLst>
                <a:ext uri="{FF2B5EF4-FFF2-40B4-BE49-F238E27FC236}">
                  <a16:creationId xmlns:a16="http://schemas.microsoft.com/office/drawing/2014/main" id="{0EC9B576-BE0E-0436-0D45-A253747E04AA}"/>
                </a:ext>
              </a:extLst>
            </p:cNvPr>
            <p:cNvSpPr/>
            <p:nvPr/>
          </p:nvSpPr>
          <p:spPr>
            <a:xfrm>
              <a:off x="8336883" y="5216605"/>
              <a:ext cx="395035" cy="287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8900"/>
                  </a:moveTo>
                  <a:cubicBezTo>
                    <a:pt x="20618" y="18980"/>
                    <a:pt x="20611" y="19058"/>
                    <a:pt x="20601" y="19135"/>
                  </a:cubicBezTo>
                  <a:lnTo>
                    <a:pt x="14539" y="10800"/>
                  </a:lnTo>
                  <a:lnTo>
                    <a:pt x="20601" y="2465"/>
                  </a:lnTo>
                  <a:cubicBezTo>
                    <a:pt x="20611" y="2542"/>
                    <a:pt x="20618" y="2620"/>
                    <a:pt x="20618" y="2700"/>
                  </a:cubicBezTo>
                  <a:cubicBezTo>
                    <a:pt x="20618" y="2700"/>
                    <a:pt x="20618" y="18900"/>
                    <a:pt x="20618" y="18900"/>
                  </a:cubicBezTo>
                  <a:close/>
                  <a:moveTo>
                    <a:pt x="19636" y="20250"/>
                  </a:moveTo>
                  <a:lnTo>
                    <a:pt x="1964" y="20250"/>
                  </a:lnTo>
                  <a:cubicBezTo>
                    <a:pt x="1849" y="20250"/>
                    <a:pt x="1739" y="20218"/>
                    <a:pt x="1637" y="20168"/>
                  </a:cubicBezTo>
                  <a:lnTo>
                    <a:pt x="7755" y="11754"/>
                  </a:lnTo>
                  <a:lnTo>
                    <a:pt x="9440" y="14072"/>
                  </a:lnTo>
                  <a:cubicBezTo>
                    <a:pt x="9816" y="14589"/>
                    <a:pt x="10308" y="14847"/>
                    <a:pt x="10800" y="14847"/>
                  </a:cubicBezTo>
                  <a:cubicBezTo>
                    <a:pt x="11292" y="14847"/>
                    <a:pt x="11784" y="14589"/>
                    <a:pt x="12159" y="14072"/>
                  </a:cubicBezTo>
                  <a:lnTo>
                    <a:pt x="13845" y="11754"/>
                  </a:lnTo>
                  <a:lnTo>
                    <a:pt x="19964" y="20168"/>
                  </a:lnTo>
                  <a:cubicBezTo>
                    <a:pt x="19861" y="20218"/>
                    <a:pt x="19752" y="20250"/>
                    <a:pt x="19636" y="20250"/>
                  </a:cubicBezTo>
                  <a:moveTo>
                    <a:pt x="982" y="18900"/>
                  </a:moveTo>
                  <a:lnTo>
                    <a:pt x="982" y="2700"/>
                  </a:lnTo>
                  <a:cubicBezTo>
                    <a:pt x="982" y="2620"/>
                    <a:pt x="989" y="2542"/>
                    <a:pt x="999" y="2465"/>
                  </a:cubicBezTo>
                  <a:lnTo>
                    <a:pt x="7061" y="10800"/>
                  </a:lnTo>
                  <a:lnTo>
                    <a:pt x="999" y="19135"/>
                  </a:lnTo>
                  <a:cubicBezTo>
                    <a:pt x="989" y="19058"/>
                    <a:pt x="982" y="18980"/>
                    <a:pt x="982" y="18900"/>
                  </a:cubicBezTo>
                  <a:moveTo>
                    <a:pt x="1964" y="1350"/>
                  </a:moveTo>
                  <a:lnTo>
                    <a:pt x="19636" y="1350"/>
                  </a:lnTo>
                  <a:cubicBezTo>
                    <a:pt x="19752" y="1350"/>
                    <a:pt x="19861" y="1382"/>
                    <a:pt x="19964" y="1433"/>
                  </a:cubicBezTo>
                  <a:lnTo>
                    <a:pt x="11465" y="13118"/>
                  </a:lnTo>
                  <a:cubicBezTo>
                    <a:pt x="11288" y="13362"/>
                    <a:pt x="11051" y="13497"/>
                    <a:pt x="10800" y="13497"/>
                  </a:cubicBezTo>
                  <a:cubicBezTo>
                    <a:pt x="10549" y="13497"/>
                    <a:pt x="10312" y="13362"/>
                    <a:pt x="10134" y="13118"/>
                  </a:cubicBezTo>
                  <a:lnTo>
                    <a:pt x="1637" y="1433"/>
                  </a:lnTo>
                  <a:cubicBezTo>
                    <a:pt x="1739" y="1382"/>
                    <a:pt x="1849" y="1350"/>
                    <a:pt x="1964" y="1350"/>
                  </a:cubicBezTo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1209"/>
                    <a:pt x="0" y="2700"/>
                  </a:cubicBezTo>
                  <a:lnTo>
                    <a:pt x="0" y="18900"/>
                  </a:lnTo>
                  <a:cubicBezTo>
                    <a:pt x="0" y="2039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391"/>
                    <a:pt x="21600" y="18900"/>
                  </a:cubicBezTo>
                  <a:lnTo>
                    <a:pt x="21600" y="2700"/>
                  </a:lnTo>
                  <a:cubicBezTo>
                    <a:pt x="21600" y="1209"/>
                    <a:pt x="20721" y="0"/>
                    <a:pt x="19636" y="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pic>
        <p:nvPicPr>
          <p:cNvPr id="10" name="Picture Placeholder 9" descr="Exterior of modern farmhouse">
            <a:extLst>
              <a:ext uri="{FF2B5EF4-FFF2-40B4-BE49-F238E27FC236}">
                <a16:creationId xmlns:a16="http://schemas.microsoft.com/office/drawing/2014/main" id="{C9B9C5DD-0BD9-7C25-E43B-0821656B8F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7" b="26387"/>
          <a:stretch/>
        </p:blipFill>
        <p:spPr>
          <a:xfrm>
            <a:off x="-1" y="0"/>
            <a:ext cx="12192000" cy="3842657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90C2F69-CA89-4557-9C70-3798FF4BD653}"/>
              </a:ext>
            </a:extLst>
          </p:cNvPr>
          <p:cNvGrpSpPr/>
          <p:nvPr/>
        </p:nvGrpSpPr>
        <p:grpSpPr>
          <a:xfrm>
            <a:off x="1" y="2537084"/>
            <a:ext cx="6604475" cy="1783831"/>
            <a:chOff x="1" y="2537084"/>
            <a:chExt cx="6604475" cy="178383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6D7A4F3-9535-7DD5-124A-A5BFDDEE0985}"/>
                </a:ext>
              </a:extLst>
            </p:cNvPr>
            <p:cNvSpPr/>
            <p:nvPr/>
          </p:nvSpPr>
          <p:spPr>
            <a:xfrm flipH="1">
              <a:off x="1" y="2537084"/>
              <a:ext cx="6604475" cy="1783831"/>
            </a:xfrm>
            <a:custGeom>
              <a:avLst/>
              <a:gdLst>
                <a:gd name="connsiteX0" fmla="*/ 6604475 w 6604475"/>
                <a:gd name="connsiteY0" fmla="*/ 0 h 1783831"/>
                <a:gd name="connsiteX1" fmla="*/ 1305907 w 6604475"/>
                <a:gd name="connsiteY1" fmla="*/ 0 h 1783831"/>
                <a:gd name="connsiteX2" fmla="*/ 0 w 6604475"/>
                <a:gd name="connsiteY2" fmla="*/ 1783831 h 1783831"/>
                <a:gd name="connsiteX3" fmla="*/ 6604475 w 6604475"/>
                <a:gd name="connsiteY3" fmla="*/ 1783831 h 178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04475" h="1783831">
                  <a:moveTo>
                    <a:pt x="6604475" y="0"/>
                  </a:moveTo>
                  <a:lnTo>
                    <a:pt x="1305907" y="0"/>
                  </a:lnTo>
                  <a:lnTo>
                    <a:pt x="0" y="1783831"/>
                  </a:lnTo>
                  <a:lnTo>
                    <a:pt x="6604475" y="178383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FFBE180-6F4B-2CA2-15FA-B116C2F42B4F}"/>
                </a:ext>
              </a:extLst>
            </p:cNvPr>
            <p:cNvSpPr txBox="1"/>
            <p:nvPr/>
          </p:nvSpPr>
          <p:spPr>
            <a:xfrm>
              <a:off x="711438" y="2877846"/>
              <a:ext cx="5181600" cy="83099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Thank you!</a:t>
              </a:r>
            </a:p>
          </p:txBody>
        </p:sp>
      </p:grpSp>
      <p:grpSp>
        <p:nvGrpSpPr>
          <p:cNvPr id="4144" name="Group 4143">
            <a:extLst>
              <a:ext uri="{FF2B5EF4-FFF2-40B4-BE49-F238E27FC236}">
                <a16:creationId xmlns:a16="http://schemas.microsoft.com/office/drawing/2014/main" id="{AFF133EC-7CA6-E389-ADD0-F4200D8DA8F0}"/>
              </a:ext>
            </a:extLst>
          </p:cNvPr>
          <p:cNvGrpSpPr/>
          <p:nvPr/>
        </p:nvGrpSpPr>
        <p:grpSpPr>
          <a:xfrm>
            <a:off x="10753969" y="3276600"/>
            <a:ext cx="304800" cy="304800"/>
            <a:chOff x="9937710" y="3124200"/>
            <a:chExt cx="304800" cy="304800"/>
          </a:xfrm>
        </p:grpSpPr>
        <p:sp>
          <p:nvSpPr>
            <p:cNvPr id="4106" name="Oval 4105">
              <a:extLst>
                <a:ext uri="{FF2B5EF4-FFF2-40B4-BE49-F238E27FC236}">
                  <a16:creationId xmlns:a16="http://schemas.microsoft.com/office/drawing/2014/main" id="{0DEADEE6-425D-BDE2-A604-E58C951AFBFB}"/>
                </a:ext>
              </a:extLst>
            </p:cNvPr>
            <p:cNvSpPr/>
            <p:nvPr/>
          </p:nvSpPr>
          <p:spPr>
            <a:xfrm>
              <a:off x="9937710" y="3124200"/>
              <a:ext cx="304800" cy="304800"/>
            </a:xfrm>
            <a:prstGeom prst="ellipse">
              <a:avLst/>
            </a:prstGeom>
            <a:gradFill flip="none" rotWithShape="1">
              <a:gsLst>
                <a:gs pos="0">
                  <a:srgbClr val="0FA4FF"/>
                </a:gs>
                <a:gs pos="100000">
                  <a:srgbClr val="0269E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07" name="Freeform: Shape 4106">
              <a:extLst>
                <a:ext uri="{FF2B5EF4-FFF2-40B4-BE49-F238E27FC236}">
                  <a16:creationId xmlns:a16="http://schemas.microsoft.com/office/drawing/2014/main" id="{E3E8DCE7-6A39-733C-7F4D-334698A7205A}"/>
                </a:ext>
              </a:extLst>
            </p:cNvPr>
            <p:cNvSpPr/>
            <p:nvPr/>
          </p:nvSpPr>
          <p:spPr>
            <a:xfrm>
              <a:off x="10056077" y="3208507"/>
              <a:ext cx="68067" cy="136186"/>
            </a:xfrm>
            <a:custGeom>
              <a:avLst/>
              <a:gdLst>
                <a:gd name="connsiteX0" fmla="*/ 47787 w 68067"/>
                <a:gd name="connsiteY0" fmla="*/ 0 h 136186"/>
                <a:gd name="connsiteX1" fmla="*/ 67928 w 68067"/>
                <a:gd name="connsiteY1" fmla="*/ 0 h 136186"/>
                <a:gd name="connsiteX2" fmla="*/ 67928 w 68067"/>
                <a:gd name="connsiteY2" fmla="*/ 22759 h 136186"/>
                <a:gd name="connsiteX3" fmla="*/ 55338 w 68067"/>
                <a:gd name="connsiteY3" fmla="*/ 22759 h 136186"/>
                <a:gd name="connsiteX4" fmla="*/ 45291 w 68067"/>
                <a:gd name="connsiteY4" fmla="*/ 32159 h 136186"/>
                <a:gd name="connsiteX5" fmla="*/ 45260 w 68067"/>
                <a:gd name="connsiteY5" fmla="*/ 45318 h 136186"/>
                <a:gd name="connsiteX6" fmla="*/ 68067 w 68067"/>
                <a:gd name="connsiteY6" fmla="*/ 45318 h 136186"/>
                <a:gd name="connsiteX7" fmla="*/ 65401 w 68067"/>
                <a:gd name="connsiteY7" fmla="*/ 68093 h 136186"/>
                <a:gd name="connsiteX8" fmla="*/ 45260 w 68067"/>
                <a:gd name="connsiteY8" fmla="*/ 68093 h 136186"/>
                <a:gd name="connsiteX9" fmla="*/ 45260 w 68067"/>
                <a:gd name="connsiteY9" fmla="*/ 136186 h 136186"/>
                <a:gd name="connsiteX10" fmla="*/ 15087 w 68067"/>
                <a:gd name="connsiteY10" fmla="*/ 136186 h 136186"/>
                <a:gd name="connsiteX11" fmla="*/ 15087 w 68067"/>
                <a:gd name="connsiteY11" fmla="*/ 68093 h 136186"/>
                <a:gd name="connsiteX12" fmla="*/ 0 w 68067"/>
                <a:gd name="connsiteY12" fmla="*/ 68093 h 136186"/>
                <a:gd name="connsiteX13" fmla="*/ 0 w 68067"/>
                <a:gd name="connsiteY13" fmla="*/ 45318 h 136186"/>
                <a:gd name="connsiteX14" fmla="*/ 15087 w 68067"/>
                <a:gd name="connsiteY14" fmla="*/ 45318 h 136186"/>
                <a:gd name="connsiteX15" fmla="*/ 15087 w 68067"/>
                <a:gd name="connsiteY15" fmla="*/ 30541 h 136186"/>
                <a:gd name="connsiteX16" fmla="*/ 47787 w 68067"/>
                <a:gd name="connsiteY16" fmla="*/ 0 h 13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067" h="136186">
                  <a:moveTo>
                    <a:pt x="47787" y="0"/>
                  </a:moveTo>
                  <a:lnTo>
                    <a:pt x="67928" y="0"/>
                  </a:lnTo>
                  <a:lnTo>
                    <a:pt x="67928" y="22759"/>
                  </a:lnTo>
                  <a:lnTo>
                    <a:pt x="55338" y="22759"/>
                  </a:lnTo>
                  <a:cubicBezTo>
                    <a:pt x="45922" y="22759"/>
                    <a:pt x="45291" y="26042"/>
                    <a:pt x="45291" y="32159"/>
                  </a:cubicBezTo>
                  <a:cubicBezTo>
                    <a:pt x="45291" y="32159"/>
                    <a:pt x="45260" y="45318"/>
                    <a:pt x="45260" y="45318"/>
                  </a:cubicBezTo>
                  <a:lnTo>
                    <a:pt x="68067" y="45318"/>
                  </a:lnTo>
                  <a:lnTo>
                    <a:pt x="65401" y="68093"/>
                  </a:lnTo>
                  <a:lnTo>
                    <a:pt x="45260" y="68093"/>
                  </a:lnTo>
                  <a:lnTo>
                    <a:pt x="45260" y="136186"/>
                  </a:lnTo>
                  <a:lnTo>
                    <a:pt x="15087" y="136186"/>
                  </a:lnTo>
                  <a:lnTo>
                    <a:pt x="15087" y="68093"/>
                  </a:lnTo>
                  <a:lnTo>
                    <a:pt x="0" y="68093"/>
                  </a:lnTo>
                  <a:lnTo>
                    <a:pt x="0" y="45318"/>
                  </a:lnTo>
                  <a:lnTo>
                    <a:pt x="15087" y="45318"/>
                  </a:lnTo>
                  <a:lnTo>
                    <a:pt x="15087" y="30541"/>
                  </a:lnTo>
                  <a:cubicBezTo>
                    <a:pt x="15087" y="11388"/>
                    <a:pt x="23593" y="0"/>
                    <a:pt x="47787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wrap="square" lIns="19049" tIns="19049" rIns="19049" bIns="19049" anchor="ctr">
              <a:noAutofit/>
            </a:bodyPr>
            <a:lstStyle/>
            <a:p>
              <a:pPr marL="0" marR="0" lvl="0" indent="0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6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Gill Sans"/>
              </a:endParaRPr>
            </a:p>
          </p:txBody>
        </p:sp>
      </p:grpSp>
      <p:grpSp>
        <p:nvGrpSpPr>
          <p:cNvPr id="4143" name="Group 4142">
            <a:extLst>
              <a:ext uri="{FF2B5EF4-FFF2-40B4-BE49-F238E27FC236}">
                <a16:creationId xmlns:a16="http://schemas.microsoft.com/office/drawing/2014/main" id="{B81DDE6E-D818-4884-884F-7FE5F61C7681}"/>
              </a:ext>
            </a:extLst>
          </p:cNvPr>
          <p:cNvGrpSpPr/>
          <p:nvPr/>
        </p:nvGrpSpPr>
        <p:grpSpPr>
          <a:xfrm>
            <a:off x="11160369" y="3276600"/>
            <a:ext cx="304800" cy="304800"/>
            <a:chOff x="10317153" y="3124200"/>
            <a:chExt cx="304800" cy="304800"/>
          </a:xfrm>
        </p:grpSpPr>
        <p:sp>
          <p:nvSpPr>
            <p:cNvPr id="4108" name="Oval 4107">
              <a:extLst>
                <a:ext uri="{FF2B5EF4-FFF2-40B4-BE49-F238E27FC236}">
                  <a16:creationId xmlns:a16="http://schemas.microsoft.com/office/drawing/2014/main" id="{176A3494-8531-91A0-69DD-AA80D1024421}"/>
                </a:ext>
              </a:extLst>
            </p:cNvPr>
            <p:cNvSpPr/>
            <p:nvPr/>
          </p:nvSpPr>
          <p:spPr>
            <a:xfrm>
              <a:off x="10317153" y="3124200"/>
              <a:ext cx="304800" cy="304800"/>
            </a:xfrm>
            <a:prstGeom prst="ellipse">
              <a:avLst/>
            </a:prstGeom>
            <a:solidFill>
              <a:srgbClr val="0D9A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09" name="Freeform: Shape 4108">
              <a:extLst>
                <a:ext uri="{FF2B5EF4-FFF2-40B4-BE49-F238E27FC236}">
                  <a16:creationId xmlns:a16="http://schemas.microsoft.com/office/drawing/2014/main" id="{9F579FC0-253A-8BF4-B8BF-30D1E00201CB}"/>
                </a:ext>
              </a:extLst>
            </p:cNvPr>
            <p:cNvSpPr/>
            <p:nvPr/>
          </p:nvSpPr>
          <p:spPr>
            <a:xfrm>
              <a:off x="10393904" y="3216097"/>
              <a:ext cx="151298" cy="121007"/>
            </a:xfrm>
            <a:custGeom>
              <a:avLst/>
              <a:gdLst>
                <a:gd name="connsiteX0" fmla="*/ 104759 w 151298"/>
                <a:gd name="connsiteY0" fmla="*/ 0 h 121007"/>
                <a:gd name="connsiteX1" fmla="*/ 127412 w 151298"/>
                <a:gd name="connsiteY1" fmla="*/ 9631 h 121007"/>
                <a:gd name="connsiteX2" fmla="*/ 147122 w 151298"/>
                <a:gd name="connsiteY2" fmla="*/ 2219 h 121007"/>
                <a:gd name="connsiteX3" fmla="*/ 133468 w 151298"/>
                <a:gd name="connsiteY3" fmla="*/ 19123 h 121007"/>
                <a:gd name="connsiteX4" fmla="*/ 151298 w 151298"/>
                <a:gd name="connsiteY4" fmla="*/ 14330 h 121007"/>
                <a:gd name="connsiteX5" fmla="*/ 135810 w 151298"/>
                <a:gd name="connsiteY5" fmla="*/ 30125 h 121007"/>
                <a:gd name="connsiteX6" fmla="*/ 135887 w 151298"/>
                <a:gd name="connsiteY6" fmla="*/ 34085 h 121007"/>
                <a:gd name="connsiteX7" fmla="*/ 47587 w 151298"/>
                <a:gd name="connsiteY7" fmla="*/ 121007 h 121007"/>
                <a:gd name="connsiteX8" fmla="*/ 0 w 151298"/>
                <a:gd name="connsiteY8" fmla="*/ 107293 h 121007"/>
                <a:gd name="connsiteX9" fmla="*/ 7397 w 151298"/>
                <a:gd name="connsiteY9" fmla="*/ 107694 h 121007"/>
                <a:gd name="connsiteX10" fmla="*/ 45953 w 151298"/>
                <a:gd name="connsiteY10" fmla="*/ 94627 h 121007"/>
                <a:gd name="connsiteX11" fmla="*/ 16966 w 151298"/>
                <a:gd name="connsiteY11" fmla="*/ 73409 h 121007"/>
                <a:gd name="connsiteX12" fmla="*/ 22791 w 151298"/>
                <a:gd name="connsiteY12" fmla="*/ 73948 h 121007"/>
                <a:gd name="connsiteX13" fmla="*/ 30974 w 151298"/>
                <a:gd name="connsiteY13" fmla="*/ 72885 h 121007"/>
                <a:gd name="connsiteX14" fmla="*/ 6071 w 151298"/>
                <a:gd name="connsiteY14" fmla="*/ 42930 h 121007"/>
                <a:gd name="connsiteX15" fmla="*/ 6087 w 151298"/>
                <a:gd name="connsiteY15" fmla="*/ 42544 h 121007"/>
                <a:gd name="connsiteX16" fmla="*/ 20141 w 151298"/>
                <a:gd name="connsiteY16" fmla="*/ 46366 h 121007"/>
                <a:gd name="connsiteX17" fmla="*/ 6333 w 151298"/>
                <a:gd name="connsiteY17" fmla="*/ 20941 h 121007"/>
                <a:gd name="connsiteX18" fmla="*/ 10540 w 151298"/>
                <a:gd name="connsiteY18" fmla="*/ 5578 h 121007"/>
                <a:gd name="connsiteX19" fmla="*/ 74508 w 151298"/>
                <a:gd name="connsiteY19" fmla="*/ 37506 h 121007"/>
                <a:gd name="connsiteX20" fmla="*/ 73707 w 151298"/>
                <a:gd name="connsiteY20" fmla="*/ 30541 h 121007"/>
                <a:gd name="connsiteX21" fmla="*/ 104759 w 151298"/>
                <a:gd name="connsiteY21" fmla="*/ 0 h 1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1298" h="121007">
                  <a:moveTo>
                    <a:pt x="104759" y="0"/>
                  </a:moveTo>
                  <a:cubicBezTo>
                    <a:pt x="113681" y="0"/>
                    <a:pt x="121741" y="3698"/>
                    <a:pt x="127412" y="9631"/>
                  </a:cubicBezTo>
                  <a:cubicBezTo>
                    <a:pt x="134470" y="8275"/>
                    <a:pt x="141127" y="5732"/>
                    <a:pt x="147122" y="2219"/>
                  </a:cubicBezTo>
                  <a:cubicBezTo>
                    <a:pt x="144795" y="9369"/>
                    <a:pt x="139879" y="15347"/>
                    <a:pt x="133468" y="19123"/>
                  </a:cubicBezTo>
                  <a:cubicBezTo>
                    <a:pt x="139755" y="18383"/>
                    <a:pt x="145735" y="16734"/>
                    <a:pt x="151298" y="14330"/>
                  </a:cubicBezTo>
                  <a:cubicBezTo>
                    <a:pt x="147137" y="20448"/>
                    <a:pt x="141867" y="25826"/>
                    <a:pt x="135810" y="30125"/>
                  </a:cubicBezTo>
                  <a:cubicBezTo>
                    <a:pt x="135872" y="31434"/>
                    <a:pt x="135887" y="32760"/>
                    <a:pt x="135887" y="34085"/>
                  </a:cubicBezTo>
                  <a:cubicBezTo>
                    <a:pt x="135887" y="74457"/>
                    <a:pt x="104666" y="121007"/>
                    <a:pt x="47587" y="121007"/>
                  </a:cubicBezTo>
                  <a:cubicBezTo>
                    <a:pt x="30050" y="121007"/>
                    <a:pt x="13730" y="115938"/>
                    <a:pt x="0" y="107293"/>
                  </a:cubicBezTo>
                  <a:cubicBezTo>
                    <a:pt x="2419" y="107571"/>
                    <a:pt x="4885" y="107694"/>
                    <a:pt x="7397" y="107694"/>
                  </a:cubicBezTo>
                  <a:cubicBezTo>
                    <a:pt x="21944" y="107694"/>
                    <a:pt x="35320" y="102825"/>
                    <a:pt x="45953" y="94627"/>
                  </a:cubicBezTo>
                  <a:cubicBezTo>
                    <a:pt x="32361" y="94380"/>
                    <a:pt x="20911" y="85551"/>
                    <a:pt x="16966" y="73409"/>
                  </a:cubicBezTo>
                  <a:cubicBezTo>
                    <a:pt x="18862" y="73763"/>
                    <a:pt x="20804" y="73948"/>
                    <a:pt x="22791" y="73948"/>
                  </a:cubicBezTo>
                  <a:cubicBezTo>
                    <a:pt x="25627" y="73948"/>
                    <a:pt x="28370" y="73594"/>
                    <a:pt x="30974" y="72885"/>
                  </a:cubicBezTo>
                  <a:cubicBezTo>
                    <a:pt x="16781" y="70080"/>
                    <a:pt x="6071" y="57738"/>
                    <a:pt x="6071" y="42930"/>
                  </a:cubicBezTo>
                  <a:cubicBezTo>
                    <a:pt x="6071" y="42806"/>
                    <a:pt x="6071" y="42683"/>
                    <a:pt x="6087" y="42544"/>
                  </a:cubicBezTo>
                  <a:cubicBezTo>
                    <a:pt x="10263" y="44840"/>
                    <a:pt x="15055" y="46212"/>
                    <a:pt x="20141" y="46366"/>
                  </a:cubicBezTo>
                  <a:cubicBezTo>
                    <a:pt x="11804" y="40896"/>
                    <a:pt x="6333" y="31542"/>
                    <a:pt x="6333" y="20941"/>
                  </a:cubicBezTo>
                  <a:cubicBezTo>
                    <a:pt x="6333" y="15347"/>
                    <a:pt x="7859" y="10093"/>
                    <a:pt x="10540" y="5578"/>
                  </a:cubicBezTo>
                  <a:cubicBezTo>
                    <a:pt x="25843" y="24069"/>
                    <a:pt x="48712" y="36227"/>
                    <a:pt x="74508" y="37506"/>
                  </a:cubicBezTo>
                  <a:cubicBezTo>
                    <a:pt x="73984" y="35256"/>
                    <a:pt x="73707" y="32929"/>
                    <a:pt x="73707" y="30541"/>
                  </a:cubicBezTo>
                  <a:cubicBezTo>
                    <a:pt x="73707" y="13683"/>
                    <a:pt x="87607" y="0"/>
                    <a:pt x="104759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wrap="square" lIns="19049" tIns="19049" rIns="19049" bIns="19049" anchor="ctr">
              <a:noAutofit/>
            </a:bodyPr>
            <a:lstStyle/>
            <a:p>
              <a:pPr marL="0" marR="0" lvl="0" indent="0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6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Gill Sans"/>
              </a:endParaRPr>
            </a:p>
          </p:txBody>
        </p:sp>
      </p:grpSp>
      <p:grpSp>
        <p:nvGrpSpPr>
          <p:cNvPr id="4142" name="Group 4141">
            <a:extLst>
              <a:ext uri="{FF2B5EF4-FFF2-40B4-BE49-F238E27FC236}">
                <a16:creationId xmlns:a16="http://schemas.microsoft.com/office/drawing/2014/main" id="{5807436A-A2ED-0002-9CA4-286E9B8CBAF2}"/>
              </a:ext>
            </a:extLst>
          </p:cNvPr>
          <p:cNvGrpSpPr/>
          <p:nvPr/>
        </p:nvGrpSpPr>
        <p:grpSpPr>
          <a:xfrm>
            <a:off x="11566769" y="3276600"/>
            <a:ext cx="304800" cy="304800"/>
            <a:chOff x="10696596" y="3124200"/>
            <a:chExt cx="304800" cy="304800"/>
          </a:xfrm>
        </p:grpSpPr>
        <p:sp>
          <p:nvSpPr>
            <p:cNvPr id="4110" name="Oval 4109">
              <a:extLst>
                <a:ext uri="{FF2B5EF4-FFF2-40B4-BE49-F238E27FC236}">
                  <a16:creationId xmlns:a16="http://schemas.microsoft.com/office/drawing/2014/main" id="{D4AF926F-D5D0-FFB6-EC02-28586EA76418}"/>
                </a:ext>
              </a:extLst>
            </p:cNvPr>
            <p:cNvSpPr/>
            <p:nvPr/>
          </p:nvSpPr>
          <p:spPr>
            <a:xfrm>
              <a:off x="10696596" y="3124200"/>
              <a:ext cx="304800" cy="304800"/>
            </a:xfrm>
            <a:prstGeom prst="ellipse">
              <a:avLst/>
            </a:prstGeom>
            <a:solidFill>
              <a:srgbClr val="018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11" name="Freeform: Shape 4110">
              <a:extLst>
                <a:ext uri="{FF2B5EF4-FFF2-40B4-BE49-F238E27FC236}">
                  <a16:creationId xmlns:a16="http://schemas.microsoft.com/office/drawing/2014/main" id="{2A528E3A-3DAF-F721-BEAD-7A16F64B73D3}"/>
                </a:ext>
              </a:extLst>
            </p:cNvPr>
            <p:cNvSpPr/>
            <p:nvPr/>
          </p:nvSpPr>
          <p:spPr>
            <a:xfrm>
              <a:off x="10784697" y="3216089"/>
              <a:ext cx="128598" cy="121022"/>
            </a:xfrm>
            <a:custGeom>
              <a:avLst/>
              <a:gdLst>
                <a:gd name="connsiteX0" fmla="*/ 101044 w 128598"/>
                <a:gd name="connsiteY0" fmla="*/ 37706 h 121022"/>
                <a:gd name="connsiteX1" fmla="*/ 128598 w 128598"/>
                <a:gd name="connsiteY1" fmla="*/ 75643 h 121022"/>
                <a:gd name="connsiteX2" fmla="*/ 128598 w 128598"/>
                <a:gd name="connsiteY2" fmla="*/ 121022 h 121022"/>
                <a:gd name="connsiteX3" fmla="*/ 98347 w 128598"/>
                <a:gd name="connsiteY3" fmla="*/ 121022 h 121022"/>
                <a:gd name="connsiteX4" fmla="*/ 98347 w 128598"/>
                <a:gd name="connsiteY4" fmla="*/ 75643 h 121022"/>
                <a:gd name="connsiteX5" fmla="*/ 88500 w 128598"/>
                <a:gd name="connsiteY5" fmla="*/ 60403 h 121022"/>
                <a:gd name="connsiteX6" fmla="*/ 75648 w 128598"/>
                <a:gd name="connsiteY6" fmla="*/ 75643 h 121022"/>
                <a:gd name="connsiteX7" fmla="*/ 75648 w 128598"/>
                <a:gd name="connsiteY7" fmla="*/ 121022 h 121022"/>
                <a:gd name="connsiteX8" fmla="*/ 45382 w 128598"/>
                <a:gd name="connsiteY8" fmla="*/ 121022 h 121022"/>
                <a:gd name="connsiteX9" fmla="*/ 45382 w 128598"/>
                <a:gd name="connsiteY9" fmla="*/ 37813 h 121022"/>
                <a:gd name="connsiteX10" fmla="*/ 75648 w 128598"/>
                <a:gd name="connsiteY10" fmla="*/ 37813 h 121022"/>
                <a:gd name="connsiteX11" fmla="*/ 75617 w 128598"/>
                <a:gd name="connsiteY11" fmla="*/ 51204 h 121022"/>
                <a:gd name="connsiteX12" fmla="*/ 101044 w 128598"/>
                <a:gd name="connsiteY12" fmla="*/ 37706 h 121022"/>
                <a:gd name="connsiteX13" fmla="*/ 0 w 128598"/>
                <a:gd name="connsiteY13" fmla="*/ 37706 h 121022"/>
                <a:gd name="connsiteX14" fmla="*/ 30143 w 128598"/>
                <a:gd name="connsiteY14" fmla="*/ 37706 h 121022"/>
                <a:gd name="connsiteX15" fmla="*/ 30143 w 128598"/>
                <a:gd name="connsiteY15" fmla="*/ 121022 h 121022"/>
                <a:gd name="connsiteX16" fmla="*/ 0 w 128598"/>
                <a:gd name="connsiteY16" fmla="*/ 121022 h 121022"/>
                <a:gd name="connsiteX17" fmla="*/ 0 w 128598"/>
                <a:gd name="connsiteY17" fmla="*/ 37706 h 121022"/>
                <a:gd name="connsiteX18" fmla="*/ 15071 w 128598"/>
                <a:gd name="connsiteY18" fmla="*/ 0 h 121022"/>
                <a:gd name="connsiteX19" fmla="*/ 30143 w 128598"/>
                <a:gd name="connsiteY19" fmla="*/ 15148 h 121022"/>
                <a:gd name="connsiteX20" fmla="*/ 15071 w 128598"/>
                <a:gd name="connsiteY20" fmla="*/ 30295 h 121022"/>
                <a:gd name="connsiteX21" fmla="*/ 0 w 128598"/>
                <a:gd name="connsiteY21" fmla="*/ 15148 h 121022"/>
                <a:gd name="connsiteX22" fmla="*/ 15071 w 128598"/>
                <a:gd name="connsiteY22" fmla="*/ 0 h 121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8598" h="121022">
                  <a:moveTo>
                    <a:pt x="101044" y="37706"/>
                  </a:moveTo>
                  <a:cubicBezTo>
                    <a:pt x="118304" y="37706"/>
                    <a:pt x="128598" y="51959"/>
                    <a:pt x="128598" y="75643"/>
                  </a:cubicBezTo>
                  <a:lnTo>
                    <a:pt x="128598" y="121022"/>
                  </a:lnTo>
                  <a:lnTo>
                    <a:pt x="98347" y="121022"/>
                  </a:lnTo>
                  <a:lnTo>
                    <a:pt x="98347" y="75643"/>
                  </a:lnTo>
                  <a:cubicBezTo>
                    <a:pt x="98347" y="67168"/>
                    <a:pt x="95743" y="60403"/>
                    <a:pt x="88500" y="60403"/>
                  </a:cubicBezTo>
                  <a:cubicBezTo>
                    <a:pt x="75648" y="60403"/>
                    <a:pt x="75648" y="75643"/>
                    <a:pt x="75648" y="75643"/>
                  </a:cubicBezTo>
                  <a:lnTo>
                    <a:pt x="75648" y="121022"/>
                  </a:lnTo>
                  <a:lnTo>
                    <a:pt x="45382" y="121022"/>
                  </a:lnTo>
                  <a:lnTo>
                    <a:pt x="45382" y="37813"/>
                  </a:lnTo>
                  <a:lnTo>
                    <a:pt x="75648" y="37813"/>
                  </a:lnTo>
                  <a:lnTo>
                    <a:pt x="75617" y="51204"/>
                  </a:lnTo>
                  <a:cubicBezTo>
                    <a:pt x="75617" y="51204"/>
                    <a:pt x="78622" y="37706"/>
                    <a:pt x="101044" y="37706"/>
                  </a:cubicBezTo>
                  <a:close/>
                  <a:moveTo>
                    <a:pt x="0" y="37706"/>
                  </a:moveTo>
                  <a:lnTo>
                    <a:pt x="30143" y="37706"/>
                  </a:lnTo>
                  <a:lnTo>
                    <a:pt x="30143" y="121022"/>
                  </a:lnTo>
                  <a:lnTo>
                    <a:pt x="0" y="121022"/>
                  </a:lnTo>
                  <a:cubicBezTo>
                    <a:pt x="0" y="121022"/>
                    <a:pt x="0" y="37706"/>
                    <a:pt x="0" y="37706"/>
                  </a:cubicBezTo>
                  <a:close/>
                  <a:moveTo>
                    <a:pt x="15071" y="0"/>
                  </a:moveTo>
                  <a:cubicBezTo>
                    <a:pt x="23393" y="0"/>
                    <a:pt x="30143" y="6780"/>
                    <a:pt x="30143" y="15148"/>
                  </a:cubicBezTo>
                  <a:cubicBezTo>
                    <a:pt x="30143" y="23515"/>
                    <a:pt x="23393" y="30295"/>
                    <a:pt x="15071" y="30295"/>
                  </a:cubicBezTo>
                  <a:cubicBezTo>
                    <a:pt x="6750" y="30295"/>
                    <a:pt x="0" y="23515"/>
                    <a:pt x="0" y="15148"/>
                  </a:cubicBezTo>
                  <a:cubicBezTo>
                    <a:pt x="0" y="6780"/>
                    <a:pt x="6750" y="0"/>
                    <a:pt x="15071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wrap="square" lIns="19049" tIns="19049" rIns="19049" bIns="19049" anchor="ctr">
              <a:noAutofit/>
            </a:bodyPr>
            <a:lstStyle/>
            <a:p>
              <a:pPr marL="0" marR="0" lvl="0" indent="0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6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Gill Sans"/>
              </a:endParaRP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058B8E-5E3E-4B1C-0F1C-0FB448259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8796" y="6356350"/>
            <a:ext cx="505146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D82C86-EEC3-7BBD-B203-DCCBC25412AA}"/>
              </a:ext>
            </a:extLst>
          </p:cNvPr>
          <p:cNvSpPr txBox="1"/>
          <p:nvPr/>
        </p:nvSpPr>
        <p:spPr>
          <a:xfrm>
            <a:off x="929861" y="3596816"/>
            <a:ext cx="4845878" cy="420628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 Black" panose="020F0502020204030204" pitchFamily="2" charset="0"/>
                <a:ea typeface="Roboto Black" panose="020F0502020204030204" pitchFamily="2" charset="0"/>
                <a:cs typeface="Roboto Black" panose="020F0502020204030204" pitchFamily="2" charset="0"/>
              </a:rPr>
              <a:t>John Hensley, </a:t>
            </a:r>
            <a:r>
              <a:rPr lang="en-US" sz="1600" dirty="0">
                <a:solidFill>
                  <a:schemeClr val="tx2"/>
                </a:solidFill>
                <a:latin typeface="Roboto Black" panose="020F0502020204030204" pitchFamily="2" charset="0"/>
                <a:ea typeface="Roboto Black" panose="020F0502020204030204" pitchFamily="2" charset="0"/>
                <a:cs typeface="Roboto Black" panose="020F0502020204030204" pitchFamily="2" charset="0"/>
              </a:rPr>
              <a:t>Building Performance Solutions, LLC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Roboto Black" panose="020F0502020204030204" pitchFamily="2" charset="0"/>
              <a:ea typeface="Roboto Black" panose="020F0502020204030204" pitchFamily="2" charset="0"/>
              <a:cs typeface="Roboto Black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195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FD873-AEF5-F365-7183-452076177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Close up of pages of an open book in a bright studio">
            <a:extLst>
              <a:ext uri="{FF2B5EF4-FFF2-40B4-BE49-F238E27FC236}">
                <a16:creationId xmlns:a16="http://schemas.microsoft.com/office/drawing/2014/main" id="{E8253F3E-4B22-5873-421C-8AAB4C202F0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20" r="33320"/>
          <a:stretch/>
        </p:blipFill>
        <p:spPr>
          <a:xfrm>
            <a:off x="26678" y="-13516"/>
            <a:ext cx="3428999" cy="6857996"/>
          </a:xfr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2B2260A-1F0F-5F82-23AB-872CD1EB7AF9}"/>
              </a:ext>
            </a:extLst>
          </p:cNvPr>
          <p:cNvGrpSpPr/>
          <p:nvPr/>
        </p:nvGrpSpPr>
        <p:grpSpPr>
          <a:xfrm>
            <a:off x="7010398" y="1455118"/>
            <a:ext cx="4267200" cy="1641475"/>
            <a:chOff x="7162800" y="2835171"/>
            <a:chExt cx="4267200" cy="164147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6FFF039-988B-C55D-880B-5AE00F7956F4}"/>
                </a:ext>
              </a:extLst>
            </p:cNvPr>
            <p:cNvSpPr txBox="1"/>
            <p:nvPr/>
          </p:nvSpPr>
          <p:spPr>
            <a:xfrm>
              <a:off x="7654565" y="3127559"/>
              <a:ext cx="3775435" cy="134908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Mary English, Metropolitan Energy Center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Jesse </a:t>
              </a:r>
              <a:r>
                <a:rPr lang="en-US" sz="1400" dirty="0" err="1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Krivolavek</a:t>
              </a: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, Millennial Impact Six 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Doug McCleery, </a:t>
              </a:r>
              <a:r>
                <a:rPr lang="en-US" sz="1400" dirty="0" err="1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MaGrann</a:t>
              </a: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Associates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Mark Schroer, Habitat for Humanity, Retired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38C4E3C-CD89-8EB8-9C09-0F25DC3CD3B3}"/>
                </a:ext>
              </a:extLst>
            </p:cNvPr>
            <p:cNvSpPr txBox="1"/>
            <p:nvPr/>
          </p:nvSpPr>
          <p:spPr>
            <a:xfrm>
              <a:off x="7654565" y="2835171"/>
              <a:ext cx="3775435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Users</a:t>
              </a:r>
              <a:endParaRPr lang="en-US" sz="2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5DD54E7-C5BA-5D19-92B6-D52E66D4E088}"/>
                </a:ext>
              </a:extLst>
            </p:cNvPr>
            <p:cNvSpPr/>
            <p:nvPr/>
          </p:nvSpPr>
          <p:spPr>
            <a:xfrm>
              <a:off x="7162800" y="2856959"/>
              <a:ext cx="294981" cy="294981"/>
            </a:xfrm>
            <a:custGeom>
              <a:avLst/>
              <a:gdLst>
                <a:gd name="connsiteX0" fmla="*/ 140785 w 294981"/>
                <a:gd name="connsiteY0" fmla="*/ 87156 h 294981"/>
                <a:gd name="connsiteX1" fmla="*/ 145524 w 294981"/>
                <a:gd name="connsiteY1" fmla="*/ 89123 h 294981"/>
                <a:gd name="connsiteX2" fmla="*/ 199153 w 294981"/>
                <a:gd name="connsiteY2" fmla="*/ 142752 h 294981"/>
                <a:gd name="connsiteX3" fmla="*/ 201120 w 294981"/>
                <a:gd name="connsiteY3" fmla="*/ 147491 h 294981"/>
                <a:gd name="connsiteX4" fmla="*/ 199153 w 294981"/>
                <a:gd name="connsiteY4" fmla="*/ 152229 h 294981"/>
                <a:gd name="connsiteX5" fmla="*/ 145524 w 294981"/>
                <a:gd name="connsiteY5" fmla="*/ 205859 h 294981"/>
                <a:gd name="connsiteX6" fmla="*/ 140785 w 294981"/>
                <a:gd name="connsiteY6" fmla="*/ 207825 h 294981"/>
                <a:gd name="connsiteX7" fmla="*/ 134080 w 294981"/>
                <a:gd name="connsiteY7" fmla="*/ 201120 h 294981"/>
                <a:gd name="connsiteX8" fmla="*/ 136046 w 294981"/>
                <a:gd name="connsiteY8" fmla="*/ 196381 h 294981"/>
                <a:gd name="connsiteX9" fmla="*/ 178231 w 294981"/>
                <a:gd name="connsiteY9" fmla="*/ 154196 h 294981"/>
                <a:gd name="connsiteX10" fmla="*/ 6705 w 294981"/>
                <a:gd name="connsiteY10" fmla="*/ 154196 h 294981"/>
                <a:gd name="connsiteX11" fmla="*/ 0 w 294981"/>
                <a:gd name="connsiteY11" fmla="*/ 147491 h 294981"/>
                <a:gd name="connsiteX12" fmla="*/ 6705 w 294981"/>
                <a:gd name="connsiteY12" fmla="*/ 140785 h 294981"/>
                <a:gd name="connsiteX13" fmla="*/ 178231 w 294981"/>
                <a:gd name="connsiteY13" fmla="*/ 140785 h 294981"/>
                <a:gd name="connsiteX14" fmla="*/ 136046 w 294981"/>
                <a:gd name="connsiteY14" fmla="*/ 98600 h 294981"/>
                <a:gd name="connsiteX15" fmla="*/ 134080 w 294981"/>
                <a:gd name="connsiteY15" fmla="*/ 93861 h 294981"/>
                <a:gd name="connsiteX16" fmla="*/ 140785 w 294981"/>
                <a:gd name="connsiteY16" fmla="*/ 87156 h 294981"/>
                <a:gd name="connsiteX17" fmla="*/ 147491 w 294981"/>
                <a:gd name="connsiteY17" fmla="*/ 0 h 294981"/>
                <a:gd name="connsiteX18" fmla="*/ 294981 w 294981"/>
                <a:gd name="connsiteY18" fmla="*/ 147491 h 294981"/>
                <a:gd name="connsiteX19" fmla="*/ 147491 w 294981"/>
                <a:gd name="connsiteY19" fmla="*/ 294981 h 294981"/>
                <a:gd name="connsiteX20" fmla="*/ 3209 w 294981"/>
                <a:gd name="connsiteY20" fmla="*/ 177166 h 294981"/>
                <a:gd name="connsiteX21" fmla="*/ 2513 w 294981"/>
                <a:gd name="connsiteY21" fmla="*/ 174312 h 294981"/>
                <a:gd name="connsiteX22" fmla="*/ 9218 w 294981"/>
                <a:gd name="connsiteY22" fmla="*/ 167607 h 294981"/>
                <a:gd name="connsiteX23" fmla="*/ 15924 w 294981"/>
                <a:gd name="connsiteY23" fmla="*/ 174312 h 294981"/>
                <a:gd name="connsiteX24" fmla="*/ 16101 w 294981"/>
                <a:gd name="connsiteY24" fmla="*/ 174312 h 294981"/>
                <a:gd name="connsiteX25" fmla="*/ 147491 w 294981"/>
                <a:gd name="connsiteY25" fmla="*/ 281570 h 294981"/>
                <a:gd name="connsiteX26" fmla="*/ 281570 w 294981"/>
                <a:gd name="connsiteY26" fmla="*/ 147491 h 294981"/>
                <a:gd name="connsiteX27" fmla="*/ 147491 w 294981"/>
                <a:gd name="connsiteY27" fmla="*/ 13411 h 294981"/>
                <a:gd name="connsiteX28" fmla="*/ 16101 w 294981"/>
                <a:gd name="connsiteY28" fmla="*/ 120669 h 294981"/>
                <a:gd name="connsiteX29" fmla="*/ 15924 w 294981"/>
                <a:gd name="connsiteY29" fmla="*/ 120669 h 294981"/>
                <a:gd name="connsiteX30" fmla="*/ 9218 w 294981"/>
                <a:gd name="connsiteY30" fmla="*/ 127375 h 294981"/>
                <a:gd name="connsiteX31" fmla="*/ 2513 w 294981"/>
                <a:gd name="connsiteY31" fmla="*/ 120669 h 294981"/>
                <a:gd name="connsiteX32" fmla="*/ 3209 w 294981"/>
                <a:gd name="connsiteY32" fmla="*/ 117815 h 294981"/>
                <a:gd name="connsiteX33" fmla="*/ 147491 w 294981"/>
                <a:gd name="connsiteY33" fmla="*/ 0 h 294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4981" h="294981">
                  <a:moveTo>
                    <a:pt x="140785" y="87156"/>
                  </a:moveTo>
                  <a:cubicBezTo>
                    <a:pt x="142642" y="87156"/>
                    <a:pt x="144309" y="87907"/>
                    <a:pt x="145524" y="89123"/>
                  </a:cubicBezTo>
                  <a:lnTo>
                    <a:pt x="199153" y="142752"/>
                  </a:lnTo>
                  <a:cubicBezTo>
                    <a:pt x="200382" y="143954"/>
                    <a:pt x="201120" y="145633"/>
                    <a:pt x="201120" y="147491"/>
                  </a:cubicBezTo>
                  <a:cubicBezTo>
                    <a:pt x="201120" y="149348"/>
                    <a:pt x="200382" y="151014"/>
                    <a:pt x="199153" y="152229"/>
                  </a:cubicBezTo>
                  <a:lnTo>
                    <a:pt x="145524" y="205859"/>
                  </a:lnTo>
                  <a:cubicBezTo>
                    <a:pt x="144309" y="207074"/>
                    <a:pt x="142642" y="207825"/>
                    <a:pt x="140785" y="207825"/>
                  </a:cubicBezTo>
                  <a:cubicBezTo>
                    <a:pt x="137084" y="207825"/>
                    <a:pt x="134080" y="204821"/>
                    <a:pt x="134080" y="201120"/>
                  </a:cubicBezTo>
                  <a:cubicBezTo>
                    <a:pt x="134080" y="199263"/>
                    <a:pt x="134831" y="197596"/>
                    <a:pt x="136046" y="196381"/>
                  </a:cubicBezTo>
                  <a:lnTo>
                    <a:pt x="178231" y="154196"/>
                  </a:lnTo>
                  <a:lnTo>
                    <a:pt x="6705" y="154196"/>
                  </a:lnTo>
                  <a:cubicBezTo>
                    <a:pt x="3004" y="154196"/>
                    <a:pt x="0" y="151192"/>
                    <a:pt x="0" y="147491"/>
                  </a:cubicBezTo>
                  <a:cubicBezTo>
                    <a:pt x="0" y="143790"/>
                    <a:pt x="3004" y="140785"/>
                    <a:pt x="6705" y="140785"/>
                  </a:cubicBezTo>
                  <a:lnTo>
                    <a:pt x="178231" y="140785"/>
                  </a:lnTo>
                  <a:lnTo>
                    <a:pt x="136046" y="98600"/>
                  </a:lnTo>
                  <a:cubicBezTo>
                    <a:pt x="134831" y="97385"/>
                    <a:pt x="134080" y="95705"/>
                    <a:pt x="134080" y="93861"/>
                  </a:cubicBezTo>
                  <a:cubicBezTo>
                    <a:pt x="134080" y="90161"/>
                    <a:pt x="137084" y="87156"/>
                    <a:pt x="140785" y="87156"/>
                  </a:cubicBezTo>
                  <a:close/>
                  <a:moveTo>
                    <a:pt x="147491" y="0"/>
                  </a:moveTo>
                  <a:cubicBezTo>
                    <a:pt x="228952" y="0"/>
                    <a:pt x="294981" y="66029"/>
                    <a:pt x="294981" y="147491"/>
                  </a:cubicBezTo>
                  <a:cubicBezTo>
                    <a:pt x="294981" y="228952"/>
                    <a:pt x="228952" y="294981"/>
                    <a:pt x="147491" y="294981"/>
                  </a:cubicBezTo>
                  <a:cubicBezTo>
                    <a:pt x="76231" y="294981"/>
                    <a:pt x="16975" y="244370"/>
                    <a:pt x="3209" y="177166"/>
                  </a:cubicBezTo>
                  <a:cubicBezTo>
                    <a:pt x="2800" y="176292"/>
                    <a:pt x="2513" y="175336"/>
                    <a:pt x="2513" y="174312"/>
                  </a:cubicBezTo>
                  <a:cubicBezTo>
                    <a:pt x="2513" y="170611"/>
                    <a:pt x="5517" y="167607"/>
                    <a:pt x="9218" y="167607"/>
                  </a:cubicBezTo>
                  <a:cubicBezTo>
                    <a:pt x="12919" y="167607"/>
                    <a:pt x="15924" y="170611"/>
                    <a:pt x="15924" y="174312"/>
                  </a:cubicBezTo>
                  <a:lnTo>
                    <a:pt x="16101" y="174312"/>
                  </a:lnTo>
                  <a:cubicBezTo>
                    <a:pt x="28529" y="235507"/>
                    <a:pt x="82622" y="281570"/>
                    <a:pt x="147491" y="281570"/>
                  </a:cubicBezTo>
                  <a:cubicBezTo>
                    <a:pt x="221550" y="281570"/>
                    <a:pt x="281570" y="221550"/>
                    <a:pt x="281570" y="147491"/>
                  </a:cubicBezTo>
                  <a:cubicBezTo>
                    <a:pt x="281570" y="73431"/>
                    <a:pt x="221550" y="13411"/>
                    <a:pt x="147491" y="13411"/>
                  </a:cubicBezTo>
                  <a:cubicBezTo>
                    <a:pt x="82622" y="13411"/>
                    <a:pt x="28529" y="59474"/>
                    <a:pt x="16101" y="120669"/>
                  </a:cubicBezTo>
                  <a:lnTo>
                    <a:pt x="15924" y="120669"/>
                  </a:lnTo>
                  <a:cubicBezTo>
                    <a:pt x="15924" y="124370"/>
                    <a:pt x="12919" y="127375"/>
                    <a:pt x="9218" y="127375"/>
                  </a:cubicBezTo>
                  <a:cubicBezTo>
                    <a:pt x="5517" y="127375"/>
                    <a:pt x="2513" y="124370"/>
                    <a:pt x="2513" y="120669"/>
                  </a:cubicBezTo>
                  <a:cubicBezTo>
                    <a:pt x="2513" y="119631"/>
                    <a:pt x="2800" y="118689"/>
                    <a:pt x="3209" y="117815"/>
                  </a:cubicBezTo>
                  <a:cubicBezTo>
                    <a:pt x="16975" y="50625"/>
                    <a:pt x="76231" y="0"/>
                    <a:pt x="147491" y="0"/>
                  </a:cubicBez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64F785-9177-131A-BD9C-DE0E5FDB0983}"/>
              </a:ext>
            </a:extLst>
          </p:cNvPr>
          <p:cNvGrpSpPr/>
          <p:nvPr/>
        </p:nvGrpSpPr>
        <p:grpSpPr>
          <a:xfrm>
            <a:off x="7010398" y="3112837"/>
            <a:ext cx="4441796" cy="1641475"/>
            <a:chOff x="7162800" y="3987953"/>
            <a:chExt cx="4267200" cy="164147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78DA667-6597-D335-8A96-403A7819A904}"/>
                </a:ext>
              </a:extLst>
            </p:cNvPr>
            <p:cNvSpPr txBox="1"/>
            <p:nvPr/>
          </p:nvSpPr>
          <p:spPr>
            <a:xfrm>
              <a:off x="7654565" y="4280341"/>
              <a:ext cx="3775435" cy="134908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Robert Cantrell, Strand AE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Tei Kucharski, Florida Solar Energy Center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 err="1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Eurihea</a:t>
              </a: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Speciale, Building Efficiency Resources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6419C5F-D6BC-CC56-3F72-2BED4EC13CE0}"/>
                </a:ext>
              </a:extLst>
            </p:cNvPr>
            <p:cNvSpPr txBox="1"/>
            <p:nvPr/>
          </p:nvSpPr>
          <p:spPr>
            <a:xfrm>
              <a:off x="7654565" y="3987953"/>
              <a:ext cx="3775435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Producers</a:t>
              </a:r>
              <a:endParaRPr lang="en-US" sz="2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37B560B-04B7-E23B-28FE-F6C0A591872C}"/>
                </a:ext>
              </a:extLst>
            </p:cNvPr>
            <p:cNvSpPr/>
            <p:nvPr/>
          </p:nvSpPr>
          <p:spPr>
            <a:xfrm>
              <a:off x="7162800" y="4009741"/>
              <a:ext cx="294981" cy="294981"/>
            </a:xfrm>
            <a:custGeom>
              <a:avLst/>
              <a:gdLst>
                <a:gd name="connsiteX0" fmla="*/ 140785 w 294981"/>
                <a:gd name="connsiteY0" fmla="*/ 87156 h 294981"/>
                <a:gd name="connsiteX1" fmla="*/ 145524 w 294981"/>
                <a:gd name="connsiteY1" fmla="*/ 89123 h 294981"/>
                <a:gd name="connsiteX2" fmla="*/ 199153 w 294981"/>
                <a:gd name="connsiteY2" fmla="*/ 142752 h 294981"/>
                <a:gd name="connsiteX3" fmla="*/ 201120 w 294981"/>
                <a:gd name="connsiteY3" fmla="*/ 147491 h 294981"/>
                <a:gd name="connsiteX4" fmla="*/ 199153 w 294981"/>
                <a:gd name="connsiteY4" fmla="*/ 152229 h 294981"/>
                <a:gd name="connsiteX5" fmla="*/ 145524 w 294981"/>
                <a:gd name="connsiteY5" fmla="*/ 205859 h 294981"/>
                <a:gd name="connsiteX6" fmla="*/ 140785 w 294981"/>
                <a:gd name="connsiteY6" fmla="*/ 207825 h 294981"/>
                <a:gd name="connsiteX7" fmla="*/ 134080 w 294981"/>
                <a:gd name="connsiteY7" fmla="*/ 201120 h 294981"/>
                <a:gd name="connsiteX8" fmla="*/ 136046 w 294981"/>
                <a:gd name="connsiteY8" fmla="*/ 196381 h 294981"/>
                <a:gd name="connsiteX9" fmla="*/ 178231 w 294981"/>
                <a:gd name="connsiteY9" fmla="*/ 154196 h 294981"/>
                <a:gd name="connsiteX10" fmla="*/ 6705 w 294981"/>
                <a:gd name="connsiteY10" fmla="*/ 154196 h 294981"/>
                <a:gd name="connsiteX11" fmla="*/ 0 w 294981"/>
                <a:gd name="connsiteY11" fmla="*/ 147491 h 294981"/>
                <a:gd name="connsiteX12" fmla="*/ 6705 w 294981"/>
                <a:gd name="connsiteY12" fmla="*/ 140785 h 294981"/>
                <a:gd name="connsiteX13" fmla="*/ 178231 w 294981"/>
                <a:gd name="connsiteY13" fmla="*/ 140785 h 294981"/>
                <a:gd name="connsiteX14" fmla="*/ 136046 w 294981"/>
                <a:gd name="connsiteY14" fmla="*/ 98600 h 294981"/>
                <a:gd name="connsiteX15" fmla="*/ 134080 w 294981"/>
                <a:gd name="connsiteY15" fmla="*/ 93861 h 294981"/>
                <a:gd name="connsiteX16" fmla="*/ 140785 w 294981"/>
                <a:gd name="connsiteY16" fmla="*/ 87156 h 294981"/>
                <a:gd name="connsiteX17" fmla="*/ 147491 w 294981"/>
                <a:gd name="connsiteY17" fmla="*/ 0 h 294981"/>
                <a:gd name="connsiteX18" fmla="*/ 294981 w 294981"/>
                <a:gd name="connsiteY18" fmla="*/ 147491 h 294981"/>
                <a:gd name="connsiteX19" fmla="*/ 147491 w 294981"/>
                <a:gd name="connsiteY19" fmla="*/ 294981 h 294981"/>
                <a:gd name="connsiteX20" fmla="*/ 3209 w 294981"/>
                <a:gd name="connsiteY20" fmla="*/ 177166 h 294981"/>
                <a:gd name="connsiteX21" fmla="*/ 2513 w 294981"/>
                <a:gd name="connsiteY21" fmla="*/ 174312 h 294981"/>
                <a:gd name="connsiteX22" fmla="*/ 9218 w 294981"/>
                <a:gd name="connsiteY22" fmla="*/ 167607 h 294981"/>
                <a:gd name="connsiteX23" fmla="*/ 15924 w 294981"/>
                <a:gd name="connsiteY23" fmla="*/ 174312 h 294981"/>
                <a:gd name="connsiteX24" fmla="*/ 16101 w 294981"/>
                <a:gd name="connsiteY24" fmla="*/ 174312 h 294981"/>
                <a:gd name="connsiteX25" fmla="*/ 147491 w 294981"/>
                <a:gd name="connsiteY25" fmla="*/ 281571 h 294981"/>
                <a:gd name="connsiteX26" fmla="*/ 281570 w 294981"/>
                <a:gd name="connsiteY26" fmla="*/ 147491 h 294981"/>
                <a:gd name="connsiteX27" fmla="*/ 147491 w 294981"/>
                <a:gd name="connsiteY27" fmla="*/ 13411 h 294981"/>
                <a:gd name="connsiteX28" fmla="*/ 16101 w 294981"/>
                <a:gd name="connsiteY28" fmla="*/ 120669 h 294981"/>
                <a:gd name="connsiteX29" fmla="*/ 15924 w 294981"/>
                <a:gd name="connsiteY29" fmla="*/ 120669 h 294981"/>
                <a:gd name="connsiteX30" fmla="*/ 9218 w 294981"/>
                <a:gd name="connsiteY30" fmla="*/ 127375 h 294981"/>
                <a:gd name="connsiteX31" fmla="*/ 2513 w 294981"/>
                <a:gd name="connsiteY31" fmla="*/ 120669 h 294981"/>
                <a:gd name="connsiteX32" fmla="*/ 3209 w 294981"/>
                <a:gd name="connsiteY32" fmla="*/ 117815 h 294981"/>
                <a:gd name="connsiteX33" fmla="*/ 147491 w 294981"/>
                <a:gd name="connsiteY33" fmla="*/ 0 h 294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4981" h="294981">
                  <a:moveTo>
                    <a:pt x="140785" y="87156"/>
                  </a:moveTo>
                  <a:cubicBezTo>
                    <a:pt x="142642" y="87156"/>
                    <a:pt x="144309" y="87907"/>
                    <a:pt x="145524" y="89123"/>
                  </a:cubicBezTo>
                  <a:lnTo>
                    <a:pt x="199153" y="142752"/>
                  </a:lnTo>
                  <a:cubicBezTo>
                    <a:pt x="200382" y="143954"/>
                    <a:pt x="201120" y="145633"/>
                    <a:pt x="201120" y="147491"/>
                  </a:cubicBezTo>
                  <a:cubicBezTo>
                    <a:pt x="201120" y="149348"/>
                    <a:pt x="200382" y="151014"/>
                    <a:pt x="199153" y="152229"/>
                  </a:cubicBezTo>
                  <a:lnTo>
                    <a:pt x="145524" y="205859"/>
                  </a:lnTo>
                  <a:cubicBezTo>
                    <a:pt x="144309" y="207074"/>
                    <a:pt x="142642" y="207825"/>
                    <a:pt x="140785" y="207825"/>
                  </a:cubicBezTo>
                  <a:cubicBezTo>
                    <a:pt x="137084" y="207825"/>
                    <a:pt x="134080" y="204821"/>
                    <a:pt x="134080" y="201120"/>
                  </a:cubicBezTo>
                  <a:cubicBezTo>
                    <a:pt x="134080" y="199263"/>
                    <a:pt x="134831" y="197597"/>
                    <a:pt x="136046" y="196381"/>
                  </a:cubicBezTo>
                  <a:lnTo>
                    <a:pt x="178231" y="154196"/>
                  </a:lnTo>
                  <a:lnTo>
                    <a:pt x="6705" y="154196"/>
                  </a:lnTo>
                  <a:cubicBezTo>
                    <a:pt x="3004" y="154196"/>
                    <a:pt x="0" y="151192"/>
                    <a:pt x="0" y="147491"/>
                  </a:cubicBezTo>
                  <a:cubicBezTo>
                    <a:pt x="0" y="143790"/>
                    <a:pt x="3004" y="140785"/>
                    <a:pt x="6705" y="140785"/>
                  </a:cubicBezTo>
                  <a:lnTo>
                    <a:pt x="178231" y="140785"/>
                  </a:lnTo>
                  <a:lnTo>
                    <a:pt x="136046" y="98600"/>
                  </a:lnTo>
                  <a:cubicBezTo>
                    <a:pt x="134831" y="97385"/>
                    <a:pt x="134080" y="95705"/>
                    <a:pt x="134080" y="93861"/>
                  </a:cubicBezTo>
                  <a:cubicBezTo>
                    <a:pt x="134080" y="90161"/>
                    <a:pt x="137084" y="87156"/>
                    <a:pt x="140785" y="87156"/>
                  </a:cubicBezTo>
                  <a:close/>
                  <a:moveTo>
                    <a:pt x="147491" y="0"/>
                  </a:moveTo>
                  <a:cubicBezTo>
                    <a:pt x="228952" y="0"/>
                    <a:pt x="294981" y="66029"/>
                    <a:pt x="294981" y="147491"/>
                  </a:cubicBezTo>
                  <a:cubicBezTo>
                    <a:pt x="294981" y="228952"/>
                    <a:pt x="228952" y="294981"/>
                    <a:pt x="147491" y="294981"/>
                  </a:cubicBezTo>
                  <a:cubicBezTo>
                    <a:pt x="76231" y="294981"/>
                    <a:pt x="16975" y="244370"/>
                    <a:pt x="3209" y="177166"/>
                  </a:cubicBezTo>
                  <a:cubicBezTo>
                    <a:pt x="2800" y="176292"/>
                    <a:pt x="2513" y="175336"/>
                    <a:pt x="2513" y="174312"/>
                  </a:cubicBezTo>
                  <a:cubicBezTo>
                    <a:pt x="2513" y="170611"/>
                    <a:pt x="5517" y="167607"/>
                    <a:pt x="9218" y="167607"/>
                  </a:cubicBezTo>
                  <a:cubicBezTo>
                    <a:pt x="12919" y="167607"/>
                    <a:pt x="15924" y="170611"/>
                    <a:pt x="15924" y="174312"/>
                  </a:cubicBezTo>
                  <a:lnTo>
                    <a:pt x="16101" y="174312"/>
                  </a:lnTo>
                  <a:cubicBezTo>
                    <a:pt x="28529" y="235507"/>
                    <a:pt x="82622" y="281571"/>
                    <a:pt x="147491" y="281571"/>
                  </a:cubicBezTo>
                  <a:cubicBezTo>
                    <a:pt x="221550" y="281571"/>
                    <a:pt x="281570" y="221550"/>
                    <a:pt x="281570" y="147491"/>
                  </a:cubicBezTo>
                  <a:cubicBezTo>
                    <a:pt x="281570" y="73431"/>
                    <a:pt x="221550" y="13411"/>
                    <a:pt x="147491" y="13411"/>
                  </a:cubicBezTo>
                  <a:cubicBezTo>
                    <a:pt x="82622" y="13411"/>
                    <a:pt x="28529" y="59474"/>
                    <a:pt x="16101" y="120669"/>
                  </a:cubicBezTo>
                  <a:lnTo>
                    <a:pt x="15924" y="120669"/>
                  </a:lnTo>
                  <a:cubicBezTo>
                    <a:pt x="15924" y="124370"/>
                    <a:pt x="12919" y="127375"/>
                    <a:pt x="9218" y="127375"/>
                  </a:cubicBezTo>
                  <a:cubicBezTo>
                    <a:pt x="5517" y="127375"/>
                    <a:pt x="2513" y="124370"/>
                    <a:pt x="2513" y="120669"/>
                  </a:cubicBezTo>
                  <a:cubicBezTo>
                    <a:pt x="2513" y="119631"/>
                    <a:pt x="2800" y="118689"/>
                    <a:pt x="3209" y="117815"/>
                  </a:cubicBezTo>
                  <a:cubicBezTo>
                    <a:pt x="16975" y="50625"/>
                    <a:pt x="76231" y="0"/>
                    <a:pt x="147491" y="0"/>
                  </a:cubicBez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9BE45E-EA5D-29A4-4E45-A9697BEE27D1}"/>
              </a:ext>
            </a:extLst>
          </p:cNvPr>
          <p:cNvGrpSpPr/>
          <p:nvPr/>
        </p:nvGrpSpPr>
        <p:grpSpPr>
          <a:xfrm>
            <a:off x="7010398" y="4499600"/>
            <a:ext cx="4566084" cy="1652369"/>
            <a:chOff x="7162800" y="5129841"/>
            <a:chExt cx="4267200" cy="165236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1D9C5C9-7E33-6CCE-BD9F-5025302D7F10}"/>
                </a:ext>
              </a:extLst>
            </p:cNvPr>
            <p:cNvSpPr txBox="1"/>
            <p:nvPr/>
          </p:nvSpPr>
          <p:spPr>
            <a:xfrm>
              <a:off x="7654565" y="5433123"/>
              <a:ext cx="3775435" cy="134908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Rod Buchalter, </a:t>
              </a:r>
              <a:r>
                <a:rPr lang="en-US" sz="1400" dirty="0" err="1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RenewABILITY</a:t>
              </a: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Energy Inc.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Olga </a:t>
              </a:r>
              <a:r>
                <a:rPr lang="en-US" sz="1400" dirty="0" err="1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Cano</a:t>
              </a: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, HUD Public &amp; Indian Housing Office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Robert </a:t>
              </a:r>
              <a:r>
                <a:rPr lang="en-US" sz="1400" dirty="0" err="1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Lipkins</a:t>
              </a: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PhD, Consulting Psychometrician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Zak Shadid, EPA ENERGY STAR Residential 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7C24733-BD90-6543-1ED4-D499CBCAD7EE}"/>
                </a:ext>
              </a:extLst>
            </p:cNvPr>
            <p:cNvSpPr txBox="1"/>
            <p:nvPr/>
          </p:nvSpPr>
          <p:spPr>
            <a:xfrm>
              <a:off x="7654565" y="5129841"/>
              <a:ext cx="3775435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General Interest</a:t>
              </a:r>
              <a:endParaRPr lang="en-US" sz="2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D82819-483F-F9C7-EF94-8A289816FBBA}"/>
                </a:ext>
              </a:extLst>
            </p:cNvPr>
            <p:cNvSpPr/>
            <p:nvPr/>
          </p:nvSpPr>
          <p:spPr>
            <a:xfrm>
              <a:off x="7162800" y="5151629"/>
              <a:ext cx="294981" cy="294981"/>
            </a:xfrm>
            <a:custGeom>
              <a:avLst/>
              <a:gdLst>
                <a:gd name="connsiteX0" fmla="*/ 140785 w 294981"/>
                <a:gd name="connsiteY0" fmla="*/ 87156 h 294981"/>
                <a:gd name="connsiteX1" fmla="*/ 145524 w 294981"/>
                <a:gd name="connsiteY1" fmla="*/ 89123 h 294981"/>
                <a:gd name="connsiteX2" fmla="*/ 199153 w 294981"/>
                <a:gd name="connsiteY2" fmla="*/ 142752 h 294981"/>
                <a:gd name="connsiteX3" fmla="*/ 201120 w 294981"/>
                <a:gd name="connsiteY3" fmla="*/ 147491 h 294981"/>
                <a:gd name="connsiteX4" fmla="*/ 199153 w 294981"/>
                <a:gd name="connsiteY4" fmla="*/ 152230 h 294981"/>
                <a:gd name="connsiteX5" fmla="*/ 145524 w 294981"/>
                <a:gd name="connsiteY5" fmla="*/ 205859 h 294981"/>
                <a:gd name="connsiteX6" fmla="*/ 140785 w 294981"/>
                <a:gd name="connsiteY6" fmla="*/ 207825 h 294981"/>
                <a:gd name="connsiteX7" fmla="*/ 134080 w 294981"/>
                <a:gd name="connsiteY7" fmla="*/ 201120 h 294981"/>
                <a:gd name="connsiteX8" fmla="*/ 136046 w 294981"/>
                <a:gd name="connsiteY8" fmla="*/ 196381 h 294981"/>
                <a:gd name="connsiteX9" fmla="*/ 178231 w 294981"/>
                <a:gd name="connsiteY9" fmla="*/ 154196 h 294981"/>
                <a:gd name="connsiteX10" fmla="*/ 6705 w 294981"/>
                <a:gd name="connsiteY10" fmla="*/ 154196 h 294981"/>
                <a:gd name="connsiteX11" fmla="*/ 0 w 294981"/>
                <a:gd name="connsiteY11" fmla="*/ 147491 h 294981"/>
                <a:gd name="connsiteX12" fmla="*/ 6705 w 294981"/>
                <a:gd name="connsiteY12" fmla="*/ 140785 h 294981"/>
                <a:gd name="connsiteX13" fmla="*/ 178231 w 294981"/>
                <a:gd name="connsiteY13" fmla="*/ 140785 h 294981"/>
                <a:gd name="connsiteX14" fmla="*/ 136046 w 294981"/>
                <a:gd name="connsiteY14" fmla="*/ 98600 h 294981"/>
                <a:gd name="connsiteX15" fmla="*/ 134080 w 294981"/>
                <a:gd name="connsiteY15" fmla="*/ 93862 h 294981"/>
                <a:gd name="connsiteX16" fmla="*/ 140785 w 294981"/>
                <a:gd name="connsiteY16" fmla="*/ 87156 h 294981"/>
                <a:gd name="connsiteX17" fmla="*/ 147491 w 294981"/>
                <a:gd name="connsiteY17" fmla="*/ 0 h 294981"/>
                <a:gd name="connsiteX18" fmla="*/ 294981 w 294981"/>
                <a:gd name="connsiteY18" fmla="*/ 147491 h 294981"/>
                <a:gd name="connsiteX19" fmla="*/ 147491 w 294981"/>
                <a:gd name="connsiteY19" fmla="*/ 294981 h 294981"/>
                <a:gd name="connsiteX20" fmla="*/ 3209 w 294981"/>
                <a:gd name="connsiteY20" fmla="*/ 177166 h 294981"/>
                <a:gd name="connsiteX21" fmla="*/ 2513 w 294981"/>
                <a:gd name="connsiteY21" fmla="*/ 174312 h 294981"/>
                <a:gd name="connsiteX22" fmla="*/ 9218 w 294981"/>
                <a:gd name="connsiteY22" fmla="*/ 167607 h 294981"/>
                <a:gd name="connsiteX23" fmla="*/ 15924 w 294981"/>
                <a:gd name="connsiteY23" fmla="*/ 174312 h 294981"/>
                <a:gd name="connsiteX24" fmla="*/ 16101 w 294981"/>
                <a:gd name="connsiteY24" fmla="*/ 174312 h 294981"/>
                <a:gd name="connsiteX25" fmla="*/ 147491 w 294981"/>
                <a:gd name="connsiteY25" fmla="*/ 281571 h 294981"/>
                <a:gd name="connsiteX26" fmla="*/ 281570 w 294981"/>
                <a:gd name="connsiteY26" fmla="*/ 147491 h 294981"/>
                <a:gd name="connsiteX27" fmla="*/ 147491 w 294981"/>
                <a:gd name="connsiteY27" fmla="*/ 13411 h 294981"/>
                <a:gd name="connsiteX28" fmla="*/ 16101 w 294981"/>
                <a:gd name="connsiteY28" fmla="*/ 120669 h 294981"/>
                <a:gd name="connsiteX29" fmla="*/ 15924 w 294981"/>
                <a:gd name="connsiteY29" fmla="*/ 120669 h 294981"/>
                <a:gd name="connsiteX30" fmla="*/ 9218 w 294981"/>
                <a:gd name="connsiteY30" fmla="*/ 127375 h 294981"/>
                <a:gd name="connsiteX31" fmla="*/ 2513 w 294981"/>
                <a:gd name="connsiteY31" fmla="*/ 120669 h 294981"/>
                <a:gd name="connsiteX32" fmla="*/ 3209 w 294981"/>
                <a:gd name="connsiteY32" fmla="*/ 117815 h 294981"/>
                <a:gd name="connsiteX33" fmla="*/ 147491 w 294981"/>
                <a:gd name="connsiteY33" fmla="*/ 0 h 294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4981" h="294981">
                  <a:moveTo>
                    <a:pt x="140785" y="87156"/>
                  </a:moveTo>
                  <a:cubicBezTo>
                    <a:pt x="142642" y="87156"/>
                    <a:pt x="144309" y="87907"/>
                    <a:pt x="145524" y="89123"/>
                  </a:cubicBezTo>
                  <a:lnTo>
                    <a:pt x="199153" y="142752"/>
                  </a:lnTo>
                  <a:cubicBezTo>
                    <a:pt x="200382" y="143954"/>
                    <a:pt x="201120" y="145633"/>
                    <a:pt x="201120" y="147491"/>
                  </a:cubicBezTo>
                  <a:cubicBezTo>
                    <a:pt x="201120" y="149348"/>
                    <a:pt x="200382" y="151014"/>
                    <a:pt x="199153" y="152230"/>
                  </a:cubicBezTo>
                  <a:lnTo>
                    <a:pt x="145524" y="205859"/>
                  </a:lnTo>
                  <a:cubicBezTo>
                    <a:pt x="144309" y="207074"/>
                    <a:pt x="142642" y="207825"/>
                    <a:pt x="140785" y="207825"/>
                  </a:cubicBezTo>
                  <a:cubicBezTo>
                    <a:pt x="137084" y="207825"/>
                    <a:pt x="134080" y="204821"/>
                    <a:pt x="134080" y="201120"/>
                  </a:cubicBezTo>
                  <a:cubicBezTo>
                    <a:pt x="134080" y="199263"/>
                    <a:pt x="134831" y="197597"/>
                    <a:pt x="136046" y="196381"/>
                  </a:cubicBezTo>
                  <a:lnTo>
                    <a:pt x="178231" y="154196"/>
                  </a:lnTo>
                  <a:lnTo>
                    <a:pt x="6705" y="154196"/>
                  </a:lnTo>
                  <a:cubicBezTo>
                    <a:pt x="3004" y="154196"/>
                    <a:pt x="0" y="151192"/>
                    <a:pt x="0" y="147491"/>
                  </a:cubicBezTo>
                  <a:cubicBezTo>
                    <a:pt x="0" y="143790"/>
                    <a:pt x="3004" y="140785"/>
                    <a:pt x="6705" y="140785"/>
                  </a:cubicBezTo>
                  <a:lnTo>
                    <a:pt x="178231" y="140785"/>
                  </a:lnTo>
                  <a:lnTo>
                    <a:pt x="136046" y="98600"/>
                  </a:lnTo>
                  <a:cubicBezTo>
                    <a:pt x="134831" y="97385"/>
                    <a:pt x="134080" y="95705"/>
                    <a:pt x="134080" y="93862"/>
                  </a:cubicBezTo>
                  <a:cubicBezTo>
                    <a:pt x="134080" y="90161"/>
                    <a:pt x="137084" y="87156"/>
                    <a:pt x="140785" y="87156"/>
                  </a:cubicBezTo>
                  <a:close/>
                  <a:moveTo>
                    <a:pt x="147491" y="0"/>
                  </a:moveTo>
                  <a:cubicBezTo>
                    <a:pt x="228952" y="0"/>
                    <a:pt x="294981" y="66030"/>
                    <a:pt x="294981" y="147491"/>
                  </a:cubicBezTo>
                  <a:cubicBezTo>
                    <a:pt x="294981" y="228952"/>
                    <a:pt x="228952" y="294981"/>
                    <a:pt x="147491" y="294981"/>
                  </a:cubicBezTo>
                  <a:cubicBezTo>
                    <a:pt x="76231" y="294981"/>
                    <a:pt x="16975" y="244370"/>
                    <a:pt x="3209" y="177166"/>
                  </a:cubicBezTo>
                  <a:cubicBezTo>
                    <a:pt x="2800" y="176292"/>
                    <a:pt x="2513" y="175336"/>
                    <a:pt x="2513" y="174312"/>
                  </a:cubicBezTo>
                  <a:cubicBezTo>
                    <a:pt x="2513" y="170611"/>
                    <a:pt x="5517" y="167607"/>
                    <a:pt x="9218" y="167607"/>
                  </a:cubicBezTo>
                  <a:cubicBezTo>
                    <a:pt x="12919" y="167607"/>
                    <a:pt x="15924" y="170611"/>
                    <a:pt x="15924" y="174312"/>
                  </a:cubicBezTo>
                  <a:lnTo>
                    <a:pt x="16101" y="174312"/>
                  </a:lnTo>
                  <a:cubicBezTo>
                    <a:pt x="28529" y="235507"/>
                    <a:pt x="82622" y="281571"/>
                    <a:pt x="147491" y="281571"/>
                  </a:cubicBezTo>
                  <a:cubicBezTo>
                    <a:pt x="221550" y="281571"/>
                    <a:pt x="281570" y="221550"/>
                    <a:pt x="281570" y="147491"/>
                  </a:cubicBezTo>
                  <a:cubicBezTo>
                    <a:pt x="281570" y="73431"/>
                    <a:pt x="221550" y="13411"/>
                    <a:pt x="147491" y="13411"/>
                  </a:cubicBezTo>
                  <a:cubicBezTo>
                    <a:pt x="82622" y="13411"/>
                    <a:pt x="28529" y="59474"/>
                    <a:pt x="16101" y="120669"/>
                  </a:cubicBezTo>
                  <a:lnTo>
                    <a:pt x="15924" y="120669"/>
                  </a:lnTo>
                  <a:cubicBezTo>
                    <a:pt x="15924" y="124370"/>
                    <a:pt x="12919" y="127375"/>
                    <a:pt x="9218" y="127375"/>
                  </a:cubicBezTo>
                  <a:cubicBezTo>
                    <a:pt x="5517" y="127375"/>
                    <a:pt x="2513" y="124370"/>
                    <a:pt x="2513" y="120669"/>
                  </a:cubicBezTo>
                  <a:cubicBezTo>
                    <a:pt x="2513" y="119631"/>
                    <a:pt x="2800" y="118689"/>
                    <a:pt x="3209" y="117815"/>
                  </a:cubicBezTo>
                  <a:cubicBezTo>
                    <a:pt x="16975" y="50625"/>
                    <a:pt x="76231" y="0"/>
                    <a:pt x="147491" y="0"/>
                  </a:cubicBez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1A62193-0858-5F68-F859-736FE307F3B5}"/>
              </a:ext>
            </a:extLst>
          </p:cNvPr>
          <p:cNvGrpSpPr/>
          <p:nvPr/>
        </p:nvGrpSpPr>
        <p:grpSpPr>
          <a:xfrm>
            <a:off x="3601994" y="2001794"/>
            <a:ext cx="2854411" cy="2854411"/>
            <a:chOff x="3601994" y="2001794"/>
            <a:chExt cx="2854411" cy="2854411"/>
          </a:xfrm>
        </p:grpSpPr>
        <p:sp>
          <p:nvSpPr>
            <p:cNvPr id="6" name="Diamond 5">
              <a:extLst>
                <a:ext uri="{FF2B5EF4-FFF2-40B4-BE49-F238E27FC236}">
                  <a16:creationId xmlns:a16="http://schemas.microsoft.com/office/drawing/2014/main" id="{0B88D053-9648-304C-0F50-C15E4E9D0E84}"/>
                </a:ext>
              </a:extLst>
            </p:cNvPr>
            <p:cNvSpPr/>
            <p:nvPr/>
          </p:nvSpPr>
          <p:spPr>
            <a:xfrm>
              <a:off x="3601994" y="2001794"/>
              <a:ext cx="2854411" cy="2854411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21BD7E-15BC-0A79-200E-EF436A7F5C33}"/>
                </a:ext>
              </a:extLst>
            </p:cNvPr>
            <p:cNvSpPr txBox="1"/>
            <p:nvPr/>
          </p:nvSpPr>
          <p:spPr>
            <a:xfrm>
              <a:off x="4114800" y="3692516"/>
              <a:ext cx="1828800" cy="75918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Training Providers, </a:t>
              </a:r>
            </a:p>
            <a:p>
              <a:pPr algn="ctr">
                <a:lnSpc>
                  <a:spcPct val="1500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HERS Raters,</a:t>
              </a:r>
            </a:p>
            <a:p>
              <a:pPr algn="ctr">
                <a:lnSpc>
                  <a:spcPct val="1500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QADs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173B4E9-2C15-1339-96AA-2929836C5FE3}"/>
                </a:ext>
              </a:extLst>
            </p:cNvPr>
            <p:cNvSpPr txBox="1"/>
            <p:nvPr/>
          </p:nvSpPr>
          <p:spPr>
            <a:xfrm>
              <a:off x="3945153" y="3353962"/>
              <a:ext cx="2168093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Producers</a:t>
              </a:r>
              <a:endParaRPr lang="en-US" sz="2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  <p:sp>
          <p:nvSpPr>
            <p:cNvPr id="24" name="Shape 2563">
              <a:extLst>
                <a:ext uri="{FF2B5EF4-FFF2-40B4-BE49-F238E27FC236}">
                  <a16:creationId xmlns:a16="http://schemas.microsoft.com/office/drawing/2014/main" id="{06764D0D-7D27-4C6B-7B85-B52C29F1B4E8}"/>
                </a:ext>
              </a:extLst>
            </p:cNvPr>
            <p:cNvSpPr/>
            <p:nvPr/>
          </p:nvSpPr>
          <p:spPr>
            <a:xfrm>
              <a:off x="4789177" y="2704641"/>
              <a:ext cx="480044" cy="480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6" y="0"/>
                  </a:moveTo>
                  <a:lnTo>
                    <a:pt x="5891" y="0"/>
                  </a:lnTo>
                  <a:cubicBezTo>
                    <a:pt x="4806" y="0"/>
                    <a:pt x="3927" y="879"/>
                    <a:pt x="3927" y="1964"/>
                  </a:cubicBezTo>
                  <a:lnTo>
                    <a:pt x="3927" y="2455"/>
                  </a:lnTo>
                  <a:cubicBezTo>
                    <a:pt x="3927" y="2726"/>
                    <a:pt x="4147" y="2945"/>
                    <a:pt x="4418" y="2945"/>
                  </a:cubicBezTo>
                  <a:cubicBezTo>
                    <a:pt x="4690" y="2945"/>
                    <a:pt x="4909" y="2726"/>
                    <a:pt x="4909" y="2455"/>
                  </a:cubicBezTo>
                  <a:lnTo>
                    <a:pt x="4909" y="1964"/>
                  </a:lnTo>
                  <a:cubicBezTo>
                    <a:pt x="4909" y="1422"/>
                    <a:pt x="5349" y="982"/>
                    <a:pt x="5891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lnTo>
                    <a:pt x="20618" y="15709"/>
                  </a:lnTo>
                  <a:cubicBezTo>
                    <a:pt x="20618" y="16252"/>
                    <a:pt x="20178" y="16691"/>
                    <a:pt x="19636" y="16691"/>
                  </a:cubicBezTo>
                  <a:lnTo>
                    <a:pt x="19145" y="16691"/>
                  </a:lnTo>
                  <a:cubicBezTo>
                    <a:pt x="18874" y="16691"/>
                    <a:pt x="18655" y="16911"/>
                    <a:pt x="18655" y="17182"/>
                  </a:cubicBezTo>
                  <a:cubicBezTo>
                    <a:pt x="18655" y="17453"/>
                    <a:pt x="18874" y="17673"/>
                    <a:pt x="19145" y="17673"/>
                  </a:cubicBezTo>
                  <a:lnTo>
                    <a:pt x="19636" y="17673"/>
                  </a:lnTo>
                  <a:cubicBezTo>
                    <a:pt x="20721" y="17673"/>
                    <a:pt x="21600" y="16794"/>
                    <a:pt x="21600" y="15709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4354" y="17673"/>
                  </a:moveTo>
                  <a:lnTo>
                    <a:pt x="7369" y="13149"/>
                  </a:lnTo>
                  <a:lnTo>
                    <a:pt x="8875" y="15407"/>
                  </a:lnTo>
                  <a:cubicBezTo>
                    <a:pt x="8949" y="15584"/>
                    <a:pt x="9123" y="15709"/>
                    <a:pt x="9327" y="15709"/>
                  </a:cubicBezTo>
                  <a:cubicBezTo>
                    <a:pt x="9463" y="15709"/>
                    <a:pt x="9586" y="15655"/>
                    <a:pt x="9674" y="15565"/>
                  </a:cubicBezTo>
                  <a:lnTo>
                    <a:pt x="11198" y="14042"/>
                  </a:lnTo>
                  <a:lnTo>
                    <a:pt x="13376" y="17673"/>
                  </a:lnTo>
                  <a:cubicBezTo>
                    <a:pt x="13376" y="17673"/>
                    <a:pt x="4354" y="17673"/>
                    <a:pt x="4354" y="17673"/>
                  </a:cubicBezTo>
                  <a:close/>
                  <a:moveTo>
                    <a:pt x="14692" y="17982"/>
                  </a:moveTo>
                  <a:lnTo>
                    <a:pt x="14690" y="17977"/>
                  </a:lnTo>
                  <a:cubicBezTo>
                    <a:pt x="14685" y="17967"/>
                    <a:pt x="14677" y="17959"/>
                    <a:pt x="14673" y="17949"/>
                  </a:cubicBezTo>
                  <a:lnTo>
                    <a:pt x="11747" y="13073"/>
                  </a:lnTo>
                  <a:lnTo>
                    <a:pt x="11745" y="13073"/>
                  </a:lnTo>
                  <a:cubicBezTo>
                    <a:pt x="11673" y="12892"/>
                    <a:pt x="11498" y="12764"/>
                    <a:pt x="11291" y="12764"/>
                  </a:cubicBezTo>
                  <a:cubicBezTo>
                    <a:pt x="11155" y="12764"/>
                    <a:pt x="11033" y="12819"/>
                    <a:pt x="10944" y="12908"/>
                  </a:cubicBezTo>
                  <a:lnTo>
                    <a:pt x="9397" y="14454"/>
                  </a:lnTo>
                  <a:lnTo>
                    <a:pt x="7816" y="12084"/>
                  </a:lnTo>
                  <a:cubicBezTo>
                    <a:pt x="7742" y="11907"/>
                    <a:pt x="7568" y="11782"/>
                    <a:pt x="7364" y="11782"/>
                  </a:cubicBezTo>
                  <a:cubicBezTo>
                    <a:pt x="7193" y="11782"/>
                    <a:pt x="7051" y="11874"/>
                    <a:pt x="6963" y="12006"/>
                  </a:cubicBezTo>
                  <a:lnTo>
                    <a:pt x="6955" y="12000"/>
                  </a:lnTo>
                  <a:lnTo>
                    <a:pt x="3028" y="17891"/>
                  </a:lnTo>
                  <a:lnTo>
                    <a:pt x="3036" y="17897"/>
                  </a:lnTo>
                  <a:cubicBezTo>
                    <a:pt x="2983" y="17974"/>
                    <a:pt x="2945" y="18063"/>
                    <a:pt x="2945" y="18164"/>
                  </a:cubicBezTo>
                  <a:cubicBezTo>
                    <a:pt x="2945" y="18435"/>
                    <a:pt x="3165" y="18655"/>
                    <a:pt x="3436" y="18655"/>
                  </a:cubicBezTo>
                  <a:lnTo>
                    <a:pt x="14236" y="18655"/>
                  </a:lnTo>
                  <a:cubicBezTo>
                    <a:pt x="14508" y="18655"/>
                    <a:pt x="14727" y="18435"/>
                    <a:pt x="14727" y="18164"/>
                  </a:cubicBezTo>
                  <a:cubicBezTo>
                    <a:pt x="14727" y="18099"/>
                    <a:pt x="14713" y="18039"/>
                    <a:pt x="14691" y="17983"/>
                  </a:cubicBezTo>
                  <a:cubicBezTo>
                    <a:pt x="14691" y="17983"/>
                    <a:pt x="14692" y="17982"/>
                    <a:pt x="14692" y="17982"/>
                  </a:cubicBezTo>
                  <a:close/>
                  <a:moveTo>
                    <a:pt x="4909" y="7855"/>
                  </a:moveTo>
                  <a:cubicBezTo>
                    <a:pt x="5451" y="7855"/>
                    <a:pt x="5891" y="8295"/>
                    <a:pt x="5891" y="8836"/>
                  </a:cubicBezTo>
                  <a:cubicBezTo>
                    <a:pt x="5891" y="9379"/>
                    <a:pt x="5451" y="9818"/>
                    <a:pt x="4909" y="9818"/>
                  </a:cubicBezTo>
                  <a:cubicBezTo>
                    <a:pt x="4367" y="9818"/>
                    <a:pt x="3927" y="9379"/>
                    <a:pt x="3927" y="8836"/>
                  </a:cubicBezTo>
                  <a:cubicBezTo>
                    <a:pt x="3927" y="8295"/>
                    <a:pt x="4367" y="7855"/>
                    <a:pt x="4909" y="7855"/>
                  </a:cubicBezTo>
                  <a:moveTo>
                    <a:pt x="4909" y="10800"/>
                  </a:moveTo>
                  <a:cubicBezTo>
                    <a:pt x="5994" y="10800"/>
                    <a:pt x="6873" y="9921"/>
                    <a:pt x="6873" y="8836"/>
                  </a:cubicBezTo>
                  <a:cubicBezTo>
                    <a:pt x="6873" y="7752"/>
                    <a:pt x="5994" y="6873"/>
                    <a:pt x="4909" y="6873"/>
                  </a:cubicBezTo>
                  <a:cubicBezTo>
                    <a:pt x="3825" y="6873"/>
                    <a:pt x="2945" y="7752"/>
                    <a:pt x="2945" y="8836"/>
                  </a:cubicBezTo>
                  <a:cubicBezTo>
                    <a:pt x="2945" y="9921"/>
                    <a:pt x="3825" y="10800"/>
                    <a:pt x="4909" y="10800"/>
                  </a:cubicBezTo>
                  <a:moveTo>
                    <a:pt x="16691" y="19636"/>
                  </a:moveTo>
                  <a:cubicBezTo>
                    <a:pt x="16691" y="20179"/>
                    <a:pt x="16251" y="20619"/>
                    <a:pt x="15709" y="20619"/>
                  </a:cubicBezTo>
                  <a:lnTo>
                    <a:pt x="1964" y="20619"/>
                  </a:lnTo>
                  <a:cubicBezTo>
                    <a:pt x="1422" y="20619"/>
                    <a:pt x="982" y="20179"/>
                    <a:pt x="982" y="19636"/>
                  </a:cubicBezTo>
                  <a:lnTo>
                    <a:pt x="982" y="5891"/>
                  </a:lnTo>
                  <a:cubicBezTo>
                    <a:pt x="982" y="5349"/>
                    <a:pt x="1422" y="4909"/>
                    <a:pt x="1964" y="4909"/>
                  </a:cubicBezTo>
                  <a:lnTo>
                    <a:pt x="15709" y="4909"/>
                  </a:lnTo>
                  <a:cubicBezTo>
                    <a:pt x="16251" y="4909"/>
                    <a:pt x="16691" y="5349"/>
                    <a:pt x="16691" y="5891"/>
                  </a:cubicBezTo>
                  <a:cubicBezTo>
                    <a:pt x="16691" y="5891"/>
                    <a:pt x="16691" y="19636"/>
                    <a:pt x="16691" y="19636"/>
                  </a:cubicBezTo>
                  <a:close/>
                  <a:moveTo>
                    <a:pt x="15709" y="3927"/>
                  </a:moveTo>
                  <a:lnTo>
                    <a:pt x="1964" y="3927"/>
                  </a:lnTo>
                  <a:cubicBezTo>
                    <a:pt x="879" y="3927"/>
                    <a:pt x="0" y="4806"/>
                    <a:pt x="0" y="5891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5709" y="21600"/>
                  </a:lnTo>
                  <a:cubicBezTo>
                    <a:pt x="16794" y="21600"/>
                    <a:pt x="17673" y="20721"/>
                    <a:pt x="17673" y="19636"/>
                  </a:cubicBezTo>
                  <a:lnTo>
                    <a:pt x="17673" y="5891"/>
                  </a:lnTo>
                  <a:cubicBezTo>
                    <a:pt x="17673" y="4806"/>
                    <a:pt x="16794" y="3927"/>
                    <a:pt x="15709" y="3927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7195480-7EE9-6960-F02B-369E3620A718}"/>
              </a:ext>
            </a:extLst>
          </p:cNvPr>
          <p:cNvSpPr/>
          <p:nvPr/>
        </p:nvSpPr>
        <p:spPr>
          <a:xfrm>
            <a:off x="150858" y="1"/>
            <a:ext cx="3727622" cy="1863811"/>
          </a:xfrm>
          <a:custGeom>
            <a:avLst/>
            <a:gdLst>
              <a:gd name="connsiteX0" fmla="*/ 0 w 3727622"/>
              <a:gd name="connsiteY0" fmla="*/ 0 h 1863811"/>
              <a:gd name="connsiteX1" fmla="*/ 3727622 w 3727622"/>
              <a:gd name="connsiteY1" fmla="*/ 0 h 1863811"/>
              <a:gd name="connsiteX2" fmla="*/ 1863811 w 3727622"/>
              <a:gd name="connsiteY2" fmla="*/ 1863811 h 1863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7622" h="1863811">
                <a:moveTo>
                  <a:pt x="0" y="0"/>
                </a:moveTo>
                <a:lnTo>
                  <a:pt x="3727622" y="0"/>
                </a:lnTo>
                <a:lnTo>
                  <a:pt x="1863811" y="18638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887B068-CCC5-5ABB-A802-19F63D4DCC81}"/>
              </a:ext>
            </a:extLst>
          </p:cNvPr>
          <p:cNvSpPr/>
          <p:nvPr/>
        </p:nvSpPr>
        <p:spPr>
          <a:xfrm>
            <a:off x="150858" y="4994190"/>
            <a:ext cx="3727622" cy="1863811"/>
          </a:xfrm>
          <a:custGeom>
            <a:avLst/>
            <a:gdLst>
              <a:gd name="connsiteX0" fmla="*/ 1863811 w 3727622"/>
              <a:gd name="connsiteY0" fmla="*/ 0 h 1863811"/>
              <a:gd name="connsiteX1" fmla="*/ 3727622 w 3727622"/>
              <a:gd name="connsiteY1" fmla="*/ 1863811 h 1863811"/>
              <a:gd name="connsiteX2" fmla="*/ 0 w 3727622"/>
              <a:gd name="connsiteY2" fmla="*/ 1863811 h 1863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7622" h="1863811">
                <a:moveTo>
                  <a:pt x="1863811" y="0"/>
                </a:moveTo>
                <a:lnTo>
                  <a:pt x="3727622" y="1863811"/>
                </a:lnTo>
                <a:lnTo>
                  <a:pt x="0" y="18638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646C416-F1A4-CD23-E33E-A5F58915BFF6}"/>
              </a:ext>
            </a:extLst>
          </p:cNvPr>
          <p:cNvGrpSpPr/>
          <p:nvPr/>
        </p:nvGrpSpPr>
        <p:grpSpPr>
          <a:xfrm>
            <a:off x="2077994" y="525161"/>
            <a:ext cx="2854411" cy="2854411"/>
            <a:chOff x="2077994" y="525161"/>
            <a:chExt cx="2854411" cy="2854411"/>
          </a:xfrm>
        </p:grpSpPr>
        <p:sp>
          <p:nvSpPr>
            <p:cNvPr id="4" name="Diamond 3">
              <a:extLst>
                <a:ext uri="{FF2B5EF4-FFF2-40B4-BE49-F238E27FC236}">
                  <a16:creationId xmlns:a16="http://schemas.microsoft.com/office/drawing/2014/main" id="{85020472-09BE-B59B-FF32-5B4E1C317029}"/>
                </a:ext>
              </a:extLst>
            </p:cNvPr>
            <p:cNvSpPr/>
            <p:nvPr/>
          </p:nvSpPr>
          <p:spPr>
            <a:xfrm>
              <a:off x="2077994" y="525161"/>
              <a:ext cx="2854411" cy="2854411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193A833-4F15-B8CE-C6AF-097F88C94E6A}"/>
                </a:ext>
              </a:extLst>
            </p:cNvPr>
            <p:cNvSpPr txBox="1"/>
            <p:nvPr/>
          </p:nvSpPr>
          <p:spPr>
            <a:xfrm>
              <a:off x="2590800" y="2215883"/>
              <a:ext cx="1828800" cy="52835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Builders, Government &amp; </a:t>
              </a:r>
            </a:p>
            <a:p>
              <a:pPr algn="ctr">
                <a:lnSpc>
                  <a:spcPct val="1500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Private Sector Programs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B798DE-79F7-5823-2FF8-654733FC6A96}"/>
                </a:ext>
              </a:extLst>
            </p:cNvPr>
            <p:cNvSpPr txBox="1"/>
            <p:nvPr/>
          </p:nvSpPr>
          <p:spPr>
            <a:xfrm>
              <a:off x="2421153" y="1877329"/>
              <a:ext cx="2168093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Users</a:t>
              </a:r>
              <a:endParaRPr lang="en-US" sz="2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  <p:sp>
          <p:nvSpPr>
            <p:cNvPr id="10" name="Shape 2525">
              <a:extLst>
                <a:ext uri="{FF2B5EF4-FFF2-40B4-BE49-F238E27FC236}">
                  <a16:creationId xmlns:a16="http://schemas.microsoft.com/office/drawing/2014/main" id="{54F671EB-5737-E626-6D93-E455B5EE8177}"/>
                </a:ext>
              </a:extLst>
            </p:cNvPr>
            <p:cNvSpPr/>
            <p:nvPr/>
          </p:nvSpPr>
          <p:spPr>
            <a:xfrm>
              <a:off x="3265179" y="1228009"/>
              <a:ext cx="480043" cy="480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291" y="17673"/>
                  </a:moveTo>
                  <a:cubicBezTo>
                    <a:pt x="11562" y="17673"/>
                    <a:pt x="11782" y="17453"/>
                    <a:pt x="11782" y="17182"/>
                  </a:cubicBezTo>
                  <a:cubicBezTo>
                    <a:pt x="11782" y="16911"/>
                    <a:pt x="11562" y="16691"/>
                    <a:pt x="11291" y="16691"/>
                  </a:cubicBezTo>
                  <a:cubicBezTo>
                    <a:pt x="11020" y="16691"/>
                    <a:pt x="10800" y="16911"/>
                    <a:pt x="10800" y="17182"/>
                  </a:cubicBezTo>
                  <a:cubicBezTo>
                    <a:pt x="10800" y="17453"/>
                    <a:pt x="11020" y="17673"/>
                    <a:pt x="11291" y="17673"/>
                  </a:cubicBezTo>
                  <a:moveTo>
                    <a:pt x="17673" y="18655"/>
                  </a:moveTo>
                  <a:lnTo>
                    <a:pt x="13745" y="18655"/>
                  </a:lnTo>
                  <a:lnTo>
                    <a:pt x="13745" y="12273"/>
                  </a:lnTo>
                  <a:cubicBezTo>
                    <a:pt x="13745" y="12002"/>
                    <a:pt x="13525" y="11782"/>
                    <a:pt x="13255" y="11782"/>
                  </a:cubicBezTo>
                  <a:lnTo>
                    <a:pt x="8345" y="11782"/>
                  </a:lnTo>
                  <a:cubicBezTo>
                    <a:pt x="8075" y="11782"/>
                    <a:pt x="7855" y="12002"/>
                    <a:pt x="7855" y="12273"/>
                  </a:cubicBezTo>
                  <a:lnTo>
                    <a:pt x="7855" y="18655"/>
                  </a:lnTo>
                  <a:lnTo>
                    <a:pt x="3927" y="18655"/>
                  </a:lnTo>
                  <a:lnTo>
                    <a:pt x="3927" y="8058"/>
                  </a:lnTo>
                  <a:lnTo>
                    <a:pt x="10800" y="1185"/>
                  </a:lnTo>
                  <a:lnTo>
                    <a:pt x="17673" y="8058"/>
                  </a:lnTo>
                  <a:cubicBezTo>
                    <a:pt x="17673" y="8058"/>
                    <a:pt x="17673" y="18655"/>
                    <a:pt x="17673" y="18655"/>
                  </a:cubicBezTo>
                  <a:close/>
                  <a:moveTo>
                    <a:pt x="17673" y="20618"/>
                  </a:moveTo>
                  <a:lnTo>
                    <a:pt x="13745" y="20618"/>
                  </a:lnTo>
                  <a:lnTo>
                    <a:pt x="13745" y="19636"/>
                  </a:lnTo>
                  <a:lnTo>
                    <a:pt x="17673" y="19636"/>
                  </a:lnTo>
                  <a:cubicBezTo>
                    <a:pt x="17673" y="19636"/>
                    <a:pt x="17673" y="20618"/>
                    <a:pt x="17673" y="20618"/>
                  </a:cubicBezTo>
                  <a:close/>
                  <a:moveTo>
                    <a:pt x="12764" y="20618"/>
                  </a:moveTo>
                  <a:lnTo>
                    <a:pt x="8836" y="20618"/>
                  </a:lnTo>
                  <a:lnTo>
                    <a:pt x="8836" y="12764"/>
                  </a:lnTo>
                  <a:lnTo>
                    <a:pt x="12764" y="12764"/>
                  </a:lnTo>
                  <a:cubicBezTo>
                    <a:pt x="12764" y="12764"/>
                    <a:pt x="12764" y="20618"/>
                    <a:pt x="12764" y="20618"/>
                  </a:cubicBezTo>
                  <a:close/>
                  <a:moveTo>
                    <a:pt x="7855" y="20618"/>
                  </a:moveTo>
                  <a:lnTo>
                    <a:pt x="3927" y="20618"/>
                  </a:lnTo>
                  <a:lnTo>
                    <a:pt x="3927" y="19636"/>
                  </a:lnTo>
                  <a:lnTo>
                    <a:pt x="7855" y="19636"/>
                  </a:lnTo>
                  <a:cubicBezTo>
                    <a:pt x="7855" y="19636"/>
                    <a:pt x="7855" y="20618"/>
                    <a:pt x="7855" y="20618"/>
                  </a:cubicBezTo>
                  <a:close/>
                  <a:moveTo>
                    <a:pt x="14727" y="1964"/>
                  </a:moveTo>
                  <a:lnTo>
                    <a:pt x="16691" y="1964"/>
                  </a:lnTo>
                  <a:lnTo>
                    <a:pt x="16691" y="5688"/>
                  </a:lnTo>
                  <a:lnTo>
                    <a:pt x="14727" y="3724"/>
                  </a:lnTo>
                  <a:cubicBezTo>
                    <a:pt x="14727" y="3724"/>
                    <a:pt x="14727" y="1964"/>
                    <a:pt x="14727" y="1964"/>
                  </a:cubicBezTo>
                  <a:close/>
                  <a:moveTo>
                    <a:pt x="21456" y="10453"/>
                  </a:moveTo>
                  <a:lnTo>
                    <a:pt x="17673" y="6670"/>
                  </a:lnTo>
                  <a:lnTo>
                    <a:pt x="17673" y="1473"/>
                  </a:lnTo>
                  <a:cubicBezTo>
                    <a:pt x="17673" y="1202"/>
                    <a:pt x="17453" y="982"/>
                    <a:pt x="17182" y="982"/>
                  </a:cubicBezTo>
                  <a:lnTo>
                    <a:pt x="14236" y="982"/>
                  </a:lnTo>
                  <a:cubicBezTo>
                    <a:pt x="13966" y="982"/>
                    <a:pt x="13745" y="1202"/>
                    <a:pt x="13745" y="1473"/>
                  </a:cubicBezTo>
                  <a:lnTo>
                    <a:pt x="13745" y="2742"/>
                  </a:lnTo>
                  <a:lnTo>
                    <a:pt x="11147" y="144"/>
                  </a:lnTo>
                  <a:cubicBezTo>
                    <a:pt x="11058" y="55"/>
                    <a:pt x="10935" y="0"/>
                    <a:pt x="10800" y="0"/>
                  </a:cubicBezTo>
                  <a:cubicBezTo>
                    <a:pt x="10665" y="0"/>
                    <a:pt x="10542" y="55"/>
                    <a:pt x="10453" y="144"/>
                  </a:cubicBezTo>
                  <a:lnTo>
                    <a:pt x="144" y="10453"/>
                  </a:lnTo>
                  <a:cubicBezTo>
                    <a:pt x="55" y="10542"/>
                    <a:pt x="0" y="10665"/>
                    <a:pt x="0" y="10800"/>
                  </a:cubicBezTo>
                  <a:cubicBezTo>
                    <a:pt x="0" y="11072"/>
                    <a:pt x="220" y="11291"/>
                    <a:pt x="491" y="11291"/>
                  </a:cubicBezTo>
                  <a:cubicBezTo>
                    <a:pt x="626" y="11291"/>
                    <a:pt x="749" y="11236"/>
                    <a:pt x="838" y="11147"/>
                  </a:cubicBezTo>
                  <a:lnTo>
                    <a:pt x="2945" y="9040"/>
                  </a:lnTo>
                  <a:lnTo>
                    <a:pt x="2945" y="21109"/>
                  </a:lnTo>
                  <a:cubicBezTo>
                    <a:pt x="2945" y="21381"/>
                    <a:pt x="3166" y="21600"/>
                    <a:pt x="3436" y="21600"/>
                  </a:cubicBezTo>
                  <a:lnTo>
                    <a:pt x="18164" y="21600"/>
                  </a:lnTo>
                  <a:cubicBezTo>
                    <a:pt x="18434" y="21600"/>
                    <a:pt x="18655" y="21381"/>
                    <a:pt x="18655" y="21109"/>
                  </a:cubicBezTo>
                  <a:lnTo>
                    <a:pt x="18655" y="9040"/>
                  </a:lnTo>
                  <a:lnTo>
                    <a:pt x="20762" y="11147"/>
                  </a:lnTo>
                  <a:cubicBezTo>
                    <a:pt x="20851" y="11236"/>
                    <a:pt x="20974" y="11291"/>
                    <a:pt x="21109" y="11291"/>
                  </a:cubicBezTo>
                  <a:cubicBezTo>
                    <a:pt x="21380" y="11291"/>
                    <a:pt x="21600" y="11072"/>
                    <a:pt x="21600" y="10800"/>
                  </a:cubicBezTo>
                  <a:cubicBezTo>
                    <a:pt x="21600" y="10665"/>
                    <a:pt x="21545" y="10542"/>
                    <a:pt x="21456" y="10453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403738A-51D1-72FC-F2D1-8CADF45BAFF1}"/>
              </a:ext>
            </a:extLst>
          </p:cNvPr>
          <p:cNvGrpSpPr/>
          <p:nvPr/>
        </p:nvGrpSpPr>
        <p:grpSpPr>
          <a:xfrm>
            <a:off x="2077994" y="3478429"/>
            <a:ext cx="2854411" cy="2854411"/>
            <a:chOff x="2077994" y="3478429"/>
            <a:chExt cx="2854411" cy="2854411"/>
          </a:xfrm>
        </p:grpSpPr>
        <p:sp>
          <p:nvSpPr>
            <p:cNvPr id="5" name="Diamond 4">
              <a:extLst>
                <a:ext uri="{FF2B5EF4-FFF2-40B4-BE49-F238E27FC236}">
                  <a16:creationId xmlns:a16="http://schemas.microsoft.com/office/drawing/2014/main" id="{7350FF17-E9F6-75CE-28ED-96272D6AF969}"/>
                </a:ext>
              </a:extLst>
            </p:cNvPr>
            <p:cNvSpPr/>
            <p:nvPr/>
          </p:nvSpPr>
          <p:spPr>
            <a:xfrm>
              <a:off x="2077994" y="3478429"/>
              <a:ext cx="2854411" cy="2854411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1F56F5B-5BB0-AE66-30C0-14C4DD4B9507}"/>
                </a:ext>
              </a:extLst>
            </p:cNvPr>
            <p:cNvSpPr txBox="1"/>
            <p:nvPr/>
          </p:nvSpPr>
          <p:spPr>
            <a:xfrm>
              <a:off x="2590800" y="5169150"/>
              <a:ext cx="1828800" cy="75918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Advocates, Educational </a:t>
              </a:r>
            </a:p>
            <a:p>
              <a:pPr algn="ctr">
                <a:lnSpc>
                  <a:spcPct val="1500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Institutions, Government</a:t>
              </a:r>
            </a:p>
            <a:p>
              <a:pPr algn="ctr">
                <a:lnSpc>
                  <a:spcPct val="1500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Entities 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A545628-4E8E-BD76-902D-5512D58DA894}"/>
                </a:ext>
              </a:extLst>
            </p:cNvPr>
            <p:cNvSpPr txBox="1"/>
            <p:nvPr/>
          </p:nvSpPr>
          <p:spPr>
            <a:xfrm>
              <a:off x="2421153" y="4830596"/>
              <a:ext cx="2168093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General Interest</a:t>
              </a:r>
              <a:endParaRPr lang="en-US" sz="2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  <p:sp>
          <p:nvSpPr>
            <p:cNvPr id="13" name="Shape 2604">
              <a:extLst>
                <a:ext uri="{FF2B5EF4-FFF2-40B4-BE49-F238E27FC236}">
                  <a16:creationId xmlns:a16="http://schemas.microsoft.com/office/drawing/2014/main" id="{C75EFBBF-CA2F-21F6-0845-2C43E79E3224}"/>
                </a:ext>
              </a:extLst>
            </p:cNvPr>
            <p:cNvSpPr/>
            <p:nvPr/>
          </p:nvSpPr>
          <p:spPr>
            <a:xfrm>
              <a:off x="3265178" y="4224916"/>
              <a:ext cx="480043" cy="392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9600"/>
                  </a:moveTo>
                  <a:lnTo>
                    <a:pt x="17673" y="9600"/>
                  </a:lnTo>
                  <a:lnTo>
                    <a:pt x="17673" y="8400"/>
                  </a:lnTo>
                  <a:cubicBezTo>
                    <a:pt x="17673" y="7738"/>
                    <a:pt x="17233" y="7200"/>
                    <a:pt x="16691" y="7200"/>
                  </a:cubicBezTo>
                  <a:lnTo>
                    <a:pt x="14727" y="7200"/>
                  </a:lnTo>
                  <a:cubicBezTo>
                    <a:pt x="14186" y="7200"/>
                    <a:pt x="13745" y="7738"/>
                    <a:pt x="13745" y="8400"/>
                  </a:cubicBezTo>
                  <a:lnTo>
                    <a:pt x="13745" y="9600"/>
                  </a:lnTo>
                  <a:lnTo>
                    <a:pt x="7855" y="9600"/>
                  </a:lnTo>
                  <a:lnTo>
                    <a:pt x="7855" y="8400"/>
                  </a:lnTo>
                  <a:cubicBezTo>
                    <a:pt x="7855" y="7738"/>
                    <a:pt x="7414" y="7200"/>
                    <a:pt x="6873" y="7200"/>
                  </a:cubicBezTo>
                  <a:lnTo>
                    <a:pt x="4909" y="7200"/>
                  </a:lnTo>
                  <a:cubicBezTo>
                    <a:pt x="4367" y="7200"/>
                    <a:pt x="3927" y="7738"/>
                    <a:pt x="3927" y="8400"/>
                  </a:cubicBezTo>
                  <a:lnTo>
                    <a:pt x="3927" y="9600"/>
                  </a:lnTo>
                  <a:lnTo>
                    <a:pt x="982" y="9600"/>
                  </a:lnTo>
                  <a:lnTo>
                    <a:pt x="982" y="3601"/>
                  </a:lnTo>
                  <a:lnTo>
                    <a:pt x="20618" y="3601"/>
                  </a:lnTo>
                  <a:cubicBezTo>
                    <a:pt x="20618" y="3601"/>
                    <a:pt x="20618" y="9600"/>
                    <a:pt x="20618" y="9600"/>
                  </a:cubicBezTo>
                  <a:close/>
                  <a:moveTo>
                    <a:pt x="14727" y="8400"/>
                  </a:moveTo>
                  <a:lnTo>
                    <a:pt x="16691" y="8400"/>
                  </a:lnTo>
                  <a:lnTo>
                    <a:pt x="16691" y="12001"/>
                  </a:lnTo>
                  <a:lnTo>
                    <a:pt x="14727" y="12001"/>
                  </a:lnTo>
                  <a:cubicBezTo>
                    <a:pt x="14727" y="12001"/>
                    <a:pt x="14727" y="8400"/>
                    <a:pt x="14727" y="8400"/>
                  </a:cubicBezTo>
                  <a:close/>
                  <a:moveTo>
                    <a:pt x="4909" y="8400"/>
                  </a:moveTo>
                  <a:lnTo>
                    <a:pt x="6873" y="8400"/>
                  </a:lnTo>
                  <a:lnTo>
                    <a:pt x="6873" y="12001"/>
                  </a:lnTo>
                  <a:lnTo>
                    <a:pt x="4909" y="12001"/>
                  </a:lnTo>
                  <a:cubicBezTo>
                    <a:pt x="4909" y="12001"/>
                    <a:pt x="4909" y="8400"/>
                    <a:pt x="4909" y="8400"/>
                  </a:cubicBezTo>
                  <a:close/>
                  <a:moveTo>
                    <a:pt x="19636" y="20400"/>
                  </a:moveTo>
                  <a:lnTo>
                    <a:pt x="1964" y="20400"/>
                  </a:lnTo>
                  <a:lnTo>
                    <a:pt x="1964" y="10800"/>
                  </a:lnTo>
                  <a:lnTo>
                    <a:pt x="3927" y="10800"/>
                  </a:lnTo>
                  <a:lnTo>
                    <a:pt x="3927" y="12001"/>
                  </a:lnTo>
                  <a:cubicBezTo>
                    <a:pt x="3927" y="12662"/>
                    <a:pt x="4367" y="13200"/>
                    <a:pt x="4909" y="13200"/>
                  </a:cubicBezTo>
                  <a:lnTo>
                    <a:pt x="6873" y="13200"/>
                  </a:lnTo>
                  <a:cubicBezTo>
                    <a:pt x="7414" y="13200"/>
                    <a:pt x="7855" y="12662"/>
                    <a:pt x="7855" y="12001"/>
                  </a:cubicBezTo>
                  <a:lnTo>
                    <a:pt x="7855" y="10800"/>
                  </a:lnTo>
                  <a:lnTo>
                    <a:pt x="13745" y="10800"/>
                  </a:lnTo>
                  <a:lnTo>
                    <a:pt x="13745" y="12001"/>
                  </a:lnTo>
                  <a:cubicBezTo>
                    <a:pt x="13745" y="12662"/>
                    <a:pt x="14186" y="13200"/>
                    <a:pt x="14727" y="13200"/>
                  </a:cubicBezTo>
                  <a:lnTo>
                    <a:pt x="16691" y="13200"/>
                  </a:lnTo>
                  <a:cubicBezTo>
                    <a:pt x="17233" y="13200"/>
                    <a:pt x="17673" y="12662"/>
                    <a:pt x="17673" y="12001"/>
                  </a:cubicBezTo>
                  <a:lnTo>
                    <a:pt x="17673" y="10800"/>
                  </a:lnTo>
                  <a:lnTo>
                    <a:pt x="19636" y="10800"/>
                  </a:lnTo>
                  <a:cubicBezTo>
                    <a:pt x="19636" y="10800"/>
                    <a:pt x="19636" y="20400"/>
                    <a:pt x="19636" y="20400"/>
                  </a:cubicBezTo>
                  <a:close/>
                  <a:moveTo>
                    <a:pt x="8836" y="1200"/>
                  </a:moveTo>
                  <a:lnTo>
                    <a:pt x="12764" y="1200"/>
                  </a:lnTo>
                  <a:cubicBezTo>
                    <a:pt x="13305" y="1200"/>
                    <a:pt x="13745" y="1738"/>
                    <a:pt x="13745" y="2400"/>
                  </a:cubicBezTo>
                  <a:lnTo>
                    <a:pt x="7855" y="2400"/>
                  </a:lnTo>
                  <a:cubicBezTo>
                    <a:pt x="7855" y="1738"/>
                    <a:pt x="8295" y="1200"/>
                    <a:pt x="8836" y="1200"/>
                  </a:cubicBezTo>
                  <a:moveTo>
                    <a:pt x="20618" y="2400"/>
                  </a:moveTo>
                  <a:lnTo>
                    <a:pt x="14727" y="2400"/>
                  </a:lnTo>
                  <a:cubicBezTo>
                    <a:pt x="14727" y="1075"/>
                    <a:pt x="13848" y="0"/>
                    <a:pt x="12764" y="0"/>
                  </a:cubicBezTo>
                  <a:lnTo>
                    <a:pt x="8836" y="0"/>
                  </a:lnTo>
                  <a:cubicBezTo>
                    <a:pt x="7752" y="0"/>
                    <a:pt x="6873" y="1075"/>
                    <a:pt x="6873" y="2400"/>
                  </a:cubicBezTo>
                  <a:lnTo>
                    <a:pt x="982" y="2400"/>
                  </a:lnTo>
                  <a:cubicBezTo>
                    <a:pt x="440" y="2400"/>
                    <a:pt x="0" y="2938"/>
                    <a:pt x="0" y="3601"/>
                  </a:cubicBezTo>
                  <a:lnTo>
                    <a:pt x="0" y="9600"/>
                  </a:lnTo>
                  <a:cubicBezTo>
                    <a:pt x="0" y="10262"/>
                    <a:pt x="440" y="10800"/>
                    <a:pt x="982" y="10800"/>
                  </a:cubicBezTo>
                  <a:lnTo>
                    <a:pt x="982" y="20400"/>
                  </a:lnTo>
                  <a:cubicBezTo>
                    <a:pt x="982" y="21062"/>
                    <a:pt x="1422" y="21600"/>
                    <a:pt x="1964" y="21600"/>
                  </a:cubicBezTo>
                  <a:lnTo>
                    <a:pt x="19636" y="21600"/>
                  </a:lnTo>
                  <a:cubicBezTo>
                    <a:pt x="20178" y="21600"/>
                    <a:pt x="20618" y="21062"/>
                    <a:pt x="20618" y="20400"/>
                  </a:cubicBezTo>
                  <a:lnTo>
                    <a:pt x="20618" y="10800"/>
                  </a:lnTo>
                  <a:cubicBezTo>
                    <a:pt x="21160" y="10800"/>
                    <a:pt x="21600" y="10262"/>
                    <a:pt x="21600" y="9600"/>
                  </a:cubicBezTo>
                  <a:lnTo>
                    <a:pt x="21600" y="3601"/>
                  </a:lnTo>
                  <a:cubicBezTo>
                    <a:pt x="21600" y="2938"/>
                    <a:pt x="21160" y="2400"/>
                    <a:pt x="20618" y="240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E6AE4D-ED3F-0B51-EEAF-3FCCE8101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0C8AA3-B6D6-539A-BC68-3A58B6750221}"/>
              </a:ext>
            </a:extLst>
          </p:cNvPr>
          <p:cNvSpPr txBox="1"/>
          <p:nvPr/>
        </p:nvSpPr>
        <p:spPr>
          <a:xfrm>
            <a:off x="6987416" y="74867"/>
            <a:ext cx="4940399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Members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541012-8B98-07E6-B366-5B2ED78F9733}"/>
              </a:ext>
            </a:extLst>
          </p:cNvPr>
          <p:cNvSpPr txBox="1"/>
          <p:nvPr/>
        </p:nvSpPr>
        <p:spPr>
          <a:xfrm>
            <a:off x="7016216" y="967994"/>
            <a:ext cx="3962400" cy="37959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Chair: Sharla Riead, EnergySmart Institute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8575C9-BD33-8DDB-24F0-F960EA61BA15}"/>
              </a:ext>
            </a:extLst>
          </p:cNvPr>
          <p:cNvSpPr txBox="1"/>
          <p:nvPr/>
        </p:nvSpPr>
        <p:spPr>
          <a:xfrm>
            <a:off x="198148" y="1908765"/>
            <a:ext cx="272946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665"/>
                </a:solidFill>
              </a:rPr>
              <a:t>The RESNET Standards Development Committee 200 is responsible to oversee RESNET’s education, training assessment and certification standards and amending the standards.</a:t>
            </a:r>
          </a:p>
        </p:txBody>
      </p:sp>
    </p:spTree>
    <p:extLst>
      <p:ext uri="{BB962C8B-B14F-4D97-AF65-F5344CB8AC3E}">
        <p14:creationId xmlns:p14="http://schemas.microsoft.com/office/powerpoint/2010/main" val="406131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road with palm trees and mountains in the background with Zion National Park in the background&#10;&#10;Description automatically generated">
            <a:extLst>
              <a:ext uri="{FF2B5EF4-FFF2-40B4-BE49-F238E27FC236}">
                <a16:creationId xmlns:a16="http://schemas.microsoft.com/office/drawing/2014/main" id="{64854062-0EA3-F5B0-3C41-FCC89351ECF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8" t="3757" r="-5533" b="-3757"/>
          <a:stretch/>
        </p:blipFill>
        <p:spPr>
          <a:xfrm>
            <a:off x="5964551" y="-123602"/>
            <a:ext cx="6858781" cy="7301017"/>
          </a:xfr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01AEAFD-F8BE-2D9A-B6FD-246463F04D1C}"/>
              </a:ext>
            </a:extLst>
          </p:cNvPr>
          <p:cNvSpPr txBox="1"/>
          <p:nvPr/>
        </p:nvSpPr>
        <p:spPr>
          <a:xfrm>
            <a:off x="733200" y="385584"/>
            <a:ext cx="4940399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SDC 1600 Update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CF1F221-B0DB-4810-C7A8-D3CF25E99A2D}"/>
              </a:ext>
            </a:extLst>
          </p:cNvPr>
          <p:cNvSpPr txBox="1"/>
          <p:nvPr/>
        </p:nvSpPr>
        <p:spPr>
          <a:xfrm>
            <a:off x="762000" y="4226096"/>
            <a:ext cx="5334000" cy="74834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Anna Kelly</a:t>
            </a:r>
            <a:b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en-US" sz="1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SBW Consulting, Director of Innovation and Strategy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A7A1D2C-44E8-04CF-4903-70F08B62EFC6}"/>
              </a:ext>
            </a:extLst>
          </p:cNvPr>
          <p:cNvCxnSpPr>
            <a:cxnSpLocks/>
          </p:cNvCxnSpPr>
          <p:nvPr/>
        </p:nvCxnSpPr>
        <p:spPr>
          <a:xfrm>
            <a:off x="762000" y="4141800"/>
            <a:ext cx="761999" cy="0"/>
          </a:xfrm>
          <a:prstGeom prst="line">
            <a:avLst/>
          </a:prstGeom>
          <a:ln w="53975">
            <a:solidFill>
              <a:srgbClr val="002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iamond 14">
            <a:extLst>
              <a:ext uri="{FF2B5EF4-FFF2-40B4-BE49-F238E27FC236}">
                <a16:creationId xmlns:a16="http://schemas.microsoft.com/office/drawing/2014/main" id="{38072F95-0316-556D-759C-69B0B6343DB5}"/>
              </a:ext>
            </a:extLst>
          </p:cNvPr>
          <p:cNvSpPr/>
          <p:nvPr/>
        </p:nvSpPr>
        <p:spPr>
          <a:xfrm>
            <a:off x="-1061088" y="0"/>
            <a:ext cx="1690176" cy="1656000"/>
          </a:xfrm>
          <a:prstGeom prst="diamond">
            <a:avLst/>
          </a:prstGeom>
          <a:gradFill>
            <a:gsLst>
              <a:gs pos="0">
                <a:srgbClr val="5EB3E4"/>
              </a:gs>
              <a:gs pos="83000">
                <a:srgbClr val="002665"/>
              </a:gs>
            </a:gsLst>
            <a:lin ang="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600">
              <a:latin typeface="+mj-lt"/>
            </a:endParaRP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F6570A91-4997-9CD5-0E23-23AAB195C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0" y="5245343"/>
            <a:ext cx="4202599" cy="12007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F6E6319-E5F2-B21C-9390-3BDBC7CE12F9}"/>
              </a:ext>
            </a:extLst>
          </p:cNvPr>
          <p:cNvSpPr txBox="1"/>
          <p:nvPr/>
        </p:nvSpPr>
        <p:spPr>
          <a:xfrm>
            <a:off x="698400" y="2366784"/>
            <a:ext cx="4940399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>
              <a:spcAft>
                <a:spcPts val="750"/>
              </a:spcAft>
            </a:pPr>
            <a:r>
              <a:rPr lang="en-US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Calculating CO2e Emissions on Metered Data for Ratings</a:t>
            </a:r>
          </a:p>
        </p:txBody>
      </p:sp>
    </p:spTree>
    <p:extLst>
      <p:ext uri="{BB962C8B-B14F-4D97-AF65-F5344CB8AC3E}">
        <p14:creationId xmlns:p14="http://schemas.microsoft.com/office/powerpoint/2010/main" val="346729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 descr="A person and person wearing safety vests and helmets walking on a dirt road&#10;&#10;Description automatically generated">
            <a:extLst>
              <a:ext uri="{FF2B5EF4-FFF2-40B4-BE49-F238E27FC236}">
                <a16:creationId xmlns:a16="http://schemas.microsoft.com/office/drawing/2014/main" id="{29030451-9C8A-2908-C203-5EF764754EC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7" r="16677"/>
          <a:stretch>
            <a:fillRect/>
          </a:stretch>
        </p:blipFill>
        <p:spPr/>
      </p:pic>
      <p:sp>
        <p:nvSpPr>
          <p:cNvPr id="43" name="Diamond 42">
            <a:extLst>
              <a:ext uri="{FF2B5EF4-FFF2-40B4-BE49-F238E27FC236}">
                <a16:creationId xmlns:a16="http://schemas.microsoft.com/office/drawing/2014/main" id="{AB8C4751-6A5C-7D9C-84D7-F3DDE0EDE015}"/>
              </a:ext>
            </a:extLst>
          </p:cNvPr>
          <p:cNvSpPr/>
          <p:nvPr/>
        </p:nvSpPr>
        <p:spPr>
          <a:xfrm>
            <a:off x="3498686" y="3276073"/>
            <a:ext cx="1688591" cy="2105435"/>
          </a:xfrm>
          <a:prstGeom prst="diamond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71ADB61B-CEFC-AAD0-73C0-41824BD8FD80}"/>
              </a:ext>
            </a:extLst>
          </p:cNvPr>
          <p:cNvSpPr/>
          <p:nvPr/>
        </p:nvSpPr>
        <p:spPr>
          <a:xfrm rot="5400000">
            <a:off x="-583892" y="3024784"/>
            <a:ext cx="1994306" cy="826518"/>
          </a:xfrm>
          <a:prstGeom prst="triangle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4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2938183-D27D-B2AF-4467-5524228BE945}"/>
              </a:ext>
            </a:extLst>
          </p:cNvPr>
          <p:cNvGrpSpPr/>
          <p:nvPr/>
        </p:nvGrpSpPr>
        <p:grpSpPr>
          <a:xfrm>
            <a:off x="8880253" y="1012890"/>
            <a:ext cx="2548489" cy="538609"/>
            <a:chOff x="8880253" y="1012890"/>
            <a:chExt cx="2548489" cy="53860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BE4ED0-D296-EA74-86B5-44F56FC198CF}"/>
                </a:ext>
              </a:extLst>
            </p:cNvPr>
            <p:cNvSpPr txBox="1"/>
            <p:nvPr/>
          </p:nvSpPr>
          <p:spPr>
            <a:xfrm>
              <a:off x="8880253" y="1305278"/>
              <a:ext cx="2548489" cy="24622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>
                <a:buFont typeface="Arial" panose="020B0604020202020204" pitchFamily="34" charset="0"/>
                <a:buChar char="•"/>
              </a:pPr>
              <a:endParaRPr lang="en-US" sz="1000" b="0" i="0" dirty="0">
                <a:effectLst/>
                <a:latin typeface="__fkGroteskNeue_598ab8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3B37C6-692F-198A-ADC7-04C1AFFA075E}"/>
                </a:ext>
              </a:extLst>
            </p:cNvPr>
            <p:cNvSpPr txBox="1"/>
            <p:nvPr/>
          </p:nvSpPr>
          <p:spPr>
            <a:xfrm>
              <a:off x="8880253" y="1012890"/>
              <a:ext cx="2548489" cy="46166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endParaRPr lang="en-US" sz="24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5261DC1-0817-D492-6A2D-C5EBBFFD3BB1}"/>
              </a:ext>
            </a:extLst>
          </p:cNvPr>
          <p:cNvGrpSpPr/>
          <p:nvPr/>
        </p:nvGrpSpPr>
        <p:grpSpPr>
          <a:xfrm>
            <a:off x="8513685" y="1012890"/>
            <a:ext cx="3444536" cy="1002063"/>
            <a:chOff x="9183797" y="1035066"/>
            <a:chExt cx="2243689" cy="82362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1F30739-CBCC-9EB3-79F2-0907ECBF8838}"/>
                </a:ext>
              </a:extLst>
            </p:cNvPr>
            <p:cNvSpPr txBox="1"/>
            <p:nvPr/>
          </p:nvSpPr>
          <p:spPr>
            <a:xfrm>
              <a:off x="9183797" y="1327454"/>
              <a:ext cx="2243689" cy="53124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US" b="1" dirty="0">
                  <a:latin typeface="__fkGroteskNeue_598ab8"/>
                </a:rPr>
                <a:t>S</a:t>
              </a:r>
              <a:r>
                <a:rPr lang="en-US" b="1" i="0" dirty="0">
                  <a:effectLst/>
                  <a:latin typeface="__fkGroteskNeue_598ab8"/>
                </a:rPr>
                <a:t>tandardize</a:t>
              </a:r>
              <a:r>
                <a:rPr lang="en-US" b="0" i="0" dirty="0">
                  <a:effectLst/>
                  <a:latin typeface="__fkGroteskNeue_598ab8"/>
                </a:rPr>
                <a:t> calculating </a:t>
              </a:r>
              <a:r>
                <a:rPr lang="en-US" b="1" i="0" dirty="0">
                  <a:effectLst/>
                  <a:latin typeface="__fkGroteskNeue_598ab8"/>
                </a:rPr>
                <a:t>CO2e </a:t>
              </a:r>
              <a:r>
                <a:rPr lang="en-US" b="0" i="0" dirty="0">
                  <a:effectLst/>
                  <a:latin typeface="__fkGroteskNeue_598ab8"/>
                </a:rPr>
                <a:t>emissions from </a:t>
              </a:r>
              <a:r>
                <a:rPr lang="en-US" b="1" i="0" dirty="0">
                  <a:effectLst/>
                  <a:latin typeface="__fkGroteskNeue_598ab8"/>
                </a:rPr>
                <a:t>metered data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15FDA62-21D5-268C-1E68-ECD12FB49DC8}"/>
                </a:ext>
              </a:extLst>
            </p:cNvPr>
            <p:cNvSpPr txBox="1"/>
            <p:nvPr/>
          </p:nvSpPr>
          <p:spPr>
            <a:xfrm>
              <a:off x="9183797" y="1035066"/>
              <a:ext cx="2243689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Goal</a:t>
              </a:r>
              <a:endParaRPr lang="en-US" sz="24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8FBABE3-2469-C114-C3F9-AE5C91051855}"/>
              </a:ext>
            </a:extLst>
          </p:cNvPr>
          <p:cNvGrpSpPr/>
          <p:nvPr/>
        </p:nvGrpSpPr>
        <p:grpSpPr>
          <a:xfrm>
            <a:off x="8503672" y="2789957"/>
            <a:ext cx="3444536" cy="1002063"/>
            <a:chOff x="9183797" y="1035066"/>
            <a:chExt cx="2243689" cy="82362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0825011-F5FA-79A7-8733-F4B6A6740869}"/>
                </a:ext>
              </a:extLst>
            </p:cNvPr>
            <p:cNvSpPr txBox="1"/>
            <p:nvPr/>
          </p:nvSpPr>
          <p:spPr>
            <a:xfrm>
              <a:off x="9183797" y="1327454"/>
              <a:ext cx="2243689" cy="53124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US" sz="1800" b="1" i="0" dirty="0">
                  <a:effectLst/>
                  <a:latin typeface="__fkGroteskNeue_598ab8"/>
                </a:rPr>
                <a:t>Long-run</a:t>
              </a:r>
              <a:r>
                <a:rPr lang="en-US" sz="1800" b="0" i="0" dirty="0">
                  <a:effectLst/>
                  <a:latin typeface="__fkGroteskNeue_598ab8"/>
                </a:rPr>
                <a:t> marginal emissions in building </a:t>
              </a:r>
              <a:r>
                <a:rPr lang="en-US" sz="1800" b="1" i="0" dirty="0">
                  <a:effectLst/>
                  <a:latin typeface="__fkGroteskNeue_598ab8"/>
                </a:rPr>
                <a:t>performance</a:t>
              </a:r>
              <a:endParaRPr lang="en-US" b="1" i="0" dirty="0">
                <a:effectLst/>
                <a:latin typeface="__fkGroteskNeue_598ab8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7297B93-8B3C-2E83-2FDC-020B8358D3BC}"/>
                </a:ext>
              </a:extLst>
            </p:cNvPr>
            <p:cNvSpPr txBox="1"/>
            <p:nvPr/>
          </p:nvSpPr>
          <p:spPr>
            <a:xfrm>
              <a:off x="9183797" y="1035066"/>
              <a:ext cx="2243689" cy="32886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Scope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2E07998-9C2B-B2F4-7DCA-2854C71FE317}"/>
              </a:ext>
            </a:extLst>
          </p:cNvPr>
          <p:cNvGrpSpPr/>
          <p:nvPr/>
        </p:nvGrpSpPr>
        <p:grpSpPr>
          <a:xfrm>
            <a:off x="8503672" y="4711871"/>
            <a:ext cx="3444536" cy="1002063"/>
            <a:chOff x="9183797" y="1035066"/>
            <a:chExt cx="2243689" cy="823629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72B8CF9-9A59-90BC-9B45-42B8EF137C09}"/>
                </a:ext>
              </a:extLst>
            </p:cNvPr>
            <p:cNvSpPr txBox="1"/>
            <p:nvPr/>
          </p:nvSpPr>
          <p:spPr>
            <a:xfrm>
              <a:off x="9183797" y="1327454"/>
              <a:ext cx="2243689" cy="53124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US" sz="1800" b="1" i="0" dirty="0">
                  <a:effectLst/>
                  <a:latin typeface="__fkGroteskNeue_598ab8"/>
                </a:rPr>
                <a:t>Addresses</a:t>
              </a:r>
              <a:r>
                <a:rPr lang="en-US" sz="1800" b="0" i="0" dirty="0">
                  <a:effectLst/>
                  <a:latin typeface="__fkGroteskNeue_598ab8"/>
                </a:rPr>
                <a:t> a growing </a:t>
              </a:r>
              <a:r>
                <a:rPr lang="en-US" sz="1800" b="1" i="0" dirty="0">
                  <a:effectLst/>
                  <a:latin typeface="__fkGroteskNeue_598ab8"/>
                </a:rPr>
                <a:t>demand</a:t>
              </a:r>
              <a:r>
                <a:rPr lang="en-US" sz="1800" b="0" i="0" dirty="0">
                  <a:effectLst/>
                  <a:latin typeface="__fkGroteskNeue_598ab8"/>
                </a:rPr>
                <a:t> for </a:t>
              </a:r>
              <a:r>
                <a:rPr lang="en-US" sz="1800" b="1" i="0" dirty="0">
                  <a:effectLst/>
                  <a:latin typeface="__fkGroteskNeue_598ab8"/>
                </a:rPr>
                <a:t>accurate</a:t>
              </a:r>
              <a:r>
                <a:rPr lang="en-US" sz="1800" b="0" i="0" dirty="0">
                  <a:effectLst/>
                  <a:latin typeface="__fkGroteskNeue_598ab8"/>
                </a:rPr>
                <a:t> </a:t>
              </a:r>
              <a:r>
                <a:rPr lang="en-US" sz="1800" i="0" dirty="0">
                  <a:effectLst/>
                  <a:latin typeface="__fkGroteskNeue_598ab8"/>
                </a:rPr>
                <a:t>carbon</a:t>
              </a:r>
              <a:r>
                <a:rPr lang="en-US" sz="1800" b="0" i="0" dirty="0">
                  <a:effectLst/>
                  <a:latin typeface="__fkGroteskNeue_598ab8"/>
                </a:rPr>
                <a:t> </a:t>
              </a:r>
              <a:r>
                <a:rPr lang="en-US" sz="1800" b="1" i="0" dirty="0">
                  <a:effectLst/>
                  <a:latin typeface="__fkGroteskNeue_598ab8"/>
                </a:rPr>
                <a:t>assessments</a:t>
              </a:r>
              <a:endParaRPr lang="en-US" b="1" i="0" dirty="0">
                <a:effectLst/>
                <a:latin typeface="__fkGroteskNeue_598ab8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739E7A7-82D9-5BA8-6F9F-BB70E342D053}"/>
                </a:ext>
              </a:extLst>
            </p:cNvPr>
            <p:cNvSpPr txBox="1"/>
            <p:nvPr/>
          </p:nvSpPr>
          <p:spPr>
            <a:xfrm>
              <a:off x="9183797" y="1035066"/>
              <a:ext cx="2243689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Context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B56947-8F1C-A478-1A56-125FFAA6C6E7}"/>
              </a:ext>
            </a:extLst>
          </p:cNvPr>
          <p:cNvGrpSpPr/>
          <p:nvPr/>
        </p:nvGrpSpPr>
        <p:grpSpPr>
          <a:xfrm>
            <a:off x="7656755" y="3113345"/>
            <a:ext cx="750519" cy="750519"/>
            <a:chOff x="7772400" y="3688494"/>
            <a:chExt cx="750519" cy="750519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6590F5F-03CB-A3DD-E2E0-025D15CFE101}"/>
                </a:ext>
              </a:extLst>
            </p:cNvPr>
            <p:cNvSpPr/>
            <p:nvPr/>
          </p:nvSpPr>
          <p:spPr>
            <a:xfrm>
              <a:off x="7772400" y="3688494"/>
              <a:ext cx="750519" cy="75051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Shape 2688">
              <a:extLst>
                <a:ext uri="{FF2B5EF4-FFF2-40B4-BE49-F238E27FC236}">
                  <a16:creationId xmlns:a16="http://schemas.microsoft.com/office/drawing/2014/main" id="{F896D58C-F775-4D79-F2B6-ABC5608A0B31}"/>
                </a:ext>
              </a:extLst>
            </p:cNvPr>
            <p:cNvSpPr/>
            <p:nvPr/>
          </p:nvSpPr>
          <p:spPr>
            <a:xfrm>
              <a:off x="7985541" y="3901635"/>
              <a:ext cx="324236" cy="324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0309"/>
                  </a:moveTo>
                  <a:cubicBezTo>
                    <a:pt x="20618" y="10851"/>
                    <a:pt x="20178" y="11291"/>
                    <a:pt x="19636" y="11291"/>
                  </a:cubicBezTo>
                  <a:lnTo>
                    <a:pt x="19636" y="7364"/>
                  </a:lnTo>
                  <a:cubicBezTo>
                    <a:pt x="20178" y="7364"/>
                    <a:pt x="20618" y="7804"/>
                    <a:pt x="20618" y="8345"/>
                  </a:cubicBezTo>
                  <a:cubicBezTo>
                    <a:pt x="20618" y="8345"/>
                    <a:pt x="20618" y="10309"/>
                    <a:pt x="20618" y="10309"/>
                  </a:cubicBezTo>
                  <a:close/>
                  <a:moveTo>
                    <a:pt x="18655" y="17182"/>
                  </a:moveTo>
                  <a:cubicBezTo>
                    <a:pt x="18655" y="17453"/>
                    <a:pt x="18434" y="17673"/>
                    <a:pt x="18164" y="17673"/>
                  </a:cubicBezTo>
                  <a:cubicBezTo>
                    <a:pt x="17893" y="17673"/>
                    <a:pt x="17673" y="17453"/>
                    <a:pt x="17673" y="17182"/>
                  </a:cubicBezTo>
                  <a:lnTo>
                    <a:pt x="17673" y="1473"/>
                  </a:lnTo>
                  <a:cubicBezTo>
                    <a:pt x="17673" y="1202"/>
                    <a:pt x="17893" y="982"/>
                    <a:pt x="18164" y="982"/>
                  </a:cubicBezTo>
                  <a:cubicBezTo>
                    <a:pt x="18434" y="982"/>
                    <a:pt x="18655" y="1202"/>
                    <a:pt x="18655" y="1473"/>
                  </a:cubicBezTo>
                  <a:cubicBezTo>
                    <a:pt x="18655" y="1473"/>
                    <a:pt x="18655" y="17182"/>
                    <a:pt x="18655" y="17182"/>
                  </a:cubicBezTo>
                  <a:close/>
                  <a:moveTo>
                    <a:pt x="16691" y="15788"/>
                  </a:moveTo>
                  <a:lnTo>
                    <a:pt x="2945" y="11745"/>
                  </a:lnTo>
                  <a:lnTo>
                    <a:pt x="2945" y="6910"/>
                  </a:lnTo>
                  <a:lnTo>
                    <a:pt x="16691" y="2867"/>
                  </a:lnTo>
                  <a:cubicBezTo>
                    <a:pt x="16691" y="2867"/>
                    <a:pt x="16691" y="15788"/>
                    <a:pt x="16691" y="15788"/>
                  </a:cubicBezTo>
                  <a:close/>
                  <a:moveTo>
                    <a:pt x="8251" y="18655"/>
                  </a:moveTo>
                  <a:lnTo>
                    <a:pt x="5357" y="18655"/>
                  </a:lnTo>
                  <a:lnTo>
                    <a:pt x="4126" y="13116"/>
                  </a:lnTo>
                  <a:lnTo>
                    <a:pt x="7167" y="14010"/>
                  </a:lnTo>
                  <a:cubicBezTo>
                    <a:pt x="7167" y="14010"/>
                    <a:pt x="8251" y="18655"/>
                    <a:pt x="8251" y="18655"/>
                  </a:cubicBezTo>
                  <a:close/>
                  <a:moveTo>
                    <a:pt x="8709" y="20618"/>
                  </a:moveTo>
                  <a:lnTo>
                    <a:pt x="5794" y="20618"/>
                  </a:lnTo>
                  <a:lnTo>
                    <a:pt x="5576" y="19636"/>
                  </a:lnTo>
                  <a:lnTo>
                    <a:pt x="8479" y="19636"/>
                  </a:lnTo>
                  <a:cubicBezTo>
                    <a:pt x="8479" y="19636"/>
                    <a:pt x="8709" y="20618"/>
                    <a:pt x="8709" y="20618"/>
                  </a:cubicBezTo>
                  <a:close/>
                  <a:moveTo>
                    <a:pt x="1964" y="11782"/>
                  </a:moveTo>
                  <a:lnTo>
                    <a:pt x="982" y="11782"/>
                  </a:lnTo>
                  <a:lnTo>
                    <a:pt x="982" y="6873"/>
                  </a:lnTo>
                  <a:lnTo>
                    <a:pt x="1964" y="6873"/>
                  </a:lnTo>
                  <a:cubicBezTo>
                    <a:pt x="1964" y="6873"/>
                    <a:pt x="1964" y="11782"/>
                    <a:pt x="1964" y="11782"/>
                  </a:cubicBezTo>
                  <a:close/>
                  <a:moveTo>
                    <a:pt x="19636" y="6382"/>
                  </a:moveTo>
                  <a:lnTo>
                    <a:pt x="19636" y="1473"/>
                  </a:lnTo>
                  <a:cubicBezTo>
                    <a:pt x="19636" y="659"/>
                    <a:pt x="18977" y="0"/>
                    <a:pt x="18164" y="0"/>
                  </a:cubicBezTo>
                  <a:cubicBezTo>
                    <a:pt x="17350" y="0"/>
                    <a:pt x="16691" y="659"/>
                    <a:pt x="16691" y="1473"/>
                  </a:cubicBezTo>
                  <a:lnTo>
                    <a:pt x="16691" y="1844"/>
                  </a:lnTo>
                  <a:lnTo>
                    <a:pt x="2459" y="6029"/>
                  </a:lnTo>
                  <a:cubicBezTo>
                    <a:pt x="2313" y="5944"/>
                    <a:pt x="2145" y="5891"/>
                    <a:pt x="1964" y="5891"/>
                  </a:cubicBezTo>
                  <a:lnTo>
                    <a:pt x="982" y="5891"/>
                  </a:lnTo>
                  <a:cubicBezTo>
                    <a:pt x="440" y="5891"/>
                    <a:pt x="0" y="6331"/>
                    <a:pt x="0" y="6873"/>
                  </a:cubicBezTo>
                  <a:lnTo>
                    <a:pt x="0" y="11782"/>
                  </a:lnTo>
                  <a:cubicBezTo>
                    <a:pt x="0" y="12324"/>
                    <a:pt x="440" y="12764"/>
                    <a:pt x="982" y="12764"/>
                  </a:cubicBezTo>
                  <a:lnTo>
                    <a:pt x="1964" y="12764"/>
                  </a:lnTo>
                  <a:cubicBezTo>
                    <a:pt x="2145" y="12764"/>
                    <a:pt x="2313" y="12711"/>
                    <a:pt x="2458" y="12626"/>
                  </a:cubicBezTo>
                  <a:lnTo>
                    <a:pt x="3050" y="12799"/>
                  </a:lnTo>
                  <a:lnTo>
                    <a:pt x="4921" y="21216"/>
                  </a:lnTo>
                  <a:lnTo>
                    <a:pt x="4930" y="21214"/>
                  </a:lnTo>
                  <a:cubicBezTo>
                    <a:pt x="4979" y="21433"/>
                    <a:pt x="5166" y="21600"/>
                    <a:pt x="5400" y="21600"/>
                  </a:cubicBezTo>
                  <a:lnTo>
                    <a:pt x="9327" y="21600"/>
                  </a:lnTo>
                  <a:cubicBezTo>
                    <a:pt x="9598" y="21600"/>
                    <a:pt x="9818" y="21381"/>
                    <a:pt x="9818" y="21109"/>
                  </a:cubicBezTo>
                  <a:cubicBezTo>
                    <a:pt x="9818" y="21072"/>
                    <a:pt x="9805" y="21039"/>
                    <a:pt x="9797" y="21005"/>
                  </a:cubicBezTo>
                  <a:lnTo>
                    <a:pt x="9806" y="21003"/>
                  </a:lnTo>
                  <a:lnTo>
                    <a:pt x="8249" y="14329"/>
                  </a:lnTo>
                  <a:lnTo>
                    <a:pt x="16691" y="16811"/>
                  </a:lnTo>
                  <a:lnTo>
                    <a:pt x="16691" y="17182"/>
                  </a:lnTo>
                  <a:cubicBezTo>
                    <a:pt x="16691" y="17995"/>
                    <a:pt x="17350" y="18655"/>
                    <a:pt x="18164" y="18655"/>
                  </a:cubicBezTo>
                  <a:cubicBezTo>
                    <a:pt x="18977" y="18655"/>
                    <a:pt x="19636" y="17995"/>
                    <a:pt x="19636" y="17182"/>
                  </a:cubicBezTo>
                  <a:lnTo>
                    <a:pt x="19636" y="12273"/>
                  </a:lnTo>
                  <a:cubicBezTo>
                    <a:pt x="20721" y="12273"/>
                    <a:pt x="21600" y="11394"/>
                    <a:pt x="21600" y="10309"/>
                  </a:cubicBezTo>
                  <a:lnTo>
                    <a:pt x="21600" y="8345"/>
                  </a:lnTo>
                  <a:cubicBezTo>
                    <a:pt x="21600" y="7261"/>
                    <a:pt x="20721" y="6382"/>
                    <a:pt x="19636" y="6382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6D42342-D001-4F32-DEF4-A31A214E22BC}"/>
              </a:ext>
            </a:extLst>
          </p:cNvPr>
          <p:cNvGrpSpPr/>
          <p:nvPr/>
        </p:nvGrpSpPr>
        <p:grpSpPr>
          <a:xfrm>
            <a:off x="7656755" y="1276268"/>
            <a:ext cx="750519" cy="750519"/>
            <a:chOff x="7772400" y="1012890"/>
            <a:chExt cx="750519" cy="75051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8F2D4EC-41E3-50A6-9DE1-811827292581}"/>
                </a:ext>
              </a:extLst>
            </p:cNvPr>
            <p:cNvSpPr/>
            <p:nvPr/>
          </p:nvSpPr>
          <p:spPr>
            <a:xfrm>
              <a:off x="7772400" y="1012890"/>
              <a:ext cx="750519" cy="75051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hape 2748">
              <a:extLst>
                <a:ext uri="{FF2B5EF4-FFF2-40B4-BE49-F238E27FC236}">
                  <a16:creationId xmlns:a16="http://schemas.microsoft.com/office/drawing/2014/main" id="{1121974B-726E-770C-5611-ED1066EEFF71}"/>
                </a:ext>
              </a:extLst>
            </p:cNvPr>
            <p:cNvSpPr/>
            <p:nvPr/>
          </p:nvSpPr>
          <p:spPr>
            <a:xfrm>
              <a:off x="7985541" y="1226031"/>
              <a:ext cx="324236" cy="324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EB362B-62F4-84D6-03F3-7397AB989020}"/>
              </a:ext>
            </a:extLst>
          </p:cNvPr>
          <p:cNvGrpSpPr/>
          <p:nvPr/>
        </p:nvGrpSpPr>
        <p:grpSpPr>
          <a:xfrm>
            <a:off x="7656755" y="5035259"/>
            <a:ext cx="750519" cy="750519"/>
            <a:chOff x="7772400" y="5026297"/>
            <a:chExt cx="750519" cy="75051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F27C1C8-EB54-F135-5A09-6E4BECB0013F}"/>
                </a:ext>
              </a:extLst>
            </p:cNvPr>
            <p:cNvSpPr/>
            <p:nvPr/>
          </p:nvSpPr>
          <p:spPr>
            <a:xfrm>
              <a:off x="7772400" y="5026297"/>
              <a:ext cx="750519" cy="75051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hape 2781">
              <a:extLst>
                <a:ext uri="{FF2B5EF4-FFF2-40B4-BE49-F238E27FC236}">
                  <a16:creationId xmlns:a16="http://schemas.microsoft.com/office/drawing/2014/main" id="{25A35B99-9BC2-DE61-D8EE-DDA400B3A850}"/>
                </a:ext>
              </a:extLst>
            </p:cNvPr>
            <p:cNvSpPr/>
            <p:nvPr/>
          </p:nvSpPr>
          <p:spPr>
            <a:xfrm>
              <a:off x="8004203" y="5230107"/>
              <a:ext cx="324236" cy="324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91" y="6873"/>
                  </a:moveTo>
                  <a:cubicBezTo>
                    <a:pt x="6162" y="6873"/>
                    <a:pt x="6382" y="6653"/>
                    <a:pt x="6382" y="6382"/>
                  </a:cubicBezTo>
                  <a:lnTo>
                    <a:pt x="6382" y="1473"/>
                  </a:lnTo>
                  <a:cubicBezTo>
                    <a:pt x="6382" y="1201"/>
                    <a:pt x="6162" y="982"/>
                    <a:pt x="5891" y="982"/>
                  </a:cubicBezTo>
                  <a:cubicBezTo>
                    <a:pt x="5620" y="982"/>
                    <a:pt x="5400" y="1201"/>
                    <a:pt x="5400" y="1473"/>
                  </a:cubicBezTo>
                  <a:lnTo>
                    <a:pt x="5400" y="6382"/>
                  </a:lnTo>
                  <a:cubicBezTo>
                    <a:pt x="5400" y="6653"/>
                    <a:pt x="5620" y="6873"/>
                    <a:pt x="5891" y="6873"/>
                  </a:cubicBezTo>
                  <a:moveTo>
                    <a:pt x="2945" y="5891"/>
                  </a:moveTo>
                  <a:cubicBezTo>
                    <a:pt x="3216" y="5891"/>
                    <a:pt x="3436" y="5671"/>
                    <a:pt x="3436" y="5400"/>
                  </a:cubicBezTo>
                  <a:lnTo>
                    <a:pt x="3436" y="2455"/>
                  </a:lnTo>
                  <a:cubicBezTo>
                    <a:pt x="3436" y="2183"/>
                    <a:pt x="3216" y="1964"/>
                    <a:pt x="2945" y="1964"/>
                  </a:cubicBezTo>
                  <a:cubicBezTo>
                    <a:pt x="2675" y="1964"/>
                    <a:pt x="2455" y="2183"/>
                    <a:pt x="2455" y="2455"/>
                  </a:cubicBezTo>
                  <a:lnTo>
                    <a:pt x="2455" y="5400"/>
                  </a:lnTo>
                  <a:cubicBezTo>
                    <a:pt x="2455" y="5671"/>
                    <a:pt x="2675" y="5891"/>
                    <a:pt x="2945" y="5891"/>
                  </a:cubicBezTo>
                  <a:moveTo>
                    <a:pt x="18655" y="15218"/>
                  </a:moveTo>
                  <a:lnTo>
                    <a:pt x="17648" y="15218"/>
                  </a:lnTo>
                  <a:cubicBezTo>
                    <a:pt x="17660" y="15056"/>
                    <a:pt x="17673" y="14893"/>
                    <a:pt x="17673" y="14727"/>
                  </a:cubicBezTo>
                  <a:lnTo>
                    <a:pt x="17673" y="11291"/>
                  </a:lnTo>
                  <a:lnTo>
                    <a:pt x="18655" y="11291"/>
                  </a:lnTo>
                  <a:cubicBezTo>
                    <a:pt x="19739" y="11291"/>
                    <a:pt x="20618" y="12170"/>
                    <a:pt x="20618" y="13255"/>
                  </a:cubicBezTo>
                  <a:cubicBezTo>
                    <a:pt x="20618" y="14339"/>
                    <a:pt x="19739" y="15218"/>
                    <a:pt x="18655" y="15218"/>
                  </a:cubicBezTo>
                  <a:moveTo>
                    <a:pt x="16691" y="14727"/>
                  </a:moveTo>
                  <a:cubicBezTo>
                    <a:pt x="16691" y="15802"/>
                    <a:pt x="16399" y="16805"/>
                    <a:pt x="15896" y="17673"/>
                  </a:cubicBezTo>
                  <a:lnTo>
                    <a:pt x="1777" y="17673"/>
                  </a:lnTo>
                  <a:cubicBezTo>
                    <a:pt x="1274" y="16805"/>
                    <a:pt x="982" y="15802"/>
                    <a:pt x="982" y="14727"/>
                  </a:cubicBezTo>
                  <a:lnTo>
                    <a:pt x="982" y="8836"/>
                  </a:lnTo>
                  <a:lnTo>
                    <a:pt x="16691" y="8836"/>
                  </a:lnTo>
                  <a:cubicBezTo>
                    <a:pt x="16691" y="8836"/>
                    <a:pt x="16691" y="14727"/>
                    <a:pt x="16691" y="14727"/>
                  </a:cubicBezTo>
                  <a:close/>
                  <a:moveTo>
                    <a:pt x="10800" y="20618"/>
                  </a:moveTo>
                  <a:lnTo>
                    <a:pt x="6873" y="20618"/>
                  </a:lnTo>
                  <a:cubicBezTo>
                    <a:pt x="5131" y="20618"/>
                    <a:pt x="3569" y="19857"/>
                    <a:pt x="2491" y="18655"/>
                  </a:cubicBezTo>
                  <a:lnTo>
                    <a:pt x="15182" y="18655"/>
                  </a:lnTo>
                  <a:cubicBezTo>
                    <a:pt x="14103" y="19857"/>
                    <a:pt x="12542" y="20618"/>
                    <a:pt x="10800" y="20618"/>
                  </a:cubicBezTo>
                  <a:moveTo>
                    <a:pt x="18655" y="10309"/>
                  </a:moveTo>
                  <a:lnTo>
                    <a:pt x="17673" y="10309"/>
                  </a:lnTo>
                  <a:lnTo>
                    <a:pt x="17673" y="8836"/>
                  </a:lnTo>
                  <a:cubicBezTo>
                    <a:pt x="17673" y="8295"/>
                    <a:pt x="17233" y="7855"/>
                    <a:pt x="16691" y="7855"/>
                  </a:cubicBezTo>
                  <a:lnTo>
                    <a:pt x="982" y="7855"/>
                  </a:lnTo>
                  <a:cubicBezTo>
                    <a:pt x="440" y="7855"/>
                    <a:pt x="0" y="8295"/>
                    <a:pt x="0" y="8836"/>
                  </a:cubicBezTo>
                  <a:lnTo>
                    <a:pt x="0" y="14727"/>
                  </a:lnTo>
                  <a:cubicBezTo>
                    <a:pt x="0" y="17232"/>
                    <a:pt x="1344" y="19417"/>
                    <a:pt x="3346" y="20618"/>
                  </a:cubicBezTo>
                  <a:lnTo>
                    <a:pt x="491" y="20618"/>
                  </a:lnTo>
                  <a:cubicBezTo>
                    <a:pt x="220" y="20618"/>
                    <a:pt x="0" y="20838"/>
                    <a:pt x="0" y="21109"/>
                  </a:cubicBezTo>
                  <a:cubicBezTo>
                    <a:pt x="0" y="21380"/>
                    <a:pt x="220" y="21600"/>
                    <a:pt x="491" y="21600"/>
                  </a:cubicBezTo>
                  <a:lnTo>
                    <a:pt x="17182" y="21600"/>
                  </a:lnTo>
                  <a:cubicBezTo>
                    <a:pt x="17453" y="21600"/>
                    <a:pt x="17673" y="21380"/>
                    <a:pt x="17673" y="21109"/>
                  </a:cubicBezTo>
                  <a:cubicBezTo>
                    <a:pt x="17673" y="20838"/>
                    <a:pt x="17453" y="20618"/>
                    <a:pt x="17182" y="20618"/>
                  </a:cubicBezTo>
                  <a:lnTo>
                    <a:pt x="14330" y="20618"/>
                  </a:lnTo>
                  <a:cubicBezTo>
                    <a:pt x="15925" y="19659"/>
                    <a:pt x="17101" y="18074"/>
                    <a:pt x="17511" y="16200"/>
                  </a:cubicBezTo>
                  <a:lnTo>
                    <a:pt x="18655" y="16200"/>
                  </a:lnTo>
                  <a:cubicBezTo>
                    <a:pt x="20281" y="16200"/>
                    <a:pt x="21600" y="14882"/>
                    <a:pt x="21600" y="13255"/>
                  </a:cubicBezTo>
                  <a:cubicBezTo>
                    <a:pt x="21600" y="11628"/>
                    <a:pt x="20281" y="10309"/>
                    <a:pt x="18655" y="10309"/>
                  </a:cubicBezTo>
                  <a:moveTo>
                    <a:pt x="11782" y="5891"/>
                  </a:moveTo>
                  <a:cubicBezTo>
                    <a:pt x="12053" y="5891"/>
                    <a:pt x="12273" y="5671"/>
                    <a:pt x="12273" y="5400"/>
                  </a:cubicBezTo>
                  <a:lnTo>
                    <a:pt x="12273" y="2455"/>
                  </a:lnTo>
                  <a:cubicBezTo>
                    <a:pt x="12273" y="2183"/>
                    <a:pt x="12053" y="1964"/>
                    <a:pt x="11782" y="1964"/>
                  </a:cubicBezTo>
                  <a:cubicBezTo>
                    <a:pt x="11511" y="1964"/>
                    <a:pt x="11291" y="2183"/>
                    <a:pt x="11291" y="2455"/>
                  </a:cubicBezTo>
                  <a:lnTo>
                    <a:pt x="11291" y="5400"/>
                  </a:lnTo>
                  <a:cubicBezTo>
                    <a:pt x="11291" y="5671"/>
                    <a:pt x="11511" y="5891"/>
                    <a:pt x="11782" y="5891"/>
                  </a:cubicBezTo>
                  <a:moveTo>
                    <a:pt x="14727" y="6873"/>
                  </a:moveTo>
                  <a:cubicBezTo>
                    <a:pt x="14998" y="6873"/>
                    <a:pt x="15218" y="6653"/>
                    <a:pt x="15218" y="6382"/>
                  </a:cubicBezTo>
                  <a:lnTo>
                    <a:pt x="15218" y="1473"/>
                  </a:lnTo>
                  <a:cubicBezTo>
                    <a:pt x="15218" y="1201"/>
                    <a:pt x="14998" y="982"/>
                    <a:pt x="14727" y="982"/>
                  </a:cubicBezTo>
                  <a:cubicBezTo>
                    <a:pt x="14456" y="982"/>
                    <a:pt x="14236" y="1201"/>
                    <a:pt x="14236" y="1473"/>
                  </a:cubicBezTo>
                  <a:lnTo>
                    <a:pt x="14236" y="6382"/>
                  </a:lnTo>
                  <a:cubicBezTo>
                    <a:pt x="14236" y="6653"/>
                    <a:pt x="14456" y="6873"/>
                    <a:pt x="14727" y="6873"/>
                  </a:cubicBezTo>
                  <a:moveTo>
                    <a:pt x="8836" y="5891"/>
                  </a:moveTo>
                  <a:cubicBezTo>
                    <a:pt x="9107" y="5891"/>
                    <a:pt x="9327" y="5671"/>
                    <a:pt x="9327" y="5400"/>
                  </a:cubicBezTo>
                  <a:lnTo>
                    <a:pt x="9327" y="491"/>
                  </a:lnTo>
                  <a:cubicBezTo>
                    <a:pt x="9327" y="220"/>
                    <a:pt x="9107" y="0"/>
                    <a:pt x="8836" y="0"/>
                  </a:cubicBezTo>
                  <a:cubicBezTo>
                    <a:pt x="8566" y="0"/>
                    <a:pt x="8345" y="220"/>
                    <a:pt x="8345" y="491"/>
                  </a:cubicBezTo>
                  <a:lnTo>
                    <a:pt x="8345" y="5400"/>
                  </a:lnTo>
                  <a:cubicBezTo>
                    <a:pt x="8345" y="5671"/>
                    <a:pt x="8566" y="5891"/>
                    <a:pt x="8836" y="5891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A07F073-63B6-8281-9C41-D46C70761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688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t>31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B71E50-8A9F-CA0D-587F-AEC2B4AD0758}"/>
              </a:ext>
            </a:extLst>
          </p:cNvPr>
          <p:cNvSpPr txBox="1"/>
          <p:nvPr/>
        </p:nvSpPr>
        <p:spPr>
          <a:xfrm>
            <a:off x="4147445" y="3276073"/>
            <a:ext cx="3984501" cy="141577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SDC 1600</a:t>
            </a:r>
          </a:p>
          <a:p>
            <a:r>
              <a:rPr lang="en-US" sz="36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Purpose</a:t>
            </a:r>
          </a:p>
        </p:txBody>
      </p:sp>
    </p:spTree>
    <p:extLst>
      <p:ext uri="{BB962C8B-B14F-4D97-AF65-F5344CB8AC3E}">
        <p14:creationId xmlns:p14="http://schemas.microsoft.com/office/powerpoint/2010/main" val="241819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F366D2C-6C81-BCA0-9AB9-A88D05AE3838}"/>
              </a:ext>
            </a:extLst>
          </p:cNvPr>
          <p:cNvSpPr/>
          <p:nvPr/>
        </p:nvSpPr>
        <p:spPr>
          <a:xfrm>
            <a:off x="0" y="4100889"/>
            <a:ext cx="12192000" cy="2757110"/>
          </a:xfrm>
          <a:prstGeom prst="roundRect">
            <a:avLst/>
          </a:prstGeom>
          <a:solidFill>
            <a:srgbClr val="03A4DC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EC47B7F-FE2E-869F-211A-C07242CDFEB2}"/>
              </a:ext>
            </a:extLst>
          </p:cNvPr>
          <p:cNvGrpSpPr/>
          <p:nvPr/>
        </p:nvGrpSpPr>
        <p:grpSpPr>
          <a:xfrm>
            <a:off x="8672371" y="1733776"/>
            <a:ext cx="2437142" cy="1032699"/>
            <a:chOff x="3347992" y="1882047"/>
            <a:chExt cx="2437142" cy="103269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8CA87DD-2FDE-03B1-19C8-804EF9D5647C}"/>
                </a:ext>
              </a:extLst>
            </p:cNvPr>
            <p:cNvSpPr txBox="1"/>
            <p:nvPr/>
          </p:nvSpPr>
          <p:spPr>
            <a:xfrm>
              <a:off x="3347992" y="2268415"/>
              <a:ext cx="2437142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b="0" i="0" dirty="0">
                  <a:solidFill>
                    <a:schemeClr val="tx1">
                      <a:lumMod val="75000"/>
                    </a:schemeClr>
                  </a:solidFill>
                  <a:effectLst/>
                  <a:latin typeface="__fkGroteskNeue_598ab8"/>
                </a:rPr>
                <a:t>David Goldstein (Chair, until October 2024</a:t>
              </a:r>
              <a:endParaRPr lang="en-US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91DC2A4-E4C9-0397-8FF8-212134AA861D}"/>
                </a:ext>
              </a:extLst>
            </p:cNvPr>
            <p:cNvSpPr txBox="1"/>
            <p:nvPr/>
          </p:nvSpPr>
          <p:spPr>
            <a:xfrm>
              <a:off x="3347992" y="1882047"/>
              <a:ext cx="2437142" cy="46166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David Goldstein</a:t>
              </a:r>
              <a:endParaRPr lang="en-US" sz="36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5A78793-C7E0-03E0-3DC9-3B31E9123FB7}"/>
              </a:ext>
            </a:extLst>
          </p:cNvPr>
          <p:cNvGrpSpPr/>
          <p:nvPr/>
        </p:nvGrpSpPr>
        <p:grpSpPr>
          <a:xfrm>
            <a:off x="3153575" y="1744850"/>
            <a:ext cx="2481573" cy="839365"/>
            <a:chOff x="8627943" y="1882047"/>
            <a:chExt cx="2481573" cy="83936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39F796D-FB73-C40D-0DCB-87FF400F2756}"/>
                </a:ext>
              </a:extLst>
            </p:cNvPr>
            <p:cNvSpPr txBox="1"/>
            <p:nvPr/>
          </p:nvSpPr>
          <p:spPr>
            <a:xfrm>
              <a:off x="8627943" y="2259747"/>
              <a:ext cx="2437142" cy="46166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>
                  <a:solidFill>
                    <a:schemeClr val="tx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Chair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FB89860-7A56-D3F7-C6A3-7FFB0351DA80}"/>
                </a:ext>
              </a:extLst>
            </p:cNvPr>
            <p:cNvSpPr txBox="1"/>
            <p:nvPr/>
          </p:nvSpPr>
          <p:spPr>
            <a:xfrm>
              <a:off x="8672374" y="1882047"/>
              <a:ext cx="2437142" cy="46166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Anna Kelly</a:t>
              </a:r>
              <a:endParaRPr lang="en-US" sz="36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9561EBC5-C45C-E70D-EFE5-6290C9E6324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4605" r="-2362" b="28985"/>
          <a:stretch/>
        </p:blipFill>
        <p:spPr>
          <a:xfrm>
            <a:off x="6405608" y="1569539"/>
            <a:ext cx="1961965" cy="1956358"/>
          </a:xfrm>
        </p:spPr>
      </p:pic>
      <p:pic>
        <p:nvPicPr>
          <p:cNvPr id="56" name="Picture Placeholder 55">
            <a:extLst>
              <a:ext uri="{FF2B5EF4-FFF2-40B4-BE49-F238E27FC236}">
                <a16:creationId xmlns:a16="http://schemas.microsoft.com/office/drawing/2014/main" id="{1C4B1A8B-26D7-A2D3-03D7-440BF2359C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3" t="30400" r="16173" b="20637"/>
          <a:stretch/>
        </p:blipFill>
        <p:spPr>
          <a:xfrm>
            <a:off x="931241" y="1580613"/>
            <a:ext cx="1961965" cy="195635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EE83D5-FF28-F730-C3CE-BA7A357529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8796" y="6356350"/>
            <a:ext cx="505146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A28DC6-8AFE-C185-E73F-AD13A55C70F8}"/>
              </a:ext>
            </a:extLst>
          </p:cNvPr>
          <p:cNvSpPr txBox="1"/>
          <p:nvPr/>
        </p:nvSpPr>
        <p:spPr>
          <a:xfrm>
            <a:off x="733200" y="385584"/>
            <a:ext cx="7110320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SDC 1600 Membership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7B0B6B-CBE3-2499-0829-A56D0B09A4BF}"/>
              </a:ext>
            </a:extLst>
          </p:cNvPr>
          <p:cNvSpPr txBox="1"/>
          <p:nvPr/>
        </p:nvSpPr>
        <p:spPr>
          <a:xfrm>
            <a:off x="351896" y="4100889"/>
            <a:ext cx="560335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u="sng" dirty="0">
                <a:solidFill>
                  <a:srgbClr val="505050"/>
                </a:solidFill>
                <a:effectLst/>
                <a:latin typeface="Roboto" panose="02000000000000000000" pitchFamily="2" charset="0"/>
              </a:rPr>
              <a:t>Members</a:t>
            </a:r>
            <a:r>
              <a:rPr lang="en-US" b="0" i="0" u="sng" dirty="0">
                <a:solidFill>
                  <a:srgbClr val="505050"/>
                </a:solidFill>
                <a:effectLst/>
                <a:latin typeface="Roboto" panose="02000000000000000000" pitchFamily="2" charset="0"/>
              </a:rPr>
              <a:t>:</a:t>
            </a:r>
          </a:p>
          <a:p>
            <a:pPr algn="l">
              <a:lnSpc>
                <a:spcPct val="150000"/>
              </a:lnSpc>
            </a:pPr>
            <a:r>
              <a:rPr lang="en-US" b="0" i="0" dirty="0">
                <a:solidFill>
                  <a:srgbClr val="505050"/>
                </a:solidFill>
                <a:effectLst/>
                <a:latin typeface="Roboto" panose="02000000000000000000" pitchFamily="2" charset="0"/>
              </a:rPr>
              <a:t>• Jonathan Arnold, Arnold Development Group</a:t>
            </a:r>
          </a:p>
          <a:p>
            <a:pPr algn="l">
              <a:lnSpc>
                <a:spcPct val="150000"/>
              </a:lnSpc>
            </a:pPr>
            <a:r>
              <a:rPr lang="en-US" b="0" i="0" dirty="0">
                <a:solidFill>
                  <a:srgbClr val="505050"/>
                </a:solidFill>
                <a:effectLst/>
                <a:latin typeface="Roboto" panose="02000000000000000000" pitchFamily="2" charset="0"/>
              </a:rPr>
              <a:t>• Michael Browne, Advanced Building Analysis, LLC</a:t>
            </a:r>
          </a:p>
          <a:p>
            <a:pPr algn="l">
              <a:lnSpc>
                <a:spcPct val="150000"/>
              </a:lnSpc>
            </a:pPr>
            <a:r>
              <a:rPr lang="en-US" b="0" i="0" dirty="0">
                <a:solidFill>
                  <a:srgbClr val="505050"/>
                </a:solidFill>
                <a:effectLst/>
                <a:latin typeface="Roboto" panose="02000000000000000000" pitchFamily="2" charset="0"/>
              </a:rPr>
              <a:t>• Steve Byers, </a:t>
            </a:r>
            <a:r>
              <a:rPr lang="en-US" b="0" i="0" dirty="0" err="1">
                <a:solidFill>
                  <a:srgbClr val="505050"/>
                </a:solidFill>
                <a:effectLst/>
                <a:latin typeface="Roboto" panose="02000000000000000000" pitchFamily="2" charset="0"/>
              </a:rPr>
              <a:t>EnergyLogic</a:t>
            </a:r>
            <a:endParaRPr lang="en-US" b="0" i="0" dirty="0">
              <a:solidFill>
                <a:srgbClr val="505050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ct val="150000"/>
              </a:lnSpc>
            </a:pPr>
            <a:r>
              <a:rPr lang="en-US" b="0" i="0" dirty="0">
                <a:solidFill>
                  <a:srgbClr val="505050"/>
                </a:solidFill>
                <a:effectLst/>
                <a:latin typeface="Roboto" panose="02000000000000000000" pitchFamily="2" charset="0"/>
              </a:rPr>
              <a:t>• Philip Fairey, FSEC</a:t>
            </a:r>
          </a:p>
          <a:p>
            <a:pPr>
              <a:lnSpc>
                <a:spcPct val="150000"/>
              </a:lnSpc>
            </a:pPr>
            <a:r>
              <a:rPr lang="en-US" b="0" i="0" dirty="0">
                <a:solidFill>
                  <a:srgbClr val="505050"/>
                </a:solidFill>
                <a:effectLst/>
                <a:latin typeface="Roboto" panose="02000000000000000000" pitchFamily="2" charset="0"/>
              </a:rPr>
              <a:t>• Asa Foss, U.S. Environmental Protection Agency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58FBDC-94DF-0915-9822-78C68EBE1961}"/>
              </a:ext>
            </a:extLst>
          </p:cNvPr>
          <p:cNvSpPr txBox="1"/>
          <p:nvPr/>
        </p:nvSpPr>
        <p:spPr>
          <a:xfrm>
            <a:off x="5955254" y="4348758"/>
            <a:ext cx="612435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b="0" i="0" dirty="0">
                <a:solidFill>
                  <a:srgbClr val="505050"/>
                </a:solidFill>
                <a:effectLst/>
                <a:latin typeface="Roboto" panose="02000000000000000000" pitchFamily="2" charset="0"/>
              </a:rPr>
              <a:t>• Leo Jansen, Energy Efficient Homes Midwest</a:t>
            </a:r>
          </a:p>
          <a:p>
            <a:pPr algn="l">
              <a:lnSpc>
                <a:spcPct val="150000"/>
              </a:lnSpc>
            </a:pPr>
            <a:r>
              <a:rPr lang="en-US" b="0" i="0" dirty="0">
                <a:solidFill>
                  <a:srgbClr val="505050"/>
                </a:solidFill>
                <a:effectLst/>
                <a:latin typeface="Roboto" panose="02000000000000000000" pitchFamily="2" charset="0"/>
              </a:rPr>
              <a:t>• Brendan O’Brien, American Gas Association</a:t>
            </a:r>
          </a:p>
          <a:p>
            <a:pPr algn="l">
              <a:lnSpc>
                <a:spcPct val="150000"/>
              </a:lnSpc>
            </a:pPr>
            <a:r>
              <a:rPr lang="en-US" b="0" i="0" dirty="0">
                <a:solidFill>
                  <a:srgbClr val="505050"/>
                </a:solidFill>
                <a:effectLst/>
                <a:latin typeface="Roboto" panose="02000000000000000000" pitchFamily="2" charset="0"/>
              </a:rPr>
              <a:t>• Roland Risser, Former Deputy Assistant Secretary for Renewable Power, U.S. Department of Energy</a:t>
            </a:r>
          </a:p>
          <a:p>
            <a:pPr algn="l">
              <a:lnSpc>
                <a:spcPct val="150000"/>
              </a:lnSpc>
            </a:pPr>
            <a:r>
              <a:rPr lang="en-US" b="0" i="0" dirty="0">
                <a:solidFill>
                  <a:srgbClr val="505050"/>
                </a:solidFill>
                <a:effectLst/>
                <a:latin typeface="Roboto" panose="02000000000000000000" pitchFamily="2" charset="0"/>
              </a:rPr>
              <a:t>• Craig Sinnamon, Power </a:t>
            </a:r>
            <a:r>
              <a:rPr lang="en-US" b="0" i="0" dirty="0" err="1">
                <a:solidFill>
                  <a:srgbClr val="505050"/>
                </a:solidFill>
                <a:effectLst/>
                <a:latin typeface="Roboto" panose="02000000000000000000" pitchFamily="2" charset="0"/>
              </a:rPr>
              <a:t>TakeOff</a:t>
            </a:r>
            <a:endParaRPr lang="en-US" b="0" i="0" dirty="0">
              <a:solidFill>
                <a:srgbClr val="505050"/>
              </a:solidFill>
              <a:effectLst/>
              <a:latin typeface="Roboto" panose="02000000000000000000" pitchFamily="2" charset="0"/>
            </a:endParaRPr>
          </a:p>
        </p:txBody>
      </p:sp>
      <p:cxnSp>
        <p:nvCxnSpPr>
          <p:cNvPr id="2048" name="Straight Connector 2047">
            <a:extLst>
              <a:ext uri="{FF2B5EF4-FFF2-40B4-BE49-F238E27FC236}">
                <a16:creationId xmlns:a16="http://schemas.microsoft.com/office/drawing/2014/main" id="{0EBE3ED0-D0A9-C7FF-1208-60AC9C626AD4}"/>
              </a:ext>
            </a:extLst>
          </p:cNvPr>
          <p:cNvCxnSpPr>
            <a:cxnSpLocks/>
          </p:cNvCxnSpPr>
          <p:nvPr/>
        </p:nvCxnSpPr>
        <p:spPr>
          <a:xfrm>
            <a:off x="5785134" y="4348758"/>
            <a:ext cx="0" cy="2337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2" name="Rectangle 5">
            <a:extLst>
              <a:ext uri="{FF2B5EF4-FFF2-40B4-BE49-F238E27FC236}">
                <a16:creationId xmlns:a16="http://schemas.microsoft.com/office/drawing/2014/main" id="{00601CFA-A912-6C4A-D812-F9700A54F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58741"/>
            <a:ext cx="65" cy="91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19025" rIns="0" bIns="11902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17FA4278-27AD-18F7-EC5A-23AD8569524A}"/>
              </a:ext>
            </a:extLst>
          </p:cNvPr>
          <p:cNvSpPr txBox="1"/>
          <p:nvPr/>
        </p:nvSpPr>
        <p:spPr>
          <a:xfrm>
            <a:off x="7843520" y="2883297"/>
            <a:ext cx="43484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__fkGroteskNeue_598ab8"/>
              </a:rPr>
              <a:t>In loving memory of David Goldstein, whose leadership and dedication inspired us all.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latin typeface="__fkGroteskNeue_598ab8"/>
            </a:endParaRPr>
          </a:p>
        </p:txBody>
      </p: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D0108339-824A-E100-3B0A-EFA6F09638BD}"/>
              </a:ext>
            </a:extLst>
          </p:cNvPr>
          <p:cNvCxnSpPr>
            <a:cxnSpLocks/>
          </p:cNvCxnSpPr>
          <p:nvPr/>
        </p:nvCxnSpPr>
        <p:spPr>
          <a:xfrm flipV="1">
            <a:off x="168442" y="4026876"/>
            <a:ext cx="11783355" cy="7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863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71FFE0-A5F9-671D-1CE2-E1171AF67A69}"/>
              </a:ext>
            </a:extLst>
          </p:cNvPr>
          <p:cNvSpPr txBox="1"/>
          <p:nvPr/>
        </p:nvSpPr>
        <p:spPr>
          <a:xfrm>
            <a:off x="619992" y="2111335"/>
            <a:ext cx="5271378" cy="255454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i="1" dirty="0">
                <a:solidFill>
                  <a:srgbClr val="0026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“On a cool, sunny afternoon in May, average emissions were 284 </a:t>
            </a:r>
            <a:r>
              <a:rPr lang="en-US" sz="3200" i="1" dirty="0" err="1">
                <a:solidFill>
                  <a:srgbClr val="0026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lbs</a:t>
            </a:r>
            <a:r>
              <a:rPr lang="en-US" sz="3200" i="1" dirty="0">
                <a:solidFill>
                  <a:srgbClr val="0026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/MWh, and marginal emissions were 1,012 </a:t>
            </a:r>
            <a:r>
              <a:rPr lang="en-US" sz="3200" i="1" dirty="0" err="1">
                <a:solidFill>
                  <a:srgbClr val="0026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lbs</a:t>
            </a:r>
            <a:r>
              <a:rPr lang="en-US" sz="3200" i="1" dirty="0">
                <a:solidFill>
                  <a:srgbClr val="0026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MWh”</a:t>
            </a:r>
            <a:endParaRPr lang="en-US" sz="3200" i="1" dirty="0">
              <a:solidFill>
                <a:srgbClr val="00266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326033-DF1A-6B3A-DC09-956B73B8F76B}"/>
              </a:ext>
            </a:extLst>
          </p:cNvPr>
          <p:cNvSpPr txBox="1"/>
          <p:nvPr/>
        </p:nvSpPr>
        <p:spPr>
          <a:xfrm>
            <a:off x="841531" y="5047981"/>
            <a:ext cx="3657599" cy="276999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/>
            <a:r>
              <a:rPr lang="en-US" sz="1200" b="1" i="0" u="none" strike="noStrike" dirty="0">
                <a:effectLst/>
                <a:latin typeface="Open Sans" panose="020B0606030504020204" pitchFamily="34" charset="0"/>
                <a:hlinkClick r:id="rId3"/>
              </a:rPr>
              <a:t>Sherry </a:t>
            </a:r>
            <a:r>
              <a:rPr lang="en-US" sz="1200" b="1" i="0" u="none" strike="noStrike" dirty="0" err="1">
                <a:effectLst/>
                <a:latin typeface="Open Sans" panose="020B0606030504020204" pitchFamily="34" charset="0"/>
                <a:hlinkClick r:id="rId3"/>
              </a:rPr>
              <a:t>Listgarten</a:t>
            </a:r>
            <a:r>
              <a:rPr lang="en-US" sz="1200" b="1" i="0" u="none" strike="noStrike" dirty="0">
                <a:effectLst/>
                <a:latin typeface="Open Sans" panose="020B0606030504020204" pitchFamily="34" charset="0"/>
              </a:rPr>
              <a:t>, Palo Alto Online</a:t>
            </a:r>
            <a:endParaRPr lang="en-US" sz="1200" spc="600" dirty="0">
              <a:solidFill>
                <a:schemeClr val="tx2">
                  <a:lumMod val="50000"/>
                  <a:lumOff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5" name="Freeform 33">
            <a:extLst>
              <a:ext uri="{FF2B5EF4-FFF2-40B4-BE49-F238E27FC236}">
                <a16:creationId xmlns:a16="http://schemas.microsoft.com/office/drawing/2014/main" id="{C705F441-3795-CACA-2B36-61D0D4C10D5A}"/>
              </a:ext>
            </a:extLst>
          </p:cNvPr>
          <p:cNvSpPr>
            <a:spLocks/>
          </p:cNvSpPr>
          <p:nvPr/>
        </p:nvSpPr>
        <p:spPr bwMode="auto">
          <a:xfrm>
            <a:off x="10265774" y="50942"/>
            <a:ext cx="1926226" cy="1671518"/>
          </a:xfrm>
          <a:custGeom>
            <a:avLst/>
            <a:gdLst>
              <a:gd name="T0" fmla="*/ 0 w 605"/>
              <a:gd name="T1" fmla="*/ 525 h 525"/>
              <a:gd name="T2" fmla="*/ 605 w 605"/>
              <a:gd name="T3" fmla="*/ 525 h 525"/>
              <a:gd name="T4" fmla="*/ 302 w 605"/>
              <a:gd name="T5" fmla="*/ 0 h 525"/>
              <a:gd name="T6" fmla="*/ 0 w 605"/>
              <a:gd name="T7" fmla="*/ 525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5" h="525">
                <a:moveTo>
                  <a:pt x="0" y="525"/>
                </a:moveTo>
                <a:lnTo>
                  <a:pt x="605" y="525"/>
                </a:lnTo>
                <a:lnTo>
                  <a:pt x="302" y="0"/>
                </a:lnTo>
                <a:lnTo>
                  <a:pt x="0" y="52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9B00FB77-20CA-6DBC-4A10-FF73FFCC5E90}"/>
              </a:ext>
            </a:extLst>
          </p:cNvPr>
          <p:cNvSpPr>
            <a:spLocks/>
          </p:cNvSpPr>
          <p:nvPr/>
        </p:nvSpPr>
        <p:spPr bwMode="auto">
          <a:xfrm>
            <a:off x="10265774" y="1757482"/>
            <a:ext cx="1926226" cy="1671518"/>
          </a:xfrm>
          <a:custGeom>
            <a:avLst/>
            <a:gdLst>
              <a:gd name="T0" fmla="*/ 0 w 605"/>
              <a:gd name="T1" fmla="*/ 0 h 525"/>
              <a:gd name="T2" fmla="*/ 302 w 605"/>
              <a:gd name="T3" fmla="*/ 525 h 525"/>
              <a:gd name="T4" fmla="*/ 605 w 605"/>
              <a:gd name="T5" fmla="*/ 0 h 525"/>
              <a:gd name="T6" fmla="*/ 0 w 605"/>
              <a:gd name="T7" fmla="*/ 0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5" h="525">
                <a:moveTo>
                  <a:pt x="0" y="0"/>
                </a:moveTo>
                <a:lnTo>
                  <a:pt x="302" y="525"/>
                </a:lnTo>
                <a:lnTo>
                  <a:pt x="60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49">
            <a:extLst>
              <a:ext uri="{FF2B5EF4-FFF2-40B4-BE49-F238E27FC236}">
                <a16:creationId xmlns:a16="http://schemas.microsoft.com/office/drawing/2014/main" id="{783D1570-3E73-585B-19F2-60C2D0DC1138}"/>
              </a:ext>
            </a:extLst>
          </p:cNvPr>
          <p:cNvSpPr>
            <a:spLocks/>
          </p:cNvSpPr>
          <p:nvPr/>
        </p:nvSpPr>
        <p:spPr bwMode="auto">
          <a:xfrm>
            <a:off x="9009005" y="5170562"/>
            <a:ext cx="1929409" cy="1668334"/>
          </a:xfrm>
          <a:custGeom>
            <a:avLst/>
            <a:gdLst>
              <a:gd name="T0" fmla="*/ 0 w 606"/>
              <a:gd name="T1" fmla="*/ 0 h 524"/>
              <a:gd name="T2" fmla="*/ 303 w 606"/>
              <a:gd name="T3" fmla="*/ 524 h 524"/>
              <a:gd name="T4" fmla="*/ 606 w 606"/>
              <a:gd name="T5" fmla="*/ 0 h 524"/>
              <a:gd name="T6" fmla="*/ 0 w 606"/>
              <a:gd name="T7" fmla="*/ 0 h 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6" h="524">
                <a:moveTo>
                  <a:pt x="0" y="0"/>
                </a:moveTo>
                <a:lnTo>
                  <a:pt x="303" y="524"/>
                </a:lnTo>
                <a:lnTo>
                  <a:pt x="60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51">
            <a:extLst>
              <a:ext uri="{FF2B5EF4-FFF2-40B4-BE49-F238E27FC236}">
                <a16:creationId xmlns:a16="http://schemas.microsoft.com/office/drawing/2014/main" id="{B40BD6DA-014E-FFA7-9CD4-335E623533EC}"/>
              </a:ext>
            </a:extLst>
          </p:cNvPr>
          <p:cNvSpPr>
            <a:spLocks/>
          </p:cNvSpPr>
          <p:nvPr/>
        </p:nvSpPr>
        <p:spPr bwMode="auto">
          <a:xfrm>
            <a:off x="10261125" y="3329076"/>
            <a:ext cx="1926226" cy="1671518"/>
          </a:xfrm>
          <a:custGeom>
            <a:avLst/>
            <a:gdLst>
              <a:gd name="T0" fmla="*/ 0 w 605"/>
              <a:gd name="T1" fmla="*/ 525 h 525"/>
              <a:gd name="T2" fmla="*/ 605 w 605"/>
              <a:gd name="T3" fmla="*/ 525 h 525"/>
              <a:gd name="T4" fmla="*/ 302 w 605"/>
              <a:gd name="T5" fmla="*/ 0 h 525"/>
              <a:gd name="T6" fmla="*/ 0 w 605"/>
              <a:gd name="T7" fmla="*/ 525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5" h="525">
                <a:moveTo>
                  <a:pt x="0" y="525"/>
                </a:moveTo>
                <a:lnTo>
                  <a:pt x="605" y="525"/>
                </a:lnTo>
                <a:lnTo>
                  <a:pt x="302" y="0"/>
                </a:lnTo>
                <a:lnTo>
                  <a:pt x="0" y="525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>
            <a:extLst>
              <a:ext uri="{FF2B5EF4-FFF2-40B4-BE49-F238E27FC236}">
                <a16:creationId xmlns:a16="http://schemas.microsoft.com/office/drawing/2014/main" id="{402FE571-3096-6C03-2214-AB2788E78105}"/>
              </a:ext>
            </a:extLst>
          </p:cNvPr>
          <p:cNvSpPr>
            <a:spLocks/>
          </p:cNvSpPr>
          <p:nvPr/>
        </p:nvSpPr>
        <p:spPr bwMode="auto">
          <a:xfrm>
            <a:off x="6025973" y="5186481"/>
            <a:ext cx="1926226" cy="1671518"/>
          </a:xfrm>
          <a:custGeom>
            <a:avLst/>
            <a:gdLst>
              <a:gd name="T0" fmla="*/ 0 w 605"/>
              <a:gd name="T1" fmla="*/ 525 h 525"/>
              <a:gd name="T2" fmla="*/ 605 w 605"/>
              <a:gd name="T3" fmla="*/ 525 h 525"/>
              <a:gd name="T4" fmla="*/ 302 w 605"/>
              <a:gd name="T5" fmla="*/ 0 h 525"/>
              <a:gd name="T6" fmla="*/ 0 w 605"/>
              <a:gd name="T7" fmla="*/ 525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5" h="525">
                <a:moveTo>
                  <a:pt x="0" y="525"/>
                </a:moveTo>
                <a:lnTo>
                  <a:pt x="605" y="525"/>
                </a:lnTo>
                <a:lnTo>
                  <a:pt x="302" y="0"/>
                </a:lnTo>
                <a:lnTo>
                  <a:pt x="0" y="52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2FDDDB-12AF-86D9-1483-C251EDFCD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BF9A4D-F38F-AC4D-81DF-6D4F729726E3}"/>
              </a:ext>
            </a:extLst>
          </p:cNvPr>
          <p:cNvSpPr txBox="1"/>
          <p:nvPr/>
        </p:nvSpPr>
        <p:spPr>
          <a:xfrm>
            <a:off x="372825" y="1183440"/>
            <a:ext cx="1219200" cy="927895"/>
          </a:xfrm>
          <a:custGeom>
            <a:avLst/>
            <a:gdLst/>
            <a:ahLst/>
            <a:cxnLst/>
            <a:rect l="l" t="t" r="r" b="b"/>
            <a:pathLst>
              <a:path w="545999" h="415542">
                <a:moveTo>
                  <a:pt x="400090" y="0"/>
                </a:moveTo>
                <a:lnTo>
                  <a:pt x="532633" y="0"/>
                </a:lnTo>
                <a:lnTo>
                  <a:pt x="480284" y="181512"/>
                </a:lnTo>
                <a:cubicBezTo>
                  <a:pt x="500565" y="191078"/>
                  <a:pt x="516529" y="205101"/>
                  <a:pt x="528178" y="223582"/>
                </a:cubicBezTo>
                <a:cubicBezTo>
                  <a:pt x="539827" y="242063"/>
                  <a:pt x="545767" y="264444"/>
                  <a:pt x="545999" y="290726"/>
                </a:cubicBezTo>
                <a:cubicBezTo>
                  <a:pt x="545234" y="329081"/>
                  <a:pt x="533121" y="359356"/>
                  <a:pt x="509661" y="381552"/>
                </a:cubicBezTo>
                <a:cubicBezTo>
                  <a:pt x="486201" y="403747"/>
                  <a:pt x="455989" y="415077"/>
                  <a:pt x="419024" y="415542"/>
                </a:cubicBezTo>
                <a:cubicBezTo>
                  <a:pt x="381572" y="415077"/>
                  <a:pt x="351221" y="403747"/>
                  <a:pt x="327970" y="381552"/>
                </a:cubicBezTo>
                <a:cubicBezTo>
                  <a:pt x="304719" y="359356"/>
                  <a:pt x="292746" y="329081"/>
                  <a:pt x="292050" y="290726"/>
                </a:cubicBezTo>
                <a:cubicBezTo>
                  <a:pt x="291562" y="276238"/>
                  <a:pt x="293651" y="260080"/>
                  <a:pt x="298315" y="242250"/>
                </a:cubicBezTo>
                <a:cubicBezTo>
                  <a:pt x="302979" y="224421"/>
                  <a:pt x="313143" y="198236"/>
                  <a:pt x="328806" y="163695"/>
                </a:cubicBezTo>
                <a:close/>
                <a:moveTo>
                  <a:pt x="108110" y="0"/>
                </a:moveTo>
                <a:lnTo>
                  <a:pt x="240654" y="0"/>
                </a:lnTo>
                <a:lnTo>
                  <a:pt x="188305" y="181512"/>
                </a:lnTo>
                <a:cubicBezTo>
                  <a:pt x="208585" y="191078"/>
                  <a:pt x="224550" y="205101"/>
                  <a:pt x="236199" y="223582"/>
                </a:cubicBezTo>
                <a:cubicBezTo>
                  <a:pt x="247848" y="242063"/>
                  <a:pt x="253788" y="264444"/>
                  <a:pt x="254020" y="290726"/>
                </a:cubicBezTo>
                <a:cubicBezTo>
                  <a:pt x="253254" y="329081"/>
                  <a:pt x="241141" y="359356"/>
                  <a:pt x="217682" y="381552"/>
                </a:cubicBezTo>
                <a:cubicBezTo>
                  <a:pt x="194222" y="403747"/>
                  <a:pt x="164010" y="415077"/>
                  <a:pt x="127045" y="415542"/>
                </a:cubicBezTo>
                <a:cubicBezTo>
                  <a:pt x="89593" y="415077"/>
                  <a:pt x="59242" y="403747"/>
                  <a:pt x="35991" y="381552"/>
                </a:cubicBezTo>
                <a:cubicBezTo>
                  <a:pt x="12740" y="359356"/>
                  <a:pt x="767" y="329081"/>
                  <a:pt x="70" y="290726"/>
                </a:cubicBezTo>
                <a:cubicBezTo>
                  <a:pt x="-417" y="276238"/>
                  <a:pt x="1671" y="260080"/>
                  <a:pt x="6336" y="242250"/>
                </a:cubicBezTo>
                <a:cubicBezTo>
                  <a:pt x="11000" y="224421"/>
                  <a:pt x="21163" y="198236"/>
                  <a:pt x="36826" y="163695"/>
                </a:cubicBezTo>
                <a:close/>
              </a:path>
            </a:pathLst>
          </a:custGeom>
          <a:solidFill>
            <a:schemeClr val="bg1">
              <a:lumMod val="50000"/>
              <a:alpha val="1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8800">
              <a:latin typeface="Montserrat ExtraBold" panose="00000900000000000000" pitchFamily="5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AADC09-124E-41F5-7CDB-DC39EB980299}"/>
              </a:ext>
            </a:extLst>
          </p:cNvPr>
          <p:cNvGrpSpPr/>
          <p:nvPr/>
        </p:nvGrpSpPr>
        <p:grpSpPr>
          <a:xfrm>
            <a:off x="6025973" y="460288"/>
            <a:ext cx="2743200" cy="589905"/>
            <a:chOff x="-1612648" y="2241172"/>
            <a:chExt cx="2743200" cy="58990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27B0DAB-E3E5-B25E-2BFC-186C03500C5B}"/>
                </a:ext>
              </a:extLst>
            </p:cNvPr>
            <p:cNvGrpSpPr/>
            <p:nvPr/>
          </p:nvGrpSpPr>
          <p:grpSpPr>
            <a:xfrm>
              <a:off x="-1612648" y="2241172"/>
              <a:ext cx="350874" cy="350874"/>
              <a:chOff x="762000" y="5976966"/>
              <a:chExt cx="385226" cy="385226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6D538643-8082-0048-75C2-705C995F5B4F}"/>
                  </a:ext>
                </a:extLst>
              </p:cNvPr>
              <p:cNvSpPr/>
              <p:nvPr/>
            </p:nvSpPr>
            <p:spPr>
              <a:xfrm>
                <a:off x="762000" y="5976966"/>
                <a:ext cx="385226" cy="3852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0" rtlCol="0" anchor="ctr"/>
              <a:lstStyle/>
              <a:p>
                <a:pPr algn="ctr"/>
                <a:endParaRPr lang="en-US" sz="16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2" name="Shape 2382">
                <a:extLst>
                  <a:ext uri="{FF2B5EF4-FFF2-40B4-BE49-F238E27FC236}">
                    <a16:creationId xmlns:a16="http://schemas.microsoft.com/office/drawing/2014/main" id="{43524874-33CB-6F73-521F-F2A3CBC8215F}"/>
                  </a:ext>
                </a:extLst>
              </p:cNvPr>
              <p:cNvSpPr/>
              <p:nvPr/>
            </p:nvSpPr>
            <p:spPr>
              <a:xfrm>
                <a:off x="875685" y="6127631"/>
                <a:ext cx="157856" cy="107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20"/>
                    </a:moveTo>
                    <a:cubicBezTo>
                      <a:pt x="21600" y="323"/>
                      <a:pt x="21380" y="0"/>
                      <a:pt x="21109" y="0"/>
                    </a:cubicBezTo>
                    <a:cubicBezTo>
                      <a:pt x="20969" y="0"/>
                      <a:pt x="20845" y="88"/>
                      <a:pt x="20756" y="226"/>
                    </a:cubicBezTo>
                    <a:lnTo>
                      <a:pt x="20754" y="223"/>
                    </a:lnTo>
                    <a:lnTo>
                      <a:pt x="7848" y="19853"/>
                    </a:lnTo>
                    <a:lnTo>
                      <a:pt x="838" y="9571"/>
                    </a:lnTo>
                    <a:cubicBezTo>
                      <a:pt x="749" y="9441"/>
                      <a:pt x="626" y="9360"/>
                      <a:pt x="491" y="9360"/>
                    </a:cubicBezTo>
                    <a:cubicBezTo>
                      <a:pt x="220" y="9360"/>
                      <a:pt x="0" y="9683"/>
                      <a:pt x="0" y="10080"/>
                    </a:cubicBezTo>
                    <a:cubicBezTo>
                      <a:pt x="0" y="10279"/>
                      <a:pt x="55" y="10459"/>
                      <a:pt x="144" y="10589"/>
                    </a:cubicBezTo>
                    <a:lnTo>
                      <a:pt x="7507" y="21390"/>
                    </a:lnTo>
                    <a:cubicBezTo>
                      <a:pt x="7596" y="21520"/>
                      <a:pt x="7719" y="21600"/>
                      <a:pt x="7855" y="21600"/>
                    </a:cubicBezTo>
                    <a:cubicBezTo>
                      <a:pt x="7995" y="21600"/>
                      <a:pt x="8119" y="21513"/>
                      <a:pt x="8208" y="21376"/>
                    </a:cubicBezTo>
                    <a:lnTo>
                      <a:pt x="8210" y="21377"/>
                    </a:lnTo>
                    <a:lnTo>
                      <a:pt x="21465" y="1217"/>
                    </a:lnTo>
                    <a:lnTo>
                      <a:pt x="21462" y="1215"/>
                    </a:lnTo>
                    <a:cubicBezTo>
                      <a:pt x="21547" y="1087"/>
                      <a:pt x="21600" y="913"/>
                      <a:pt x="21600" y="72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0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6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Gill San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DAA21DE-384E-769F-30DB-ED4A08FCEB95}"/>
                </a:ext>
              </a:extLst>
            </p:cNvPr>
            <p:cNvGrpSpPr/>
            <p:nvPr/>
          </p:nvGrpSpPr>
          <p:grpSpPr>
            <a:xfrm>
              <a:off x="-1003048" y="2241172"/>
              <a:ext cx="2133600" cy="589905"/>
              <a:chOff x="9183797" y="1035066"/>
              <a:chExt cx="2243689" cy="589905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0F9B827-8F13-3FAE-7D11-6740D351C575}"/>
                  </a:ext>
                </a:extLst>
              </p:cNvPr>
              <p:cNvSpPr txBox="1"/>
              <p:nvPr/>
            </p:nvSpPr>
            <p:spPr>
              <a:xfrm>
                <a:off x="9183797" y="1327454"/>
                <a:ext cx="2243689" cy="297517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en-US" sz="10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64DD61-E101-51A5-ED92-1B4BF43A7328}"/>
                  </a:ext>
                </a:extLst>
              </p:cNvPr>
              <p:cNvSpPr txBox="1"/>
              <p:nvPr/>
            </p:nvSpPr>
            <p:spPr>
              <a:xfrm>
                <a:off x="9183797" y="1035066"/>
                <a:ext cx="2243689" cy="33855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sz="1600" dirty="0">
                    <a:solidFill>
                      <a:schemeClr val="tx1">
                        <a:lumMod val="50000"/>
                      </a:schemeClr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Average Emissions</a:t>
                </a:r>
                <a:endParaRPr lang="en-US" sz="2400" spc="300" dirty="0">
                  <a:solidFill>
                    <a:schemeClr val="tx2"/>
                  </a:solidFill>
                  <a:latin typeface="+mj-lt"/>
                  <a:ea typeface="Montserrat" charset="0"/>
                  <a:cs typeface="Montserrat" charset="0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760528-E849-D7E2-5308-5EA11A8F0E05}"/>
              </a:ext>
            </a:extLst>
          </p:cNvPr>
          <p:cNvGrpSpPr/>
          <p:nvPr/>
        </p:nvGrpSpPr>
        <p:grpSpPr>
          <a:xfrm>
            <a:off x="6033462" y="3606753"/>
            <a:ext cx="2743200" cy="589905"/>
            <a:chOff x="-1612648" y="6067547"/>
            <a:chExt cx="2743200" cy="58990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91EB1AA-81FB-CE15-74E6-F6BE436B3DA4}"/>
                </a:ext>
              </a:extLst>
            </p:cNvPr>
            <p:cNvGrpSpPr/>
            <p:nvPr/>
          </p:nvGrpSpPr>
          <p:grpSpPr>
            <a:xfrm>
              <a:off x="-1612648" y="6067547"/>
              <a:ext cx="350874" cy="350874"/>
              <a:chOff x="762000" y="5976966"/>
              <a:chExt cx="385226" cy="385226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C0BE1E6-C41C-FBF2-160F-3BEABD3AED15}"/>
                  </a:ext>
                </a:extLst>
              </p:cNvPr>
              <p:cNvSpPr/>
              <p:nvPr/>
            </p:nvSpPr>
            <p:spPr>
              <a:xfrm>
                <a:off x="762000" y="5976966"/>
                <a:ext cx="385226" cy="38522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0" rtlCol="0" anchor="ctr"/>
              <a:lstStyle/>
              <a:p>
                <a:pPr algn="ctr"/>
                <a:endParaRPr lang="en-US" sz="16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28" name="Shape 2382">
                <a:extLst>
                  <a:ext uri="{FF2B5EF4-FFF2-40B4-BE49-F238E27FC236}">
                    <a16:creationId xmlns:a16="http://schemas.microsoft.com/office/drawing/2014/main" id="{474F9C84-BC87-A07B-44B2-C0DFA8939A2F}"/>
                  </a:ext>
                </a:extLst>
              </p:cNvPr>
              <p:cNvSpPr/>
              <p:nvPr/>
            </p:nvSpPr>
            <p:spPr>
              <a:xfrm>
                <a:off x="875685" y="6127631"/>
                <a:ext cx="157856" cy="107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20"/>
                    </a:moveTo>
                    <a:cubicBezTo>
                      <a:pt x="21600" y="323"/>
                      <a:pt x="21380" y="0"/>
                      <a:pt x="21109" y="0"/>
                    </a:cubicBezTo>
                    <a:cubicBezTo>
                      <a:pt x="20969" y="0"/>
                      <a:pt x="20845" y="88"/>
                      <a:pt x="20756" y="226"/>
                    </a:cubicBezTo>
                    <a:lnTo>
                      <a:pt x="20754" y="223"/>
                    </a:lnTo>
                    <a:lnTo>
                      <a:pt x="7848" y="19853"/>
                    </a:lnTo>
                    <a:lnTo>
                      <a:pt x="838" y="9571"/>
                    </a:lnTo>
                    <a:cubicBezTo>
                      <a:pt x="749" y="9441"/>
                      <a:pt x="626" y="9360"/>
                      <a:pt x="491" y="9360"/>
                    </a:cubicBezTo>
                    <a:cubicBezTo>
                      <a:pt x="220" y="9360"/>
                      <a:pt x="0" y="9683"/>
                      <a:pt x="0" y="10080"/>
                    </a:cubicBezTo>
                    <a:cubicBezTo>
                      <a:pt x="0" y="10279"/>
                      <a:pt x="55" y="10459"/>
                      <a:pt x="144" y="10589"/>
                    </a:cubicBezTo>
                    <a:lnTo>
                      <a:pt x="7507" y="21390"/>
                    </a:lnTo>
                    <a:cubicBezTo>
                      <a:pt x="7596" y="21520"/>
                      <a:pt x="7719" y="21600"/>
                      <a:pt x="7855" y="21600"/>
                    </a:cubicBezTo>
                    <a:cubicBezTo>
                      <a:pt x="7995" y="21600"/>
                      <a:pt x="8119" y="21513"/>
                      <a:pt x="8208" y="21376"/>
                    </a:cubicBezTo>
                    <a:lnTo>
                      <a:pt x="8210" y="21377"/>
                    </a:lnTo>
                    <a:lnTo>
                      <a:pt x="21465" y="1217"/>
                    </a:lnTo>
                    <a:lnTo>
                      <a:pt x="21462" y="1215"/>
                    </a:lnTo>
                    <a:cubicBezTo>
                      <a:pt x="21547" y="1087"/>
                      <a:pt x="21600" y="913"/>
                      <a:pt x="21600" y="72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0" bIns="19049" anchor="ctr"/>
              <a:lstStyle/>
              <a:p>
                <a:pPr marL="0" marR="0" lvl="0" indent="0" algn="ctr" defTabSz="2285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56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Arial"/>
                  <a:ea typeface="Arial"/>
                  <a:cs typeface="Arial"/>
                  <a:sym typeface="Gill San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4108DE9-6EC0-112F-A472-516283632714}"/>
                </a:ext>
              </a:extLst>
            </p:cNvPr>
            <p:cNvGrpSpPr/>
            <p:nvPr/>
          </p:nvGrpSpPr>
          <p:grpSpPr>
            <a:xfrm>
              <a:off x="-1003048" y="6067547"/>
              <a:ext cx="2133600" cy="589905"/>
              <a:chOff x="9183797" y="1035066"/>
              <a:chExt cx="2243689" cy="589905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7C78783-D70D-712F-ED81-3C2A0F3C502D}"/>
                  </a:ext>
                </a:extLst>
              </p:cNvPr>
              <p:cNvSpPr txBox="1"/>
              <p:nvPr/>
            </p:nvSpPr>
            <p:spPr>
              <a:xfrm>
                <a:off x="9183797" y="1327454"/>
                <a:ext cx="2243689" cy="297517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en-US" sz="10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C00AD2B-BAB1-B9A1-AB87-F77F6972D7DE}"/>
                  </a:ext>
                </a:extLst>
              </p:cNvPr>
              <p:cNvSpPr txBox="1"/>
              <p:nvPr/>
            </p:nvSpPr>
            <p:spPr>
              <a:xfrm>
                <a:off x="9183797" y="1035066"/>
                <a:ext cx="2243689" cy="33855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sz="1600" dirty="0">
                    <a:solidFill>
                      <a:schemeClr val="tx1">
                        <a:lumMod val="50000"/>
                      </a:schemeClr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Marginal Emissions</a:t>
                </a:r>
                <a:endParaRPr lang="en-US" sz="2400" spc="300" dirty="0">
                  <a:solidFill>
                    <a:schemeClr val="tx2"/>
                  </a:solidFill>
                  <a:latin typeface="+mj-lt"/>
                  <a:ea typeface="Montserrat" charset="0"/>
                  <a:cs typeface="Montserrat" charset="0"/>
                </a:endParaRPr>
              </a:p>
            </p:txBody>
          </p:sp>
        </p:grp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099E8C16-58C8-01D6-86C1-6C3E78228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728" y="906987"/>
            <a:ext cx="4522686" cy="234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631AD0B-240F-0BC1-6E0C-872EDCAAE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731" y="4023136"/>
            <a:ext cx="4581176" cy="237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27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17" grpId="0" animBg="1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ircle: Hollow 50">
            <a:extLst>
              <a:ext uri="{FF2B5EF4-FFF2-40B4-BE49-F238E27FC236}">
                <a16:creationId xmlns:a16="http://schemas.microsoft.com/office/drawing/2014/main" id="{149B2C63-671B-4878-A9E0-385E69E88672}"/>
              </a:ext>
            </a:extLst>
          </p:cNvPr>
          <p:cNvSpPr/>
          <p:nvPr/>
        </p:nvSpPr>
        <p:spPr>
          <a:xfrm>
            <a:off x="9152377" y="1286727"/>
            <a:ext cx="5486400" cy="5486400"/>
          </a:xfrm>
          <a:prstGeom prst="donut">
            <a:avLst>
              <a:gd name="adj" fmla="val 3045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1" name="Picture Placeholder 20" descr="A yellow hard hat and ruler on a table&#10;&#10;Description automatically generated">
            <a:extLst>
              <a:ext uri="{FF2B5EF4-FFF2-40B4-BE49-F238E27FC236}">
                <a16:creationId xmlns:a16="http://schemas.microsoft.com/office/drawing/2014/main" id="{E66DCE4A-2175-3588-2CAE-2BA2604F2F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7" r="16657"/>
          <a:stretch>
            <a:fillRect/>
          </a:stretch>
        </p:blipFill>
        <p:spPr/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DFE867-66F6-8CC1-2F35-E8EEB2DBDBEB}"/>
              </a:ext>
            </a:extLst>
          </p:cNvPr>
          <p:cNvCxnSpPr>
            <a:cxnSpLocks/>
          </p:cNvCxnSpPr>
          <p:nvPr/>
        </p:nvCxnSpPr>
        <p:spPr>
          <a:xfrm flipH="1">
            <a:off x="0" y="4029927"/>
            <a:ext cx="194938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4F26A24-089F-B000-3CE3-E0E18931895C}"/>
              </a:ext>
            </a:extLst>
          </p:cNvPr>
          <p:cNvCxnSpPr>
            <a:cxnSpLocks/>
          </p:cNvCxnSpPr>
          <p:nvPr/>
        </p:nvCxnSpPr>
        <p:spPr>
          <a:xfrm>
            <a:off x="4742822" y="4029927"/>
            <a:ext cx="274320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C3294F-B14B-D725-5EBC-9352B4621596}"/>
              </a:ext>
            </a:extLst>
          </p:cNvPr>
          <p:cNvCxnSpPr>
            <a:cxnSpLocks/>
          </p:cNvCxnSpPr>
          <p:nvPr/>
        </p:nvCxnSpPr>
        <p:spPr>
          <a:xfrm>
            <a:off x="1949380" y="4029927"/>
            <a:ext cx="2793442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69619A5B-805D-2C60-CDF3-34E7D0AE06D0}"/>
              </a:ext>
            </a:extLst>
          </p:cNvPr>
          <p:cNvSpPr/>
          <p:nvPr/>
        </p:nvSpPr>
        <p:spPr>
          <a:xfrm>
            <a:off x="4567494" y="3853578"/>
            <a:ext cx="352698" cy="3526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C981ED-0FF6-078D-48E5-CFF0FE633CF7}"/>
              </a:ext>
            </a:extLst>
          </p:cNvPr>
          <p:cNvSpPr/>
          <p:nvPr/>
        </p:nvSpPr>
        <p:spPr>
          <a:xfrm>
            <a:off x="1817762" y="3853578"/>
            <a:ext cx="352698" cy="35269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53BE2B-9636-34FF-653B-8B4D042BCE69}"/>
              </a:ext>
            </a:extLst>
          </p:cNvPr>
          <p:cNvGrpSpPr/>
          <p:nvPr/>
        </p:nvGrpSpPr>
        <p:grpSpPr>
          <a:xfrm>
            <a:off x="9636364" y="3359697"/>
            <a:ext cx="1340460" cy="1340460"/>
            <a:chOff x="9636364" y="3359697"/>
            <a:chExt cx="1340460" cy="134046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B8FECB1-BD36-44FF-4F35-49C23A0F8EAF}"/>
                </a:ext>
              </a:extLst>
            </p:cNvPr>
            <p:cNvSpPr/>
            <p:nvPr/>
          </p:nvSpPr>
          <p:spPr>
            <a:xfrm flipH="1">
              <a:off x="9636364" y="3359697"/>
              <a:ext cx="1340460" cy="134046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6"/>
                </a:gs>
              </a:gsLst>
              <a:lin ang="0" scaled="1"/>
            </a:gra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Shape 2787">
              <a:extLst>
                <a:ext uri="{FF2B5EF4-FFF2-40B4-BE49-F238E27FC236}">
                  <a16:creationId xmlns:a16="http://schemas.microsoft.com/office/drawing/2014/main" id="{507C6D42-FB46-2AE8-FA79-EA0251B2487A}"/>
                </a:ext>
              </a:extLst>
            </p:cNvPr>
            <p:cNvSpPr/>
            <p:nvPr/>
          </p:nvSpPr>
          <p:spPr>
            <a:xfrm>
              <a:off x="10036793" y="3759948"/>
              <a:ext cx="539602" cy="539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extrusionOk="0">
                  <a:moveTo>
                    <a:pt x="11502" y="10309"/>
                  </a:moveTo>
                  <a:cubicBezTo>
                    <a:pt x="11767" y="10309"/>
                    <a:pt x="11981" y="10090"/>
                    <a:pt x="11981" y="9818"/>
                  </a:cubicBezTo>
                  <a:cubicBezTo>
                    <a:pt x="11981" y="9547"/>
                    <a:pt x="11767" y="9327"/>
                    <a:pt x="11502" y="9327"/>
                  </a:cubicBezTo>
                  <a:cubicBezTo>
                    <a:pt x="11237" y="9327"/>
                    <a:pt x="11022" y="9547"/>
                    <a:pt x="11022" y="9818"/>
                  </a:cubicBezTo>
                  <a:cubicBezTo>
                    <a:pt x="11022" y="10090"/>
                    <a:pt x="11237" y="10309"/>
                    <a:pt x="11502" y="10309"/>
                  </a:cubicBezTo>
                  <a:moveTo>
                    <a:pt x="15818" y="4909"/>
                  </a:moveTo>
                  <a:cubicBezTo>
                    <a:pt x="16083" y="4909"/>
                    <a:pt x="16297" y="5129"/>
                    <a:pt x="16297" y="5400"/>
                  </a:cubicBezTo>
                  <a:cubicBezTo>
                    <a:pt x="16297" y="5672"/>
                    <a:pt x="16083" y="5891"/>
                    <a:pt x="15818" y="5891"/>
                  </a:cubicBezTo>
                  <a:cubicBezTo>
                    <a:pt x="15553" y="5891"/>
                    <a:pt x="15338" y="5672"/>
                    <a:pt x="15338" y="5400"/>
                  </a:cubicBezTo>
                  <a:cubicBezTo>
                    <a:pt x="15338" y="5129"/>
                    <a:pt x="15553" y="4909"/>
                    <a:pt x="15818" y="4909"/>
                  </a:cubicBezTo>
                  <a:moveTo>
                    <a:pt x="15818" y="6873"/>
                  </a:moveTo>
                  <a:cubicBezTo>
                    <a:pt x="16612" y="6873"/>
                    <a:pt x="17256" y="6213"/>
                    <a:pt x="17256" y="5400"/>
                  </a:cubicBezTo>
                  <a:cubicBezTo>
                    <a:pt x="17256" y="4587"/>
                    <a:pt x="16612" y="3928"/>
                    <a:pt x="15818" y="3928"/>
                  </a:cubicBezTo>
                  <a:cubicBezTo>
                    <a:pt x="15023" y="3928"/>
                    <a:pt x="14379" y="4587"/>
                    <a:pt x="14379" y="5400"/>
                  </a:cubicBezTo>
                  <a:cubicBezTo>
                    <a:pt x="14379" y="6213"/>
                    <a:pt x="15023" y="6873"/>
                    <a:pt x="15818" y="6873"/>
                  </a:cubicBezTo>
                  <a:moveTo>
                    <a:pt x="12941" y="11782"/>
                  </a:moveTo>
                  <a:cubicBezTo>
                    <a:pt x="13206" y="11782"/>
                    <a:pt x="13420" y="11562"/>
                    <a:pt x="13420" y="11291"/>
                  </a:cubicBezTo>
                  <a:cubicBezTo>
                    <a:pt x="13420" y="11020"/>
                    <a:pt x="13206" y="10800"/>
                    <a:pt x="12941" y="10800"/>
                  </a:cubicBezTo>
                  <a:cubicBezTo>
                    <a:pt x="12675" y="10800"/>
                    <a:pt x="12461" y="11020"/>
                    <a:pt x="12461" y="11291"/>
                  </a:cubicBezTo>
                  <a:cubicBezTo>
                    <a:pt x="12461" y="11562"/>
                    <a:pt x="12675" y="11782"/>
                    <a:pt x="12941" y="11782"/>
                  </a:cubicBezTo>
                  <a:moveTo>
                    <a:pt x="10063" y="7855"/>
                  </a:moveTo>
                  <a:cubicBezTo>
                    <a:pt x="9798" y="7855"/>
                    <a:pt x="9584" y="8074"/>
                    <a:pt x="9584" y="8346"/>
                  </a:cubicBezTo>
                  <a:cubicBezTo>
                    <a:pt x="9584" y="8617"/>
                    <a:pt x="9798" y="8836"/>
                    <a:pt x="10063" y="8836"/>
                  </a:cubicBezTo>
                  <a:cubicBezTo>
                    <a:pt x="10328" y="8836"/>
                    <a:pt x="10543" y="8617"/>
                    <a:pt x="10543" y="8346"/>
                  </a:cubicBezTo>
                  <a:cubicBezTo>
                    <a:pt x="10543" y="8074"/>
                    <a:pt x="10328" y="7855"/>
                    <a:pt x="10063" y="7855"/>
                  </a:cubicBezTo>
                  <a:moveTo>
                    <a:pt x="1718" y="19842"/>
                  </a:moveTo>
                  <a:lnTo>
                    <a:pt x="3451" y="15392"/>
                  </a:lnTo>
                  <a:cubicBezTo>
                    <a:pt x="3684" y="15834"/>
                    <a:pt x="3973" y="16253"/>
                    <a:pt x="4312" y="16642"/>
                  </a:cubicBezTo>
                  <a:cubicBezTo>
                    <a:pt x="4824" y="17230"/>
                    <a:pt x="5418" y="17711"/>
                    <a:pt x="6061" y="18068"/>
                  </a:cubicBezTo>
                  <a:cubicBezTo>
                    <a:pt x="6061" y="18068"/>
                    <a:pt x="1718" y="19842"/>
                    <a:pt x="1718" y="19842"/>
                  </a:cubicBezTo>
                  <a:close/>
                  <a:moveTo>
                    <a:pt x="3717" y="12060"/>
                  </a:moveTo>
                  <a:lnTo>
                    <a:pt x="0" y="21600"/>
                  </a:lnTo>
                  <a:lnTo>
                    <a:pt x="9319" y="17795"/>
                  </a:lnTo>
                  <a:cubicBezTo>
                    <a:pt x="9153" y="17815"/>
                    <a:pt x="8987" y="17824"/>
                    <a:pt x="8822" y="17824"/>
                  </a:cubicBezTo>
                  <a:cubicBezTo>
                    <a:pt x="5971" y="17824"/>
                    <a:pt x="3389" y="15002"/>
                    <a:pt x="3717" y="12060"/>
                  </a:cubicBezTo>
                  <a:moveTo>
                    <a:pt x="16115" y="10657"/>
                  </a:moveTo>
                  <a:cubicBezTo>
                    <a:pt x="15925" y="10851"/>
                    <a:pt x="15627" y="11171"/>
                    <a:pt x="15280" y="11542"/>
                  </a:cubicBezTo>
                  <a:cubicBezTo>
                    <a:pt x="14662" y="12204"/>
                    <a:pt x="13712" y="13221"/>
                    <a:pt x="13147" y="13753"/>
                  </a:cubicBezTo>
                  <a:lnTo>
                    <a:pt x="7665" y="8141"/>
                  </a:lnTo>
                  <a:cubicBezTo>
                    <a:pt x="8185" y="7563"/>
                    <a:pt x="9179" y="6590"/>
                    <a:pt x="9825" y="5958"/>
                  </a:cubicBezTo>
                  <a:cubicBezTo>
                    <a:pt x="10188" y="5603"/>
                    <a:pt x="10500" y="5298"/>
                    <a:pt x="10690" y="5103"/>
                  </a:cubicBezTo>
                  <a:cubicBezTo>
                    <a:pt x="13284" y="2447"/>
                    <a:pt x="18271" y="993"/>
                    <a:pt x="20136" y="982"/>
                  </a:cubicBezTo>
                  <a:cubicBezTo>
                    <a:pt x="20132" y="2572"/>
                    <a:pt x="18824" y="7884"/>
                    <a:pt x="16115" y="10657"/>
                  </a:cubicBezTo>
                  <a:moveTo>
                    <a:pt x="12477" y="14563"/>
                  </a:moveTo>
                  <a:cubicBezTo>
                    <a:pt x="12127" y="15873"/>
                    <a:pt x="11665" y="17072"/>
                    <a:pt x="11154" y="18035"/>
                  </a:cubicBezTo>
                  <a:cubicBezTo>
                    <a:pt x="10943" y="17454"/>
                    <a:pt x="10642" y="16798"/>
                    <a:pt x="10214" y="16110"/>
                  </a:cubicBezTo>
                  <a:cubicBezTo>
                    <a:pt x="10035" y="15823"/>
                    <a:pt x="9728" y="15656"/>
                    <a:pt x="9405" y="15656"/>
                  </a:cubicBezTo>
                  <a:cubicBezTo>
                    <a:pt x="9329" y="15656"/>
                    <a:pt x="9252" y="15665"/>
                    <a:pt x="9176" y="15684"/>
                  </a:cubicBezTo>
                  <a:cubicBezTo>
                    <a:pt x="8990" y="15731"/>
                    <a:pt x="8799" y="15755"/>
                    <a:pt x="8610" y="15755"/>
                  </a:cubicBezTo>
                  <a:cubicBezTo>
                    <a:pt x="7905" y="15755"/>
                    <a:pt x="7217" y="15432"/>
                    <a:pt x="6621" y="14822"/>
                  </a:cubicBezTo>
                  <a:cubicBezTo>
                    <a:pt x="5861" y="14044"/>
                    <a:pt x="5561" y="13114"/>
                    <a:pt x="5779" y="12206"/>
                  </a:cubicBezTo>
                  <a:cubicBezTo>
                    <a:pt x="5877" y="11797"/>
                    <a:pt x="5709" y="11370"/>
                    <a:pt x="5363" y="11144"/>
                  </a:cubicBezTo>
                  <a:cubicBezTo>
                    <a:pt x="4690" y="10706"/>
                    <a:pt x="4050" y="10398"/>
                    <a:pt x="3482" y="10183"/>
                  </a:cubicBezTo>
                  <a:cubicBezTo>
                    <a:pt x="4423" y="9658"/>
                    <a:pt x="5594" y="9186"/>
                    <a:pt x="6874" y="8827"/>
                  </a:cubicBezTo>
                  <a:cubicBezTo>
                    <a:pt x="6900" y="8820"/>
                    <a:pt x="6921" y="8803"/>
                    <a:pt x="6946" y="8793"/>
                  </a:cubicBezTo>
                  <a:lnTo>
                    <a:pt x="12510" y="14490"/>
                  </a:lnTo>
                  <a:cubicBezTo>
                    <a:pt x="12501" y="14515"/>
                    <a:pt x="12484" y="14536"/>
                    <a:pt x="12477" y="14563"/>
                  </a:cubicBezTo>
                  <a:moveTo>
                    <a:pt x="20922" y="167"/>
                  </a:moveTo>
                  <a:cubicBezTo>
                    <a:pt x="20813" y="55"/>
                    <a:pt x="20545" y="0"/>
                    <a:pt x="20157" y="0"/>
                  </a:cubicBezTo>
                  <a:cubicBezTo>
                    <a:pt x="18131" y="0"/>
                    <a:pt x="12842" y="1511"/>
                    <a:pt x="10012" y="4409"/>
                  </a:cubicBezTo>
                  <a:cubicBezTo>
                    <a:pt x="9345" y="5092"/>
                    <a:pt x="7134" y="7175"/>
                    <a:pt x="6621" y="7880"/>
                  </a:cubicBezTo>
                  <a:cubicBezTo>
                    <a:pt x="4961" y="8346"/>
                    <a:pt x="2544" y="9277"/>
                    <a:pt x="1196" y="10657"/>
                  </a:cubicBezTo>
                  <a:cubicBezTo>
                    <a:pt x="1196" y="10657"/>
                    <a:pt x="2841" y="10663"/>
                    <a:pt x="4848" y="11972"/>
                  </a:cubicBezTo>
                  <a:cubicBezTo>
                    <a:pt x="4556" y="13190"/>
                    <a:pt x="4926" y="14475"/>
                    <a:pt x="5943" y="15516"/>
                  </a:cubicBezTo>
                  <a:cubicBezTo>
                    <a:pt x="6735" y="16327"/>
                    <a:pt x="7672" y="16737"/>
                    <a:pt x="8610" y="16737"/>
                  </a:cubicBezTo>
                  <a:cubicBezTo>
                    <a:pt x="8876" y="16737"/>
                    <a:pt x="9142" y="16704"/>
                    <a:pt x="9405" y="16637"/>
                  </a:cubicBezTo>
                  <a:cubicBezTo>
                    <a:pt x="10683" y="18692"/>
                    <a:pt x="10690" y="20376"/>
                    <a:pt x="10690" y="20376"/>
                  </a:cubicBezTo>
                  <a:cubicBezTo>
                    <a:pt x="12038" y="18996"/>
                    <a:pt x="12948" y="16521"/>
                    <a:pt x="13402" y="14822"/>
                  </a:cubicBezTo>
                  <a:cubicBezTo>
                    <a:pt x="14091" y="14297"/>
                    <a:pt x="16126" y="12034"/>
                    <a:pt x="16793" y="11351"/>
                  </a:cubicBezTo>
                  <a:cubicBezTo>
                    <a:pt x="20164" y="7900"/>
                    <a:pt x="21600" y="861"/>
                    <a:pt x="20922" y="167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F14B1CC-5264-CA6C-05AB-2477C72661CB}"/>
              </a:ext>
            </a:extLst>
          </p:cNvPr>
          <p:cNvGrpSpPr/>
          <p:nvPr/>
        </p:nvGrpSpPr>
        <p:grpSpPr>
          <a:xfrm>
            <a:off x="761998" y="4554041"/>
            <a:ext cx="2425639" cy="1494154"/>
            <a:chOff x="2889768" y="5244765"/>
            <a:chExt cx="4377613" cy="2988304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D2EFD31-16D3-84DB-3F9A-685F2EEAB350}"/>
                </a:ext>
              </a:extLst>
            </p:cNvPr>
            <p:cNvSpPr txBox="1"/>
            <p:nvPr/>
          </p:nvSpPr>
          <p:spPr>
            <a:xfrm>
              <a:off x="2889768" y="5914488"/>
              <a:ext cx="4377613" cy="231858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ARRA passed – Investment in smart meters begins.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6B56AA19-7FB7-CAFF-DFFA-7A0E622986DB}"/>
                </a:ext>
              </a:extLst>
            </p:cNvPr>
            <p:cNvSpPr txBox="1"/>
            <p:nvPr/>
          </p:nvSpPr>
          <p:spPr>
            <a:xfrm>
              <a:off x="2889768" y="5244765"/>
              <a:ext cx="4377613" cy="80021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13 Million Meters</a:t>
              </a:r>
              <a:endParaRPr lang="en-US" sz="32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CAB2AAE-C433-1C94-8308-224E44BCA0DE}"/>
              </a:ext>
            </a:extLst>
          </p:cNvPr>
          <p:cNvGrpSpPr/>
          <p:nvPr/>
        </p:nvGrpSpPr>
        <p:grpSpPr>
          <a:xfrm>
            <a:off x="3511730" y="4554041"/>
            <a:ext cx="2425639" cy="1494154"/>
            <a:chOff x="2889768" y="5244765"/>
            <a:chExt cx="4377613" cy="2988304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5217DBB4-A447-4C2B-7609-18CA14C144BF}"/>
                </a:ext>
              </a:extLst>
            </p:cNvPr>
            <p:cNvSpPr txBox="1"/>
            <p:nvPr/>
          </p:nvSpPr>
          <p:spPr>
            <a:xfrm>
              <a:off x="2889768" y="5914488"/>
              <a:ext cx="4377613" cy="231858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45% deployed. Utilities overcome data constraints. 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B4CB096F-FDFE-B99F-9905-46EA2E99AACF}"/>
                </a:ext>
              </a:extLst>
            </p:cNvPr>
            <p:cNvSpPr txBox="1"/>
            <p:nvPr/>
          </p:nvSpPr>
          <p:spPr>
            <a:xfrm>
              <a:off x="2889768" y="5244765"/>
              <a:ext cx="4377613" cy="80021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65 Million Meters</a:t>
              </a:r>
              <a:endParaRPr lang="en-US" sz="32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BB5727B-96AE-A0DD-694A-9181911EBD41}"/>
              </a:ext>
            </a:extLst>
          </p:cNvPr>
          <p:cNvGrpSpPr/>
          <p:nvPr/>
        </p:nvGrpSpPr>
        <p:grpSpPr>
          <a:xfrm>
            <a:off x="6248399" y="4554041"/>
            <a:ext cx="2425639" cy="1124822"/>
            <a:chOff x="2889768" y="5244765"/>
            <a:chExt cx="4377613" cy="2249640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E79CF6B-0042-12D0-904D-0F2A6C266E63}"/>
                </a:ext>
              </a:extLst>
            </p:cNvPr>
            <p:cNvSpPr txBox="1"/>
            <p:nvPr/>
          </p:nvSpPr>
          <p:spPr>
            <a:xfrm>
              <a:off x="2889768" y="5914488"/>
              <a:ext cx="4377613" cy="157991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Load balancing, grid management, and carbon. 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73FCED6-EF15-3B83-9C25-849936CE897A}"/>
                </a:ext>
              </a:extLst>
            </p:cNvPr>
            <p:cNvSpPr txBox="1"/>
            <p:nvPr/>
          </p:nvSpPr>
          <p:spPr>
            <a:xfrm>
              <a:off x="2889768" y="5244765"/>
              <a:ext cx="4377613" cy="80021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120 Million Meters</a:t>
              </a:r>
              <a:endParaRPr lang="en-US" sz="32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5E6DC96-2CEA-F936-F3AE-9846BCE3CE5B}"/>
              </a:ext>
            </a:extLst>
          </p:cNvPr>
          <p:cNvGrpSpPr/>
          <p:nvPr/>
        </p:nvGrpSpPr>
        <p:grpSpPr>
          <a:xfrm>
            <a:off x="1206440" y="1794994"/>
            <a:ext cx="1536754" cy="1706416"/>
            <a:chOff x="1206440" y="1794994"/>
            <a:chExt cx="1536754" cy="1706416"/>
          </a:xfrm>
        </p:grpSpPr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27748058-41CF-75AB-6993-2545D3EBC505}"/>
                </a:ext>
              </a:extLst>
            </p:cNvPr>
            <p:cNvSpPr/>
            <p:nvPr/>
          </p:nvSpPr>
          <p:spPr>
            <a:xfrm rot="10800000">
              <a:off x="1694015" y="3148711"/>
              <a:ext cx="561604" cy="352699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5F089F58-CA50-DF9C-7D53-27419BD443D0}"/>
                </a:ext>
              </a:extLst>
            </p:cNvPr>
            <p:cNvSpPr/>
            <p:nvPr/>
          </p:nvSpPr>
          <p:spPr>
            <a:xfrm>
              <a:off x="1206440" y="1794994"/>
              <a:ext cx="1536754" cy="15367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209C198-AE21-65F9-78AF-579DDCA2BBC7}"/>
                </a:ext>
              </a:extLst>
            </p:cNvPr>
            <p:cNvSpPr txBox="1"/>
            <p:nvPr/>
          </p:nvSpPr>
          <p:spPr>
            <a:xfrm>
              <a:off x="1352304" y="2655369"/>
              <a:ext cx="1245026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spc="3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2009</a:t>
              </a:r>
              <a:endParaRPr lang="en-US" sz="3200" spc="3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  <p:sp>
          <p:nvSpPr>
            <p:cNvPr id="100" name="Shape 2591">
              <a:extLst>
                <a:ext uri="{FF2B5EF4-FFF2-40B4-BE49-F238E27FC236}">
                  <a16:creationId xmlns:a16="http://schemas.microsoft.com/office/drawing/2014/main" id="{CB5E08AF-6C61-9027-EAF7-354D7CC62D72}"/>
                </a:ext>
              </a:extLst>
            </p:cNvPr>
            <p:cNvSpPr/>
            <p:nvPr/>
          </p:nvSpPr>
          <p:spPr>
            <a:xfrm>
              <a:off x="1762773" y="2117773"/>
              <a:ext cx="424089" cy="424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727"/>
                  </a:moveTo>
                  <a:cubicBezTo>
                    <a:pt x="8631" y="14727"/>
                    <a:pt x="6873" y="12969"/>
                    <a:pt x="6873" y="10800"/>
                  </a:cubicBezTo>
                  <a:cubicBezTo>
                    <a:pt x="6873" y="8631"/>
                    <a:pt x="8631" y="6873"/>
                    <a:pt x="10800" y="6873"/>
                  </a:cubicBezTo>
                  <a:cubicBezTo>
                    <a:pt x="12969" y="6873"/>
                    <a:pt x="14727" y="8631"/>
                    <a:pt x="14727" y="10800"/>
                  </a:cubicBezTo>
                  <a:cubicBezTo>
                    <a:pt x="14727" y="12969"/>
                    <a:pt x="12969" y="14727"/>
                    <a:pt x="10800" y="14727"/>
                  </a:cubicBezTo>
                  <a:moveTo>
                    <a:pt x="10800" y="5891"/>
                  </a:moveTo>
                  <a:cubicBezTo>
                    <a:pt x="8088" y="5891"/>
                    <a:pt x="5891" y="8089"/>
                    <a:pt x="5891" y="10800"/>
                  </a:cubicBezTo>
                  <a:cubicBezTo>
                    <a:pt x="5891" y="13512"/>
                    <a:pt x="8088" y="15709"/>
                    <a:pt x="10800" y="15709"/>
                  </a:cubicBezTo>
                  <a:cubicBezTo>
                    <a:pt x="13512" y="15709"/>
                    <a:pt x="15709" y="13512"/>
                    <a:pt x="15709" y="10800"/>
                  </a:cubicBezTo>
                  <a:cubicBezTo>
                    <a:pt x="15709" y="8089"/>
                    <a:pt x="13512" y="5891"/>
                    <a:pt x="10800" y="5891"/>
                  </a:cubicBezTo>
                  <a:moveTo>
                    <a:pt x="20618" y="12013"/>
                  </a:moveTo>
                  <a:cubicBezTo>
                    <a:pt x="20614" y="12014"/>
                    <a:pt x="20611" y="12016"/>
                    <a:pt x="20607" y="12016"/>
                  </a:cubicBezTo>
                  <a:lnTo>
                    <a:pt x="19602" y="12268"/>
                  </a:lnTo>
                  <a:cubicBezTo>
                    <a:pt x="19256" y="12354"/>
                    <a:pt x="18984" y="12622"/>
                    <a:pt x="18892" y="12966"/>
                  </a:cubicBezTo>
                  <a:cubicBezTo>
                    <a:pt x="18703" y="13672"/>
                    <a:pt x="18421" y="14351"/>
                    <a:pt x="18053" y="14986"/>
                  </a:cubicBezTo>
                  <a:cubicBezTo>
                    <a:pt x="17873" y="15295"/>
                    <a:pt x="17876" y="15677"/>
                    <a:pt x="18060" y="15984"/>
                  </a:cubicBezTo>
                  <a:lnTo>
                    <a:pt x="18601" y="16885"/>
                  </a:lnTo>
                  <a:lnTo>
                    <a:pt x="16886" y="18600"/>
                  </a:lnTo>
                  <a:cubicBezTo>
                    <a:pt x="16882" y="18599"/>
                    <a:pt x="16878" y="18597"/>
                    <a:pt x="16875" y="18595"/>
                  </a:cubicBezTo>
                  <a:lnTo>
                    <a:pt x="15978" y="18057"/>
                  </a:lnTo>
                  <a:cubicBezTo>
                    <a:pt x="15822" y="17964"/>
                    <a:pt x="15648" y="17917"/>
                    <a:pt x="15473" y="17917"/>
                  </a:cubicBezTo>
                  <a:cubicBezTo>
                    <a:pt x="15304" y="17917"/>
                    <a:pt x="15134" y="17961"/>
                    <a:pt x="14982" y="18049"/>
                  </a:cubicBezTo>
                  <a:cubicBezTo>
                    <a:pt x="14348" y="18415"/>
                    <a:pt x="13671" y="18696"/>
                    <a:pt x="12968" y="18884"/>
                  </a:cubicBezTo>
                  <a:cubicBezTo>
                    <a:pt x="12624" y="18976"/>
                    <a:pt x="12356" y="19248"/>
                    <a:pt x="12269" y="19594"/>
                  </a:cubicBezTo>
                  <a:lnTo>
                    <a:pt x="12016" y="20607"/>
                  </a:lnTo>
                  <a:cubicBezTo>
                    <a:pt x="12015" y="20611"/>
                    <a:pt x="12014" y="20614"/>
                    <a:pt x="12012" y="20619"/>
                  </a:cubicBezTo>
                  <a:lnTo>
                    <a:pt x="9587" y="20619"/>
                  </a:lnTo>
                  <a:lnTo>
                    <a:pt x="9331" y="19594"/>
                  </a:lnTo>
                  <a:cubicBezTo>
                    <a:pt x="9244" y="19248"/>
                    <a:pt x="8976" y="18976"/>
                    <a:pt x="8632" y="18884"/>
                  </a:cubicBezTo>
                  <a:cubicBezTo>
                    <a:pt x="7929" y="18696"/>
                    <a:pt x="7251" y="18415"/>
                    <a:pt x="6617" y="18049"/>
                  </a:cubicBezTo>
                  <a:cubicBezTo>
                    <a:pt x="6465" y="17961"/>
                    <a:pt x="6296" y="17917"/>
                    <a:pt x="6127" y="17917"/>
                  </a:cubicBezTo>
                  <a:cubicBezTo>
                    <a:pt x="5951" y="17917"/>
                    <a:pt x="5777" y="17964"/>
                    <a:pt x="5621" y="18057"/>
                  </a:cubicBezTo>
                  <a:lnTo>
                    <a:pt x="4725" y="18595"/>
                  </a:lnTo>
                  <a:cubicBezTo>
                    <a:pt x="4722" y="18597"/>
                    <a:pt x="4718" y="18599"/>
                    <a:pt x="4714" y="18600"/>
                  </a:cubicBezTo>
                  <a:lnTo>
                    <a:pt x="3000" y="16885"/>
                  </a:lnTo>
                  <a:lnTo>
                    <a:pt x="3540" y="15984"/>
                  </a:lnTo>
                  <a:cubicBezTo>
                    <a:pt x="3724" y="15677"/>
                    <a:pt x="3727" y="15295"/>
                    <a:pt x="3548" y="14986"/>
                  </a:cubicBezTo>
                  <a:cubicBezTo>
                    <a:pt x="3179" y="14351"/>
                    <a:pt x="2897" y="13672"/>
                    <a:pt x="2708" y="12966"/>
                  </a:cubicBezTo>
                  <a:cubicBezTo>
                    <a:pt x="2616" y="12622"/>
                    <a:pt x="2343" y="12354"/>
                    <a:pt x="1998" y="12268"/>
                  </a:cubicBezTo>
                  <a:lnTo>
                    <a:pt x="993" y="12016"/>
                  </a:lnTo>
                  <a:cubicBezTo>
                    <a:pt x="989" y="12016"/>
                    <a:pt x="986" y="12014"/>
                    <a:pt x="982" y="12013"/>
                  </a:cubicBezTo>
                  <a:lnTo>
                    <a:pt x="982" y="9587"/>
                  </a:lnTo>
                  <a:lnTo>
                    <a:pt x="1998" y="9333"/>
                  </a:lnTo>
                  <a:cubicBezTo>
                    <a:pt x="2343" y="9246"/>
                    <a:pt x="2616" y="8979"/>
                    <a:pt x="2708" y="8634"/>
                  </a:cubicBezTo>
                  <a:cubicBezTo>
                    <a:pt x="2897" y="7928"/>
                    <a:pt x="3179" y="7249"/>
                    <a:pt x="3548" y="6615"/>
                  </a:cubicBezTo>
                  <a:cubicBezTo>
                    <a:pt x="3727" y="6305"/>
                    <a:pt x="3724" y="5923"/>
                    <a:pt x="3540" y="5617"/>
                  </a:cubicBezTo>
                  <a:lnTo>
                    <a:pt x="3005" y="4725"/>
                  </a:lnTo>
                  <a:cubicBezTo>
                    <a:pt x="3004" y="4722"/>
                    <a:pt x="3002" y="4718"/>
                    <a:pt x="3000" y="4715"/>
                  </a:cubicBezTo>
                  <a:lnTo>
                    <a:pt x="4715" y="3000"/>
                  </a:lnTo>
                  <a:lnTo>
                    <a:pt x="5621" y="3544"/>
                  </a:lnTo>
                  <a:cubicBezTo>
                    <a:pt x="5777" y="3636"/>
                    <a:pt x="5951" y="3683"/>
                    <a:pt x="6127" y="3683"/>
                  </a:cubicBezTo>
                  <a:cubicBezTo>
                    <a:pt x="6296" y="3683"/>
                    <a:pt x="6465" y="3639"/>
                    <a:pt x="6618" y="3551"/>
                  </a:cubicBezTo>
                  <a:cubicBezTo>
                    <a:pt x="7251" y="3185"/>
                    <a:pt x="7929" y="2904"/>
                    <a:pt x="8632" y="2717"/>
                  </a:cubicBezTo>
                  <a:cubicBezTo>
                    <a:pt x="8976" y="2624"/>
                    <a:pt x="9244" y="2353"/>
                    <a:pt x="9331" y="2007"/>
                  </a:cubicBezTo>
                  <a:lnTo>
                    <a:pt x="9587" y="982"/>
                  </a:lnTo>
                  <a:lnTo>
                    <a:pt x="12012" y="982"/>
                  </a:lnTo>
                  <a:cubicBezTo>
                    <a:pt x="12014" y="986"/>
                    <a:pt x="12015" y="989"/>
                    <a:pt x="12016" y="993"/>
                  </a:cubicBezTo>
                  <a:lnTo>
                    <a:pt x="12269" y="2007"/>
                  </a:lnTo>
                  <a:cubicBezTo>
                    <a:pt x="12356" y="2353"/>
                    <a:pt x="12624" y="2624"/>
                    <a:pt x="12968" y="2717"/>
                  </a:cubicBezTo>
                  <a:cubicBezTo>
                    <a:pt x="13671" y="2904"/>
                    <a:pt x="14348" y="3185"/>
                    <a:pt x="14982" y="3551"/>
                  </a:cubicBezTo>
                  <a:cubicBezTo>
                    <a:pt x="15134" y="3639"/>
                    <a:pt x="15304" y="3683"/>
                    <a:pt x="15473" y="3683"/>
                  </a:cubicBezTo>
                  <a:cubicBezTo>
                    <a:pt x="15648" y="3683"/>
                    <a:pt x="15822" y="3636"/>
                    <a:pt x="15978" y="3544"/>
                  </a:cubicBezTo>
                  <a:lnTo>
                    <a:pt x="16884" y="3000"/>
                  </a:lnTo>
                  <a:lnTo>
                    <a:pt x="18600" y="4715"/>
                  </a:lnTo>
                  <a:cubicBezTo>
                    <a:pt x="18598" y="4718"/>
                    <a:pt x="18597" y="4722"/>
                    <a:pt x="18595" y="4726"/>
                  </a:cubicBezTo>
                  <a:lnTo>
                    <a:pt x="18060" y="5616"/>
                  </a:lnTo>
                  <a:cubicBezTo>
                    <a:pt x="17876" y="5923"/>
                    <a:pt x="17873" y="6305"/>
                    <a:pt x="18053" y="6615"/>
                  </a:cubicBezTo>
                  <a:cubicBezTo>
                    <a:pt x="18421" y="7249"/>
                    <a:pt x="18703" y="7928"/>
                    <a:pt x="18892" y="8634"/>
                  </a:cubicBezTo>
                  <a:cubicBezTo>
                    <a:pt x="18984" y="8979"/>
                    <a:pt x="19256" y="9246"/>
                    <a:pt x="19602" y="9333"/>
                  </a:cubicBezTo>
                  <a:lnTo>
                    <a:pt x="20618" y="9587"/>
                  </a:lnTo>
                  <a:cubicBezTo>
                    <a:pt x="20618" y="9587"/>
                    <a:pt x="20618" y="12013"/>
                    <a:pt x="20618" y="12013"/>
                  </a:cubicBezTo>
                  <a:close/>
                  <a:moveTo>
                    <a:pt x="20880" y="8641"/>
                  </a:moveTo>
                  <a:lnTo>
                    <a:pt x="19841" y="8380"/>
                  </a:lnTo>
                  <a:cubicBezTo>
                    <a:pt x="19626" y="7580"/>
                    <a:pt x="19308" y="6822"/>
                    <a:pt x="18902" y="6122"/>
                  </a:cubicBezTo>
                  <a:lnTo>
                    <a:pt x="19455" y="5200"/>
                  </a:lnTo>
                  <a:cubicBezTo>
                    <a:pt x="19625" y="4871"/>
                    <a:pt x="19736" y="4463"/>
                    <a:pt x="19455" y="4182"/>
                  </a:cubicBezTo>
                  <a:lnTo>
                    <a:pt x="17419" y="2145"/>
                  </a:lnTo>
                  <a:cubicBezTo>
                    <a:pt x="17292" y="2018"/>
                    <a:pt x="17136" y="1969"/>
                    <a:pt x="16975" y="1969"/>
                  </a:cubicBezTo>
                  <a:cubicBezTo>
                    <a:pt x="16778" y="1969"/>
                    <a:pt x="16572" y="2043"/>
                    <a:pt x="16400" y="2145"/>
                  </a:cubicBezTo>
                  <a:lnTo>
                    <a:pt x="15473" y="2702"/>
                  </a:lnTo>
                  <a:cubicBezTo>
                    <a:pt x="14775" y="2298"/>
                    <a:pt x="14020" y="1982"/>
                    <a:pt x="13222" y="1768"/>
                  </a:cubicBezTo>
                  <a:lnTo>
                    <a:pt x="12960" y="720"/>
                  </a:lnTo>
                  <a:cubicBezTo>
                    <a:pt x="12848" y="367"/>
                    <a:pt x="12638" y="0"/>
                    <a:pt x="12240" y="0"/>
                  </a:cubicBezTo>
                  <a:lnTo>
                    <a:pt x="9360" y="0"/>
                  </a:lnTo>
                  <a:cubicBezTo>
                    <a:pt x="8962" y="0"/>
                    <a:pt x="8730" y="367"/>
                    <a:pt x="8640" y="720"/>
                  </a:cubicBezTo>
                  <a:lnTo>
                    <a:pt x="8378" y="1768"/>
                  </a:lnTo>
                  <a:cubicBezTo>
                    <a:pt x="7580" y="1982"/>
                    <a:pt x="6825" y="2298"/>
                    <a:pt x="6127" y="2702"/>
                  </a:cubicBezTo>
                  <a:lnTo>
                    <a:pt x="5200" y="2145"/>
                  </a:lnTo>
                  <a:cubicBezTo>
                    <a:pt x="5028" y="2043"/>
                    <a:pt x="4822" y="1969"/>
                    <a:pt x="4625" y="1969"/>
                  </a:cubicBezTo>
                  <a:cubicBezTo>
                    <a:pt x="4464" y="1969"/>
                    <a:pt x="4308" y="2018"/>
                    <a:pt x="4181" y="2145"/>
                  </a:cubicBezTo>
                  <a:lnTo>
                    <a:pt x="2145" y="4182"/>
                  </a:lnTo>
                  <a:cubicBezTo>
                    <a:pt x="1864" y="4463"/>
                    <a:pt x="1975" y="4871"/>
                    <a:pt x="2145" y="5200"/>
                  </a:cubicBezTo>
                  <a:lnTo>
                    <a:pt x="2698" y="6122"/>
                  </a:lnTo>
                  <a:cubicBezTo>
                    <a:pt x="2292" y="6822"/>
                    <a:pt x="1973" y="7580"/>
                    <a:pt x="1759" y="8380"/>
                  </a:cubicBezTo>
                  <a:lnTo>
                    <a:pt x="720" y="8641"/>
                  </a:lnTo>
                  <a:cubicBezTo>
                    <a:pt x="367" y="8730"/>
                    <a:pt x="0" y="8963"/>
                    <a:pt x="0" y="9360"/>
                  </a:cubicBezTo>
                  <a:lnTo>
                    <a:pt x="0" y="12240"/>
                  </a:lnTo>
                  <a:cubicBezTo>
                    <a:pt x="0" y="12638"/>
                    <a:pt x="367" y="12848"/>
                    <a:pt x="720" y="12960"/>
                  </a:cubicBezTo>
                  <a:lnTo>
                    <a:pt x="1759" y="13220"/>
                  </a:lnTo>
                  <a:cubicBezTo>
                    <a:pt x="1973" y="14021"/>
                    <a:pt x="2292" y="14778"/>
                    <a:pt x="2698" y="15478"/>
                  </a:cubicBezTo>
                  <a:lnTo>
                    <a:pt x="2145" y="16400"/>
                  </a:lnTo>
                  <a:cubicBezTo>
                    <a:pt x="1959" y="16714"/>
                    <a:pt x="1864" y="17137"/>
                    <a:pt x="2145" y="17419"/>
                  </a:cubicBezTo>
                  <a:lnTo>
                    <a:pt x="4181" y="19455"/>
                  </a:lnTo>
                  <a:cubicBezTo>
                    <a:pt x="4305" y="19579"/>
                    <a:pt x="4454" y="19627"/>
                    <a:pt x="4610" y="19627"/>
                  </a:cubicBezTo>
                  <a:cubicBezTo>
                    <a:pt x="4807" y="19627"/>
                    <a:pt x="5016" y="19550"/>
                    <a:pt x="5200" y="19455"/>
                  </a:cubicBezTo>
                  <a:lnTo>
                    <a:pt x="6127" y="18899"/>
                  </a:lnTo>
                  <a:cubicBezTo>
                    <a:pt x="6825" y="19302"/>
                    <a:pt x="7580" y="19619"/>
                    <a:pt x="8378" y="19832"/>
                  </a:cubicBezTo>
                  <a:lnTo>
                    <a:pt x="8640" y="20880"/>
                  </a:lnTo>
                  <a:cubicBezTo>
                    <a:pt x="8730" y="21233"/>
                    <a:pt x="8962" y="21600"/>
                    <a:pt x="9360" y="21600"/>
                  </a:cubicBezTo>
                  <a:lnTo>
                    <a:pt x="12240" y="21600"/>
                  </a:lnTo>
                  <a:cubicBezTo>
                    <a:pt x="12638" y="21600"/>
                    <a:pt x="12848" y="21233"/>
                    <a:pt x="12960" y="20880"/>
                  </a:cubicBezTo>
                  <a:lnTo>
                    <a:pt x="13222" y="19832"/>
                  </a:lnTo>
                  <a:cubicBezTo>
                    <a:pt x="14020" y="19619"/>
                    <a:pt x="14775" y="19302"/>
                    <a:pt x="15473" y="18899"/>
                  </a:cubicBezTo>
                  <a:lnTo>
                    <a:pt x="16400" y="19455"/>
                  </a:lnTo>
                  <a:cubicBezTo>
                    <a:pt x="16584" y="19550"/>
                    <a:pt x="16793" y="19627"/>
                    <a:pt x="16990" y="19627"/>
                  </a:cubicBezTo>
                  <a:cubicBezTo>
                    <a:pt x="17146" y="19627"/>
                    <a:pt x="17294" y="19579"/>
                    <a:pt x="17419" y="19455"/>
                  </a:cubicBezTo>
                  <a:lnTo>
                    <a:pt x="19455" y="17419"/>
                  </a:lnTo>
                  <a:cubicBezTo>
                    <a:pt x="19736" y="17137"/>
                    <a:pt x="19641" y="16714"/>
                    <a:pt x="19455" y="16400"/>
                  </a:cubicBezTo>
                  <a:lnTo>
                    <a:pt x="18902" y="15478"/>
                  </a:lnTo>
                  <a:cubicBezTo>
                    <a:pt x="19308" y="14778"/>
                    <a:pt x="19626" y="14021"/>
                    <a:pt x="19841" y="13220"/>
                  </a:cubicBezTo>
                  <a:lnTo>
                    <a:pt x="20880" y="12960"/>
                  </a:lnTo>
                  <a:cubicBezTo>
                    <a:pt x="21233" y="12848"/>
                    <a:pt x="21600" y="12638"/>
                    <a:pt x="21600" y="12240"/>
                  </a:cubicBezTo>
                  <a:lnTo>
                    <a:pt x="21600" y="9360"/>
                  </a:lnTo>
                  <a:cubicBezTo>
                    <a:pt x="21600" y="8963"/>
                    <a:pt x="21233" y="8730"/>
                    <a:pt x="20880" y="8641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1342CD4-081E-CF8B-EDF8-065981095E19}"/>
              </a:ext>
            </a:extLst>
          </p:cNvPr>
          <p:cNvCxnSpPr>
            <a:cxnSpLocks/>
          </p:cNvCxnSpPr>
          <p:nvPr/>
        </p:nvCxnSpPr>
        <p:spPr>
          <a:xfrm>
            <a:off x="7486022" y="4029927"/>
            <a:ext cx="2204522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F60F89-FF2C-4C75-B3F7-DBAF3A2E2E85}"/>
              </a:ext>
            </a:extLst>
          </p:cNvPr>
          <p:cNvGrpSpPr/>
          <p:nvPr/>
        </p:nvGrpSpPr>
        <p:grpSpPr>
          <a:xfrm>
            <a:off x="6692841" y="1794994"/>
            <a:ext cx="1536754" cy="1706416"/>
            <a:chOff x="6692841" y="1794994"/>
            <a:chExt cx="1536754" cy="1706416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F06D77C4-6474-60A6-B4FB-53C7B0D774EC}"/>
                </a:ext>
              </a:extLst>
            </p:cNvPr>
            <p:cNvSpPr/>
            <p:nvPr/>
          </p:nvSpPr>
          <p:spPr>
            <a:xfrm>
              <a:off x="6692841" y="1794994"/>
              <a:ext cx="1536754" cy="153675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Isosceles Triangle 91">
              <a:extLst>
                <a:ext uri="{FF2B5EF4-FFF2-40B4-BE49-F238E27FC236}">
                  <a16:creationId xmlns:a16="http://schemas.microsoft.com/office/drawing/2014/main" id="{1E41EC01-A71F-EA11-F839-11EBF2C18E95}"/>
                </a:ext>
              </a:extLst>
            </p:cNvPr>
            <p:cNvSpPr/>
            <p:nvPr/>
          </p:nvSpPr>
          <p:spPr>
            <a:xfrm rot="10800000">
              <a:off x="7180416" y="3148711"/>
              <a:ext cx="561604" cy="352699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BC231F9-8BA8-B2A0-B13F-BB3E426FC798}"/>
                </a:ext>
              </a:extLst>
            </p:cNvPr>
            <p:cNvSpPr txBox="1"/>
            <p:nvPr/>
          </p:nvSpPr>
          <p:spPr>
            <a:xfrm>
              <a:off x="6838705" y="2655369"/>
              <a:ext cx="1245026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spc="3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2025</a:t>
              </a:r>
              <a:endParaRPr lang="en-US" sz="3200" spc="3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  <p:sp>
          <p:nvSpPr>
            <p:cNvPr id="12" name="Shape 2624">
              <a:extLst>
                <a:ext uri="{FF2B5EF4-FFF2-40B4-BE49-F238E27FC236}">
                  <a16:creationId xmlns:a16="http://schemas.microsoft.com/office/drawing/2014/main" id="{FC4081AE-D579-4DA5-23CF-86FE23B45C45}"/>
                </a:ext>
              </a:extLst>
            </p:cNvPr>
            <p:cNvSpPr/>
            <p:nvPr/>
          </p:nvSpPr>
          <p:spPr>
            <a:xfrm>
              <a:off x="7249174" y="2117774"/>
              <a:ext cx="424088" cy="424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2" y="6873"/>
                  </a:moveTo>
                  <a:lnTo>
                    <a:pt x="20618" y="6873"/>
                  </a:lnTo>
                  <a:lnTo>
                    <a:pt x="20618" y="7855"/>
                  </a:lnTo>
                  <a:lnTo>
                    <a:pt x="982" y="7855"/>
                  </a:lnTo>
                  <a:cubicBezTo>
                    <a:pt x="982" y="7855"/>
                    <a:pt x="982" y="6873"/>
                    <a:pt x="982" y="6873"/>
                  </a:cubicBezTo>
                  <a:close/>
                  <a:moveTo>
                    <a:pt x="16691" y="8836"/>
                  </a:moveTo>
                  <a:lnTo>
                    <a:pt x="18655" y="8836"/>
                  </a:lnTo>
                  <a:lnTo>
                    <a:pt x="18655" y="17673"/>
                  </a:lnTo>
                  <a:lnTo>
                    <a:pt x="16691" y="17673"/>
                  </a:lnTo>
                  <a:cubicBezTo>
                    <a:pt x="16691" y="17673"/>
                    <a:pt x="16691" y="8836"/>
                    <a:pt x="16691" y="8836"/>
                  </a:cubicBezTo>
                  <a:close/>
                  <a:moveTo>
                    <a:pt x="13745" y="8836"/>
                  </a:moveTo>
                  <a:lnTo>
                    <a:pt x="15709" y="8836"/>
                  </a:lnTo>
                  <a:lnTo>
                    <a:pt x="15709" y="17673"/>
                  </a:lnTo>
                  <a:lnTo>
                    <a:pt x="13745" y="17673"/>
                  </a:lnTo>
                  <a:cubicBezTo>
                    <a:pt x="13745" y="17673"/>
                    <a:pt x="13745" y="8836"/>
                    <a:pt x="13745" y="8836"/>
                  </a:cubicBezTo>
                  <a:close/>
                  <a:moveTo>
                    <a:pt x="8836" y="8836"/>
                  </a:moveTo>
                  <a:lnTo>
                    <a:pt x="12764" y="8836"/>
                  </a:lnTo>
                  <a:lnTo>
                    <a:pt x="12764" y="17673"/>
                  </a:lnTo>
                  <a:lnTo>
                    <a:pt x="8836" y="17673"/>
                  </a:lnTo>
                  <a:cubicBezTo>
                    <a:pt x="8836" y="17673"/>
                    <a:pt x="8836" y="8836"/>
                    <a:pt x="8836" y="8836"/>
                  </a:cubicBezTo>
                  <a:close/>
                  <a:moveTo>
                    <a:pt x="5891" y="8836"/>
                  </a:moveTo>
                  <a:lnTo>
                    <a:pt x="7855" y="8836"/>
                  </a:lnTo>
                  <a:lnTo>
                    <a:pt x="7855" y="17673"/>
                  </a:lnTo>
                  <a:lnTo>
                    <a:pt x="5891" y="17673"/>
                  </a:lnTo>
                  <a:cubicBezTo>
                    <a:pt x="5891" y="17673"/>
                    <a:pt x="5891" y="8836"/>
                    <a:pt x="5891" y="8836"/>
                  </a:cubicBezTo>
                  <a:close/>
                  <a:moveTo>
                    <a:pt x="2945" y="8836"/>
                  </a:moveTo>
                  <a:lnTo>
                    <a:pt x="4909" y="8836"/>
                  </a:lnTo>
                  <a:lnTo>
                    <a:pt x="4909" y="17673"/>
                  </a:lnTo>
                  <a:lnTo>
                    <a:pt x="2945" y="17673"/>
                  </a:lnTo>
                  <a:cubicBezTo>
                    <a:pt x="2945" y="17673"/>
                    <a:pt x="2945" y="8836"/>
                    <a:pt x="2945" y="8836"/>
                  </a:cubicBezTo>
                  <a:close/>
                  <a:moveTo>
                    <a:pt x="19773" y="18655"/>
                  </a:moveTo>
                  <a:lnTo>
                    <a:pt x="20428" y="20618"/>
                  </a:lnTo>
                  <a:lnTo>
                    <a:pt x="1172" y="20618"/>
                  </a:lnTo>
                  <a:lnTo>
                    <a:pt x="1827" y="18655"/>
                  </a:lnTo>
                  <a:cubicBezTo>
                    <a:pt x="1827" y="18655"/>
                    <a:pt x="19773" y="18655"/>
                    <a:pt x="19773" y="18655"/>
                  </a:cubicBezTo>
                  <a:close/>
                  <a:moveTo>
                    <a:pt x="10800" y="1056"/>
                  </a:moveTo>
                  <a:lnTo>
                    <a:pt x="19261" y="5891"/>
                  </a:lnTo>
                  <a:lnTo>
                    <a:pt x="2339" y="5891"/>
                  </a:lnTo>
                  <a:cubicBezTo>
                    <a:pt x="2339" y="5891"/>
                    <a:pt x="10800" y="1056"/>
                    <a:pt x="10800" y="1056"/>
                  </a:cubicBezTo>
                  <a:close/>
                  <a:moveTo>
                    <a:pt x="21109" y="8836"/>
                  </a:moveTo>
                  <a:cubicBezTo>
                    <a:pt x="21380" y="8836"/>
                    <a:pt x="21600" y="8617"/>
                    <a:pt x="21600" y="8345"/>
                  </a:cubicBezTo>
                  <a:lnTo>
                    <a:pt x="21600" y="6382"/>
                  </a:lnTo>
                  <a:cubicBezTo>
                    <a:pt x="21600" y="6200"/>
                    <a:pt x="21496" y="6047"/>
                    <a:pt x="21349" y="5963"/>
                  </a:cubicBezTo>
                  <a:lnTo>
                    <a:pt x="21353" y="5956"/>
                  </a:lnTo>
                  <a:lnTo>
                    <a:pt x="11044" y="65"/>
                  </a:lnTo>
                  <a:lnTo>
                    <a:pt x="11040" y="72"/>
                  </a:lnTo>
                  <a:cubicBezTo>
                    <a:pt x="10968" y="30"/>
                    <a:pt x="10889" y="0"/>
                    <a:pt x="10800" y="0"/>
                  </a:cubicBezTo>
                  <a:cubicBezTo>
                    <a:pt x="10711" y="0"/>
                    <a:pt x="10632" y="30"/>
                    <a:pt x="10560" y="72"/>
                  </a:cubicBezTo>
                  <a:lnTo>
                    <a:pt x="10556" y="65"/>
                  </a:lnTo>
                  <a:lnTo>
                    <a:pt x="247" y="5956"/>
                  </a:lnTo>
                  <a:lnTo>
                    <a:pt x="251" y="5963"/>
                  </a:lnTo>
                  <a:cubicBezTo>
                    <a:pt x="104" y="6047"/>
                    <a:pt x="0" y="6200"/>
                    <a:pt x="0" y="6382"/>
                  </a:cubicBezTo>
                  <a:lnTo>
                    <a:pt x="0" y="8345"/>
                  </a:lnTo>
                  <a:cubicBezTo>
                    <a:pt x="0" y="8617"/>
                    <a:pt x="220" y="8836"/>
                    <a:pt x="491" y="8836"/>
                  </a:cubicBezTo>
                  <a:lnTo>
                    <a:pt x="1964" y="8836"/>
                  </a:lnTo>
                  <a:lnTo>
                    <a:pt x="1964" y="17673"/>
                  </a:lnTo>
                  <a:lnTo>
                    <a:pt x="1473" y="17673"/>
                  </a:lnTo>
                  <a:cubicBezTo>
                    <a:pt x="1256" y="17673"/>
                    <a:pt x="1078" y="17816"/>
                    <a:pt x="1013" y="18010"/>
                  </a:cubicBezTo>
                  <a:lnTo>
                    <a:pt x="1007" y="18009"/>
                  </a:lnTo>
                  <a:lnTo>
                    <a:pt x="25" y="20954"/>
                  </a:lnTo>
                  <a:lnTo>
                    <a:pt x="31" y="20955"/>
                  </a:lnTo>
                  <a:cubicBezTo>
                    <a:pt x="14" y="21005"/>
                    <a:pt x="0" y="21055"/>
                    <a:pt x="0" y="21109"/>
                  </a:cubicBezTo>
                  <a:cubicBezTo>
                    <a:pt x="0" y="21381"/>
                    <a:pt x="220" y="21600"/>
                    <a:pt x="491" y="21600"/>
                  </a:cubicBezTo>
                  <a:lnTo>
                    <a:pt x="21109" y="21600"/>
                  </a:lnTo>
                  <a:cubicBezTo>
                    <a:pt x="21380" y="21600"/>
                    <a:pt x="21600" y="21381"/>
                    <a:pt x="21600" y="21109"/>
                  </a:cubicBezTo>
                  <a:cubicBezTo>
                    <a:pt x="21600" y="21055"/>
                    <a:pt x="21586" y="21005"/>
                    <a:pt x="21569" y="20955"/>
                  </a:cubicBezTo>
                  <a:lnTo>
                    <a:pt x="21575" y="20954"/>
                  </a:lnTo>
                  <a:lnTo>
                    <a:pt x="20593" y="18009"/>
                  </a:lnTo>
                  <a:lnTo>
                    <a:pt x="20587" y="18010"/>
                  </a:lnTo>
                  <a:cubicBezTo>
                    <a:pt x="20522" y="17816"/>
                    <a:pt x="20344" y="17673"/>
                    <a:pt x="20127" y="17673"/>
                  </a:cubicBezTo>
                  <a:lnTo>
                    <a:pt x="19636" y="17673"/>
                  </a:lnTo>
                  <a:lnTo>
                    <a:pt x="19636" y="8836"/>
                  </a:lnTo>
                  <a:cubicBezTo>
                    <a:pt x="19636" y="8836"/>
                    <a:pt x="21109" y="8836"/>
                    <a:pt x="21109" y="883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87AED33-D57A-9693-7610-C62AB8578F87}"/>
              </a:ext>
            </a:extLst>
          </p:cNvPr>
          <p:cNvGrpSpPr/>
          <p:nvPr/>
        </p:nvGrpSpPr>
        <p:grpSpPr>
          <a:xfrm>
            <a:off x="3956172" y="1794994"/>
            <a:ext cx="1536754" cy="1706416"/>
            <a:chOff x="3956172" y="1794994"/>
            <a:chExt cx="1536754" cy="1706416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9B8ADB4D-A473-69C2-FCA3-F9846859A77B}"/>
                </a:ext>
              </a:extLst>
            </p:cNvPr>
            <p:cNvSpPr/>
            <p:nvPr/>
          </p:nvSpPr>
          <p:spPr>
            <a:xfrm>
              <a:off x="3956172" y="1794994"/>
              <a:ext cx="1536754" cy="153675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Isosceles Triangle 89">
              <a:extLst>
                <a:ext uri="{FF2B5EF4-FFF2-40B4-BE49-F238E27FC236}">
                  <a16:creationId xmlns:a16="http://schemas.microsoft.com/office/drawing/2014/main" id="{E280F532-233A-DEC9-15BC-22134D3172EE}"/>
                </a:ext>
              </a:extLst>
            </p:cNvPr>
            <p:cNvSpPr/>
            <p:nvPr/>
          </p:nvSpPr>
          <p:spPr>
            <a:xfrm rot="10800000">
              <a:off x="4443747" y="3148711"/>
              <a:ext cx="561604" cy="352699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0029A1F3-4CD6-D923-3DE4-EDDD2CA5DB3D}"/>
                </a:ext>
              </a:extLst>
            </p:cNvPr>
            <p:cNvSpPr txBox="1"/>
            <p:nvPr/>
          </p:nvSpPr>
          <p:spPr>
            <a:xfrm>
              <a:off x="4102036" y="2655369"/>
              <a:ext cx="1245026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spc="3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2015</a:t>
              </a:r>
              <a:endParaRPr lang="en-US" sz="3200" spc="3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  <p:sp>
          <p:nvSpPr>
            <p:cNvPr id="16" name="Shape 2526">
              <a:extLst>
                <a:ext uri="{FF2B5EF4-FFF2-40B4-BE49-F238E27FC236}">
                  <a16:creationId xmlns:a16="http://schemas.microsoft.com/office/drawing/2014/main" id="{D53EF50E-53E4-BAAB-9E1A-E4055AA6B158}"/>
                </a:ext>
              </a:extLst>
            </p:cNvPr>
            <p:cNvSpPr/>
            <p:nvPr/>
          </p:nvSpPr>
          <p:spPr>
            <a:xfrm>
              <a:off x="4514237" y="2121238"/>
              <a:ext cx="420624" cy="420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  <a:moveTo>
                    <a:pt x="14236" y="16752"/>
                  </a:moveTo>
                  <a:cubicBezTo>
                    <a:pt x="14001" y="16887"/>
                    <a:pt x="13921" y="17188"/>
                    <a:pt x="14057" y="17422"/>
                  </a:cubicBezTo>
                  <a:cubicBezTo>
                    <a:pt x="14192" y="17658"/>
                    <a:pt x="14493" y="17738"/>
                    <a:pt x="14727" y="17602"/>
                  </a:cubicBezTo>
                  <a:cubicBezTo>
                    <a:pt x="14962" y="17467"/>
                    <a:pt x="15042" y="17167"/>
                    <a:pt x="14907" y="16932"/>
                  </a:cubicBezTo>
                  <a:cubicBezTo>
                    <a:pt x="14771" y="16697"/>
                    <a:pt x="14472" y="16617"/>
                    <a:pt x="14236" y="16752"/>
                  </a:cubicBezTo>
                  <a:moveTo>
                    <a:pt x="10800" y="11782"/>
                  </a:moveTo>
                  <a:cubicBezTo>
                    <a:pt x="10258" y="11782"/>
                    <a:pt x="9818" y="11342"/>
                    <a:pt x="9818" y="10800"/>
                  </a:cubicBezTo>
                  <a:cubicBezTo>
                    <a:pt x="9818" y="10258"/>
                    <a:pt x="10258" y="9818"/>
                    <a:pt x="10800" y="9818"/>
                  </a:cubicBezTo>
                  <a:cubicBezTo>
                    <a:pt x="11342" y="9818"/>
                    <a:pt x="11782" y="10258"/>
                    <a:pt x="11782" y="10800"/>
                  </a:cubicBezTo>
                  <a:cubicBezTo>
                    <a:pt x="11782" y="11342"/>
                    <a:pt x="11342" y="11782"/>
                    <a:pt x="10800" y="11782"/>
                  </a:cubicBezTo>
                  <a:moveTo>
                    <a:pt x="15218" y="10309"/>
                  </a:moveTo>
                  <a:lnTo>
                    <a:pt x="12694" y="10309"/>
                  </a:lnTo>
                  <a:cubicBezTo>
                    <a:pt x="12515" y="9624"/>
                    <a:pt x="11978" y="9084"/>
                    <a:pt x="11291" y="8906"/>
                  </a:cubicBezTo>
                  <a:lnTo>
                    <a:pt x="11291" y="3436"/>
                  </a:lnTo>
                  <a:cubicBezTo>
                    <a:pt x="11291" y="3166"/>
                    <a:pt x="11071" y="2945"/>
                    <a:pt x="10800" y="2945"/>
                  </a:cubicBezTo>
                  <a:cubicBezTo>
                    <a:pt x="10529" y="2945"/>
                    <a:pt x="10309" y="3166"/>
                    <a:pt x="10309" y="3436"/>
                  </a:cubicBezTo>
                  <a:lnTo>
                    <a:pt x="10309" y="8906"/>
                  </a:lnTo>
                  <a:cubicBezTo>
                    <a:pt x="9464" y="9125"/>
                    <a:pt x="8836" y="9886"/>
                    <a:pt x="8836" y="10800"/>
                  </a:cubicBezTo>
                  <a:cubicBezTo>
                    <a:pt x="8836" y="11885"/>
                    <a:pt x="9716" y="12764"/>
                    <a:pt x="10800" y="12764"/>
                  </a:cubicBezTo>
                  <a:cubicBezTo>
                    <a:pt x="11714" y="12764"/>
                    <a:pt x="12476" y="12137"/>
                    <a:pt x="12694" y="11291"/>
                  </a:cubicBezTo>
                  <a:lnTo>
                    <a:pt x="15218" y="11291"/>
                  </a:lnTo>
                  <a:cubicBezTo>
                    <a:pt x="15489" y="11291"/>
                    <a:pt x="15709" y="11072"/>
                    <a:pt x="15709" y="10800"/>
                  </a:cubicBezTo>
                  <a:cubicBezTo>
                    <a:pt x="15709" y="10529"/>
                    <a:pt x="15489" y="10309"/>
                    <a:pt x="15218" y="10309"/>
                  </a:cubicBezTo>
                  <a:moveTo>
                    <a:pt x="16932" y="6693"/>
                  </a:moveTo>
                  <a:cubicBezTo>
                    <a:pt x="16697" y="6829"/>
                    <a:pt x="16616" y="7129"/>
                    <a:pt x="16752" y="7364"/>
                  </a:cubicBezTo>
                  <a:cubicBezTo>
                    <a:pt x="16887" y="7599"/>
                    <a:pt x="17188" y="7679"/>
                    <a:pt x="17422" y="7543"/>
                  </a:cubicBezTo>
                  <a:cubicBezTo>
                    <a:pt x="17657" y="7408"/>
                    <a:pt x="17737" y="7108"/>
                    <a:pt x="17602" y="6873"/>
                  </a:cubicBezTo>
                  <a:cubicBezTo>
                    <a:pt x="17467" y="6638"/>
                    <a:pt x="17166" y="6557"/>
                    <a:pt x="16932" y="6693"/>
                  </a:cubicBezTo>
                  <a:moveTo>
                    <a:pt x="10800" y="17673"/>
                  </a:moveTo>
                  <a:cubicBezTo>
                    <a:pt x="10529" y="17673"/>
                    <a:pt x="10309" y="17893"/>
                    <a:pt x="10309" y="18164"/>
                  </a:cubicBezTo>
                  <a:cubicBezTo>
                    <a:pt x="10309" y="18435"/>
                    <a:pt x="10529" y="18655"/>
                    <a:pt x="10800" y="18655"/>
                  </a:cubicBezTo>
                  <a:cubicBezTo>
                    <a:pt x="11071" y="18655"/>
                    <a:pt x="11291" y="18435"/>
                    <a:pt x="11291" y="18164"/>
                  </a:cubicBezTo>
                  <a:cubicBezTo>
                    <a:pt x="11291" y="17893"/>
                    <a:pt x="11071" y="17673"/>
                    <a:pt x="10800" y="17673"/>
                  </a:cubicBezTo>
                  <a:moveTo>
                    <a:pt x="17422" y="14057"/>
                  </a:moveTo>
                  <a:cubicBezTo>
                    <a:pt x="17188" y="13921"/>
                    <a:pt x="16887" y="14001"/>
                    <a:pt x="16752" y="14236"/>
                  </a:cubicBezTo>
                  <a:cubicBezTo>
                    <a:pt x="16616" y="14472"/>
                    <a:pt x="16697" y="14772"/>
                    <a:pt x="16932" y="14907"/>
                  </a:cubicBezTo>
                  <a:cubicBezTo>
                    <a:pt x="17166" y="15043"/>
                    <a:pt x="17467" y="14962"/>
                    <a:pt x="17602" y="14727"/>
                  </a:cubicBezTo>
                  <a:cubicBezTo>
                    <a:pt x="17737" y="14492"/>
                    <a:pt x="17657" y="14192"/>
                    <a:pt x="17422" y="14057"/>
                  </a:cubicBezTo>
                  <a:moveTo>
                    <a:pt x="4668" y="6693"/>
                  </a:moveTo>
                  <a:cubicBezTo>
                    <a:pt x="4433" y="6557"/>
                    <a:pt x="4133" y="6638"/>
                    <a:pt x="3998" y="6873"/>
                  </a:cubicBezTo>
                  <a:cubicBezTo>
                    <a:pt x="3863" y="7108"/>
                    <a:pt x="3942" y="7408"/>
                    <a:pt x="4178" y="7543"/>
                  </a:cubicBezTo>
                  <a:cubicBezTo>
                    <a:pt x="4412" y="7679"/>
                    <a:pt x="4713" y="7599"/>
                    <a:pt x="4848" y="7364"/>
                  </a:cubicBezTo>
                  <a:cubicBezTo>
                    <a:pt x="4984" y="7129"/>
                    <a:pt x="4903" y="6829"/>
                    <a:pt x="4668" y="6693"/>
                  </a:cubicBezTo>
                  <a:moveTo>
                    <a:pt x="14236" y="4848"/>
                  </a:moveTo>
                  <a:cubicBezTo>
                    <a:pt x="14472" y="4984"/>
                    <a:pt x="14771" y="4903"/>
                    <a:pt x="14907" y="4669"/>
                  </a:cubicBezTo>
                  <a:cubicBezTo>
                    <a:pt x="15042" y="4434"/>
                    <a:pt x="14962" y="4134"/>
                    <a:pt x="14727" y="3998"/>
                  </a:cubicBezTo>
                  <a:cubicBezTo>
                    <a:pt x="14493" y="3863"/>
                    <a:pt x="14192" y="3943"/>
                    <a:pt x="14057" y="4178"/>
                  </a:cubicBezTo>
                  <a:cubicBezTo>
                    <a:pt x="13921" y="4412"/>
                    <a:pt x="14001" y="4713"/>
                    <a:pt x="14236" y="4848"/>
                  </a:cubicBezTo>
                  <a:moveTo>
                    <a:pt x="3436" y="10309"/>
                  </a:moveTo>
                  <a:cubicBezTo>
                    <a:pt x="3166" y="10309"/>
                    <a:pt x="2945" y="10529"/>
                    <a:pt x="2945" y="10800"/>
                  </a:cubicBezTo>
                  <a:cubicBezTo>
                    <a:pt x="2945" y="11072"/>
                    <a:pt x="3166" y="11291"/>
                    <a:pt x="3436" y="11291"/>
                  </a:cubicBezTo>
                  <a:cubicBezTo>
                    <a:pt x="3707" y="11291"/>
                    <a:pt x="3927" y="11072"/>
                    <a:pt x="3927" y="10800"/>
                  </a:cubicBezTo>
                  <a:cubicBezTo>
                    <a:pt x="3927" y="10529"/>
                    <a:pt x="3707" y="10309"/>
                    <a:pt x="3436" y="10309"/>
                  </a:cubicBezTo>
                  <a:moveTo>
                    <a:pt x="6873" y="3998"/>
                  </a:moveTo>
                  <a:cubicBezTo>
                    <a:pt x="6638" y="4134"/>
                    <a:pt x="6558" y="4434"/>
                    <a:pt x="6693" y="4669"/>
                  </a:cubicBezTo>
                  <a:cubicBezTo>
                    <a:pt x="6829" y="4903"/>
                    <a:pt x="7129" y="4984"/>
                    <a:pt x="7364" y="4848"/>
                  </a:cubicBezTo>
                  <a:cubicBezTo>
                    <a:pt x="7599" y="4713"/>
                    <a:pt x="7679" y="4412"/>
                    <a:pt x="7543" y="4178"/>
                  </a:cubicBezTo>
                  <a:cubicBezTo>
                    <a:pt x="7408" y="3943"/>
                    <a:pt x="7108" y="3863"/>
                    <a:pt x="6873" y="3998"/>
                  </a:cubicBezTo>
                  <a:moveTo>
                    <a:pt x="4178" y="14057"/>
                  </a:moveTo>
                  <a:cubicBezTo>
                    <a:pt x="3942" y="14192"/>
                    <a:pt x="3863" y="14492"/>
                    <a:pt x="3998" y="14727"/>
                  </a:cubicBezTo>
                  <a:cubicBezTo>
                    <a:pt x="4133" y="14962"/>
                    <a:pt x="4433" y="15043"/>
                    <a:pt x="4668" y="14907"/>
                  </a:cubicBezTo>
                  <a:cubicBezTo>
                    <a:pt x="4903" y="14772"/>
                    <a:pt x="4984" y="14472"/>
                    <a:pt x="4848" y="14236"/>
                  </a:cubicBezTo>
                  <a:cubicBezTo>
                    <a:pt x="4713" y="14001"/>
                    <a:pt x="4412" y="13921"/>
                    <a:pt x="4178" y="14057"/>
                  </a:cubicBezTo>
                  <a:moveTo>
                    <a:pt x="7364" y="16752"/>
                  </a:moveTo>
                  <a:cubicBezTo>
                    <a:pt x="7129" y="16617"/>
                    <a:pt x="6829" y="16697"/>
                    <a:pt x="6693" y="16932"/>
                  </a:cubicBezTo>
                  <a:cubicBezTo>
                    <a:pt x="6558" y="17167"/>
                    <a:pt x="6638" y="17467"/>
                    <a:pt x="6873" y="17602"/>
                  </a:cubicBezTo>
                  <a:cubicBezTo>
                    <a:pt x="7108" y="17738"/>
                    <a:pt x="7408" y="17658"/>
                    <a:pt x="7543" y="17422"/>
                  </a:cubicBezTo>
                  <a:cubicBezTo>
                    <a:pt x="7679" y="17188"/>
                    <a:pt x="7599" y="16887"/>
                    <a:pt x="7364" y="16752"/>
                  </a:cubicBezTo>
                  <a:moveTo>
                    <a:pt x="18164" y="10309"/>
                  </a:moveTo>
                  <a:cubicBezTo>
                    <a:pt x="17893" y="10309"/>
                    <a:pt x="17673" y="10529"/>
                    <a:pt x="17673" y="10800"/>
                  </a:cubicBezTo>
                  <a:cubicBezTo>
                    <a:pt x="17673" y="11072"/>
                    <a:pt x="17893" y="11291"/>
                    <a:pt x="18164" y="11291"/>
                  </a:cubicBezTo>
                  <a:cubicBezTo>
                    <a:pt x="18434" y="11291"/>
                    <a:pt x="18655" y="11072"/>
                    <a:pt x="18655" y="10800"/>
                  </a:cubicBezTo>
                  <a:cubicBezTo>
                    <a:pt x="18655" y="10529"/>
                    <a:pt x="18434" y="10309"/>
                    <a:pt x="18164" y="10309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CF6A7932-0400-75C1-7C1D-3F853C2BB6DD}"/>
              </a:ext>
            </a:extLst>
          </p:cNvPr>
          <p:cNvSpPr/>
          <p:nvPr/>
        </p:nvSpPr>
        <p:spPr>
          <a:xfrm>
            <a:off x="7304163" y="3853578"/>
            <a:ext cx="352698" cy="3526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78F064-3590-CE31-547B-343FCA50B3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D935C3-A7EC-B2C0-60DE-911D4AD49C91}"/>
              </a:ext>
            </a:extLst>
          </p:cNvPr>
          <p:cNvSpPr txBox="1"/>
          <p:nvPr/>
        </p:nvSpPr>
        <p:spPr>
          <a:xfrm>
            <a:off x="733200" y="385584"/>
            <a:ext cx="4940399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Why now? </a:t>
            </a:r>
          </a:p>
        </p:txBody>
      </p:sp>
    </p:spTree>
    <p:extLst>
      <p:ext uri="{BB962C8B-B14F-4D97-AF65-F5344CB8AC3E}">
        <p14:creationId xmlns:p14="http://schemas.microsoft.com/office/powerpoint/2010/main" val="240658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5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1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18" grpId="0" animBg="1"/>
      <p:bldP spid="13" grpId="0" animBg="1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 descr="A group of houses with a car parked in front of them&#10;&#10;Description automatically generated">
            <a:extLst>
              <a:ext uri="{FF2B5EF4-FFF2-40B4-BE49-F238E27FC236}">
                <a16:creationId xmlns:a16="http://schemas.microsoft.com/office/drawing/2014/main" id="{A448EF43-5FFB-FBC3-FCCF-11CE3DDC034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5" r="32975"/>
          <a:stretch>
            <a:fillRect/>
          </a:stretch>
        </p:blipFill>
        <p:spPr/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7C07210-8EA1-97DD-3897-3E0778661010}"/>
              </a:ext>
            </a:extLst>
          </p:cNvPr>
          <p:cNvSpPr/>
          <p:nvPr/>
        </p:nvSpPr>
        <p:spPr>
          <a:xfrm>
            <a:off x="0" y="0"/>
            <a:ext cx="3505201" cy="6858000"/>
          </a:xfrm>
          <a:custGeom>
            <a:avLst/>
            <a:gdLst>
              <a:gd name="connsiteX0" fmla="*/ 1 w 3505201"/>
              <a:gd name="connsiteY0" fmla="*/ 0 h 6858000"/>
              <a:gd name="connsiteX1" fmla="*/ 3505201 w 3505201"/>
              <a:gd name="connsiteY1" fmla="*/ 0 h 6858000"/>
              <a:gd name="connsiteX2" fmla="*/ 3505201 w 3505201"/>
              <a:gd name="connsiteY2" fmla="*/ 1245802 h 6858000"/>
              <a:gd name="connsiteX3" fmla="*/ 3505200 w 3505201"/>
              <a:gd name="connsiteY3" fmla="*/ 1245802 h 6858000"/>
              <a:gd name="connsiteX4" fmla="*/ 3505200 w 3505201"/>
              <a:gd name="connsiteY4" fmla="*/ 1733584 h 6858000"/>
              <a:gd name="connsiteX5" fmla="*/ 3293960 w 3505201"/>
              <a:gd name="connsiteY5" fmla="*/ 1744251 h 6858000"/>
              <a:gd name="connsiteX6" fmla="*/ 1439160 w 3505201"/>
              <a:gd name="connsiteY6" fmla="*/ 3799625 h 6858000"/>
              <a:gd name="connsiteX7" fmla="*/ 3293960 w 3505201"/>
              <a:gd name="connsiteY7" fmla="*/ 5854999 h 6858000"/>
              <a:gd name="connsiteX8" fmla="*/ 3505200 w 3505201"/>
              <a:gd name="connsiteY8" fmla="*/ 5865666 h 6858000"/>
              <a:gd name="connsiteX9" fmla="*/ 3505200 w 3505201"/>
              <a:gd name="connsiteY9" fmla="*/ 6858000 h 6858000"/>
              <a:gd name="connsiteX10" fmla="*/ 0 w 3505201"/>
              <a:gd name="connsiteY10" fmla="*/ 6858000 h 6858000"/>
              <a:gd name="connsiteX11" fmla="*/ 0 w 3505201"/>
              <a:gd name="connsiteY11" fmla="*/ 59540 h 6858000"/>
              <a:gd name="connsiteX12" fmla="*/ 1 w 3505201"/>
              <a:gd name="connsiteY12" fmla="*/ 595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5201" h="6858000">
                <a:moveTo>
                  <a:pt x="1" y="0"/>
                </a:moveTo>
                <a:lnTo>
                  <a:pt x="3505201" y="0"/>
                </a:lnTo>
                <a:lnTo>
                  <a:pt x="3505201" y="1245802"/>
                </a:lnTo>
                <a:lnTo>
                  <a:pt x="3505200" y="1245802"/>
                </a:lnTo>
                <a:lnTo>
                  <a:pt x="3505200" y="1733584"/>
                </a:lnTo>
                <a:lnTo>
                  <a:pt x="3293960" y="1744251"/>
                </a:lnTo>
                <a:cubicBezTo>
                  <a:pt x="2252147" y="1850053"/>
                  <a:pt x="1439160" y="2729897"/>
                  <a:pt x="1439160" y="3799625"/>
                </a:cubicBezTo>
                <a:cubicBezTo>
                  <a:pt x="1439160" y="4869353"/>
                  <a:pt x="2252147" y="5749198"/>
                  <a:pt x="3293960" y="5854999"/>
                </a:cubicBezTo>
                <a:lnTo>
                  <a:pt x="3505200" y="5865666"/>
                </a:lnTo>
                <a:lnTo>
                  <a:pt x="3505200" y="6858000"/>
                </a:lnTo>
                <a:lnTo>
                  <a:pt x="0" y="6858000"/>
                </a:lnTo>
                <a:lnTo>
                  <a:pt x="0" y="59540"/>
                </a:lnTo>
                <a:lnTo>
                  <a:pt x="1" y="5954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C80D7C21-8B9D-CBC8-5EFF-0CA90353B264}"/>
              </a:ext>
            </a:extLst>
          </p:cNvPr>
          <p:cNvCxnSpPr>
            <a:cxnSpLocks/>
          </p:cNvCxnSpPr>
          <p:nvPr/>
        </p:nvCxnSpPr>
        <p:spPr>
          <a:xfrm>
            <a:off x="5714379" y="3228118"/>
            <a:ext cx="906379" cy="0"/>
          </a:xfrm>
          <a:prstGeom prst="line">
            <a:avLst/>
          </a:prstGeom>
          <a:ln>
            <a:solidFill>
              <a:schemeClr val="bg2">
                <a:lumMod val="65000"/>
              </a:schemeClr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8841FF02-C5A5-7564-4C88-EC22FF53E941}"/>
              </a:ext>
            </a:extLst>
          </p:cNvPr>
          <p:cNvCxnSpPr>
            <a:cxnSpLocks/>
          </p:cNvCxnSpPr>
          <p:nvPr/>
        </p:nvCxnSpPr>
        <p:spPr>
          <a:xfrm>
            <a:off x="5714379" y="4341602"/>
            <a:ext cx="906379" cy="0"/>
          </a:xfrm>
          <a:prstGeom prst="line">
            <a:avLst/>
          </a:prstGeom>
          <a:ln>
            <a:solidFill>
              <a:schemeClr val="bg2">
                <a:lumMod val="65000"/>
              </a:schemeClr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4" name="Straight Connector 1033">
            <a:extLst>
              <a:ext uri="{FF2B5EF4-FFF2-40B4-BE49-F238E27FC236}">
                <a16:creationId xmlns:a16="http://schemas.microsoft.com/office/drawing/2014/main" id="{20FFAACD-A08C-0E4A-F18B-5FEE46120620}"/>
              </a:ext>
            </a:extLst>
          </p:cNvPr>
          <p:cNvCxnSpPr>
            <a:cxnSpLocks/>
          </p:cNvCxnSpPr>
          <p:nvPr/>
        </p:nvCxnSpPr>
        <p:spPr>
          <a:xfrm>
            <a:off x="5159843" y="2114634"/>
            <a:ext cx="1460916" cy="0"/>
          </a:xfrm>
          <a:prstGeom prst="line">
            <a:avLst/>
          </a:prstGeom>
          <a:ln>
            <a:solidFill>
              <a:schemeClr val="bg2">
                <a:lumMod val="65000"/>
              </a:schemeClr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986925C2-1CFF-A966-97A2-4285DA8EAC13}"/>
              </a:ext>
            </a:extLst>
          </p:cNvPr>
          <p:cNvCxnSpPr>
            <a:cxnSpLocks/>
          </p:cNvCxnSpPr>
          <p:nvPr/>
        </p:nvCxnSpPr>
        <p:spPr>
          <a:xfrm>
            <a:off x="5159843" y="5455085"/>
            <a:ext cx="1460916" cy="0"/>
          </a:xfrm>
          <a:prstGeom prst="line">
            <a:avLst/>
          </a:prstGeom>
          <a:ln>
            <a:solidFill>
              <a:schemeClr val="bg2">
                <a:lumMod val="65000"/>
              </a:schemeClr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" name="Circle: Hollow 1048">
            <a:extLst>
              <a:ext uri="{FF2B5EF4-FFF2-40B4-BE49-F238E27FC236}">
                <a16:creationId xmlns:a16="http://schemas.microsoft.com/office/drawing/2014/main" id="{276AF237-A347-3E29-3354-AEB0F739BA6F}"/>
              </a:ext>
            </a:extLst>
          </p:cNvPr>
          <p:cNvSpPr/>
          <p:nvPr/>
        </p:nvSpPr>
        <p:spPr>
          <a:xfrm>
            <a:off x="1203112" y="1495724"/>
            <a:ext cx="4604130" cy="4604184"/>
          </a:xfrm>
          <a:prstGeom prst="donut">
            <a:avLst>
              <a:gd name="adj" fmla="val 735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735369-7F7B-03BC-6EB2-EE1CB37259DF}"/>
              </a:ext>
            </a:extLst>
          </p:cNvPr>
          <p:cNvGrpSpPr/>
          <p:nvPr/>
        </p:nvGrpSpPr>
        <p:grpSpPr>
          <a:xfrm>
            <a:off x="3972080" y="2338714"/>
            <a:ext cx="1599114" cy="1459870"/>
            <a:chOff x="3972080" y="2338714"/>
            <a:chExt cx="1599114" cy="1459870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0C5E5D7-5CC7-B0C0-9730-6A1EEB0F2A70}"/>
                </a:ext>
              </a:extLst>
            </p:cNvPr>
            <p:cNvSpPr/>
            <p:nvPr/>
          </p:nvSpPr>
          <p:spPr>
            <a:xfrm>
              <a:off x="3972080" y="2338714"/>
              <a:ext cx="1599114" cy="1459870"/>
            </a:xfrm>
            <a:custGeom>
              <a:avLst/>
              <a:gdLst>
                <a:gd name="connsiteX0" fmla="*/ 994034 w 1599114"/>
                <a:gd name="connsiteY0" fmla="*/ 0 h 1459870"/>
                <a:gd name="connsiteX1" fmla="*/ 1589708 w 1599114"/>
                <a:gd name="connsiteY1" fmla="*/ 1262877 h 1459870"/>
                <a:gd name="connsiteX2" fmla="*/ 1599114 w 1599114"/>
                <a:gd name="connsiteY2" fmla="*/ 1459870 h 1459870"/>
                <a:gd name="connsiteX3" fmla="*/ 193288 w 1599114"/>
                <a:gd name="connsiteY3" fmla="*/ 1459870 h 1459870"/>
                <a:gd name="connsiteX4" fmla="*/ 181301 w 1599114"/>
                <a:gd name="connsiteY4" fmla="*/ 1334805 h 1459870"/>
                <a:gd name="connsiteX5" fmla="*/ 0 w 1599114"/>
                <a:gd name="connsiteY5" fmla="*/ 994034 h 1459870"/>
                <a:gd name="connsiteX6" fmla="*/ 994034 w 1599114"/>
                <a:gd name="connsiteY6" fmla="*/ 0 h 1459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9114" h="1459870">
                  <a:moveTo>
                    <a:pt x="994034" y="0"/>
                  </a:moveTo>
                  <a:cubicBezTo>
                    <a:pt x="1347026" y="352992"/>
                    <a:pt x="1545584" y="801937"/>
                    <a:pt x="1589708" y="1262877"/>
                  </a:cubicBezTo>
                  <a:lnTo>
                    <a:pt x="1599114" y="1459870"/>
                  </a:lnTo>
                  <a:lnTo>
                    <a:pt x="193288" y="1459870"/>
                  </a:lnTo>
                  <a:lnTo>
                    <a:pt x="181301" y="1334805"/>
                  </a:lnTo>
                  <a:cubicBezTo>
                    <a:pt x="157128" y="1209950"/>
                    <a:pt x="96694" y="1090728"/>
                    <a:pt x="0" y="994034"/>
                  </a:cubicBezTo>
                  <a:lnTo>
                    <a:pt x="994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4" name="Shape 2604">
              <a:extLst>
                <a:ext uri="{FF2B5EF4-FFF2-40B4-BE49-F238E27FC236}">
                  <a16:creationId xmlns:a16="http://schemas.microsoft.com/office/drawing/2014/main" id="{E16CA56E-BF06-7622-5846-15BFA0775991}"/>
                </a:ext>
              </a:extLst>
            </p:cNvPr>
            <p:cNvSpPr/>
            <p:nvPr/>
          </p:nvSpPr>
          <p:spPr>
            <a:xfrm>
              <a:off x="4540422" y="3074393"/>
              <a:ext cx="544315" cy="445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9600"/>
                  </a:moveTo>
                  <a:lnTo>
                    <a:pt x="17673" y="9600"/>
                  </a:lnTo>
                  <a:lnTo>
                    <a:pt x="17673" y="8400"/>
                  </a:lnTo>
                  <a:cubicBezTo>
                    <a:pt x="17673" y="7738"/>
                    <a:pt x="17233" y="7200"/>
                    <a:pt x="16691" y="7200"/>
                  </a:cubicBezTo>
                  <a:lnTo>
                    <a:pt x="14727" y="7200"/>
                  </a:lnTo>
                  <a:cubicBezTo>
                    <a:pt x="14186" y="7200"/>
                    <a:pt x="13745" y="7738"/>
                    <a:pt x="13745" y="8400"/>
                  </a:cubicBezTo>
                  <a:lnTo>
                    <a:pt x="13745" y="9600"/>
                  </a:lnTo>
                  <a:lnTo>
                    <a:pt x="7855" y="9600"/>
                  </a:lnTo>
                  <a:lnTo>
                    <a:pt x="7855" y="8400"/>
                  </a:lnTo>
                  <a:cubicBezTo>
                    <a:pt x="7855" y="7738"/>
                    <a:pt x="7414" y="7200"/>
                    <a:pt x="6873" y="7200"/>
                  </a:cubicBezTo>
                  <a:lnTo>
                    <a:pt x="4909" y="7200"/>
                  </a:lnTo>
                  <a:cubicBezTo>
                    <a:pt x="4367" y="7200"/>
                    <a:pt x="3927" y="7738"/>
                    <a:pt x="3927" y="8400"/>
                  </a:cubicBezTo>
                  <a:lnTo>
                    <a:pt x="3927" y="9600"/>
                  </a:lnTo>
                  <a:lnTo>
                    <a:pt x="982" y="9600"/>
                  </a:lnTo>
                  <a:lnTo>
                    <a:pt x="982" y="3601"/>
                  </a:lnTo>
                  <a:lnTo>
                    <a:pt x="20618" y="3601"/>
                  </a:lnTo>
                  <a:cubicBezTo>
                    <a:pt x="20618" y="3601"/>
                    <a:pt x="20618" y="9600"/>
                    <a:pt x="20618" y="9600"/>
                  </a:cubicBezTo>
                  <a:close/>
                  <a:moveTo>
                    <a:pt x="14727" y="8400"/>
                  </a:moveTo>
                  <a:lnTo>
                    <a:pt x="16691" y="8400"/>
                  </a:lnTo>
                  <a:lnTo>
                    <a:pt x="16691" y="12001"/>
                  </a:lnTo>
                  <a:lnTo>
                    <a:pt x="14727" y="12001"/>
                  </a:lnTo>
                  <a:cubicBezTo>
                    <a:pt x="14727" y="12001"/>
                    <a:pt x="14727" y="8400"/>
                    <a:pt x="14727" y="8400"/>
                  </a:cubicBezTo>
                  <a:close/>
                  <a:moveTo>
                    <a:pt x="4909" y="8400"/>
                  </a:moveTo>
                  <a:lnTo>
                    <a:pt x="6873" y="8400"/>
                  </a:lnTo>
                  <a:lnTo>
                    <a:pt x="6873" y="12001"/>
                  </a:lnTo>
                  <a:lnTo>
                    <a:pt x="4909" y="12001"/>
                  </a:lnTo>
                  <a:cubicBezTo>
                    <a:pt x="4909" y="12001"/>
                    <a:pt x="4909" y="8400"/>
                    <a:pt x="4909" y="8400"/>
                  </a:cubicBezTo>
                  <a:close/>
                  <a:moveTo>
                    <a:pt x="19636" y="20400"/>
                  </a:moveTo>
                  <a:lnTo>
                    <a:pt x="1964" y="20400"/>
                  </a:lnTo>
                  <a:lnTo>
                    <a:pt x="1964" y="10800"/>
                  </a:lnTo>
                  <a:lnTo>
                    <a:pt x="3927" y="10800"/>
                  </a:lnTo>
                  <a:lnTo>
                    <a:pt x="3927" y="12001"/>
                  </a:lnTo>
                  <a:cubicBezTo>
                    <a:pt x="3927" y="12662"/>
                    <a:pt x="4367" y="13200"/>
                    <a:pt x="4909" y="13200"/>
                  </a:cubicBezTo>
                  <a:lnTo>
                    <a:pt x="6873" y="13200"/>
                  </a:lnTo>
                  <a:cubicBezTo>
                    <a:pt x="7414" y="13200"/>
                    <a:pt x="7855" y="12662"/>
                    <a:pt x="7855" y="12001"/>
                  </a:cubicBezTo>
                  <a:lnTo>
                    <a:pt x="7855" y="10800"/>
                  </a:lnTo>
                  <a:lnTo>
                    <a:pt x="13745" y="10800"/>
                  </a:lnTo>
                  <a:lnTo>
                    <a:pt x="13745" y="12001"/>
                  </a:lnTo>
                  <a:cubicBezTo>
                    <a:pt x="13745" y="12662"/>
                    <a:pt x="14186" y="13200"/>
                    <a:pt x="14727" y="13200"/>
                  </a:cubicBezTo>
                  <a:lnTo>
                    <a:pt x="16691" y="13200"/>
                  </a:lnTo>
                  <a:cubicBezTo>
                    <a:pt x="17233" y="13200"/>
                    <a:pt x="17673" y="12662"/>
                    <a:pt x="17673" y="12001"/>
                  </a:cubicBezTo>
                  <a:lnTo>
                    <a:pt x="17673" y="10800"/>
                  </a:lnTo>
                  <a:lnTo>
                    <a:pt x="19636" y="10800"/>
                  </a:lnTo>
                  <a:cubicBezTo>
                    <a:pt x="19636" y="10800"/>
                    <a:pt x="19636" y="20400"/>
                    <a:pt x="19636" y="20400"/>
                  </a:cubicBezTo>
                  <a:close/>
                  <a:moveTo>
                    <a:pt x="8836" y="1200"/>
                  </a:moveTo>
                  <a:lnTo>
                    <a:pt x="12764" y="1200"/>
                  </a:lnTo>
                  <a:cubicBezTo>
                    <a:pt x="13305" y="1200"/>
                    <a:pt x="13745" y="1738"/>
                    <a:pt x="13745" y="2400"/>
                  </a:cubicBezTo>
                  <a:lnTo>
                    <a:pt x="7855" y="2400"/>
                  </a:lnTo>
                  <a:cubicBezTo>
                    <a:pt x="7855" y="1738"/>
                    <a:pt x="8295" y="1200"/>
                    <a:pt x="8836" y="1200"/>
                  </a:cubicBezTo>
                  <a:moveTo>
                    <a:pt x="20618" y="2400"/>
                  </a:moveTo>
                  <a:lnTo>
                    <a:pt x="14727" y="2400"/>
                  </a:lnTo>
                  <a:cubicBezTo>
                    <a:pt x="14727" y="1075"/>
                    <a:pt x="13848" y="0"/>
                    <a:pt x="12764" y="0"/>
                  </a:cubicBezTo>
                  <a:lnTo>
                    <a:pt x="8836" y="0"/>
                  </a:lnTo>
                  <a:cubicBezTo>
                    <a:pt x="7752" y="0"/>
                    <a:pt x="6873" y="1075"/>
                    <a:pt x="6873" y="2400"/>
                  </a:cubicBezTo>
                  <a:lnTo>
                    <a:pt x="982" y="2400"/>
                  </a:lnTo>
                  <a:cubicBezTo>
                    <a:pt x="440" y="2400"/>
                    <a:pt x="0" y="2938"/>
                    <a:pt x="0" y="3601"/>
                  </a:cubicBezTo>
                  <a:lnTo>
                    <a:pt x="0" y="9600"/>
                  </a:lnTo>
                  <a:cubicBezTo>
                    <a:pt x="0" y="10262"/>
                    <a:pt x="440" y="10800"/>
                    <a:pt x="982" y="10800"/>
                  </a:cubicBezTo>
                  <a:lnTo>
                    <a:pt x="982" y="20400"/>
                  </a:lnTo>
                  <a:cubicBezTo>
                    <a:pt x="982" y="21062"/>
                    <a:pt x="1422" y="21600"/>
                    <a:pt x="1964" y="21600"/>
                  </a:cubicBezTo>
                  <a:lnTo>
                    <a:pt x="19636" y="21600"/>
                  </a:lnTo>
                  <a:cubicBezTo>
                    <a:pt x="20178" y="21600"/>
                    <a:pt x="20618" y="21062"/>
                    <a:pt x="20618" y="20400"/>
                  </a:cubicBezTo>
                  <a:lnTo>
                    <a:pt x="20618" y="10800"/>
                  </a:lnTo>
                  <a:cubicBezTo>
                    <a:pt x="21160" y="10800"/>
                    <a:pt x="21600" y="10262"/>
                    <a:pt x="21600" y="9600"/>
                  </a:cubicBezTo>
                  <a:lnTo>
                    <a:pt x="21600" y="3601"/>
                  </a:lnTo>
                  <a:cubicBezTo>
                    <a:pt x="21600" y="2938"/>
                    <a:pt x="21160" y="2400"/>
                    <a:pt x="20618" y="240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43FEE6D-AA57-72AD-F22D-D9BDE1F23EA8}"/>
              </a:ext>
            </a:extLst>
          </p:cNvPr>
          <p:cNvGrpSpPr/>
          <p:nvPr/>
        </p:nvGrpSpPr>
        <p:grpSpPr>
          <a:xfrm>
            <a:off x="3505200" y="4266504"/>
            <a:ext cx="1460914" cy="1597353"/>
            <a:chOff x="3505200" y="4266504"/>
            <a:chExt cx="1460914" cy="1597353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F26730B-FA52-B388-5114-0B88BABFB96A}"/>
                </a:ext>
              </a:extLst>
            </p:cNvPr>
            <p:cNvSpPr/>
            <p:nvPr/>
          </p:nvSpPr>
          <p:spPr>
            <a:xfrm>
              <a:off x="3505200" y="4266504"/>
              <a:ext cx="1460914" cy="1597353"/>
            </a:xfrm>
            <a:custGeom>
              <a:avLst/>
              <a:gdLst>
                <a:gd name="connsiteX0" fmla="*/ 466880 w 1460914"/>
                <a:gd name="connsiteY0" fmla="*/ 0 h 1597353"/>
                <a:gd name="connsiteX1" fmla="*/ 1460914 w 1460914"/>
                <a:gd name="connsiteY1" fmla="*/ 994034 h 1597353"/>
                <a:gd name="connsiteX2" fmla="*/ 1304002 w 1460914"/>
                <a:gd name="connsiteY2" fmla="*/ 1135860 h 1597353"/>
                <a:gd name="connsiteX3" fmla="*/ 86730 w 1460914"/>
                <a:gd name="connsiteY3" fmla="*/ 1597353 h 1597353"/>
                <a:gd name="connsiteX4" fmla="*/ 0 w 1460914"/>
                <a:gd name="connsiteY4" fmla="*/ 1597095 h 1597353"/>
                <a:gd name="connsiteX5" fmla="*/ 0 w 1460914"/>
                <a:gd name="connsiteY5" fmla="*/ 191120 h 1597353"/>
                <a:gd name="connsiteX6" fmla="*/ 47495 w 1460914"/>
                <a:gd name="connsiteY6" fmla="*/ 191687 h 1597353"/>
                <a:gd name="connsiteX7" fmla="*/ 363304 w 1460914"/>
                <a:gd name="connsiteY7" fmla="*/ 84606 h 1597353"/>
                <a:gd name="connsiteX8" fmla="*/ 466880 w 1460914"/>
                <a:gd name="connsiteY8" fmla="*/ 0 h 159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0914" h="1597353">
                  <a:moveTo>
                    <a:pt x="466880" y="0"/>
                  </a:moveTo>
                  <a:lnTo>
                    <a:pt x="1460914" y="994034"/>
                  </a:lnTo>
                  <a:lnTo>
                    <a:pt x="1304002" y="1135860"/>
                  </a:lnTo>
                  <a:cubicBezTo>
                    <a:pt x="948977" y="1425424"/>
                    <a:pt x="520160" y="1579255"/>
                    <a:pt x="86730" y="1597353"/>
                  </a:cubicBezTo>
                  <a:lnTo>
                    <a:pt x="0" y="1597095"/>
                  </a:lnTo>
                  <a:lnTo>
                    <a:pt x="0" y="191120"/>
                  </a:lnTo>
                  <a:lnTo>
                    <a:pt x="47495" y="191687"/>
                  </a:lnTo>
                  <a:cubicBezTo>
                    <a:pt x="158155" y="183755"/>
                    <a:pt x="267198" y="148061"/>
                    <a:pt x="363304" y="84606"/>
                  </a:cubicBezTo>
                  <a:lnTo>
                    <a:pt x="4668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5" name="Shape 2632">
              <a:extLst>
                <a:ext uri="{FF2B5EF4-FFF2-40B4-BE49-F238E27FC236}">
                  <a16:creationId xmlns:a16="http://schemas.microsoft.com/office/drawing/2014/main" id="{EC956C49-CFBC-DD00-ABB7-A82727DB443E}"/>
                </a:ext>
              </a:extLst>
            </p:cNvPr>
            <p:cNvSpPr/>
            <p:nvPr/>
          </p:nvSpPr>
          <p:spPr>
            <a:xfrm>
              <a:off x="3783736" y="4845017"/>
              <a:ext cx="445349" cy="544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7673"/>
                  </a:moveTo>
                  <a:cubicBezTo>
                    <a:pt x="4588" y="17673"/>
                    <a:pt x="1200" y="16051"/>
                    <a:pt x="1200" y="15218"/>
                  </a:cubicBezTo>
                  <a:cubicBezTo>
                    <a:pt x="1200" y="14690"/>
                    <a:pt x="1355" y="14275"/>
                    <a:pt x="1611" y="13896"/>
                  </a:cubicBezTo>
                  <a:cubicBezTo>
                    <a:pt x="3255" y="14967"/>
                    <a:pt x="6746" y="15709"/>
                    <a:pt x="10800" y="15709"/>
                  </a:cubicBezTo>
                  <a:cubicBezTo>
                    <a:pt x="14856" y="15709"/>
                    <a:pt x="18345" y="14966"/>
                    <a:pt x="19987" y="13894"/>
                  </a:cubicBezTo>
                  <a:cubicBezTo>
                    <a:pt x="20244" y="14273"/>
                    <a:pt x="20400" y="14689"/>
                    <a:pt x="20400" y="15218"/>
                  </a:cubicBezTo>
                  <a:cubicBezTo>
                    <a:pt x="20400" y="16051"/>
                    <a:pt x="17011" y="17673"/>
                    <a:pt x="10800" y="17673"/>
                  </a:cubicBezTo>
                  <a:moveTo>
                    <a:pt x="10800" y="20618"/>
                  </a:moveTo>
                  <a:cubicBezTo>
                    <a:pt x="9475" y="20618"/>
                    <a:pt x="8400" y="19739"/>
                    <a:pt x="8400" y="18655"/>
                  </a:cubicBezTo>
                  <a:cubicBezTo>
                    <a:pt x="8400" y="18625"/>
                    <a:pt x="8408" y="18597"/>
                    <a:pt x="8409" y="18567"/>
                  </a:cubicBezTo>
                  <a:cubicBezTo>
                    <a:pt x="9179" y="18623"/>
                    <a:pt x="9977" y="18655"/>
                    <a:pt x="10800" y="18655"/>
                  </a:cubicBezTo>
                  <a:cubicBezTo>
                    <a:pt x="11623" y="18655"/>
                    <a:pt x="12421" y="18623"/>
                    <a:pt x="13191" y="18567"/>
                  </a:cubicBezTo>
                  <a:cubicBezTo>
                    <a:pt x="13192" y="18597"/>
                    <a:pt x="13200" y="18625"/>
                    <a:pt x="13200" y="18655"/>
                  </a:cubicBezTo>
                  <a:cubicBezTo>
                    <a:pt x="13200" y="19739"/>
                    <a:pt x="12125" y="20618"/>
                    <a:pt x="10800" y="20618"/>
                  </a:cubicBezTo>
                  <a:moveTo>
                    <a:pt x="2948" y="12551"/>
                  </a:moveTo>
                  <a:cubicBezTo>
                    <a:pt x="4308" y="11388"/>
                    <a:pt x="6000" y="9939"/>
                    <a:pt x="6000" y="6873"/>
                  </a:cubicBezTo>
                  <a:cubicBezTo>
                    <a:pt x="6000" y="5232"/>
                    <a:pt x="7238" y="3825"/>
                    <a:pt x="8988" y="3239"/>
                  </a:cubicBezTo>
                  <a:cubicBezTo>
                    <a:pt x="9428" y="3657"/>
                    <a:pt x="10072" y="3927"/>
                    <a:pt x="10800" y="3927"/>
                  </a:cubicBezTo>
                  <a:cubicBezTo>
                    <a:pt x="11528" y="3927"/>
                    <a:pt x="12172" y="3657"/>
                    <a:pt x="12611" y="3239"/>
                  </a:cubicBezTo>
                  <a:cubicBezTo>
                    <a:pt x="14362" y="3825"/>
                    <a:pt x="15600" y="5232"/>
                    <a:pt x="15600" y="6873"/>
                  </a:cubicBezTo>
                  <a:cubicBezTo>
                    <a:pt x="15600" y="9939"/>
                    <a:pt x="17292" y="11388"/>
                    <a:pt x="18652" y="12551"/>
                  </a:cubicBezTo>
                  <a:cubicBezTo>
                    <a:pt x="18911" y="12773"/>
                    <a:pt x="19152" y="12979"/>
                    <a:pt x="19366" y="13183"/>
                  </a:cubicBezTo>
                  <a:cubicBezTo>
                    <a:pt x="18217" y="14077"/>
                    <a:pt x="14825" y="14727"/>
                    <a:pt x="10800" y="14727"/>
                  </a:cubicBezTo>
                  <a:cubicBezTo>
                    <a:pt x="6779" y="14727"/>
                    <a:pt x="3383" y="14079"/>
                    <a:pt x="2230" y="13186"/>
                  </a:cubicBezTo>
                  <a:cubicBezTo>
                    <a:pt x="2446" y="12981"/>
                    <a:pt x="2687" y="12774"/>
                    <a:pt x="2948" y="12551"/>
                  </a:cubicBezTo>
                  <a:moveTo>
                    <a:pt x="10800" y="982"/>
                  </a:moveTo>
                  <a:cubicBezTo>
                    <a:pt x="11462" y="982"/>
                    <a:pt x="12000" y="1422"/>
                    <a:pt x="12000" y="1964"/>
                  </a:cubicBezTo>
                  <a:cubicBezTo>
                    <a:pt x="12000" y="2506"/>
                    <a:pt x="11462" y="2945"/>
                    <a:pt x="10800" y="2945"/>
                  </a:cubicBezTo>
                  <a:cubicBezTo>
                    <a:pt x="10138" y="2945"/>
                    <a:pt x="9600" y="2506"/>
                    <a:pt x="9600" y="1964"/>
                  </a:cubicBezTo>
                  <a:cubicBezTo>
                    <a:pt x="9600" y="1422"/>
                    <a:pt x="10138" y="982"/>
                    <a:pt x="10800" y="982"/>
                  </a:cubicBezTo>
                  <a:moveTo>
                    <a:pt x="21600" y="15218"/>
                  </a:moveTo>
                  <a:cubicBezTo>
                    <a:pt x="21600" y="11782"/>
                    <a:pt x="16800" y="11782"/>
                    <a:pt x="16800" y="6873"/>
                  </a:cubicBezTo>
                  <a:cubicBezTo>
                    <a:pt x="16800" y="4845"/>
                    <a:pt x="15296" y="3105"/>
                    <a:pt x="13152" y="2356"/>
                  </a:cubicBezTo>
                  <a:cubicBezTo>
                    <a:pt x="13183" y="2229"/>
                    <a:pt x="13200" y="2098"/>
                    <a:pt x="13200" y="1964"/>
                  </a:cubicBezTo>
                  <a:cubicBezTo>
                    <a:pt x="13200" y="879"/>
                    <a:pt x="12125" y="0"/>
                    <a:pt x="10800" y="0"/>
                  </a:cubicBezTo>
                  <a:cubicBezTo>
                    <a:pt x="9475" y="0"/>
                    <a:pt x="8400" y="879"/>
                    <a:pt x="8400" y="1964"/>
                  </a:cubicBezTo>
                  <a:cubicBezTo>
                    <a:pt x="8400" y="2098"/>
                    <a:pt x="8417" y="2229"/>
                    <a:pt x="8448" y="2356"/>
                  </a:cubicBezTo>
                  <a:cubicBezTo>
                    <a:pt x="6304" y="3105"/>
                    <a:pt x="4800" y="4845"/>
                    <a:pt x="4800" y="6873"/>
                  </a:cubicBezTo>
                  <a:cubicBezTo>
                    <a:pt x="4800" y="11782"/>
                    <a:pt x="0" y="11782"/>
                    <a:pt x="0" y="15218"/>
                  </a:cubicBezTo>
                  <a:cubicBezTo>
                    <a:pt x="0" y="16716"/>
                    <a:pt x="3016" y="17986"/>
                    <a:pt x="7217" y="18457"/>
                  </a:cubicBezTo>
                  <a:cubicBezTo>
                    <a:pt x="7211" y="18523"/>
                    <a:pt x="7200" y="18587"/>
                    <a:pt x="7200" y="18655"/>
                  </a:cubicBezTo>
                  <a:cubicBezTo>
                    <a:pt x="7200" y="20282"/>
                    <a:pt x="8812" y="21600"/>
                    <a:pt x="10800" y="21600"/>
                  </a:cubicBezTo>
                  <a:cubicBezTo>
                    <a:pt x="12788" y="21600"/>
                    <a:pt x="14400" y="20282"/>
                    <a:pt x="14400" y="18655"/>
                  </a:cubicBezTo>
                  <a:cubicBezTo>
                    <a:pt x="14400" y="18587"/>
                    <a:pt x="14389" y="18523"/>
                    <a:pt x="14383" y="18457"/>
                  </a:cubicBezTo>
                  <a:cubicBezTo>
                    <a:pt x="18584" y="17986"/>
                    <a:pt x="21600" y="16716"/>
                    <a:pt x="21600" y="15218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AEDFD10-713A-13F5-7AB1-556A5D522C0B}"/>
              </a:ext>
            </a:extLst>
          </p:cNvPr>
          <p:cNvGrpSpPr/>
          <p:nvPr/>
        </p:nvGrpSpPr>
        <p:grpSpPr>
          <a:xfrm>
            <a:off x="3972081" y="3798584"/>
            <a:ext cx="1599163" cy="1461954"/>
            <a:chOff x="3972081" y="3798584"/>
            <a:chExt cx="1599163" cy="1461954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D56B52-EA60-95C3-3D0F-A8CCC1248F8D}"/>
                </a:ext>
              </a:extLst>
            </p:cNvPr>
            <p:cNvSpPr/>
            <p:nvPr/>
          </p:nvSpPr>
          <p:spPr>
            <a:xfrm>
              <a:off x="3972081" y="3798584"/>
              <a:ext cx="1599163" cy="1461954"/>
            </a:xfrm>
            <a:custGeom>
              <a:avLst/>
              <a:gdLst>
                <a:gd name="connsiteX0" fmla="*/ 193288 w 1599163"/>
                <a:gd name="connsiteY0" fmla="*/ 0 h 1461954"/>
                <a:gd name="connsiteX1" fmla="*/ 1599114 w 1599163"/>
                <a:gd name="connsiteY1" fmla="*/ 0 h 1461954"/>
                <a:gd name="connsiteX2" fmla="*/ 1599163 w 1599163"/>
                <a:gd name="connsiteY2" fmla="*/ 1042 h 1461954"/>
                <a:gd name="connsiteX3" fmla="*/ 994034 w 1599163"/>
                <a:gd name="connsiteY3" fmla="*/ 1461953 h 1461954"/>
                <a:gd name="connsiteX4" fmla="*/ 994033 w 1599163"/>
                <a:gd name="connsiteY4" fmla="*/ 1461954 h 1461954"/>
                <a:gd name="connsiteX5" fmla="*/ 0 w 1599163"/>
                <a:gd name="connsiteY5" fmla="*/ 467920 h 1461954"/>
                <a:gd name="connsiteX6" fmla="*/ 193388 w 1599163"/>
                <a:gd name="connsiteY6" fmla="*/ 1042 h 1461954"/>
                <a:gd name="connsiteX7" fmla="*/ 193288 w 1599163"/>
                <a:gd name="connsiteY7" fmla="*/ 0 h 1461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9163" h="1461954">
                  <a:moveTo>
                    <a:pt x="193288" y="0"/>
                  </a:moveTo>
                  <a:lnTo>
                    <a:pt x="1599114" y="0"/>
                  </a:lnTo>
                  <a:lnTo>
                    <a:pt x="1599163" y="1042"/>
                  </a:lnTo>
                  <a:cubicBezTo>
                    <a:pt x="1599163" y="529788"/>
                    <a:pt x="1397454" y="1058534"/>
                    <a:pt x="994034" y="1461953"/>
                  </a:cubicBezTo>
                  <a:lnTo>
                    <a:pt x="994033" y="1461954"/>
                  </a:lnTo>
                  <a:lnTo>
                    <a:pt x="0" y="467920"/>
                  </a:lnTo>
                  <a:cubicBezTo>
                    <a:pt x="128925" y="338995"/>
                    <a:pt x="193388" y="170018"/>
                    <a:pt x="193388" y="1042"/>
                  </a:cubicBezTo>
                  <a:lnTo>
                    <a:pt x="1932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6" name="Shape 2785">
              <a:extLst>
                <a:ext uri="{FF2B5EF4-FFF2-40B4-BE49-F238E27FC236}">
                  <a16:creationId xmlns:a16="http://schemas.microsoft.com/office/drawing/2014/main" id="{B0327DA8-50FE-26E2-8A23-1E0D2A18F181}"/>
                </a:ext>
              </a:extLst>
            </p:cNvPr>
            <p:cNvSpPr/>
            <p:nvPr/>
          </p:nvSpPr>
          <p:spPr>
            <a:xfrm>
              <a:off x="4540422" y="4102751"/>
              <a:ext cx="544315" cy="445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91" y="20400"/>
                  </a:moveTo>
                  <a:cubicBezTo>
                    <a:pt x="14522" y="20400"/>
                    <a:pt x="12764" y="18251"/>
                    <a:pt x="12764" y="15600"/>
                  </a:cubicBezTo>
                  <a:cubicBezTo>
                    <a:pt x="12764" y="12949"/>
                    <a:pt x="14522" y="10800"/>
                    <a:pt x="16691" y="10800"/>
                  </a:cubicBezTo>
                  <a:cubicBezTo>
                    <a:pt x="18860" y="10800"/>
                    <a:pt x="20618" y="12949"/>
                    <a:pt x="20618" y="15600"/>
                  </a:cubicBezTo>
                  <a:cubicBezTo>
                    <a:pt x="20618" y="18251"/>
                    <a:pt x="18860" y="20400"/>
                    <a:pt x="16691" y="20400"/>
                  </a:cubicBezTo>
                  <a:moveTo>
                    <a:pt x="12762" y="3393"/>
                  </a:moveTo>
                  <a:lnTo>
                    <a:pt x="12781" y="3388"/>
                  </a:lnTo>
                  <a:cubicBezTo>
                    <a:pt x="12870" y="2164"/>
                    <a:pt x="13702" y="1200"/>
                    <a:pt x="14727" y="1200"/>
                  </a:cubicBezTo>
                  <a:cubicBezTo>
                    <a:pt x="15521" y="1200"/>
                    <a:pt x="16202" y="1779"/>
                    <a:pt x="16511" y="2609"/>
                  </a:cubicBezTo>
                  <a:lnTo>
                    <a:pt x="16509" y="2609"/>
                  </a:lnTo>
                  <a:lnTo>
                    <a:pt x="19162" y="10421"/>
                  </a:lnTo>
                  <a:cubicBezTo>
                    <a:pt x="18436" y="9902"/>
                    <a:pt x="17593" y="9600"/>
                    <a:pt x="16691" y="9600"/>
                  </a:cubicBezTo>
                  <a:cubicBezTo>
                    <a:pt x="15082" y="9600"/>
                    <a:pt x="13658" y="10550"/>
                    <a:pt x="12763" y="12012"/>
                  </a:cubicBezTo>
                  <a:cubicBezTo>
                    <a:pt x="12763" y="12012"/>
                    <a:pt x="12762" y="3393"/>
                    <a:pt x="12762" y="3393"/>
                  </a:cubicBezTo>
                  <a:close/>
                  <a:moveTo>
                    <a:pt x="11782" y="13200"/>
                  </a:moveTo>
                  <a:lnTo>
                    <a:pt x="9818" y="13200"/>
                  </a:lnTo>
                  <a:lnTo>
                    <a:pt x="9818" y="4800"/>
                  </a:lnTo>
                  <a:lnTo>
                    <a:pt x="11782" y="4800"/>
                  </a:lnTo>
                  <a:cubicBezTo>
                    <a:pt x="11782" y="4800"/>
                    <a:pt x="11782" y="13200"/>
                    <a:pt x="11782" y="13200"/>
                  </a:cubicBezTo>
                  <a:close/>
                  <a:moveTo>
                    <a:pt x="11782" y="15600"/>
                  </a:moveTo>
                  <a:lnTo>
                    <a:pt x="9818" y="15600"/>
                  </a:lnTo>
                  <a:lnTo>
                    <a:pt x="9818" y="14400"/>
                  </a:lnTo>
                  <a:lnTo>
                    <a:pt x="11782" y="14400"/>
                  </a:lnTo>
                  <a:cubicBezTo>
                    <a:pt x="11782" y="14400"/>
                    <a:pt x="11782" y="15600"/>
                    <a:pt x="11782" y="15600"/>
                  </a:cubicBezTo>
                  <a:close/>
                  <a:moveTo>
                    <a:pt x="8837" y="12012"/>
                  </a:moveTo>
                  <a:cubicBezTo>
                    <a:pt x="7942" y="10550"/>
                    <a:pt x="6518" y="9600"/>
                    <a:pt x="4909" y="9600"/>
                  </a:cubicBezTo>
                  <a:cubicBezTo>
                    <a:pt x="4007" y="9600"/>
                    <a:pt x="3164" y="9902"/>
                    <a:pt x="2438" y="10421"/>
                  </a:cubicBezTo>
                  <a:lnTo>
                    <a:pt x="5091" y="2609"/>
                  </a:lnTo>
                  <a:lnTo>
                    <a:pt x="5089" y="2609"/>
                  </a:lnTo>
                  <a:cubicBezTo>
                    <a:pt x="5398" y="1779"/>
                    <a:pt x="6079" y="1200"/>
                    <a:pt x="6873" y="1200"/>
                  </a:cubicBezTo>
                  <a:cubicBezTo>
                    <a:pt x="7898" y="1200"/>
                    <a:pt x="8730" y="2164"/>
                    <a:pt x="8819" y="3388"/>
                  </a:cubicBezTo>
                  <a:lnTo>
                    <a:pt x="8838" y="3393"/>
                  </a:lnTo>
                  <a:cubicBezTo>
                    <a:pt x="8838" y="3393"/>
                    <a:pt x="8837" y="12012"/>
                    <a:pt x="8837" y="12012"/>
                  </a:cubicBezTo>
                  <a:close/>
                  <a:moveTo>
                    <a:pt x="4909" y="20400"/>
                  </a:moveTo>
                  <a:cubicBezTo>
                    <a:pt x="2740" y="20400"/>
                    <a:pt x="982" y="18251"/>
                    <a:pt x="982" y="15600"/>
                  </a:cubicBezTo>
                  <a:cubicBezTo>
                    <a:pt x="982" y="12949"/>
                    <a:pt x="2740" y="10800"/>
                    <a:pt x="4909" y="10800"/>
                  </a:cubicBezTo>
                  <a:cubicBezTo>
                    <a:pt x="7078" y="10800"/>
                    <a:pt x="8836" y="12949"/>
                    <a:pt x="8836" y="15600"/>
                  </a:cubicBezTo>
                  <a:cubicBezTo>
                    <a:pt x="8836" y="18251"/>
                    <a:pt x="7078" y="20400"/>
                    <a:pt x="4909" y="20400"/>
                  </a:cubicBezTo>
                  <a:moveTo>
                    <a:pt x="21102" y="12980"/>
                  </a:moveTo>
                  <a:lnTo>
                    <a:pt x="17504" y="2400"/>
                  </a:lnTo>
                  <a:lnTo>
                    <a:pt x="17493" y="2402"/>
                  </a:lnTo>
                  <a:cubicBezTo>
                    <a:pt x="17088" y="1006"/>
                    <a:pt x="16009" y="0"/>
                    <a:pt x="14727" y="0"/>
                  </a:cubicBezTo>
                  <a:cubicBezTo>
                    <a:pt x="13101" y="0"/>
                    <a:pt x="11782" y="1612"/>
                    <a:pt x="11782" y="3600"/>
                  </a:cubicBezTo>
                  <a:lnTo>
                    <a:pt x="9818" y="3600"/>
                  </a:lnTo>
                  <a:cubicBezTo>
                    <a:pt x="9818" y="1612"/>
                    <a:pt x="8499" y="0"/>
                    <a:pt x="6873" y="0"/>
                  </a:cubicBezTo>
                  <a:cubicBezTo>
                    <a:pt x="5592" y="0"/>
                    <a:pt x="4512" y="1006"/>
                    <a:pt x="4107" y="2402"/>
                  </a:cubicBezTo>
                  <a:lnTo>
                    <a:pt x="4096" y="2400"/>
                  </a:lnTo>
                  <a:lnTo>
                    <a:pt x="498" y="12980"/>
                  </a:lnTo>
                  <a:cubicBezTo>
                    <a:pt x="182" y="13772"/>
                    <a:pt x="0" y="14659"/>
                    <a:pt x="0" y="15600"/>
                  </a:cubicBezTo>
                  <a:cubicBezTo>
                    <a:pt x="0" y="18914"/>
                    <a:pt x="2198" y="21600"/>
                    <a:pt x="4909" y="21600"/>
                  </a:cubicBezTo>
                  <a:cubicBezTo>
                    <a:pt x="7284" y="21600"/>
                    <a:pt x="9265" y="19539"/>
                    <a:pt x="9719" y="16800"/>
                  </a:cubicBezTo>
                  <a:lnTo>
                    <a:pt x="11881" y="16800"/>
                  </a:lnTo>
                  <a:cubicBezTo>
                    <a:pt x="12335" y="19539"/>
                    <a:pt x="14316" y="21600"/>
                    <a:pt x="16691" y="21600"/>
                  </a:cubicBezTo>
                  <a:cubicBezTo>
                    <a:pt x="19402" y="21600"/>
                    <a:pt x="21600" y="18914"/>
                    <a:pt x="21600" y="15600"/>
                  </a:cubicBezTo>
                  <a:cubicBezTo>
                    <a:pt x="21600" y="14659"/>
                    <a:pt x="21418" y="13772"/>
                    <a:pt x="21102" y="12980"/>
                  </a:cubicBezTo>
                  <a:moveTo>
                    <a:pt x="16691" y="12000"/>
                  </a:moveTo>
                  <a:cubicBezTo>
                    <a:pt x="15064" y="12000"/>
                    <a:pt x="13745" y="13612"/>
                    <a:pt x="13745" y="15600"/>
                  </a:cubicBezTo>
                  <a:cubicBezTo>
                    <a:pt x="13745" y="15932"/>
                    <a:pt x="13965" y="16200"/>
                    <a:pt x="14236" y="16200"/>
                  </a:cubicBezTo>
                  <a:cubicBezTo>
                    <a:pt x="14508" y="16200"/>
                    <a:pt x="14727" y="15932"/>
                    <a:pt x="14727" y="15600"/>
                  </a:cubicBezTo>
                  <a:cubicBezTo>
                    <a:pt x="14727" y="14275"/>
                    <a:pt x="15606" y="13200"/>
                    <a:pt x="16691" y="13200"/>
                  </a:cubicBezTo>
                  <a:cubicBezTo>
                    <a:pt x="16962" y="13200"/>
                    <a:pt x="17182" y="12932"/>
                    <a:pt x="17182" y="12600"/>
                  </a:cubicBezTo>
                  <a:cubicBezTo>
                    <a:pt x="17182" y="12268"/>
                    <a:pt x="16962" y="12000"/>
                    <a:pt x="16691" y="12000"/>
                  </a:cubicBezTo>
                  <a:moveTo>
                    <a:pt x="4909" y="12000"/>
                  </a:moveTo>
                  <a:cubicBezTo>
                    <a:pt x="3282" y="12000"/>
                    <a:pt x="1964" y="13612"/>
                    <a:pt x="1964" y="15600"/>
                  </a:cubicBezTo>
                  <a:cubicBezTo>
                    <a:pt x="1964" y="15932"/>
                    <a:pt x="2183" y="16200"/>
                    <a:pt x="2455" y="16200"/>
                  </a:cubicBezTo>
                  <a:cubicBezTo>
                    <a:pt x="2726" y="16200"/>
                    <a:pt x="2945" y="15932"/>
                    <a:pt x="2945" y="15600"/>
                  </a:cubicBezTo>
                  <a:cubicBezTo>
                    <a:pt x="2945" y="14275"/>
                    <a:pt x="3825" y="13200"/>
                    <a:pt x="4909" y="13200"/>
                  </a:cubicBezTo>
                  <a:cubicBezTo>
                    <a:pt x="5180" y="13200"/>
                    <a:pt x="5400" y="12932"/>
                    <a:pt x="5400" y="12600"/>
                  </a:cubicBezTo>
                  <a:cubicBezTo>
                    <a:pt x="5400" y="12268"/>
                    <a:pt x="5180" y="12000"/>
                    <a:pt x="4909" y="1200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21792E1-6CBB-2DF1-1E75-3E6770E8F2D4}"/>
              </a:ext>
            </a:extLst>
          </p:cNvPr>
          <p:cNvGrpSpPr/>
          <p:nvPr/>
        </p:nvGrpSpPr>
        <p:grpSpPr>
          <a:xfrm>
            <a:off x="3505201" y="1733584"/>
            <a:ext cx="1460915" cy="1599164"/>
            <a:chOff x="3505201" y="1733584"/>
            <a:chExt cx="1460915" cy="1599164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7A70A09-4067-7FD1-AAE0-F45B50A0746B}"/>
                </a:ext>
              </a:extLst>
            </p:cNvPr>
            <p:cNvSpPr/>
            <p:nvPr/>
          </p:nvSpPr>
          <p:spPr>
            <a:xfrm>
              <a:off x="3505201" y="1733584"/>
              <a:ext cx="1460915" cy="1599164"/>
            </a:xfrm>
            <a:custGeom>
              <a:avLst/>
              <a:gdLst>
                <a:gd name="connsiteX0" fmla="*/ 3 w 1460915"/>
                <a:gd name="connsiteY0" fmla="*/ 0 h 1599164"/>
                <a:gd name="connsiteX1" fmla="*/ 1460915 w 1460915"/>
                <a:gd name="connsiteY1" fmla="*/ 605130 h 1599164"/>
                <a:gd name="connsiteX2" fmla="*/ 466881 w 1460915"/>
                <a:gd name="connsiteY2" fmla="*/ 1599164 h 1599164"/>
                <a:gd name="connsiteX3" fmla="*/ 3 w 1460915"/>
                <a:gd name="connsiteY3" fmla="*/ 1405777 h 1599164"/>
                <a:gd name="connsiteX4" fmla="*/ 0 w 1460915"/>
                <a:gd name="connsiteY4" fmla="*/ 1405777 h 1599164"/>
                <a:gd name="connsiteX5" fmla="*/ 0 w 1460915"/>
                <a:gd name="connsiteY5" fmla="*/ 0 h 1599164"/>
                <a:gd name="connsiteX6" fmla="*/ 3 w 1460915"/>
                <a:gd name="connsiteY6" fmla="*/ 0 h 1599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0915" h="1599164">
                  <a:moveTo>
                    <a:pt x="3" y="0"/>
                  </a:moveTo>
                  <a:cubicBezTo>
                    <a:pt x="528749" y="0"/>
                    <a:pt x="1057495" y="201710"/>
                    <a:pt x="1460915" y="605130"/>
                  </a:cubicBezTo>
                  <a:lnTo>
                    <a:pt x="466881" y="1599164"/>
                  </a:lnTo>
                  <a:cubicBezTo>
                    <a:pt x="337957" y="1470239"/>
                    <a:pt x="168980" y="1405777"/>
                    <a:pt x="3" y="1405777"/>
                  </a:cubicBezTo>
                  <a:lnTo>
                    <a:pt x="0" y="1405777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7" name="Shape 2787">
              <a:extLst>
                <a:ext uri="{FF2B5EF4-FFF2-40B4-BE49-F238E27FC236}">
                  <a16:creationId xmlns:a16="http://schemas.microsoft.com/office/drawing/2014/main" id="{BB06C7C8-E5F3-CAF5-2B42-79E1AD5820E2}"/>
                </a:ext>
              </a:extLst>
            </p:cNvPr>
            <p:cNvSpPr/>
            <p:nvPr/>
          </p:nvSpPr>
          <p:spPr>
            <a:xfrm>
              <a:off x="3734421" y="2274513"/>
              <a:ext cx="543978" cy="544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extrusionOk="0">
                  <a:moveTo>
                    <a:pt x="11502" y="10309"/>
                  </a:moveTo>
                  <a:cubicBezTo>
                    <a:pt x="11767" y="10309"/>
                    <a:pt x="11981" y="10090"/>
                    <a:pt x="11981" y="9818"/>
                  </a:cubicBezTo>
                  <a:cubicBezTo>
                    <a:pt x="11981" y="9547"/>
                    <a:pt x="11767" y="9327"/>
                    <a:pt x="11502" y="9327"/>
                  </a:cubicBezTo>
                  <a:cubicBezTo>
                    <a:pt x="11237" y="9327"/>
                    <a:pt x="11022" y="9547"/>
                    <a:pt x="11022" y="9818"/>
                  </a:cubicBezTo>
                  <a:cubicBezTo>
                    <a:pt x="11022" y="10090"/>
                    <a:pt x="11237" y="10309"/>
                    <a:pt x="11502" y="10309"/>
                  </a:cubicBezTo>
                  <a:moveTo>
                    <a:pt x="15818" y="4909"/>
                  </a:moveTo>
                  <a:cubicBezTo>
                    <a:pt x="16083" y="4909"/>
                    <a:pt x="16297" y="5129"/>
                    <a:pt x="16297" y="5400"/>
                  </a:cubicBezTo>
                  <a:cubicBezTo>
                    <a:pt x="16297" y="5672"/>
                    <a:pt x="16083" y="5891"/>
                    <a:pt x="15818" y="5891"/>
                  </a:cubicBezTo>
                  <a:cubicBezTo>
                    <a:pt x="15553" y="5891"/>
                    <a:pt x="15338" y="5672"/>
                    <a:pt x="15338" y="5400"/>
                  </a:cubicBezTo>
                  <a:cubicBezTo>
                    <a:pt x="15338" y="5129"/>
                    <a:pt x="15553" y="4909"/>
                    <a:pt x="15818" y="4909"/>
                  </a:cubicBezTo>
                  <a:moveTo>
                    <a:pt x="15818" y="6873"/>
                  </a:moveTo>
                  <a:cubicBezTo>
                    <a:pt x="16612" y="6873"/>
                    <a:pt x="17256" y="6213"/>
                    <a:pt x="17256" y="5400"/>
                  </a:cubicBezTo>
                  <a:cubicBezTo>
                    <a:pt x="17256" y="4587"/>
                    <a:pt x="16612" y="3928"/>
                    <a:pt x="15818" y="3928"/>
                  </a:cubicBezTo>
                  <a:cubicBezTo>
                    <a:pt x="15023" y="3928"/>
                    <a:pt x="14379" y="4587"/>
                    <a:pt x="14379" y="5400"/>
                  </a:cubicBezTo>
                  <a:cubicBezTo>
                    <a:pt x="14379" y="6213"/>
                    <a:pt x="15023" y="6873"/>
                    <a:pt x="15818" y="6873"/>
                  </a:cubicBezTo>
                  <a:moveTo>
                    <a:pt x="12941" y="11782"/>
                  </a:moveTo>
                  <a:cubicBezTo>
                    <a:pt x="13206" y="11782"/>
                    <a:pt x="13420" y="11562"/>
                    <a:pt x="13420" y="11291"/>
                  </a:cubicBezTo>
                  <a:cubicBezTo>
                    <a:pt x="13420" y="11020"/>
                    <a:pt x="13206" y="10800"/>
                    <a:pt x="12941" y="10800"/>
                  </a:cubicBezTo>
                  <a:cubicBezTo>
                    <a:pt x="12675" y="10800"/>
                    <a:pt x="12461" y="11020"/>
                    <a:pt x="12461" y="11291"/>
                  </a:cubicBezTo>
                  <a:cubicBezTo>
                    <a:pt x="12461" y="11562"/>
                    <a:pt x="12675" y="11782"/>
                    <a:pt x="12941" y="11782"/>
                  </a:cubicBezTo>
                  <a:moveTo>
                    <a:pt x="10063" y="7855"/>
                  </a:moveTo>
                  <a:cubicBezTo>
                    <a:pt x="9798" y="7855"/>
                    <a:pt x="9584" y="8074"/>
                    <a:pt x="9584" y="8346"/>
                  </a:cubicBezTo>
                  <a:cubicBezTo>
                    <a:pt x="9584" y="8617"/>
                    <a:pt x="9798" y="8836"/>
                    <a:pt x="10063" y="8836"/>
                  </a:cubicBezTo>
                  <a:cubicBezTo>
                    <a:pt x="10328" y="8836"/>
                    <a:pt x="10543" y="8617"/>
                    <a:pt x="10543" y="8346"/>
                  </a:cubicBezTo>
                  <a:cubicBezTo>
                    <a:pt x="10543" y="8074"/>
                    <a:pt x="10328" y="7855"/>
                    <a:pt x="10063" y="7855"/>
                  </a:cubicBezTo>
                  <a:moveTo>
                    <a:pt x="1718" y="19842"/>
                  </a:moveTo>
                  <a:lnTo>
                    <a:pt x="3451" y="15392"/>
                  </a:lnTo>
                  <a:cubicBezTo>
                    <a:pt x="3684" y="15834"/>
                    <a:pt x="3973" y="16253"/>
                    <a:pt x="4312" y="16642"/>
                  </a:cubicBezTo>
                  <a:cubicBezTo>
                    <a:pt x="4824" y="17230"/>
                    <a:pt x="5418" y="17711"/>
                    <a:pt x="6061" y="18068"/>
                  </a:cubicBezTo>
                  <a:cubicBezTo>
                    <a:pt x="6061" y="18068"/>
                    <a:pt x="1718" y="19842"/>
                    <a:pt x="1718" y="19842"/>
                  </a:cubicBezTo>
                  <a:close/>
                  <a:moveTo>
                    <a:pt x="3717" y="12060"/>
                  </a:moveTo>
                  <a:lnTo>
                    <a:pt x="0" y="21600"/>
                  </a:lnTo>
                  <a:lnTo>
                    <a:pt x="9319" y="17795"/>
                  </a:lnTo>
                  <a:cubicBezTo>
                    <a:pt x="9153" y="17815"/>
                    <a:pt x="8987" y="17824"/>
                    <a:pt x="8822" y="17824"/>
                  </a:cubicBezTo>
                  <a:cubicBezTo>
                    <a:pt x="5971" y="17824"/>
                    <a:pt x="3389" y="15002"/>
                    <a:pt x="3717" y="12060"/>
                  </a:cubicBezTo>
                  <a:moveTo>
                    <a:pt x="16115" y="10657"/>
                  </a:moveTo>
                  <a:cubicBezTo>
                    <a:pt x="15925" y="10851"/>
                    <a:pt x="15627" y="11171"/>
                    <a:pt x="15280" y="11542"/>
                  </a:cubicBezTo>
                  <a:cubicBezTo>
                    <a:pt x="14662" y="12204"/>
                    <a:pt x="13712" y="13221"/>
                    <a:pt x="13147" y="13753"/>
                  </a:cubicBezTo>
                  <a:lnTo>
                    <a:pt x="7665" y="8141"/>
                  </a:lnTo>
                  <a:cubicBezTo>
                    <a:pt x="8185" y="7563"/>
                    <a:pt x="9179" y="6590"/>
                    <a:pt x="9825" y="5958"/>
                  </a:cubicBezTo>
                  <a:cubicBezTo>
                    <a:pt x="10188" y="5603"/>
                    <a:pt x="10500" y="5298"/>
                    <a:pt x="10690" y="5103"/>
                  </a:cubicBezTo>
                  <a:cubicBezTo>
                    <a:pt x="13284" y="2447"/>
                    <a:pt x="18271" y="993"/>
                    <a:pt x="20136" y="982"/>
                  </a:cubicBezTo>
                  <a:cubicBezTo>
                    <a:pt x="20132" y="2572"/>
                    <a:pt x="18824" y="7884"/>
                    <a:pt x="16115" y="10657"/>
                  </a:cubicBezTo>
                  <a:moveTo>
                    <a:pt x="12477" y="14563"/>
                  </a:moveTo>
                  <a:cubicBezTo>
                    <a:pt x="12127" y="15873"/>
                    <a:pt x="11665" y="17072"/>
                    <a:pt x="11154" y="18035"/>
                  </a:cubicBezTo>
                  <a:cubicBezTo>
                    <a:pt x="10943" y="17454"/>
                    <a:pt x="10642" y="16798"/>
                    <a:pt x="10214" y="16110"/>
                  </a:cubicBezTo>
                  <a:cubicBezTo>
                    <a:pt x="10035" y="15823"/>
                    <a:pt x="9728" y="15656"/>
                    <a:pt x="9405" y="15656"/>
                  </a:cubicBezTo>
                  <a:cubicBezTo>
                    <a:pt x="9329" y="15656"/>
                    <a:pt x="9252" y="15665"/>
                    <a:pt x="9176" y="15684"/>
                  </a:cubicBezTo>
                  <a:cubicBezTo>
                    <a:pt x="8990" y="15731"/>
                    <a:pt x="8799" y="15755"/>
                    <a:pt x="8610" y="15755"/>
                  </a:cubicBezTo>
                  <a:cubicBezTo>
                    <a:pt x="7905" y="15755"/>
                    <a:pt x="7217" y="15432"/>
                    <a:pt x="6621" y="14822"/>
                  </a:cubicBezTo>
                  <a:cubicBezTo>
                    <a:pt x="5861" y="14044"/>
                    <a:pt x="5561" y="13114"/>
                    <a:pt x="5779" y="12206"/>
                  </a:cubicBezTo>
                  <a:cubicBezTo>
                    <a:pt x="5877" y="11797"/>
                    <a:pt x="5709" y="11370"/>
                    <a:pt x="5363" y="11144"/>
                  </a:cubicBezTo>
                  <a:cubicBezTo>
                    <a:pt x="4690" y="10706"/>
                    <a:pt x="4050" y="10398"/>
                    <a:pt x="3482" y="10183"/>
                  </a:cubicBezTo>
                  <a:cubicBezTo>
                    <a:pt x="4423" y="9658"/>
                    <a:pt x="5594" y="9186"/>
                    <a:pt x="6874" y="8827"/>
                  </a:cubicBezTo>
                  <a:cubicBezTo>
                    <a:pt x="6900" y="8820"/>
                    <a:pt x="6921" y="8803"/>
                    <a:pt x="6946" y="8793"/>
                  </a:cubicBezTo>
                  <a:lnTo>
                    <a:pt x="12510" y="14490"/>
                  </a:lnTo>
                  <a:cubicBezTo>
                    <a:pt x="12501" y="14515"/>
                    <a:pt x="12484" y="14536"/>
                    <a:pt x="12477" y="14563"/>
                  </a:cubicBezTo>
                  <a:moveTo>
                    <a:pt x="20922" y="167"/>
                  </a:moveTo>
                  <a:cubicBezTo>
                    <a:pt x="20813" y="55"/>
                    <a:pt x="20545" y="0"/>
                    <a:pt x="20157" y="0"/>
                  </a:cubicBezTo>
                  <a:cubicBezTo>
                    <a:pt x="18131" y="0"/>
                    <a:pt x="12842" y="1511"/>
                    <a:pt x="10012" y="4409"/>
                  </a:cubicBezTo>
                  <a:cubicBezTo>
                    <a:pt x="9345" y="5092"/>
                    <a:pt x="7134" y="7175"/>
                    <a:pt x="6621" y="7880"/>
                  </a:cubicBezTo>
                  <a:cubicBezTo>
                    <a:pt x="4961" y="8346"/>
                    <a:pt x="2544" y="9277"/>
                    <a:pt x="1196" y="10657"/>
                  </a:cubicBezTo>
                  <a:cubicBezTo>
                    <a:pt x="1196" y="10657"/>
                    <a:pt x="2841" y="10663"/>
                    <a:pt x="4848" y="11972"/>
                  </a:cubicBezTo>
                  <a:cubicBezTo>
                    <a:pt x="4556" y="13190"/>
                    <a:pt x="4926" y="14475"/>
                    <a:pt x="5943" y="15516"/>
                  </a:cubicBezTo>
                  <a:cubicBezTo>
                    <a:pt x="6735" y="16327"/>
                    <a:pt x="7672" y="16737"/>
                    <a:pt x="8610" y="16737"/>
                  </a:cubicBezTo>
                  <a:cubicBezTo>
                    <a:pt x="8876" y="16737"/>
                    <a:pt x="9142" y="16704"/>
                    <a:pt x="9405" y="16637"/>
                  </a:cubicBezTo>
                  <a:cubicBezTo>
                    <a:pt x="10683" y="18692"/>
                    <a:pt x="10690" y="20376"/>
                    <a:pt x="10690" y="20376"/>
                  </a:cubicBezTo>
                  <a:cubicBezTo>
                    <a:pt x="12038" y="18996"/>
                    <a:pt x="12948" y="16521"/>
                    <a:pt x="13402" y="14822"/>
                  </a:cubicBezTo>
                  <a:cubicBezTo>
                    <a:pt x="14091" y="14297"/>
                    <a:pt x="16126" y="12034"/>
                    <a:pt x="16793" y="11351"/>
                  </a:cubicBezTo>
                  <a:cubicBezTo>
                    <a:pt x="20164" y="7900"/>
                    <a:pt x="21600" y="861"/>
                    <a:pt x="20922" y="167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grpSp>
        <p:nvGrpSpPr>
          <p:cNvPr id="1050" name="Group 1049">
            <a:extLst>
              <a:ext uri="{FF2B5EF4-FFF2-40B4-BE49-F238E27FC236}">
                <a16:creationId xmlns:a16="http://schemas.microsoft.com/office/drawing/2014/main" id="{7C6C08F6-E446-708D-2E01-5675D321D9BB}"/>
              </a:ext>
            </a:extLst>
          </p:cNvPr>
          <p:cNvGrpSpPr/>
          <p:nvPr/>
        </p:nvGrpSpPr>
        <p:grpSpPr>
          <a:xfrm>
            <a:off x="6858000" y="1939197"/>
            <a:ext cx="350874" cy="350874"/>
            <a:chOff x="762000" y="5976966"/>
            <a:chExt cx="385226" cy="385226"/>
          </a:xfrm>
        </p:grpSpPr>
        <p:sp>
          <p:nvSpPr>
            <p:cNvPr id="1051" name="Oval 1050">
              <a:extLst>
                <a:ext uri="{FF2B5EF4-FFF2-40B4-BE49-F238E27FC236}">
                  <a16:creationId xmlns:a16="http://schemas.microsoft.com/office/drawing/2014/main" id="{466BBCB5-FEF5-C74A-5965-80C9036F147A}"/>
                </a:ext>
              </a:extLst>
            </p:cNvPr>
            <p:cNvSpPr/>
            <p:nvPr/>
          </p:nvSpPr>
          <p:spPr>
            <a:xfrm>
              <a:off x="762000" y="5976966"/>
              <a:ext cx="385226" cy="3852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endParaRPr lang="en-US" sz="16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1052" name="Shape 2382">
              <a:extLst>
                <a:ext uri="{FF2B5EF4-FFF2-40B4-BE49-F238E27FC236}">
                  <a16:creationId xmlns:a16="http://schemas.microsoft.com/office/drawing/2014/main" id="{57B3C7A5-9EBB-EE92-11BE-3E0EDFBC2D1C}"/>
                </a:ext>
              </a:extLst>
            </p:cNvPr>
            <p:cNvSpPr/>
            <p:nvPr/>
          </p:nvSpPr>
          <p:spPr>
            <a:xfrm>
              <a:off x="875685" y="6127631"/>
              <a:ext cx="157856" cy="107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"/>
                  </a:moveTo>
                  <a:cubicBezTo>
                    <a:pt x="21600" y="323"/>
                    <a:pt x="21380" y="0"/>
                    <a:pt x="21109" y="0"/>
                  </a:cubicBezTo>
                  <a:cubicBezTo>
                    <a:pt x="20969" y="0"/>
                    <a:pt x="20845" y="88"/>
                    <a:pt x="20756" y="226"/>
                  </a:cubicBezTo>
                  <a:lnTo>
                    <a:pt x="20754" y="223"/>
                  </a:lnTo>
                  <a:lnTo>
                    <a:pt x="7848" y="19853"/>
                  </a:lnTo>
                  <a:lnTo>
                    <a:pt x="838" y="9571"/>
                  </a:lnTo>
                  <a:cubicBezTo>
                    <a:pt x="749" y="9441"/>
                    <a:pt x="626" y="9360"/>
                    <a:pt x="491" y="9360"/>
                  </a:cubicBezTo>
                  <a:cubicBezTo>
                    <a:pt x="220" y="9360"/>
                    <a:pt x="0" y="9683"/>
                    <a:pt x="0" y="10080"/>
                  </a:cubicBezTo>
                  <a:cubicBezTo>
                    <a:pt x="0" y="10279"/>
                    <a:pt x="55" y="10459"/>
                    <a:pt x="144" y="10589"/>
                  </a:cubicBezTo>
                  <a:lnTo>
                    <a:pt x="7507" y="21390"/>
                  </a:lnTo>
                  <a:cubicBezTo>
                    <a:pt x="7596" y="21520"/>
                    <a:pt x="7719" y="21600"/>
                    <a:pt x="7855" y="21600"/>
                  </a:cubicBezTo>
                  <a:cubicBezTo>
                    <a:pt x="7995" y="21600"/>
                    <a:pt x="8119" y="21513"/>
                    <a:pt x="8208" y="21376"/>
                  </a:cubicBezTo>
                  <a:lnTo>
                    <a:pt x="8210" y="21377"/>
                  </a:lnTo>
                  <a:lnTo>
                    <a:pt x="21465" y="1217"/>
                  </a:lnTo>
                  <a:lnTo>
                    <a:pt x="21462" y="1215"/>
                  </a:lnTo>
                  <a:cubicBezTo>
                    <a:pt x="21547" y="1087"/>
                    <a:pt x="21600" y="913"/>
                    <a:pt x="21600" y="72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9" tIns="19049" rIns="0" bIns="19049" anchor="ctr"/>
            <a:lstStyle/>
            <a:p>
              <a:pPr marL="0" marR="0" lvl="0" indent="0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6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Gill Sans"/>
              </a:endParaRPr>
            </a:p>
          </p:txBody>
        </p:sp>
      </p:grpSp>
      <p:grpSp>
        <p:nvGrpSpPr>
          <p:cNvPr id="1065" name="Group 1064">
            <a:extLst>
              <a:ext uri="{FF2B5EF4-FFF2-40B4-BE49-F238E27FC236}">
                <a16:creationId xmlns:a16="http://schemas.microsoft.com/office/drawing/2014/main" id="{7555BDC9-613B-54F0-D9A9-F81A1ED667A9}"/>
              </a:ext>
            </a:extLst>
          </p:cNvPr>
          <p:cNvGrpSpPr/>
          <p:nvPr/>
        </p:nvGrpSpPr>
        <p:grpSpPr>
          <a:xfrm>
            <a:off x="6858000" y="3052681"/>
            <a:ext cx="350874" cy="350874"/>
            <a:chOff x="762000" y="5976966"/>
            <a:chExt cx="385226" cy="385226"/>
          </a:xfrm>
        </p:grpSpPr>
        <p:sp>
          <p:nvSpPr>
            <p:cNvPr id="1067" name="Oval 1066">
              <a:extLst>
                <a:ext uri="{FF2B5EF4-FFF2-40B4-BE49-F238E27FC236}">
                  <a16:creationId xmlns:a16="http://schemas.microsoft.com/office/drawing/2014/main" id="{7529CF1D-293C-1599-F13C-F47D20F99619}"/>
                </a:ext>
              </a:extLst>
            </p:cNvPr>
            <p:cNvSpPr/>
            <p:nvPr/>
          </p:nvSpPr>
          <p:spPr>
            <a:xfrm>
              <a:off x="762000" y="5976966"/>
              <a:ext cx="385226" cy="38522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endParaRPr lang="en-US" sz="16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1068" name="Shape 2382">
              <a:extLst>
                <a:ext uri="{FF2B5EF4-FFF2-40B4-BE49-F238E27FC236}">
                  <a16:creationId xmlns:a16="http://schemas.microsoft.com/office/drawing/2014/main" id="{891849C6-B888-1035-220C-2A753191829B}"/>
                </a:ext>
              </a:extLst>
            </p:cNvPr>
            <p:cNvSpPr/>
            <p:nvPr/>
          </p:nvSpPr>
          <p:spPr>
            <a:xfrm>
              <a:off x="875685" y="6127631"/>
              <a:ext cx="157856" cy="107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"/>
                  </a:moveTo>
                  <a:cubicBezTo>
                    <a:pt x="21600" y="323"/>
                    <a:pt x="21380" y="0"/>
                    <a:pt x="21109" y="0"/>
                  </a:cubicBezTo>
                  <a:cubicBezTo>
                    <a:pt x="20969" y="0"/>
                    <a:pt x="20845" y="88"/>
                    <a:pt x="20756" y="226"/>
                  </a:cubicBezTo>
                  <a:lnTo>
                    <a:pt x="20754" y="223"/>
                  </a:lnTo>
                  <a:lnTo>
                    <a:pt x="7848" y="19853"/>
                  </a:lnTo>
                  <a:lnTo>
                    <a:pt x="838" y="9571"/>
                  </a:lnTo>
                  <a:cubicBezTo>
                    <a:pt x="749" y="9441"/>
                    <a:pt x="626" y="9360"/>
                    <a:pt x="491" y="9360"/>
                  </a:cubicBezTo>
                  <a:cubicBezTo>
                    <a:pt x="220" y="9360"/>
                    <a:pt x="0" y="9683"/>
                    <a:pt x="0" y="10080"/>
                  </a:cubicBezTo>
                  <a:cubicBezTo>
                    <a:pt x="0" y="10279"/>
                    <a:pt x="55" y="10459"/>
                    <a:pt x="144" y="10589"/>
                  </a:cubicBezTo>
                  <a:lnTo>
                    <a:pt x="7507" y="21390"/>
                  </a:lnTo>
                  <a:cubicBezTo>
                    <a:pt x="7596" y="21520"/>
                    <a:pt x="7719" y="21600"/>
                    <a:pt x="7855" y="21600"/>
                  </a:cubicBezTo>
                  <a:cubicBezTo>
                    <a:pt x="7995" y="21600"/>
                    <a:pt x="8119" y="21513"/>
                    <a:pt x="8208" y="21376"/>
                  </a:cubicBezTo>
                  <a:lnTo>
                    <a:pt x="8210" y="21377"/>
                  </a:lnTo>
                  <a:lnTo>
                    <a:pt x="21465" y="1217"/>
                  </a:lnTo>
                  <a:lnTo>
                    <a:pt x="21462" y="1215"/>
                  </a:lnTo>
                  <a:cubicBezTo>
                    <a:pt x="21547" y="1087"/>
                    <a:pt x="21600" y="913"/>
                    <a:pt x="21600" y="72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9" tIns="19049" rIns="0" bIns="19049" anchor="ctr"/>
            <a:lstStyle/>
            <a:p>
              <a:pPr marL="0" marR="0" lvl="0" indent="0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6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Gill Sans"/>
              </a:endParaRPr>
            </a:p>
          </p:txBody>
        </p:sp>
      </p:grpSp>
      <p:grpSp>
        <p:nvGrpSpPr>
          <p:cNvPr id="1070" name="Group 1069">
            <a:extLst>
              <a:ext uri="{FF2B5EF4-FFF2-40B4-BE49-F238E27FC236}">
                <a16:creationId xmlns:a16="http://schemas.microsoft.com/office/drawing/2014/main" id="{EB8CCFCD-B90A-5D45-0F47-32FE6D9ADE73}"/>
              </a:ext>
            </a:extLst>
          </p:cNvPr>
          <p:cNvGrpSpPr/>
          <p:nvPr/>
        </p:nvGrpSpPr>
        <p:grpSpPr>
          <a:xfrm>
            <a:off x="6858000" y="4166165"/>
            <a:ext cx="350874" cy="350874"/>
            <a:chOff x="762000" y="5976966"/>
            <a:chExt cx="385226" cy="385226"/>
          </a:xfrm>
        </p:grpSpPr>
        <p:sp>
          <p:nvSpPr>
            <p:cNvPr id="1072" name="Oval 1071">
              <a:extLst>
                <a:ext uri="{FF2B5EF4-FFF2-40B4-BE49-F238E27FC236}">
                  <a16:creationId xmlns:a16="http://schemas.microsoft.com/office/drawing/2014/main" id="{86D74389-554E-E76F-53D8-60F86E89D2C7}"/>
                </a:ext>
              </a:extLst>
            </p:cNvPr>
            <p:cNvSpPr/>
            <p:nvPr/>
          </p:nvSpPr>
          <p:spPr>
            <a:xfrm>
              <a:off x="762000" y="5976966"/>
              <a:ext cx="385226" cy="38522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endParaRPr lang="en-US" sz="16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1073" name="Shape 2382">
              <a:extLst>
                <a:ext uri="{FF2B5EF4-FFF2-40B4-BE49-F238E27FC236}">
                  <a16:creationId xmlns:a16="http://schemas.microsoft.com/office/drawing/2014/main" id="{4A2BA4C6-7D93-09FB-4F0A-B8A60B695A12}"/>
                </a:ext>
              </a:extLst>
            </p:cNvPr>
            <p:cNvSpPr/>
            <p:nvPr/>
          </p:nvSpPr>
          <p:spPr>
            <a:xfrm>
              <a:off x="875685" y="6127631"/>
              <a:ext cx="157856" cy="107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"/>
                  </a:moveTo>
                  <a:cubicBezTo>
                    <a:pt x="21600" y="323"/>
                    <a:pt x="21380" y="0"/>
                    <a:pt x="21109" y="0"/>
                  </a:cubicBezTo>
                  <a:cubicBezTo>
                    <a:pt x="20969" y="0"/>
                    <a:pt x="20845" y="88"/>
                    <a:pt x="20756" y="226"/>
                  </a:cubicBezTo>
                  <a:lnTo>
                    <a:pt x="20754" y="223"/>
                  </a:lnTo>
                  <a:lnTo>
                    <a:pt x="7848" y="19853"/>
                  </a:lnTo>
                  <a:lnTo>
                    <a:pt x="838" y="9571"/>
                  </a:lnTo>
                  <a:cubicBezTo>
                    <a:pt x="749" y="9441"/>
                    <a:pt x="626" y="9360"/>
                    <a:pt x="491" y="9360"/>
                  </a:cubicBezTo>
                  <a:cubicBezTo>
                    <a:pt x="220" y="9360"/>
                    <a:pt x="0" y="9683"/>
                    <a:pt x="0" y="10080"/>
                  </a:cubicBezTo>
                  <a:cubicBezTo>
                    <a:pt x="0" y="10279"/>
                    <a:pt x="55" y="10459"/>
                    <a:pt x="144" y="10589"/>
                  </a:cubicBezTo>
                  <a:lnTo>
                    <a:pt x="7507" y="21390"/>
                  </a:lnTo>
                  <a:cubicBezTo>
                    <a:pt x="7596" y="21520"/>
                    <a:pt x="7719" y="21600"/>
                    <a:pt x="7855" y="21600"/>
                  </a:cubicBezTo>
                  <a:cubicBezTo>
                    <a:pt x="7995" y="21600"/>
                    <a:pt x="8119" y="21513"/>
                    <a:pt x="8208" y="21376"/>
                  </a:cubicBezTo>
                  <a:lnTo>
                    <a:pt x="8210" y="21377"/>
                  </a:lnTo>
                  <a:lnTo>
                    <a:pt x="21465" y="1217"/>
                  </a:lnTo>
                  <a:lnTo>
                    <a:pt x="21462" y="1215"/>
                  </a:lnTo>
                  <a:cubicBezTo>
                    <a:pt x="21547" y="1087"/>
                    <a:pt x="21600" y="913"/>
                    <a:pt x="21600" y="72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9" tIns="19049" rIns="0" bIns="19049" anchor="ctr"/>
            <a:lstStyle/>
            <a:p>
              <a:pPr marL="0" marR="0" lvl="0" indent="0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6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Gill Sans"/>
              </a:endParaRPr>
            </a:p>
          </p:txBody>
        </p:sp>
      </p:grpSp>
      <p:grpSp>
        <p:nvGrpSpPr>
          <p:cNvPr id="1075" name="Group 1074">
            <a:extLst>
              <a:ext uri="{FF2B5EF4-FFF2-40B4-BE49-F238E27FC236}">
                <a16:creationId xmlns:a16="http://schemas.microsoft.com/office/drawing/2014/main" id="{AB2703B4-05A1-8600-0DAD-B8814AD2521B}"/>
              </a:ext>
            </a:extLst>
          </p:cNvPr>
          <p:cNvGrpSpPr/>
          <p:nvPr/>
        </p:nvGrpSpPr>
        <p:grpSpPr>
          <a:xfrm>
            <a:off x="6858000" y="5279648"/>
            <a:ext cx="350874" cy="350874"/>
            <a:chOff x="762000" y="5976966"/>
            <a:chExt cx="385226" cy="385226"/>
          </a:xfrm>
        </p:grpSpPr>
        <p:sp>
          <p:nvSpPr>
            <p:cNvPr id="1077" name="Oval 1076">
              <a:extLst>
                <a:ext uri="{FF2B5EF4-FFF2-40B4-BE49-F238E27FC236}">
                  <a16:creationId xmlns:a16="http://schemas.microsoft.com/office/drawing/2014/main" id="{92716EA8-11FB-CD37-F9B4-E2E0C4B87BF0}"/>
                </a:ext>
              </a:extLst>
            </p:cNvPr>
            <p:cNvSpPr/>
            <p:nvPr/>
          </p:nvSpPr>
          <p:spPr>
            <a:xfrm>
              <a:off x="762000" y="5976966"/>
              <a:ext cx="385226" cy="3852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endParaRPr lang="en-US" sz="16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1078" name="Shape 2382">
              <a:extLst>
                <a:ext uri="{FF2B5EF4-FFF2-40B4-BE49-F238E27FC236}">
                  <a16:creationId xmlns:a16="http://schemas.microsoft.com/office/drawing/2014/main" id="{B542F37F-5012-1B06-1E3D-3AAEB543367E}"/>
                </a:ext>
              </a:extLst>
            </p:cNvPr>
            <p:cNvSpPr/>
            <p:nvPr/>
          </p:nvSpPr>
          <p:spPr>
            <a:xfrm>
              <a:off x="875685" y="6127631"/>
              <a:ext cx="157856" cy="107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"/>
                  </a:moveTo>
                  <a:cubicBezTo>
                    <a:pt x="21600" y="323"/>
                    <a:pt x="21380" y="0"/>
                    <a:pt x="21109" y="0"/>
                  </a:cubicBezTo>
                  <a:cubicBezTo>
                    <a:pt x="20969" y="0"/>
                    <a:pt x="20845" y="88"/>
                    <a:pt x="20756" y="226"/>
                  </a:cubicBezTo>
                  <a:lnTo>
                    <a:pt x="20754" y="223"/>
                  </a:lnTo>
                  <a:lnTo>
                    <a:pt x="7848" y="19853"/>
                  </a:lnTo>
                  <a:lnTo>
                    <a:pt x="838" y="9571"/>
                  </a:lnTo>
                  <a:cubicBezTo>
                    <a:pt x="749" y="9441"/>
                    <a:pt x="626" y="9360"/>
                    <a:pt x="491" y="9360"/>
                  </a:cubicBezTo>
                  <a:cubicBezTo>
                    <a:pt x="220" y="9360"/>
                    <a:pt x="0" y="9683"/>
                    <a:pt x="0" y="10080"/>
                  </a:cubicBezTo>
                  <a:cubicBezTo>
                    <a:pt x="0" y="10279"/>
                    <a:pt x="55" y="10459"/>
                    <a:pt x="144" y="10589"/>
                  </a:cubicBezTo>
                  <a:lnTo>
                    <a:pt x="7507" y="21390"/>
                  </a:lnTo>
                  <a:cubicBezTo>
                    <a:pt x="7596" y="21520"/>
                    <a:pt x="7719" y="21600"/>
                    <a:pt x="7855" y="21600"/>
                  </a:cubicBezTo>
                  <a:cubicBezTo>
                    <a:pt x="7995" y="21600"/>
                    <a:pt x="8119" y="21513"/>
                    <a:pt x="8208" y="21376"/>
                  </a:cubicBezTo>
                  <a:lnTo>
                    <a:pt x="8210" y="21377"/>
                  </a:lnTo>
                  <a:lnTo>
                    <a:pt x="21465" y="1217"/>
                  </a:lnTo>
                  <a:lnTo>
                    <a:pt x="21462" y="1215"/>
                  </a:lnTo>
                  <a:cubicBezTo>
                    <a:pt x="21547" y="1087"/>
                    <a:pt x="21600" y="913"/>
                    <a:pt x="21600" y="72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9" tIns="19049" rIns="0" bIns="19049" anchor="ctr"/>
            <a:lstStyle/>
            <a:p>
              <a:pPr marL="0" marR="0" lvl="0" indent="0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6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Gill Sans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4B7E7-629A-176E-9C52-999AE7DF7D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3" name="Picture Placeholder 2" descr="A diagram of a building&#10;&#10;Description automatically generated">
            <a:extLst>
              <a:ext uri="{FF2B5EF4-FFF2-40B4-BE49-F238E27FC236}">
                <a16:creationId xmlns:a16="http://schemas.microsoft.com/office/drawing/2014/main" id="{6C4FE289-C3F8-3834-8961-A3856F6A44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25010" r="25010"/>
          <a:stretch>
            <a:fillRect/>
          </a:stretch>
        </p:blipFill>
        <p:spPr>
          <a:solidFill>
            <a:schemeClr val="bg2">
              <a:lumMod val="75000"/>
            </a:schemeClr>
          </a:solidFill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E505655-8E42-35CD-CDC4-B75E59050B2E}"/>
              </a:ext>
            </a:extLst>
          </p:cNvPr>
          <p:cNvSpPr txBox="1"/>
          <p:nvPr/>
        </p:nvSpPr>
        <p:spPr>
          <a:xfrm>
            <a:off x="6861774" y="385584"/>
            <a:ext cx="4940399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Status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6A9D615-ABE6-F3D3-814F-CF3CA8313C52}"/>
              </a:ext>
            </a:extLst>
          </p:cNvPr>
          <p:cNvGrpSpPr/>
          <p:nvPr/>
        </p:nvGrpSpPr>
        <p:grpSpPr>
          <a:xfrm>
            <a:off x="7505162" y="1892390"/>
            <a:ext cx="2548489" cy="589905"/>
            <a:chOff x="8880253" y="1012890"/>
            <a:chExt cx="2548489" cy="58990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5581E32-0AD9-F521-150B-B0BC2B1D9B15}"/>
                </a:ext>
              </a:extLst>
            </p:cNvPr>
            <p:cNvSpPr txBox="1"/>
            <p:nvPr/>
          </p:nvSpPr>
          <p:spPr>
            <a:xfrm>
              <a:off x="8880253" y="1305278"/>
              <a:ext cx="2548489" cy="29751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10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285FF94-1B81-F58B-429D-671E436D2D4B}"/>
                </a:ext>
              </a:extLst>
            </p:cNvPr>
            <p:cNvSpPr txBox="1"/>
            <p:nvPr/>
          </p:nvSpPr>
          <p:spPr>
            <a:xfrm>
              <a:off x="8880253" y="1012890"/>
              <a:ext cx="2548489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Drafting</a:t>
              </a:r>
              <a:endParaRPr lang="en-US" sz="24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2D67BAB-90F3-3B8B-A16D-B37704557120}"/>
              </a:ext>
            </a:extLst>
          </p:cNvPr>
          <p:cNvGrpSpPr/>
          <p:nvPr/>
        </p:nvGrpSpPr>
        <p:grpSpPr>
          <a:xfrm>
            <a:off x="7503999" y="3019593"/>
            <a:ext cx="2548489" cy="589905"/>
            <a:chOff x="8880253" y="1012890"/>
            <a:chExt cx="2548489" cy="58990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94C2513-1ED6-DEB7-0230-D82D0CA302CB}"/>
                </a:ext>
              </a:extLst>
            </p:cNvPr>
            <p:cNvSpPr txBox="1"/>
            <p:nvPr/>
          </p:nvSpPr>
          <p:spPr>
            <a:xfrm>
              <a:off x="8880253" y="1305278"/>
              <a:ext cx="2548489" cy="29751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10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21A52DD-ADAF-C866-778F-BFB84F837643}"/>
                </a:ext>
              </a:extLst>
            </p:cNvPr>
            <p:cNvSpPr txBox="1"/>
            <p:nvPr/>
          </p:nvSpPr>
          <p:spPr>
            <a:xfrm>
              <a:off x="8880253" y="1012890"/>
              <a:ext cx="2548489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Discussing</a:t>
              </a:r>
              <a:endParaRPr lang="en-US" sz="24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FE86F4-856F-A217-2A81-D2254F214D07}"/>
              </a:ext>
            </a:extLst>
          </p:cNvPr>
          <p:cNvGrpSpPr/>
          <p:nvPr/>
        </p:nvGrpSpPr>
        <p:grpSpPr>
          <a:xfrm>
            <a:off x="7497018" y="4191007"/>
            <a:ext cx="2555470" cy="523773"/>
            <a:chOff x="8880253" y="1079022"/>
            <a:chExt cx="2555470" cy="52377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30EB0BF-51FF-6019-C310-1F552CFCD5C2}"/>
                </a:ext>
              </a:extLst>
            </p:cNvPr>
            <p:cNvSpPr txBox="1"/>
            <p:nvPr/>
          </p:nvSpPr>
          <p:spPr>
            <a:xfrm>
              <a:off x="8880253" y="1305278"/>
              <a:ext cx="2548489" cy="29751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10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D8C8EA9-F455-A801-D1C7-763797A854C9}"/>
                </a:ext>
              </a:extLst>
            </p:cNvPr>
            <p:cNvSpPr txBox="1"/>
            <p:nvPr/>
          </p:nvSpPr>
          <p:spPr>
            <a:xfrm>
              <a:off x="8887234" y="1079022"/>
              <a:ext cx="2548489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Finalizing and Balloting</a:t>
              </a:r>
              <a:endParaRPr lang="en-US" sz="24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39222C-7B99-6431-57DF-A8276B3CCEF7}"/>
              </a:ext>
            </a:extLst>
          </p:cNvPr>
          <p:cNvGrpSpPr/>
          <p:nvPr/>
        </p:nvGrpSpPr>
        <p:grpSpPr>
          <a:xfrm>
            <a:off x="7483058" y="5288571"/>
            <a:ext cx="2548489" cy="515113"/>
            <a:chOff x="8880253" y="1087682"/>
            <a:chExt cx="2548489" cy="515113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A0B06A8-2539-37A5-7AF6-9DA19ECB2EFB}"/>
                </a:ext>
              </a:extLst>
            </p:cNvPr>
            <p:cNvSpPr txBox="1"/>
            <p:nvPr/>
          </p:nvSpPr>
          <p:spPr>
            <a:xfrm>
              <a:off x="8880253" y="1305278"/>
              <a:ext cx="2548489" cy="29751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10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E0EAB0A-DE54-E309-C12A-E2C985B6AD5A}"/>
                </a:ext>
              </a:extLst>
            </p:cNvPr>
            <p:cNvSpPr txBox="1"/>
            <p:nvPr/>
          </p:nvSpPr>
          <p:spPr>
            <a:xfrm>
              <a:off x="8880253" y="1087682"/>
              <a:ext cx="2548489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Publication</a:t>
              </a:r>
              <a:endParaRPr lang="en-US" sz="24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604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2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houses with a car parked in front of them&#10;&#10;Description automatically generated">
            <a:extLst>
              <a:ext uri="{FF2B5EF4-FFF2-40B4-BE49-F238E27FC236}">
                <a16:creationId xmlns:a16="http://schemas.microsoft.com/office/drawing/2014/main" id="{93E3B1C0-1BA4-86D0-9504-E3AEDD68977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3" b="7783"/>
          <a:stretch>
            <a:fillRect/>
          </a:stretch>
        </p:blipFill>
        <p:spPr/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9EB4B45-D3A9-27D0-67B0-C781484DF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6042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t>36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29E7982-56D5-9D73-496A-CA67DABEEB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A254BE-63FF-DB6A-9D8E-F0196F2EF359}"/>
              </a:ext>
            </a:extLst>
          </p:cNvPr>
          <p:cNvSpPr/>
          <p:nvPr/>
        </p:nvSpPr>
        <p:spPr>
          <a:xfrm>
            <a:off x="3505200" y="1885244"/>
            <a:ext cx="5181600" cy="3465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D91284-87E0-A87C-4BC2-6DE32B2952C1}"/>
              </a:ext>
            </a:extLst>
          </p:cNvPr>
          <p:cNvCxnSpPr>
            <a:cxnSpLocks/>
          </p:cNvCxnSpPr>
          <p:nvPr/>
        </p:nvCxnSpPr>
        <p:spPr>
          <a:xfrm>
            <a:off x="5638800" y="4380321"/>
            <a:ext cx="914400" cy="0"/>
          </a:xfrm>
          <a:prstGeom prst="line">
            <a:avLst/>
          </a:prstGeom>
          <a:ln w="53975">
            <a:gradFill flip="none" rotWithShape="1"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81CA2A8-2988-D598-D4EF-464CF183F386}"/>
              </a:ext>
            </a:extLst>
          </p:cNvPr>
          <p:cNvSpPr txBox="1"/>
          <p:nvPr/>
        </p:nvSpPr>
        <p:spPr>
          <a:xfrm>
            <a:off x="3562978" y="3163685"/>
            <a:ext cx="4940399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1803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C6B95-B109-A1D6-FDEA-875EF869C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 descr="A person and person wearing safety vests and helmets walking on a dirt road&#10;&#10;Description automatically generated">
            <a:extLst>
              <a:ext uri="{FF2B5EF4-FFF2-40B4-BE49-F238E27FC236}">
                <a16:creationId xmlns:a16="http://schemas.microsoft.com/office/drawing/2014/main" id="{FCCBE382-34AC-8E81-3BDE-6BE1C11C2A5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7" r="16677"/>
          <a:stretch>
            <a:fillRect/>
          </a:stretch>
        </p:blipFill>
        <p:spPr/>
      </p:pic>
      <p:sp>
        <p:nvSpPr>
          <p:cNvPr id="43" name="Diamond 42">
            <a:extLst>
              <a:ext uri="{FF2B5EF4-FFF2-40B4-BE49-F238E27FC236}">
                <a16:creationId xmlns:a16="http://schemas.microsoft.com/office/drawing/2014/main" id="{2CDF0458-1173-C386-09A6-81EAA73155F0}"/>
              </a:ext>
            </a:extLst>
          </p:cNvPr>
          <p:cNvSpPr/>
          <p:nvPr/>
        </p:nvSpPr>
        <p:spPr>
          <a:xfrm>
            <a:off x="3498686" y="3276073"/>
            <a:ext cx="1688591" cy="2105435"/>
          </a:xfrm>
          <a:prstGeom prst="diamond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CA2FC9E2-756F-3AA2-14C9-8269F74EEBC1}"/>
              </a:ext>
            </a:extLst>
          </p:cNvPr>
          <p:cNvSpPr/>
          <p:nvPr/>
        </p:nvSpPr>
        <p:spPr>
          <a:xfrm rot="5400000">
            <a:off x="-583892" y="3024784"/>
            <a:ext cx="1994306" cy="826518"/>
          </a:xfrm>
          <a:prstGeom prst="triangle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4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EEEA86-4CF5-BB2B-650A-FCA7634A01B4}"/>
              </a:ext>
            </a:extLst>
          </p:cNvPr>
          <p:cNvGrpSpPr/>
          <p:nvPr/>
        </p:nvGrpSpPr>
        <p:grpSpPr>
          <a:xfrm>
            <a:off x="9111071" y="455758"/>
            <a:ext cx="2548492" cy="2031555"/>
            <a:chOff x="8880250" y="1012890"/>
            <a:chExt cx="2548492" cy="203155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4F672D-6CA5-0931-20FF-9334CC52BC32}"/>
                </a:ext>
              </a:extLst>
            </p:cNvPr>
            <p:cNvSpPr txBox="1"/>
            <p:nvPr/>
          </p:nvSpPr>
          <p:spPr>
            <a:xfrm>
              <a:off x="8880250" y="2018523"/>
              <a:ext cx="2548489" cy="102592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Graded Field Evaluation</a:t>
              </a:r>
            </a:p>
            <a:p>
              <a:pPr>
                <a:lnSpc>
                  <a:spcPct val="150000"/>
                </a:lnSpc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Probationary Ratings</a:t>
              </a:r>
            </a:p>
            <a:p>
              <a:pPr>
                <a:lnSpc>
                  <a:spcPct val="150000"/>
                </a:lnSpc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Probationary Models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191FF6E-9129-826C-7D1B-AF8FEB11DA3A}"/>
                </a:ext>
              </a:extLst>
            </p:cNvPr>
            <p:cNvSpPr txBox="1"/>
            <p:nvPr/>
          </p:nvSpPr>
          <p:spPr>
            <a:xfrm>
              <a:off x="8880253" y="1012890"/>
              <a:ext cx="2548489" cy="110799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Work Item</a:t>
              </a:r>
            </a:p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Responsibilities:</a:t>
              </a:r>
            </a:p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Training Provider</a:t>
              </a:r>
            </a:p>
            <a:p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Rating QA Provider</a:t>
              </a:r>
              <a:endParaRPr lang="en-US" sz="24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16EF6B6-3D71-1220-D172-696EC1F22EE6}"/>
              </a:ext>
            </a:extLst>
          </p:cNvPr>
          <p:cNvGrpSpPr/>
          <p:nvPr/>
        </p:nvGrpSpPr>
        <p:grpSpPr>
          <a:xfrm>
            <a:off x="9111071" y="2791845"/>
            <a:ext cx="2690533" cy="1318310"/>
            <a:chOff x="9183797" y="1035066"/>
            <a:chExt cx="2368745" cy="131831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84F957C-D1FA-82B1-791D-94B4687F21F3}"/>
                </a:ext>
              </a:extLst>
            </p:cNvPr>
            <p:cNvSpPr txBox="1"/>
            <p:nvPr/>
          </p:nvSpPr>
          <p:spPr>
            <a:xfrm>
              <a:off x="9183797" y="1327454"/>
              <a:ext cx="2368745" cy="102592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Graded Field Evaluation is not an Examination</a:t>
              </a:r>
            </a:p>
            <a:p>
              <a:pPr>
                <a:lnSpc>
                  <a:spcPct val="150000"/>
                </a:lnSpc>
              </a:pPr>
              <a:endParaRPr lang="en-US" sz="14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339A0A0-0FF9-C353-CC63-ABDA7D001B57}"/>
                </a:ext>
              </a:extLst>
            </p:cNvPr>
            <p:cNvSpPr txBox="1"/>
            <p:nvPr/>
          </p:nvSpPr>
          <p:spPr>
            <a:xfrm>
              <a:off x="9183798" y="1035066"/>
              <a:ext cx="224368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Interpretation Request</a:t>
              </a:r>
              <a:endParaRPr lang="en-US" sz="28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1297AC0-A00F-967B-08CE-479910A3D3AD}"/>
              </a:ext>
            </a:extLst>
          </p:cNvPr>
          <p:cNvGrpSpPr/>
          <p:nvPr/>
        </p:nvGrpSpPr>
        <p:grpSpPr>
          <a:xfrm>
            <a:off x="9111071" y="4173150"/>
            <a:ext cx="2548489" cy="2287806"/>
            <a:chOff x="9183797" y="1035066"/>
            <a:chExt cx="2243689" cy="228780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67883D4-3119-D6E1-3724-100CD3336DB1}"/>
                </a:ext>
              </a:extLst>
            </p:cNvPr>
            <p:cNvSpPr txBox="1"/>
            <p:nvPr/>
          </p:nvSpPr>
          <p:spPr>
            <a:xfrm>
              <a:off x="9183797" y="1327454"/>
              <a:ext cx="2243689" cy="199541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Editorial changes to MINHERS Chapter 2 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HERS Modeler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HVAC Grading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General Clarification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Typos/Spelling/Etc.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1C4C07E-8264-0E90-866C-FA29691B3708}"/>
                </a:ext>
              </a:extLst>
            </p:cNvPr>
            <p:cNvSpPr txBox="1"/>
            <p:nvPr/>
          </p:nvSpPr>
          <p:spPr>
            <a:xfrm>
              <a:off x="9183797" y="1035066"/>
              <a:ext cx="224368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Editorial Updates</a:t>
              </a:r>
              <a:endParaRPr lang="en-US" sz="28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1B078F1-4147-538F-6A1A-6BF522FCE4DE}"/>
              </a:ext>
            </a:extLst>
          </p:cNvPr>
          <p:cNvGrpSpPr/>
          <p:nvPr/>
        </p:nvGrpSpPr>
        <p:grpSpPr>
          <a:xfrm>
            <a:off x="8021422" y="454220"/>
            <a:ext cx="750519" cy="750519"/>
            <a:chOff x="7772400" y="1012890"/>
            <a:chExt cx="750519" cy="75051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3F47681-8308-5E4B-9C91-ADF87FBAD866}"/>
                </a:ext>
              </a:extLst>
            </p:cNvPr>
            <p:cNvSpPr/>
            <p:nvPr/>
          </p:nvSpPr>
          <p:spPr>
            <a:xfrm>
              <a:off x="7772400" y="1012890"/>
              <a:ext cx="750519" cy="75051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hape 2748">
              <a:extLst>
                <a:ext uri="{FF2B5EF4-FFF2-40B4-BE49-F238E27FC236}">
                  <a16:creationId xmlns:a16="http://schemas.microsoft.com/office/drawing/2014/main" id="{AC5E14DE-6EB0-DA1A-EB71-739F96E24299}"/>
                </a:ext>
              </a:extLst>
            </p:cNvPr>
            <p:cNvSpPr/>
            <p:nvPr/>
          </p:nvSpPr>
          <p:spPr>
            <a:xfrm>
              <a:off x="7985541" y="1226031"/>
              <a:ext cx="324236" cy="324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EBDE76D-FF15-337B-8FB2-04EAA4312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688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t>4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C60011-DD79-6ECD-DCA6-2064B3CD839E}"/>
              </a:ext>
            </a:extLst>
          </p:cNvPr>
          <p:cNvSpPr txBox="1"/>
          <p:nvPr/>
        </p:nvSpPr>
        <p:spPr>
          <a:xfrm>
            <a:off x="3859292" y="3463376"/>
            <a:ext cx="4357069" cy="16312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2024 Achievements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8F9A40-04DA-3084-1F75-C138FE134433}"/>
              </a:ext>
            </a:extLst>
          </p:cNvPr>
          <p:cNvGrpSpPr/>
          <p:nvPr/>
        </p:nvGrpSpPr>
        <p:grpSpPr>
          <a:xfrm>
            <a:off x="8021421" y="4173150"/>
            <a:ext cx="750519" cy="750519"/>
            <a:chOff x="8049172" y="4046575"/>
            <a:chExt cx="750519" cy="75051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ADE1089-E3FF-C5B3-3D11-D7F321E0DA7B}"/>
                </a:ext>
              </a:extLst>
            </p:cNvPr>
            <p:cNvSpPr/>
            <p:nvPr/>
          </p:nvSpPr>
          <p:spPr>
            <a:xfrm>
              <a:off x="8049172" y="4046575"/>
              <a:ext cx="750519" cy="75051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Graphic 7" descr="Clipboard with solid fill">
              <a:extLst>
                <a:ext uri="{FF2B5EF4-FFF2-40B4-BE49-F238E27FC236}">
                  <a16:creationId xmlns:a16="http://schemas.microsoft.com/office/drawing/2014/main" id="{33AB5F79-EDAD-CABE-A730-AF0D2EB3F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11043" y="4186608"/>
              <a:ext cx="474919" cy="474919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D2AC638-73C2-FD8D-69CF-3D769E4B66EA}"/>
              </a:ext>
            </a:extLst>
          </p:cNvPr>
          <p:cNvGrpSpPr/>
          <p:nvPr/>
        </p:nvGrpSpPr>
        <p:grpSpPr>
          <a:xfrm>
            <a:off x="8021421" y="2791845"/>
            <a:ext cx="750519" cy="750519"/>
            <a:chOff x="8003221" y="2791845"/>
            <a:chExt cx="750519" cy="750519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CB09740-167C-DD19-DA38-9F2A7682754A}"/>
                </a:ext>
              </a:extLst>
            </p:cNvPr>
            <p:cNvSpPr/>
            <p:nvPr/>
          </p:nvSpPr>
          <p:spPr>
            <a:xfrm>
              <a:off x="8003221" y="2791845"/>
              <a:ext cx="750519" cy="75051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Graphic 8" descr="Question Mark outline">
              <a:extLst>
                <a:ext uri="{FF2B5EF4-FFF2-40B4-BE49-F238E27FC236}">
                  <a16:creationId xmlns:a16="http://schemas.microsoft.com/office/drawing/2014/main" id="{8FF8201B-3367-0FE9-1118-47782B31B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52966" y="2936427"/>
              <a:ext cx="437831" cy="4378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233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3BBE3-CEC6-FEAA-E40B-740205AE6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B187844B-0788-1865-B11F-FB4BD777971B}"/>
              </a:ext>
            </a:extLst>
          </p:cNvPr>
          <p:cNvGrpSpPr/>
          <p:nvPr/>
        </p:nvGrpSpPr>
        <p:grpSpPr>
          <a:xfrm>
            <a:off x="3347991" y="4384578"/>
            <a:ext cx="2662191" cy="1321161"/>
            <a:chOff x="3347992" y="4384578"/>
            <a:chExt cx="2511270" cy="132116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D26534B-E2CE-83FA-920A-3698D653E0B9}"/>
                </a:ext>
              </a:extLst>
            </p:cNvPr>
            <p:cNvSpPr txBox="1"/>
            <p:nvPr/>
          </p:nvSpPr>
          <p:spPr>
            <a:xfrm>
              <a:off x="3347992" y="4384578"/>
              <a:ext cx="2511270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HERS Modeler Credentialing Changes</a:t>
              </a:r>
              <a:endParaRPr lang="en-US" sz="28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E0B08B-D828-889D-CC7A-C8875B1E9CA6}"/>
                </a:ext>
              </a:extLst>
            </p:cNvPr>
            <p:cNvSpPr txBox="1"/>
            <p:nvPr/>
          </p:nvSpPr>
          <p:spPr>
            <a:xfrm>
              <a:off x="3347992" y="5003495"/>
              <a:ext cx="2438400" cy="70224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Standards for Professional Development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F5A17E1-2ECC-AF07-DA65-66239B3F2070}"/>
              </a:ext>
            </a:extLst>
          </p:cNvPr>
          <p:cNvGrpSpPr/>
          <p:nvPr/>
        </p:nvGrpSpPr>
        <p:grpSpPr>
          <a:xfrm>
            <a:off x="3347992" y="1882047"/>
            <a:ext cx="2438400" cy="1968004"/>
            <a:chOff x="3347992" y="1882047"/>
            <a:chExt cx="2438400" cy="196800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04CAB26-1FED-AB82-0317-E54AECEAE1F5}"/>
                </a:ext>
              </a:extLst>
            </p:cNvPr>
            <p:cNvSpPr txBox="1"/>
            <p:nvPr/>
          </p:nvSpPr>
          <p:spPr>
            <a:xfrm>
              <a:off x="3347992" y="1882047"/>
              <a:ext cx="2437142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RESNET RFI Credentialing Changes</a:t>
              </a:r>
              <a:endParaRPr lang="en-US" sz="28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D3991BA-7559-5FDC-1C01-E0B7DF519528}"/>
                </a:ext>
              </a:extLst>
            </p:cNvPr>
            <p:cNvSpPr txBox="1"/>
            <p:nvPr/>
          </p:nvSpPr>
          <p:spPr>
            <a:xfrm>
              <a:off x="3347992" y="2500964"/>
              <a:ext cx="2438400" cy="134908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RESNET Practical Simulation instead of RESCAZ Simulation, Building Science and RESNET Knowledge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2889D55-745A-A0CA-A731-731EEF0B2059}"/>
              </a:ext>
            </a:extLst>
          </p:cNvPr>
          <p:cNvGrpSpPr/>
          <p:nvPr/>
        </p:nvGrpSpPr>
        <p:grpSpPr>
          <a:xfrm>
            <a:off x="8672374" y="4384578"/>
            <a:ext cx="2438400" cy="1384995"/>
            <a:chOff x="8672374" y="4384578"/>
            <a:chExt cx="2438400" cy="138499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47F7560-3CD2-772B-9661-28F69B819593}"/>
                </a:ext>
              </a:extLst>
            </p:cNvPr>
            <p:cNvSpPr txBox="1"/>
            <p:nvPr/>
          </p:nvSpPr>
          <p:spPr>
            <a:xfrm>
              <a:off x="8672374" y="4384578"/>
              <a:ext cx="2437142" cy="138499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defRPr>
              </a:lvl1pPr>
            </a:lstStyle>
            <a:p>
              <a:r>
                <a:rPr lang="en-US" dirty="0"/>
                <a:t>Certification under Multiple Providers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11AB77F-3820-CE2B-A195-22E71360CCBD}"/>
                </a:ext>
              </a:extLst>
            </p:cNvPr>
            <p:cNvSpPr txBox="1"/>
            <p:nvPr/>
          </p:nvSpPr>
          <p:spPr>
            <a:xfrm>
              <a:off x="8672374" y="5003495"/>
              <a:ext cx="2438400" cy="52322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defRPr>
              </a:lvl1pPr>
            </a:lstStyle>
            <a:p>
              <a:r>
                <a:rPr lang="en-US" sz="1400" dirty="0"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Impacts to Chapter 1 &amp; 9 as well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B910FA6-EAA5-B1C1-C565-A22FFB94B098}"/>
              </a:ext>
            </a:extLst>
          </p:cNvPr>
          <p:cNvGrpSpPr/>
          <p:nvPr/>
        </p:nvGrpSpPr>
        <p:grpSpPr>
          <a:xfrm>
            <a:off x="8672374" y="1882047"/>
            <a:ext cx="2438400" cy="1644326"/>
            <a:chOff x="8672374" y="1882047"/>
            <a:chExt cx="2438400" cy="164432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100C00-EEB8-E06B-4710-9B94E57C93D2}"/>
                </a:ext>
              </a:extLst>
            </p:cNvPr>
            <p:cNvSpPr txBox="1"/>
            <p:nvPr/>
          </p:nvSpPr>
          <p:spPr>
            <a:xfrm>
              <a:off x="8672374" y="1882047"/>
              <a:ext cx="2437142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Training Content and Delivery Standards</a:t>
              </a:r>
              <a:endParaRPr lang="en-US" sz="28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4B0D911-C1FB-3228-67B5-46445616FC3E}"/>
                </a:ext>
              </a:extLst>
            </p:cNvPr>
            <p:cNvSpPr txBox="1"/>
            <p:nvPr/>
          </p:nvSpPr>
          <p:spPr>
            <a:xfrm>
              <a:off x="8672374" y="2500964"/>
              <a:ext cx="2438400" cy="102540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Quality and oversight of training content, delivery, and Proctoring</a:t>
              </a:r>
              <a:endParaRPr lang="en-US" sz="14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Montserrat Light" charset="0"/>
              </a:endParaRPr>
            </a:p>
          </p:txBody>
        </p:sp>
      </p:grpSp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B53AE0C6-DD2C-3FA5-5A13-CA81FACBC06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3" r="24923"/>
          <a:stretch/>
        </p:blipFill>
        <p:spPr>
          <a:xfrm rot="5119507">
            <a:off x="1081229" y="1717810"/>
            <a:ext cx="1961965" cy="1956358"/>
          </a:xfrm>
        </p:spPr>
      </p:pic>
      <p:pic>
        <p:nvPicPr>
          <p:cNvPr id="56" name="Picture Placeholder 55">
            <a:extLst>
              <a:ext uri="{FF2B5EF4-FFF2-40B4-BE49-F238E27FC236}">
                <a16:creationId xmlns:a16="http://schemas.microsoft.com/office/drawing/2014/main" id="{884F35F0-F448-336B-0734-4F1A66DEE9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3" r="12393"/>
          <a:stretch/>
        </p:blipFill>
        <p:spPr/>
      </p:pic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378A8F08-4AF9-52B3-6066-76CF02B268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6" r="14296"/>
          <a:stretch/>
        </p:blipFill>
        <p:spPr/>
      </p:pic>
      <p:pic>
        <p:nvPicPr>
          <p:cNvPr id="58" name="Picture Placeholder 57">
            <a:extLst>
              <a:ext uri="{FF2B5EF4-FFF2-40B4-BE49-F238E27FC236}">
                <a16:creationId xmlns:a16="http://schemas.microsoft.com/office/drawing/2014/main" id="{1F1F8455-857C-23E9-7789-EFB4E66EB6E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3" r="12393"/>
          <a:stretch/>
        </p:blipFill>
        <p:spPr/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820C41-99D9-D2CB-CDDB-B7FA3E75C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8796" y="6356350"/>
            <a:ext cx="505146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58E3A6-A718-CE8F-4193-B0B39377C710}"/>
              </a:ext>
            </a:extLst>
          </p:cNvPr>
          <p:cNvSpPr txBox="1"/>
          <p:nvPr/>
        </p:nvSpPr>
        <p:spPr>
          <a:xfrm>
            <a:off x="733200" y="385584"/>
            <a:ext cx="7110320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2025 Plans</a:t>
            </a:r>
          </a:p>
        </p:txBody>
      </p:sp>
    </p:spTree>
    <p:extLst>
      <p:ext uri="{BB962C8B-B14F-4D97-AF65-F5344CB8AC3E}">
        <p14:creationId xmlns:p14="http://schemas.microsoft.com/office/powerpoint/2010/main" val="4040600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houses with a car parked in front of them&#10;&#10;Description automatically generated">
            <a:extLst>
              <a:ext uri="{FF2B5EF4-FFF2-40B4-BE49-F238E27FC236}">
                <a16:creationId xmlns:a16="http://schemas.microsoft.com/office/drawing/2014/main" id="{93E3B1C0-1BA4-86D0-9504-E3AEDD68977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3" b="7783"/>
          <a:stretch>
            <a:fillRect/>
          </a:stretch>
        </p:blipFill>
        <p:spPr/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9EB4B45-D3A9-27D0-67B0-C781484DF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6042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t>6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29E7982-56D5-9D73-496A-CA67DABEEB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A254BE-63FF-DB6A-9D8E-F0196F2EF359}"/>
              </a:ext>
            </a:extLst>
          </p:cNvPr>
          <p:cNvSpPr/>
          <p:nvPr/>
        </p:nvSpPr>
        <p:spPr>
          <a:xfrm>
            <a:off x="3505200" y="1885244"/>
            <a:ext cx="5181600" cy="3465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D91284-87E0-A87C-4BC2-6DE32B2952C1}"/>
              </a:ext>
            </a:extLst>
          </p:cNvPr>
          <p:cNvCxnSpPr>
            <a:cxnSpLocks/>
          </p:cNvCxnSpPr>
          <p:nvPr/>
        </p:nvCxnSpPr>
        <p:spPr>
          <a:xfrm>
            <a:off x="5638800" y="4380321"/>
            <a:ext cx="914400" cy="0"/>
          </a:xfrm>
          <a:prstGeom prst="line">
            <a:avLst/>
          </a:prstGeom>
          <a:ln w="53975">
            <a:gradFill flip="none" rotWithShape="1"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81CA2A8-2988-D598-D4EF-464CF183F386}"/>
              </a:ext>
            </a:extLst>
          </p:cNvPr>
          <p:cNvSpPr txBox="1"/>
          <p:nvPr/>
        </p:nvSpPr>
        <p:spPr>
          <a:xfrm>
            <a:off x="3562978" y="3163685"/>
            <a:ext cx="4940399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1941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road with palm trees and mountains in the background with Zion National Park in the background&#10;&#10;Description automatically generated">
            <a:extLst>
              <a:ext uri="{FF2B5EF4-FFF2-40B4-BE49-F238E27FC236}">
                <a16:creationId xmlns:a16="http://schemas.microsoft.com/office/drawing/2014/main" id="{64854062-0EA3-F5B0-3C41-FCC89351ECF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8" t="3757" r="-5533" b="-3757"/>
          <a:stretch/>
        </p:blipFill>
        <p:spPr>
          <a:xfrm>
            <a:off x="5964551" y="-123602"/>
            <a:ext cx="6858781" cy="7301017"/>
          </a:xfr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01AEAFD-F8BE-2D9A-B6FD-246463F04D1C}"/>
              </a:ext>
            </a:extLst>
          </p:cNvPr>
          <p:cNvSpPr txBox="1"/>
          <p:nvPr/>
        </p:nvSpPr>
        <p:spPr>
          <a:xfrm>
            <a:off x="733200" y="385585"/>
            <a:ext cx="5231351" cy="378565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48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SDC 300 </a:t>
            </a:r>
          </a:p>
          <a:p>
            <a:r>
              <a:rPr lang="en-US" sz="48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Inspections, Testing, and Calculations of Energy Ratings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CF1F221-B0DB-4810-C7A8-D3CF25E99A2D}"/>
              </a:ext>
            </a:extLst>
          </p:cNvPr>
          <p:cNvSpPr txBox="1"/>
          <p:nvPr/>
        </p:nvSpPr>
        <p:spPr>
          <a:xfrm>
            <a:off x="762000" y="4226096"/>
            <a:ext cx="5334000" cy="74834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Gayathri Vijayakumar, Chair of SDC300</a:t>
            </a:r>
            <a:b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en-US" sz="1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Steven Winter Associates, Principal Mechanical Engineer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A7A1D2C-44E8-04CF-4903-70F08B62EFC6}"/>
              </a:ext>
            </a:extLst>
          </p:cNvPr>
          <p:cNvCxnSpPr>
            <a:cxnSpLocks/>
          </p:cNvCxnSpPr>
          <p:nvPr/>
        </p:nvCxnSpPr>
        <p:spPr>
          <a:xfrm>
            <a:off x="762000" y="4141800"/>
            <a:ext cx="761999" cy="0"/>
          </a:xfrm>
          <a:prstGeom prst="line">
            <a:avLst/>
          </a:prstGeom>
          <a:ln w="53975">
            <a:solidFill>
              <a:srgbClr val="002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iamond 14">
            <a:extLst>
              <a:ext uri="{FF2B5EF4-FFF2-40B4-BE49-F238E27FC236}">
                <a16:creationId xmlns:a16="http://schemas.microsoft.com/office/drawing/2014/main" id="{38072F95-0316-556D-759C-69B0B6343DB5}"/>
              </a:ext>
            </a:extLst>
          </p:cNvPr>
          <p:cNvSpPr/>
          <p:nvPr/>
        </p:nvSpPr>
        <p:spPr>
          <a:xfrm>
            <a:off x="-1061088" y="0"/>
            <a:ext cx="1690176" cy="1656000"/>
          </a:xfrm>
          <a:prstGeom prst="diamond">
            <a:avLst/>
          </a:prstGeom>
          <a:gradFill>
            <a:gsLst>
              <a:gs pos="0">
                <a:srgbClr val="5EB3E4"/>
              </a:gs>
              <a:gs pos="83000">
                <a:srgbClr val="002665"/>
              </a:gs>
            </a:gsLst>
            <a:lin ang="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600">
              <a:latin typeface="+mj-lt"/>
            </a:endParaRP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F6570A91-4997-9CD5-0E23-23AAB195C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0" y="5245343"/>
            <a:ext cx="4202599" cy="120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58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FD873-AEF5-F365-7183-452076177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Close up of pages of an open book in a bright studio">
            <a:extLst>
              <a:ext uri="{FF2B5EF4-FFF2-40B4-BE49-F238E27FC236}">
                <a16:creationId xmlns:a16="http://schemas.microsoft.com/office/drawing/2014/main" id="{E8253F3E-4B22-5873-421C-8AAB4C202F0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20" r="33320"/>
          <a:stretch/>
        </p:blipFill>
        <p:spPr>
          <a:xfrm>
            <a:off x="26678" y="-13516"/>
            <a:ext cx="3428999" cy="6857996"/>
          </a:xfr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2B2260A-1F0F-5F82-23AB-872CD1EB7AF9}"/>
              </a:ext>
            </a:extLst>
          </p:cNvPr>
          <p:cNvGrpSpPr/>
          <p:nvPr/>
        </p:nvGrpSpPr>
        <p:grpSpPr>
          <a:xfrm>
            <a:off x="7010398" y="1161826"/>
            <a:ext cx="4267200" cy="1641475"/>
            <a:chOff x="7162800" y="2835171"/>
            <a:chExt cx="4267200" cy="164147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6FFF039-988B-C55D-880B-5AE00F7956F4}"/>
                </a:ext>
              </a:extLst>
            </p:cNvPr>
            <p:cNvSpPr txBox="1"/>
            <p:nvPr/>
          </p:nvSpPr>
          <p:spPr>
            <a:xfrm>
              <a:off x="7654565" y="3127559"/>
              <a:ext cx="3775435" cy="134908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Brian Shanks, Beazer Homes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Charlie Haack, NAIMA 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Edwin Hensley, Habitat for Humanity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Robby Schwarz, Build Tank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38C4E3C-CD89-8EB8-9C09-0F25DC3CD3B3}"/>
                </a:ext>
              </a:extLst>
            </p:cNvPr>
            <p:cNvSpPr txBox="1"/>
            <p:nvPr/>
          </p:nvSpPr>
          <p:spPr>
            <a:xfrm>
              <a:off x="7654565" y="2835171"/>
              <a:ext cx="3775435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Users</a:t>
              </a:r>
              <a:endParaRPr lang="en-US" sz="2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5DD54E7-C5BA-5D19-92B6-D52E66D4E088}"/>
                </a:ext>
              </a:extLst>
            </p:cNvPr>
            <p:cNvSpPr/>
            <p:nvPr/>
          </p:nvSpPr>
          <p:spPr>
            <a:xfrm>
              <a:off x="7162800" y="2856959"/>
              <a:ext cx="294981" cy="294981"/>
            </a:xfrm>
            <a:custGeom>
              <a:avLst/>
              <a:gdLst>
                <a:gd name="connsiteX0" fmla="*/ 140785 w 294981"/>
                <a:gd name="connsiteY0" fmla="*/ 87156 h 294981"/>
                <a:gd name="connsiteX1" fmla="*/ 145524 w 294981"/>
                <a:gd name="connsiteY1" fmla="*/ 89123 h 294981"/>
                <a:gd name="connsiteX2" fmla="*/ 199153 w 294981"/>
                <a:gd name="connsiteY2" fmla="*/ 142752 h 294981"/>
                <a:gd name="connsiteX3" fmla="*/ 201120 w 294981"/>
                <a:gd name="connsiteY3" fmla="*/ 147491 h 294981"/>
                <a:gd name="connsiteX4" fmla="*/ 199153 w 294981"/>
                <a:gd name="connsiteY4" fmla="*/ 152229 h 294981"/>
                <a:gd name="connsiteX5" fmla="*/ 145524 w 294981"/>
                <a:gd name="connsiteY5" fmla="*/ 205859 h 294981"/>
                <a:gd name="connsiteX6" fmla="*/ 140785 w 294981"/>
                <a:gd name="connsiteY6" fmla="*/ 207825 h 294981"/>
                <a:gd name="connsiteX7" fmla="*/ 134080 w 294981"/>
                <a:gd name="connsiteY7" fmla="*/ 201120 h 294981"/>
                <a:gd name="connsiteX8" fmla="*/ 136046 w 294981"/>
                <a:gd name="connsiteY8" fmla="*/ 196381 h 294981"/>
                <a:gd name="connsiteX9" fmla="*/ 178231 w 294981"/>
                <a:gd name="connsiteY9" fmla="*/ 154196 h 294981"/>
                <a:gd name="connsiteX10" fmla="*/ 6705 w 294981"/>
                <a:gd name="connsiteY10" fmla="*/ 154196 h 294981"/>
                <a:gd name="connsiteX11" fmla="*/ 0 w 294981"/>
                <a:gd name="connsiteY11" fmla="*/ 147491 h 294981"/>
                <a:gd name="connsiteX12" fmla="*/ 6705 w 294981"/>
                <a:gd name="connsiteY12" fmla="*/ 140785 h 294981"/>
                <a:gd name="connsiteX13" fmla="*/ 178231 w 294981"/>
                <a:gd name="connsiteY13" fmla="*/ 140785 h 294981"/>
                <a:gd name="connsiteX14" fmla="*/ 136046 w 294981"/>
                <a:gd name="connsiteY14" fmla="*/ 98600 h 294981"/>
                <a:gd name="connsiteX15" fmla="*/ 134080 w 294981"/>
                <a:gd name="connsiteY15" fmla="*/ 93861 h 294981"/>
                <a:gd name="connsiteX16" fmla="*/ 140785 w 294981"/>
                <a:gd name="connsiteY16" fmla="*/ 87156 h 294981"/>
                <a:gd name="connsiteX17" fmla="*/ 147491 w 294981"/>
                <a:gd name="connsiteY17" fmla="*/ 0 h 294981"/>
                <a:gd name="connsiteX18" fmla="*/ 294981 w 294981"/>
                <a:gd name="connsiteY18" fmla="*/ 147491 h 294981"/>
                <a:gd name="connsiteX19" fmla="*/ 147491 w 294981"/>
                <a:gd name="connsiteY19" fmla="*/ 294981 h 294981"/>
                <a:gd name="connsiteX20" fmla="*/ 3209 w 294981"/>
                <a:gd name="connsiteY20" fmla="*/ 177166 h 294981"/>
                <a:gd name="connsiteX21" fmla="*/ 2513 w 294981"/>
                <a:gd name="connsiteY21" fmla="*/ 174312 h 294981"/>
                <a:gd name="connsiteX22" fmla="*/ 9218 w 294981"/>
                <a:gd name="connsiteY22" fmla="*/ 167607 h 294981"/>
                <a:gd name="connsiteX23" fmla="*/ 15924 w 294981"/>
                <a:gd name="connsiteY23" fmla="*/ 174312 h 294981"/>
                <a:gd name="connsiteX24" fmla="*/ 16101 w 294981"/>
                <a:gd name="connsiteY24" fmla="*/ 174312 h 294981"/>
                <a:gd name="connsiteX25" fmla="*/ 147491 w 294981"/>
                <a:gd name="connsiteY25" fmla="*/ 281570 h 294981"/>
                <a:gd name="connsiteX26" fmla="*/ 281570 w 294981"/>
                <a:gd name="connsiteY26" fmla="*/ 147491 h 294981"/>
                <a:gd name="connsiteX27" fmla="*/ 147491 w 294981"/>
                <a:gd name="connsiteY27" fmla="*/ 13411 h 294981"/>
                <a:gd name="connsiteX28" fmla="*/ 16101 w 294981"/>
                <a:gd name="connsiteY28" fmla="*/ 120669 h 294981"/>
                <a:gd name="connsiteX29" fmla="*/ 15924 w 294981"/>
                <a:gd name="connsiteY29" fmla="*/ 120669 h 294981"/>
                <a:gd name="connsiteX30" fmla="*/ 9218 w 294981"/>
                <a:gd name="connsiteY30" fmla="*/ 127375 h 294981"/>
                <a:gd name="connsiteX31" fmla="*/ 2513 w 294981"/>
                <a:gd name="connsiteY31" fmla="*/ 120669 h 294981"/>
                <a:gd name="connsiteX32" fmla="*/ 3209 w 294981"/>
                <a:gd name="connsiteY32" fmla="*/ 117815 h 294981"/>
                <a:gd name="connsiteX33" fmla="*/ 147491 w 294981"/>
                <a:gd name="connsiteY33" fmla="*/ 0 h 294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4981" h="294981">
                  <a:moveTo>
                    <a:pt x="140785" y="87156"/>
                  </a:moveTo>
                  <a:cubicBezTo>
                    <a:pt x="142642" y="87156"/>
                    <a:pt x="144309" y="87907"/>
                    <a:pt x="145524" y="89123"/>
                  </a:cubicBezTo>
                  <a:lnTo>
                    <a:pt x="199153" y="142752"/>
                  </a:lnTo>
                  <a:cubicBezTo>
                    <a:pt x="200382" y="143954"/>
                    <a:pt x="201120" y="145633"/>
                    <a:pt x="201120" y="147491"/>
                  </a:cubicBezTo>
                  <a:cubicBezTo>
                    <a:pt x="201120" y="149348"/>
                    <a:pt x="200382" y="151014"/>
                    <a:pt x="199153" y="152229"/>
                  </a:cubicBezTo>
                  <a:lnTo>
                    <a:pt x="145524" y="205859"/>
                  </a:lnTo>
                  <a:cubicBezTo>
                    <a:pt x="144309" y="207074"/>
                    <a:pt x="142642" y="207825"/>
                    <a:pt x="140785" y="207825"/>
                  </a:cubicBezTo>
                  <a:cubicBezTo>
                    <a:pt x="137084" y="207825"/>
                    <a:pt x="134080" y="204821"/>
                    <a:pt x="134080" y="201120"/>
                  </a:cubicBezTo>
                  <a:cubicBezTo>
                    <a:pt x="134080" y="199263"/>
                    <a:pt x="134831" y="197596"/>
                    <a:pt x="136046" y="196381"/>
                  </a:cubicBezTo>
                  <a:lnTo>
                    <a:pt x="178231" y="154196"/>
                  </a:lnTo>
                  <a:lnTo>
                    <a:pt x="6705" y="154196"/>
                  </a:lnTo>
                  <a:cubicBezTo>
                    <a:pt x="3004" y="154196"/>
                    <a:pt x="0" y="151192"/>
                    <a:pt x="0" y="147491"/>
                  </a:cubicBezTo>
                  <a:cubicBezTo>
                    <a:pt x="0" y="143790"/>
                    <a:pt x="3004" y="140785"/>
                    <a:pt x="6705" y="140785"/>
                  </a:cubicBezTo>
                  <a:lnTo>
                    <a:pt x="178231" y="140785"/>
                  </a:lnTo>
                  <a:lnTo>
                    <a:pt x="136046" y="98600"/>
                  </a:lnTo>
                  <a:cubicBezTo>
                    <a:pt x="134831" y="97385"/>
                    <a:pt x="134080" y="95705"/>
                    <a:pt x="134080" y="93861"/>
                  </a:cubicBezTo>
                  <a:cubicBezTo>
                    <a:pt x="134080" y="90161"/>
                    <a:pt x="137084" y="87156"/>
                    <a:pt x="140785" y="87156"/>
                  </a:cubicBezTo>
                  <a:close/>
                  <a:moveTo>
                    <a:pt x="147491" y="0"/>
                  </a:moveTo>
                  <a:cubicBezTo>
                    <a:pt x="228952" y="0"/>
                    <a:pt x="294981" y="66029"/>
                    <a:pt x="294981" y="147491"/>
                  </a:cubicBezTo>
                  <a:cubicBezTo>
                    <a:pt x="294981" y="228952"/>
                    <a:pt x="228952" y="294981"/>
                    <a:pt x="147491" y="294981"/>
                  </a:cubicBezTo>
                  <a:cubicBezTo>
                    <a:pt x="76231" y="294981"/>
                    <a:pt x="16975" y="244370"/>
                    <a:pt x="3209" y="177166"/>
                  </a:cubicBezTo>
                  <a:cubicBezTo>
                    <a:pt x="2800" y="176292"/>
                    <a:pt x="2513" y="175336"/>
                    <a:pt x="2513" y="174312"/>
                  </a:cubicBezTo>
                  <a:cubicBezTo>
                    <a:pt x="2513" y="170611"/>
                    <a:pt x="5517" y="167607"/>
                    <a:pt x="9218" y="167607"/>
                  </a:cubicBezTo>
                  <a:cubicBezTo>
                    <a:pt x="12919" y="167607"/>
                    <a:pt x="15924" y="170611"/>
                    <a:pt x="15924" y="174312"/>
                  </a:cubicBezTo>
                  <a:lnTo>
                    <a:pt x="16101" y="174312"/>
                  </a:lnTo>
                  <a:cubicBezTo>
                    <a:pt x="28529" y="235507"/>
                    <a:pt x="82622" y="281570"/>
                    <a:pt x="147491" y="281570"/>
                  </a:cubicBezTo>
                  <a:cubicBezTo>
                    <a:pt x="221550" y="281570"/>
                    <a:pt x="281570" y="221550"/>
                    <a:pt x="281570" y="147491"/>
                  </a:cubicBezTo>
                  <a:cubicBezTo>
                    <a:pt x="281570" y="73431"/>
                    <a:pt x="221550" y="13411"/>
                    <a:pt x="147491" y="13411"/>
                  </a:cubicBezTo>
                  <a:cubicBezTo>
                    <a:pt x="82622" y="13411"/>
                    <a:pt x="28529" y="59474"/>
                    <a:pt x="16101" y="120669"/>
                  </a:cubicBezTo>
                  <a:lnTo>
                    <a:pt x="15924" y="120669"/>
                  </a:lnTo>
                  <a:cubicBezTo>
                    <a:pt x="15924" y="124370"/>
                    <a:pt x="12919" y="127375"/>
                    <a:pt x="9218" y="127375"/>
                  </a:cubicBezTo>
                  <a:cubicBezTo>
                    <a:pt x="5517" y="127375"/>
                    <a:pt x="2513" y="124370"/>
                    <a:pt x="2513" y="120669"/>
                  </a:cubicBezTo>
                  <a:cubicBezTo>
                    <a:pt x="2513" y="119631"/>
                    <a:pt x="2800" y="118689"/>
                    <a:pt x="3209" y="117815"/>
                  </a:cubicBezTo>
                  <a:cubicBezTo>
                    <a:pt x="16975" y="50625"/>
                    <a:pt x="76231" y="0"/>
                    <a:pt x="147491" y="0"/>
                  </a:cubicBez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64F785-9177-131A-BD9C-DE0E5FDB0983}"/>
              </a:ext>
            </a:extLst>
          </p:cNvPr>
          <p:cNvGrpSpPr/>
          <p:nvPr/>
        </p:nvGrpSpPr>
        <p:grpSpPr>
          <a:xfrm>
            <a:off x="7010398" y="2862673"/>
            <a:ext cx="4441796" cy="2287806"/>
            <a:chOff x="7162800" y="3987953"/>
            <a:chExt cx="4267200" cy="228780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78DA667-6597-D335-8A96-403A7819A904}"/>
                </a:ext>
              </a:extLst>
            </p:cNvPr>
            <p:cNvSpPr txBox="1"/>
            <p:nvPr/>
          </p:nvSpPr>
          <p:spPr>
            <a:xfrm>
              <a:off x="7654565" y="4280341"/>
              <a:ext cx="3775435" cy="199541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Josh Spence, PEG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Gayathri Vijayakumar, SWA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Kelly Parker, Guaranteed Watt Savers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Thiel Butner, Pando Alliance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Terry Clausing, Drysdale &amp; Associates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6419C5F-D6BC-CC56-3F72-2BED4EC13CE0}"/>
                </a:ext>
              </a:extLst>
            </p:cNvPr>
            <p:cNvSpPr txBox="1"/>
            <p:nvPr/>
          </p:nvSpPr>
          <p:spPr>
            <a:xfrm>
              <a:off x="7654565" y="3987953"/>
              <a:ext cx="3775435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Producers</a:t>
              </a:r>
              <a:endParaRPr lang="en-US" sz="2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37B560B-04B7-E23B-28FE-F6C0A591872C}"/>
                </a:ext>
              </a:extLst>
            </p:cNvPr>
            <p:cNvSpPr/>
            <p:nvPr/>
          </p:nvSpPr>
          <p:spPr>
            <a:xfrm>
              <a:off x="7162800" y="4009741"/>
              <a:ext cx="294981" cy="294981"/>
            </a:xfrm>
            <a:custGeom>
              <a:avLst/>
              <a:gdLst>
                <a:gd name="connsiteX0" fmla="*/ 140785 w 294981"/>
                <a:gd name="connsiteY0" fmla="*/ 87156 h 294981"/>
                <a:gd name="connsiteX1" fmla="*/ 145524 w 294981"/>
                <a:gd name="connsiteY1" fmla="*/ 89123 h 294981"/>
                <a:gd name="connsiteX2" fmla="*/ 199153 w 294981"/>
                <a:gd name="connsiteY2" fmla="*/ 142752 h 294981"/>
                <a:gd name="connsiteX3" fmla="*/ 201120 w 294981"/>
                <a:gd name="connsiteY3" fmla="*/ 147491 h 294981"/>
                <a:gd name="connsiteX4" fmla="*/ 199153 w 294981"/>
                <a:gd name="connsiteY4" fmla="*/ 152229 h 294981"/>
                <a:gd name="connsiteX5" fmla="*/ 145524 w 294981"/>
                <a:gd name="connsiteY5" fmla="*/ 205859 h 294981"/>
                <a:gd name="connsiteX6" fmla="*/ 140785 w 294981"/>
                <a:gd name="connsiteY6" fmla="*/ 207825 h 294981"/>
                <a:gd name="connsiteX7" fmla="*/ 134080 w 294981"/>
                <a:gd name="connsiteY7" fmla="*/ 201120 h 294981"/>
                <a:gd name="connsiteX8" fmla="*/ 136046 w 294981"/>
                <a:gd name="connsiteY8" fmla="*/ 196381 h 294981"/>
                <a:gd name="connsiteX9" fmla="*/ 178231 w 294981"/>
                <a:gd name="connsiteY9" fmla="*/ 154196 h 294981"/>
                <a:gd name="connsiteX10" fmla="*/ 6705 w 294981"/>
                <a:gd name="connsiteY10" fmla="*/ 154196 h 294981"/>
                <a:gd name="connsiteX11" fmla="*/ 0 w 294981"/>
                <a:gd name="connsiteY11" fmla="*/ 147491 h 294981"/>
                <a:gd name="connsiteX12" fmla="*/ 6705 w 294981"/>
                <a:gd name="connsiteY12" fmla="*/ 140785 h 294981"/>
                <a:gd name="connsiteX13" fmla="*/ 178231 w 294981"/>
                <a:gd name="connsiteY13" fmla="*/ 140785 h 294981"/>
                <a:gd name="connsiteX14" fmla="*/ 136046 w 294981"/>
                <a:gd name="connsiteY14" fmla="*/ 98600 h 294981"/>
                <a:gd name="connsiteX15" fmla="*/ 134080 w 294981"/>
                <a:gd name="connsiteY15" fmla="*/ 93861 h 294981"/>
                <a:gd name="connsiteX16" fmla="*/ 140785 w 294981"/>
                <a:gd name="connsiteY16" fmla="*/ 87156 h 294981"/>
                <a:gd name="connsiteX17" fmla="*/ 147491 w 294981"/>
                <a:gd name="connsiteY17" fmla="*/ 0 h 294981"/>
                <a:gd name="connsiteX18" fmla="*/ 294981 w 294981"/>
                <a:gd name="connsiteY18" fmla="*/ 147491 h 294981"/>
                <a:gd name="connsiteX19" fmla="*/ 147491 w 294981"/>
                <a:gd name="connsiteY19" fmla="*/ 294981 h 294981"/>
                <a:gd name="connsiteX20" fmla="*/ 3209 w 294981"/>
                <a:gd name="connsiteY20" fmla="*/ 177166 h 294981"/>
                <a:gd name="connsiteX21" fmla="*/ 2513 w 294981"/>
                <a:gd name="connsiteY21" fmla="*/ 174312 h 294981"/>
                <a:gd name="connsiteX22" fmla="*/ 9218 w 294981"/>
                <a:gd name="connsiteY22" fmla="*/ 167607 h 294981"/>
                <a:gd name="connsiteX23" fmla="*/ 15924 w 294981"/>
                <a:gd name="connsiteY23" fmla="*/ 174312 h 294981"/>
                <a:gd name="connsiteX24" fmla="*/ 16101 w 294981"/>
                <a:gd name="connsiteY24" fmla="*/ 174312 h 294981"/>
                <a:gd name="connsiteX25" fmla="*/ 147491 w 294981"/>
                <a:gd name="connsiteY25" fmla="*/ 281571 h 294981"/>
                <a:gd name="connsiteX26" fmla="*/ 281570 w 294981"/>
                <a:gd name="connsiteY26" fmla="*/ 147491 h 294981"/>
                <a:gd name="connsiteX27" fmla="*/ 147491 w 294981"/>
                <a:gd name="connsiteY27" fmla="*/ 13411 h 294981"/>
                <a:gd name="connsiteX28" fmla="*/ 16101 w 294981"/>
                <a:gd name="connsiteY28" fmla="*/ 120669 h 294981"/>
                <a:gd name="connsiteX29" fmla="*/ 15924 w 294981"/>
                <a:gd name="connsiteY29" fmla="*/ 120669 h 294981"/>
                <a:gd name="connsiteX30" fmla="*/ 9218 w 294981"/>
                <a:gd name="connsiteY30" fmla="*/ 127375 h 294981"/>
                <a:gd name="connsiteX31" fmla="*/ 2513 w 294981"/>
                <a:gd name="connsiteY31" fmla="*/ 120669 h 294981"/>
                <a:gd name="connsiteX32" fmla="*/ 3209 w 294981"/>
                <a:gd name="connsiteY32" fmla="*/ 117815 h 294981"/>
                <a:gd name="connsiteX33" fmla="*/ 147491 w 294981"/>
                <a:gd name="connsiteY33" fmla="*/ 0 h 294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4981" h="294981">
                  <a:moveTo>
                    <a:pt x="140785" y="87156"/>
                  </a:moveTo>
                  <a:cubicBezTo>
                    <a:pt x="142642" y="87156"/>
                    <a:pt x="144309" y="87907"/>
                    <a:pt x="145524" y="89123"/>
                  </a:cubicBezTo>
                  <a:lnTo>
                    <a:pt x="199153" y="142752"/>
                  </a:lnTo>
                  <a:cubicBezTo>
                    <a:pt x="200382" y="143954"/>
                    <a:pt x="201120" y="145633"/>
                    <a:pt x="201120" y="147491"/>
                  </a:cubicBezTo>
                  <a:cubicBezTo>
                    <a:pt x="201120" y="149348"/>
                    <a:pt x="200382" y="151014"/>
                    <a:pt x="199153" y="152229"/>
                  </a:cubicBezTo>
                  <a:lnTo>
                    <a:pt x="145524" y="205859"/>
                  </a:lnTo>
                  <a:cubicBezTo>
                    <a:pt x="144309" y="207074"/>
                    <a:pt x="142642" y="207825"/>
                    <a:pt x="140785" y="207825"/>
                  </a:cubicBezTo>
                  <a:cubicBezTo>
                    <a:pt x="137084" y="207825"/>
                    <a:pt x="134080" y="204821"/>
                    <a:pt x="134080" y="201120"/>
                  </a:cubicBezTo>
                  <a:cubicBezTo>
                    <a:pt x="134080" y="199263"/>
                    <a:pt x="134831" y="197597"/>
                    <a:pt x="136046" y="196381"/>
                  </a:cubicBezTo>
                  <a:lnTo>
                    <a:pt x="178231" y="154196"/>
                  </a:lnTo>
                  <a:lnTo>
                    <a:pt x="6705" y="154196"/>
                  </a:lnTo>
                  <a:cubicBezTo>
                    <a:pt x="3004" y="154196"/>
                    <a:pt x="0" y="151192"/>
                    <a:pt x="0" y="147491"/>
                  </a:cubicBezTo>
                  <a:cubicBezTo>
                    <a:pt x="0" y="143790"/>
                    <a:pt x="3004" y="140785"/>
                    <a:pt x="6705" y="140785"/>
                  </a:cubicBezTo>
                  <a:lnTo>
                    <a:pt x="178231" y="140785"/>
                  </a:lnTo>
                  <a:lnTo>
                    <a:pt x="136046" y="98600"/>
                  </a:lnTo>
                  <a:cubicBezTo>
                    <a:pt x="134831" y="97385"/>
                    <a:pt x="134080" y="95705"/>
                    <a:pt x="134080" y="93861"/>
                  </a:cubicBezTo>
                  <a:cubicBezTo>
                    <a:pt x="134080" y="90161"/>
                    <a:pt x="137084" y="87156"/>
                    <a:pt x="140785" y="87156"/>
                  </a:cubicBezTo>
                  <a:close/>
                  <a:moveTo>
                    <a:pt x="147491" y="0"/>
                  </a:moveTo>
                  <a:cubicBezTo>
                    <a:pt x="228952" y="0"/>
                    <a:pt x="294981" y="66029"/>
                    <a:pt x="294981" y="147491"/>
                  </a:cubicBezTo>
                  <a:cubicBezTo>
                    <a:pt x="294981" y="228952"/>
                    <a:pt x="228952" y="294981"/>
                    <a:pt x="147491" y="294981"/>
                  </a:cubicBezTo>
                  <a:cubicBezTo>
                    <a:pt x="76231" y="294981"/>
                    <a:pt x="16975" y="244370"/>
                    <a:pt x="3209" y="177166"/>
                  </a:cubicBezTo>
                  <a:cubicBezTo>
                    <a:pt x="2800" y="176292"/>
                    <a:pt x="2513" y="175336"/>
                    <a:pt x="2513" y="174312"/>
                  </a:cubicBezTo>
                  <a:cubicBezTo>
                    <a:pt x="2513" y="170611"/>
                    <a:pt x="5517" y="167607"/>
                    <a:pt x="9218" y="167607"/>
                  </a:cubicBezTo>
                  <a:cubicBezTo>
                    <a:pt x="12919" y="167607"/>
                    <a:pt x="15924" y="170611"/>
                    <a:pt x="15924" y="174312"/>
                  </a:cubicBezTo>
                  <a:lnTo>
                    <a:pt x="16101" y="174312"/>
                  </a:lnTo>
                  <a:cubicBezTo>
                    <a:pt x="28529" y="235507"/>
                    <a:pt x="82622" y="281571"/>
                    <a:pt x="147491" y="281571"/>
                  </a:cubicBezTo>
                  <a:cubicBezTo>
                    <a:pt x="221550" y="281571"/>
                    <a:pt x="281570" y="221550"/>
                    <a:pt x="281570" y="147491"/>
                  </a:cubicBezTo>
                  <a:cubicBezTo>
                    <a:pt x="281570" y="73431"/>
                    <a:pt x="221550" y="13411"/>
                    <a:pt x="147491" y="13411"/>
                  </a:cubicBezTo>
                  <a:cubicBezTo>
                    <a:pt x="82622" y="13411"/>
                    <a:pt x="28529" y="59474"/>
                    <a:pt x="16101" y="120669"/>
                  </a:cubicBezTo>
                  <a:lnTo>
                    <a:pt x="15924" y="120669"/>
                  </a:lnTo>
                  <a:cubicBezTo>
                    <a:pt x="15924" y="124370"/>
                    <a:pt x="12919" y="127375"/>
                    <a:pt x="9218" y="127375"/>
                  </a:cubicBezTo>
                  <a:cubicBezTo>
                    <a:pt x="5517" y="127375"/>
                    <a:pt x="2513" y="124370"/>
                    <a:pt x="2513" y="120669"/>
                  </a:cubicBezTo>
                  <a:cubicBezTo>
                    <a:pt x="2513" y="119631"/>
                    <a:pt x="2800" y="118689"/>
                    <a:pt x="3209" y="117815"/>
                  </a:cubicBezTo>
                  <a:cubicBezTo>
                    <a:pt x="16975" y="50625"/>
                    <a:pt x="76231" y="0"/>
                    <a:pt x="147491" y="0"/>
                  </a:cubicBez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9BE45E-EA5D-29A4-4E45-A9697BEE27D1}"/>
              </a:ext>
            </a:extLst>
          </p:cNvPr>
          <p:cNvGrpSpPr/>
          <p:nvPr/>
        </p:nvGrpSpPr>
        <p:grpSpPr>
          <a:xfrm>
            <a:off x="7010398" y="4853283"/>
            <a:ext cx="4566084" cy="2060205"/>
            <a:chOff x="7162800" y="5129841"/>
            <a:chExt cx="4267200" cy="165236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1D9C5C9-7E33-6CCE-BD9F-5025302D7F10}"/>
                </a:ext>
              </a:extLst>
            </p:cNvPr>
            <p:cNvSpPr txBox="1"/>
            <p:nvPr/>
          </p:nvSpPr>
          <p:spPr>
            <a:xfrm>
              <a:off x="7654565" y="5433123"/>
              <a:ext cx="3775435" cy="134908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Dean Gamble, EPA ENERGY STAR Residential 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Ian Finlayson, Mass. Dept of Energy Resources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Jason Toves, ICC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Rob Salcido, PNNL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Philip Fairey, Florida Solar Energy Center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7C24733-BD90-6543-1ED4-D499CBCAD7EE}"/>
                </a:ext>
              </a:extLst>
            </p:cNvPr>
            <p:cNvSpPr txBox="1"/>
            <p:nvPr/>
          </p:nvSpPr>
          <p:spPr>
            <a:xfrm>
              <a:off x="7654565" y="5129841"/>
              <a:ext cx="3775435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General Interest</a:t>
              </a:r>
              <a:endParaRPr lang="en-US" sz="2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D82819-483F-F9C7-EF94-8A289816FBBA}"/>
                </a:ext>
              </a:extLst>
            </p:cNvPr>
            <p:cNvSpPr/>
            <p:nvPr/>
          </p:nvSpPr>
          <p:spPr>
            <a:xfrm>
              <a:off x="7162800" y="5151629"/>
              <a:ext cx="294981" cy="294981"/>
            </a:xfrm>
            <a:custGeom>
              <a:avLst/>
              <a:gdLst>
                <a:gd name="connsiteX0" fmla="*/ 140785 w 294981"/>
                <a:gd name="connsiteY0" fmla="*/ 87156 h 294981"/>
                <a:gd name="connsiteX1" fmla="*/ 145524 w 294981"/>
                <a:gd name="connsiteY1" fmla="*/ 89123 h 294981"/>
                <a:gd name="connsiteX2" fmla="*/ 199153 w 294981"/>
                <a:gd name="connsiteY2" fmla="*/ 142752 h 294981"/>
                <a:gd name="connsiteX3" fmla="*/ 201120 w 294981"/>
                <a:gd name="connsiteY3" fmla="*/ 147491 h 294981"/>
                <a:gd name="connsiteX4" fmla="*/ 199153 w 294981"/>
                <a:gd name="connsiteY4" fmla="*/ 152230 h 294981"/>
                <a:gd name="connsiteX5" fmla="*/ 145524 w 294981"/>
                <a:gd name="connsiteY5" fmla="*/ 205859 h 294981"/>
                <a:gd name="connsiteX6" fmla="*/ 140785 w 294981"/>
                <a:gd name="connsiteY6" fmla="*/ 207825 h 294981"/>
                <a:gd name="connsiteX7" fmla="*/ 134080 w 294981"/>
                <a:gd name="connsiteY7" fmla="*/ 201120 h 294981"/>
                <a:gd name="connsiteX8" fmla="*/ 136046 w 294981"/>
                <a:gd name="connsiteY8" fmla="*/ 196381 h 294981"/>
                <a:gd name="connsiteX9" fmla="*/ 178231 w 294981"/>
                <a:gd name="connsiteY9" fmla="*/ 154196 h 294981"/>
                <a:gd name="connsiteX10" fmla="*/ 6705 w 294981"/>
                <a:gd name="connsiteY10" fmla="*/ 154196 h 294981"/>
                <a:gd name="connsiteX11" fmla="*/ 0 w 294981"/>
                <a:gd name="connsiteY11" fmla="*/ 147491 h 294981"/>
                <a:gd name="connsiteX12" fmla="*/ 6705 w 294981"/>
                <a:gd name="connsiteY12" fmla="*/ 140785 h 294981"/>
                <a:gd name="connsiteX13" fmla="*/ 178231 w 294981"/>
                <a:gd name="connsiteY13" fmla="*/ 140785 h 294981"/>
                <a:gd name="connsiteX14" fmla="*/ 136046 w 294981"/>
                <a:gd name="connsiteY14" fmla="*/ 98600 h 294981"/>
                <a:gd name="connsiteX15" fmla="*/ 134080 w 294981"/>
                <a:gd name="connsiteY15" fmla="*/ 93862 h 294981"/>
                <a:gd name="connsiteX16" fmla="*/ 140785 w 294981"/>
                <a:gd name="connsiteY16" fmla="*/ 87156 h 294981"/>
                <a:gd name="connsiteX17" fmla="*/ 147491 w 294981"/>
                <a:gd name="connsiteY17" fmla="*/ 0 h 294981"/>
                <a:gd name="connsiteX18" fmla="*/ 294981 w 294981"/>
                <a:gd name="connsiteY18" fmla="*/ 147491 h 294981"/>
                <a:gd name="connsiteX19" fmla="*/ 147491 w 294981"/>
                <a:gd name="connsiteY19" fmla="*/ 294981 h 294981"/>
                <a:gd name="connsiteX20" fmla="*/ 3209 w 294981"/>
                <a:gd name="connsiteY20" fmla="*/ 177166 h 294981"/>
                <a:gd name="connsiteX21" fmla="*/ 2513 w 294981"/>
                <a:gd name="connsiteY21" fmla="*/ 174312 h 294981"/>
                <a:gd name="connsiteX22" fmla="*/ 9218 w 294981"/>
                <a:gd name="connsiteY22" fmla="*/ 167607 h 294981"/>
                <a:gd name="connsiteX23" fmla="*/ 15924 w 294981"/>
                <a:gd name="connsiteY23" fmla="*/ 174312 h 294981"/>
                <a:gd name="connsiteX24" fmla="*/ 16101 w 294981"/>
                <a:gd name="connsiteY24" fmla="*/ 174312 h 294981"/>
                <a:gd name="connsiteX25" fmla="*/ 147491 w 294981"/>
                <a:gd name="connsiteY25" fmla="*/ 281571 h 294981"/>
                <a:gd name="connsiteX26" fmla="*/ 281570 w 294981"/>
                <a:gd name="connsiteY26" fmla="*/ 147491 h 294981"/>
                <a:gd name="connsiteX27" fmla="*/ 147491 w 294981"/>
                <a:gd name="connsiteY27" fmla="*/ 13411 h 294981"/>
                <a:gd name="connsiteX28" fmla="*/ 16101 w 294981"/>
                <a:gd name="connsiteY28" fmla="*/ 120669 h 294981"/>
                <a:gd name="connsiteX29" fmla="*/ 15924 w 294981"/>
                <a:gd name="connsiteY29" fmla="*/ 120669 h 294981"/>
                <a:gd name="connsiteX30" fmla="*/ 9218 w 294981"/>
                <a:gd name="connsiteY30" fmla="*/ 127375 h 294981"/>
                <a:gd name="connsiteX31" fmla="*/ 2513 w 294981"/>
                <a:gd name="connsiteY31" fmla="*/ 120669 h 294981"/>
                <a:gd name="connsiteX32" fmla="*/ 3209 w 294981"/>
                <a:gd name="connsiteY32" fmla="*/ 117815 h 294981"/>
                <a:gd name="connsiteX33" fmla="*/ 147491 w 294981"/>
                <a:gd name="connsiteY33" fmla="*/ 0 h 294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4981" h="294981">
                  <a:moveTo>
                    <a:pt x="140785" y="87156"/>
                  </a:moveTo>
                  <a:cubicBezTo>
                    <a:pt x="142642" y="87156"/>
                    <a:pt x="144309" y="87907"/>
                    <a:pt x="145524" y="89123"/>
                  </a:cubicBezTo>
                  <a:lnTo>
                    <a:pt x="199153" y="142752"/>
                  </a:lnTo>
                  <a:cubicBezTo>
                    <a:pt x="200382" y="143954"/>
                    <a:pt x="201120" y="145633"/>
                    <a:pt x="201120" y="147491"/>
                  </a:cubicBezTo>
                  <a:cubicBezTo>
                    <a:pt x="201120" y="149348"/>
                    <a:pt x="200382" y="151014"/>
                    <a:pt x="199153" y="152230"/>
                  </a:cubicBezTo>
                  <a:lnTo>
                    <a:pt x="145524" y="205859"/>
                  </a:lnTo>
                  <a:cubicBezTo>
                    <a:pt x="144309" y="207074"/>
                    <a:pt x="142642" y="207825"/>
                    <a:pt x="140785" y="207825"/>
                  </a:cubicBezTo>
                  <a:cubicBezTo>
                    <a:pt x="137084" y="207825"/>
                    <a:pt x="134080" y="204821"/>
                    <a:pt x="134080" y="201120"/>
                  </a:cubicBezTo>
                  <a:cubicBezTo>
                    <a:pt x="134080" y="199263"/>
                    <a:pt x="134831" y="197597"/>
                    <a:pt x="136046" y="196381"/>
                  </a:cubicBezTo>
                  <a:lnTo>
                    <a:pt x="178231" y="154196"/>
                  </a:lnTo>
                  <a:lnTo>
                    <a:pt x="6705" y="154196"/>
                  </a:lnTo>
                  <a:cubicBezTo>
                    <a:pt x="3004" y="154196"/>
                    <a:pt x="0" y="151192"/>
                    <a:pt x="0" y="147491"/>
                  </a:cubicBezTo>
                  <a:cubicBezTo>
                    <a:pt x="0" y="143790"/>
                    <a:pt x="3004" y="140785"/>
                    <a:pt x="6705" y="140785"/>
                  </a:cubicBezTo>
                  <a:lnTo>
                    <a:pt x="178231" y="140785"/>
                  </a:lnTo>
                  <a:lnTo>
                    <a:pt x="136046" y="98600"/>
                  </a:lnTo>
                  <a:cubicBezTo>
                    <a:pt x="134831" y="97385"/>
                    <a:pt x="134080" y="95705"/>
                    <a:pt x="134080" y="93862"/>
                  </a:cubicBezTo>
                  <a:cubicBezTo>
                    <a:pt x="134080" y="90161"/>
                    <a:pt x="137084" y="87156"/>
                    <a:pt x="140785" y="87156"/>
                  </a:cubicBezTo>
                  <a:close/>
                  <a:moveTo>
                    <a:pt x="147491" y="0"/>
                  </a:moveTo>
                  <a:cubicBezTo>
                    <a:pt x="228952" y="0"/>
                    <a:pt x="294981" y="66030"/>
                    <a:pt x="294981" y="147491"/>
                  </a:cubicBezTo>
                  <a:cubicBezTo>
                    <a:pt x="294981" y="228952"/>
                    <a:pt x="228952" y="294981"/>
                    <a:pt x="147491" y="294981"/>
                  </a:cubicBezTo>
                  <a:cubicBezTo>
                    <a:pt x="76231" y="294981"/>
                    <a:pt x="16975" y="244370"/>
                    <a:pt x="3209" y="177166"/>
                  </a:cubicBezTo>
                  <a:cubicBezTo>
                    <a:pt x="2800" y="176292"/>
                    <a:pt x="2513" y="175336"/>
                    <a:pt x="2513" y="174312"/>
                  </a:cubicBezTo>
                  <a:cubicBezTo>
                    <a:pt x="2513" y="170611"/>
                    <a:pt x="5517" y="167607"/>
                    <a:pt x="9218" y="167607"/>
                  </a:cubicBezTo>
                  <a:cubicBezTo>
                    <a:pt x="12919" y="167607"/>
                    <a:pt x="15924" y="170611"/>
                    <a:pt x="15924" y="174312"/>
                  </a:cubicBezTo>
                  <a:lnTo>
                    <a:pt x="16101" y="174312"/>
                  </a:lnTo>
                  <a:cubicBezTo>
                    <a:pt x="28529" y="235507"/>
                    <a:pt x="82622" y="281571"/>
                    <a:pt x="147491" y="281571"/>
                  </a:cubicBezTo>
                  <a:cubicBezTo>
                    <a:pt x="221550" y="281571"/>
                    <a:pt x="281570" y="221550"/>
                    <a:pt x="281570" y="147491"/>
                  </a:cubicBezTo>
                  <a:cubicBezTo>
                    <a:pt x="281570" y="73431"/>
                    <a:pt x="221550" y="13411"/>
                    <a:pt x="147491" y="13411"/>
                  </a:cubicBezTo>
                  <a:cubicBezTo>
                    <a:pt x="82622" y="13411"/>
                    <a:pt x="28529" y="59474"/>
                    <a:pt x="16101" y="120669"/>
                  </a:cubicBezTo>
                  <a:lnTo>
                    <a:pt x="15924" y="120669"/>
                  </a:lnTo>
                  <a:cubicBezTo>
                    <a:pt x="15924" y="124370"/>
                    <a:pt x="12919" y="127375"/>
                    <a:pt x="9218" y="127375"/>
                  </a:cubicBezTo>
                  <a:cubicBezTo>
                    <a:pt x="5517" y="127375"/>
                    <a:pt x="2513" y="124370"/>
                    <a:pt x="2513" y="120669"/>
                  </a:cubicBezTo>
                  <a:cubicBezTo>
                    <a:pt x="2513" y="119631"/>
                    <a:pt x="2800" y="118689"/>
                    <a:pt x="3209" y="117815"/>
                  </a:cubicBezTo>
                  <a:cubicBezTo>
                    <a:pt x="16975" y="50625"/>
                    <a:pt x="76231" y="0"/>
                    <a:pt x="147491" y="0"/>
                  </a:cubicBez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1A62193-0858-5F68-F859-736FE307F3B5}"/>
              </a:ext>
            </a:extLst>
          </p:cNvPr>
          <p:cNvGrpSpPr/>
          <p:nvPr/>
        </p:nvGrpSpPr>
        <p:grpSpPr>
          <a:xfrm>
            <a:off x="3601994" y="2001794"/>
            <a:ext cx="2854411" cy="2854411"/>
            <a:chOff x="3601994" y="2001794"/>
            <a:chExt cx="2854411" cy="2854411"/>
          </a:xfrm>
        </p:grpSpPr>
        <p:sp>
          <p:nvSpPr>
            <p:cNvPr id="6" name="Diamond 5">
              <a:extLst>
                <a:ext uri="{FF2B5EF4-FFF2-40B4-BE49-F238E27FC236}">
                  <a16:creationId xmlns:a16="http://schemas.microsoft.com/office/drawing/2014/main" id="{0B88D053-9648-304C-0F50-C15E4E9D0E84}"/>
                </a:ext>
              </a:extLst>
            </p:cNvPr>
            <p:cNvSpPr/>
            <p:nvPr/>
          </p:nvSpPr>
          <p:spPr>
            <a:xfrm>
              <a:off x="3601994" y="2001794"/>
              <a:ext cx="2854411" cy="2854411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21BD7E-15BC-0A79-200E-EF436A7F5C33}"/>
                </a:ext>
              </a:extLst>
            </p:cNvPr>
            <p:cNvSpPr txBox="1"/>
            <p:nvPr/>
          </p:nvSpPr>
          <p:spPr>
            <a:xfrm>
              <a:off x="4114800" y="3692516"/>
              <a:ext cx="1828800" cy="75918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Training Providers, </a:t>
              </a:r>
            </a:p>
            <a:p>
              <a:pPr algn="ctr">
                <a:lnSpc>
                  <a:spcPct val="1500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HERS Raters,</a:t>
              </a:r>
            </a:p>
            <a:p>
              <a:pPr algn="ctr">
                <a:lnSpc>
                  <a:spcPct val="1500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QADs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173B4E9-2C15-1339-96AA-2929836C5FE3}"/>
                </a:ext>
              </a:extLst>
            </p:cNvPr>
            <p:cNvSpPr txBox="1"/>
            <p:nvPr/>
          </p:nvSpPr>
          <p:spPr>
            <a:xfrm>
              <a:off x="3945153" y="3353962"/>
              <a:ext cx="2168093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Producers</a:t>
              </a:r>
              <a:endParaRPr lang="en-US" sz="2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  <p:sp>
          <p:nvSpPr>
            <p:cNvPr id="24" name="Shape 2563">
              <a:extLst>
                <a:ext uri="{FF2B5EF4-FFF2-40B4-BE49-F238E27FC236}">
                  <a16:creationId xmlns:a16="http://schemas.microsoft.com/office/drawing/2014/main" id="{06764D0D-7D27-4C6B-7B85-B52C29F1B4E8}"/>
                </a:ext>
              </a:extLst>
            </p:cNvPr>
            <p:cNvSpPr/>
            <p:nvPr/>
          </p:nvSpPr>
          <p:spPr>
            <a:xfrm>
              <a:off x="4789177" y="2704641"/>
              <a:ext cx="480044" cy="480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6" y="0"/>
                  </a:moveTo>
                  <a:lnTo>
                    <a:pt x="5891" y="0"/>
                  </a:lnTo>
                  <a:cubicBezTo>
                    <a:pt x="4806" y="0"/>
                    <a:pt x="3927" y="879"/>
                    <a:pt x="3927" y="1964"/>
                  </a:cubicBezTo>
                  <a:lnTo>
                    <a:pt x="3927" y="2455"/>
                  </a:lnTo>
                  <a:cubicBezTo>
                    <a:pt x="3927" y="2726"/>
                    <a:pt x="4147" y="2945"/>
                    <a:pt x="4418" y="2945"/>
                  </a:cubicBezTo>
                  <a:cubicBezTo>
                    <a:pt x="4690" y="2945"/>
                    <a:pt x="4909" y="2726"/>
                    <a:pt x="4909" y="2455"/>
                  </a:cubicBezTo>
                  <a:lnTo>
                    <a:pt x="4909" y="1964"/>
                  </a:lnTo>
                  <a:cubicBezTo>
                    <a:pt x="4909" y="1422"/>
                    <a:pt x="5349" y="982"/>
                    <a:pt x="5891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lnTo>
                    <a:pt x="20618" y="15709"/>
                  </a:lnTo>
                  <a:cubicBezTo>
                    <a:pt x="20618" y="16252"/>
                    <a:pt x="20178" y="16691"/>
                    <a:pt x="19636" y="16691"/>
                  </a:cubicBezTo>
                  <a:lnTo>
                    <a:pt x="19145" y="16691"/>
                  </a:lnTo>
                  <a:cubicBezTo>
                    <a:pt x="18874" y="16691"/>
                    <a:pt x="18655" y="16911"/>
                    <a:pt x="18655" y="17182"/>
                  </a:cubicBezTo>
                  <a:cubicBezTo>
                    <a:pt x="18655" y="17453"/>
                    <a:pt x="18874" y="17673"/>
                    <a:pt x="19145" y="17673"/>
                  </a:cubicBezTo>
                  <a:lnTo>
                    <a:pt x="19636" y="17673"/>
                  </a:lnTo>
                  <a:cubicBezTo>
                    <a:pt x="20721" y="17673"/>
                    <a:pt x="21600" y="16794"/>
                    <a:pt x="21600" y="15709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4354" y="17673"/>
                  </a:moveTo>
                  <a:lnTo>
                    <a:pt x="7369" y="13149"/>
                  </a:lnTo>
                  <a:lnTo>
                    <a:pt x="8875" y="15407"/>
                  </a:lnTo>
                  <a:cubicBezTo>
                    <a:pt x="8949" y="15584"/>
                    <a:pt x="9123" y="15709"/>
                    <a:pt x="9327" y="15709"/>
                  </a:cubicBezTo>
                  <a:cubicBezTo>
                    <a:pt x="9463" y="15709"/>
                    <a:pt x="9586" y="15655"/>
                    <a:pt x="9674" y="15565"/>
                  </a:cubicBezTo>
                  <a:lnTo>
                    <a:pt x="11198" y="14042"/>
                  </a:lnTo>
                  <a:lnTo>
                    <a:pt x="13376" y="17673"/>
                  </a:lnTo>
                  <a:cubicBezTo>
                    <a:pt x="13376" y="17673"/>
                    <a:pt x="4354" y="17673"/>
                    <a:pt x="4354" y="17673"/>
                  </a:cubicBezTo>
                  <a:close/>
                  <a:moveTo>
                    <a:pt x="14692" y="17982"/>
                  </a:moveTo>
                  <a:lnTo>
                    <a:pt x="14690" y="17977"/>
                  </a:lnTo>
                  <a:cubicBezTo>
                    <a:pt x="14685" y="17967"/>
                    <a:pt x="14677" y="17959"/>
                    <a:pt x="14673" y="17949"/>
                  </a:cubicBezTo>
                  <a:lnTo>
                    <a:pt x="11747" y="13073"/>
                  </a:lnTo>
                  <a:lnTo>
                    <a:pt x="11745" y="13073"/>
                  </a:lnTo>
                  <a:cubicBezTo>
                    <a:pt x="11673" y="12892"/>
                    <a:pt x="11498" y="12764"/>
                    <a:pt x="11291" y="12764"/>
                  </a:cubicBezTo>
                  <a:cubicBezTo>
                    <a:pt x="11155" y="12764"/>
                    <a:pt x="11033" y="12819"/>
                    <a:pt x="10944" y="12908"/>
                  </a:cubicBezTo>
                  <a:lnTo>
                    <a:pt x="9397" y="14454"/>
                  </a:lnTo>
                  <a:lnTo>
                    <a:pt x="7816" y="12084"/>
                  </a:lnTo>
                  <a:cubicBezTo>
                    <a:pt x="7742" y="11907"/>
                    <a:pt x="7568" y="11782"/>
                    <a:pt x="7364" y="11782"/>
                  </a:cubicBezTo>
                  <a:cubicBezTo>
                    <a:pt x="7193" y="11782"/>
                    <a:pt x="7051" y="11874"/>
                    <a:pt x="6963" y="12006"/>
                  </a:cubicBezTo>
                  <a:lnTo>
                    <a:pt x="6955" y="12000"/>
                  </a:lnTo>
                  <a:lnTo>
                    <a:pt x="3028" y="17891"/>
                  </a:lnTo>
                  <a:lnTo>
                    <a:pt x="3036" y="17897"/>
                  </a:lnTo>
                  <a:cubicBezTo>
                    <a:pt x="2983" y="17974"/>
                    <a:pt x="2945" y="18063"/>
                    <a:pt x="2945" y="18164"/>
                  </a:cubicBezTo>
                  <a:cubicBezTo>
                    <a:pt x="2945" y="18435"/>
                    <a:pt x="3165" y="18655"/>
                    <a:pt x="3436" y="18655"/>
                  </a:cubicBezTo>
                  <a:lnTo>
                    <a:pt x="14236" y="18655"/>
                  </a:lnTo>
                  <a:cubicBezTo>
                    <a:pt x="14508" y="18655"/>
                    <a:pt x="14727" y="18435"/>
                    <a:pt x="14727" y="18164"/>
                  </a:cubicBezTo>
                  <a:cubicBezTo>
                    <a:pt x="14727" y="18099"/>
                    <a:pt x="14713" y="18039"/>
                    <a:pt x="14691" y="17983"/>
                  </a:cubicBezTo>
                  <a:cubicBezTo>
                    <a:pt x="14691" y="17983"/>
                    <a:pt x="14692" y="17982"/>
                    <a:pt x="14692" y="17982"/>
                  </a:cubicBezTo>
                  <a:close/>
                  <a:moveTo>
                    <a:pt x="4909" y="7855"/>
                  </a:moveTo>
                  <a:cubicBezTo>
                    <a:pt x="5451" y="7855"/>
                    <a:pt x="5891" y="8295"/>
                    <a:pt x="5891" y="8836"/>
                  </a:cubicBezTo>
                  <a:cubicBezTo>
                    <a:pt x="5891" y="9379"/>
                    <a:pt x="5451" y="9818"/>
                    <a:pt x="4909" y="9818"/>
                  </a:cubicBezTo>
                  <a:cubicBezTo>
                    <a:pt x="4367" y="9818"/>
                    <a:pt x="3927" y="9379"/>
                    <a:pt x="3927" y="8836"/>
                  </a:cubicBezTo>
                  <a:cubicBezTo>
                    <a:pt x="3927" y="8295"/>
                    <a:pt x="4367" y="7855"/>
                    <a:pt x="4909" y="7855"/>
                  </a:cubicBezTo>
                  <a:moveTo>
                    <a:pt x="4909" y="10800"/>
                  </a:moveTo>
                  <a:cubicBezTo>
                    <a:pt x="5994" y="10800"/>
                    <a:pt x="6873" y="9921"/>
                    <a:pt x="6873" y="8836"/>
                  </a:cubicBezTo>
                  <a:cubicBezTo>
                    <a:pt x="6873" y="7752"/>
                    <a:pt x="5994" y="6873"/>
                    <a:pt x="4909" y="6873"/>
                  </a:cubicBezTo>
                  <a:cubicBezTo>
                    <a:pt x="3825" y="6873"/>
                    <a:pt x="2945" y="7752"/>
                    <a:pt x="2945" y="8836"/>
                  </a:cubicBezTo>
                  <a:cubicBezTo>
                    <a:pt x="2945" y="9921"/>
                    <a:pt x="3825" y="10800"/>
                    <a:pt x="4909" y="10800"/>
                  </a:cubicBezTo>
                  <a:moveTo>
                    <a:pt x="16691" y="19636"/>
                  </a:moveTo>
                  <a:cubicBezTo>
                    <a:pt x="16691" y="20179"/>
                    <a:pt x="16251" y="20619"/>
                    <a:pt x="15709" y="20619"/>
                  </a:cubicBezTo>
                  <a:lnTo>
                    <a:pt x="1964" y="20619"/>
                  </a:lnTo>
                  <a:cubicBezTo>
                    <a:pt x="1422" y="20619"/>
                    <a:pt x="982" y="20179"/>
                    <a:pt x="982" y="19636"/>
                  </a:cubicBezTo>
                  <a:lnTo>
                    <a:pt x="982" y="5891"/>
                  </a:lnTo>
                  <a:cubicBezTo>
                    <a:pt x="982" y="5349"/>
                    <a:pt x="1422" y="4909"/>
                    <a:pt x="1964" y="4909"/>
                  </a:cubicBezTo>
                  <a:lnTo>
                    <a:pt x="15709" y="4909"/>
                  </a:lnTo>
                  <a:cubicBezTo>
                    <a:pt x="16251" y="4909"/>
                    <a:pt x="16691" y="5349"/>
                    <a:pt x="16691" y="5891"/>
                  </a:cubicBezTo>
                  <a:cubicBezTo>
                    <a:pt x="16691" y="5891"/>
                    <a:pt x="16691" y="19636"/>
                    <a:pt x="16691" y="19636"/>
                  </a:cubicBezTo>
                  <a:close/>
                  <a:moveTo>
                    <a:pt x="15709" y="3927"/>
                  </a:moveTo>
                  <a:lnTo>
                    <a:pt x="1964" y="3927"/>
                  </a:lnTo>
                  <a:cubicBezTo>
                    <a:pt x="879" y="3927"/>
                    <a:pt x="0" y="4806"/>
                    <a:pt x="0" y="5891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5709" y="21600"/>
                  </a:lnTo>
                  <a:cubicBezTo>
                    <a:pt x="16794" y="21600"/>
                    <a:pt x="17673" y="20721"/>
                    <a:pt x="17673" y="19636"/>
                  </a:cubicBezTo>
                  <a:lnTo>
                    <a:pt x="17673" y="5891"/>
                  </a:lnTo>
                  <a:cubicBezTo>
                    <a:pt x="17673" y="4806"/>
                    <a:pt x="16794" y="3927"/>
                    <a:pt x="15709" y="3927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7195480-7EE9-6960-F02B-369E3620A718}"/>
              </a:ext>
            </a:extLst>
          </p:cNvPr>
          <p:cNvSpPr/>
          <p:nvPr/>
        </p:nvSpPr>
        <p:spPr>
          <a:xfrm>
            <a:off x="150858" y="1"/>
            <a:ext cx="3727622" cy="1863811"/>
          </a:xfrm>
          <a:custGeom>
            <a:avLst/>
            <a:gdLst>
              <a:gd name="connsiteX0" fmla="*/ 0 w 3727622"/>
              <a:gd name="connsiteY0" fmla="*/ 0 h 1863811"/>
              <a:gd name="connsiteX1" fmla="*/ 3727622 w 3727622"/>
              <a:gd name="connsiteY1" fmla="*/ 0 h 1863811"/>
              <a:gd name="connsiteX2" fmla="*/ 1863811 w 3727622"/>
              <a:gd name="connsiteY2" fmla="*/ 1863811 h 1863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7622" h="1863811">
                <a:moveTo>
                  <a:pt x="0" y="0"/>
                </a:moveTo>
                <a:lnTo>
                  <a:pt x="3727622" y="0"/>
                </a:lnTo>
                <a:lnTo>
                  <a:pt x="1863811" y="18638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887B068-CCC5-5ABB-A802-19F63D4DCC81}"/>
              </a:ext>
            </a:extLst>
          </p:cNvPr>
          <p:cNvSpPr/>
          <p:nvPr/>
        </p:nvSpPr>
        <p:spPr>
          <a:xfrm>
            <a:off x="150858" y="4994190"/>
            <a:ext cx="3727622" cy="1863811"/>
          </a:xfrm>
          <a:custGeom>
            <a:avLst/>
            <a:gdLst>
              <a:gd name="connsiteX0" fmla="*/ 1863811 w 3727622"/>
              <a:gd name="connsiteY0" fmla="*/ 0 h 1863811"/>
              <a:gd name="connsiteX1" fmla="*/ 3727622 w 3727622"/>
              <a:gd name="connsiteY1" fmla="*/ 1863811 h 1863811"/>
              <a:gd name="connsiteX2" fmla="*/ 0 w 3727622"/>
              <a:gd name="connsiteY2" fmla="*/ 1863811 h 1863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7622" h="1863811">
                <a:moveTo>
                  <a:pt x="1863811" y="0"/>
                </a:moveTo>
                <a:lnTo>
                  <a:pt x="3727622" y="1863811"/>
                </a:lnTo>
                <a:lnTo>
                  <a:pt x="0" y="18638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646C416-F1A4-CD23-E33E-A5F58915BFF6}"/>
              </a:ext>
            </a:extLst>
          </p:cNvPr>
          <p:cNvGrpSpPr/>
          <p:nvPr/>
        </p:nvGrpSpPr>
        <p:grpSpPr>
          <a:xfrm>
            <a:off x="2077994" y="525161"/>
            <a:ext cx="2854411" cy="2854411"/>
            <a:chOff x="2077994" y="525161"/>
            <a:chExt cx="2854411" cy="2854411"/>
          </a:xfrm>
        </p:grpSpPr>
        <p:sp>
          <p:nvSpPr>
            <p:cNvPr id="4" name="Diamond 3">
              <a:extLst>
                <a:ext uri="{FF2B5EF4-FFF2-40B4-BE49-F238E27FC236}">
                  <a16:creationId xmlns:a16="http://schemas.microsoft.com/office/drawing/2014/main" id="{85020472-09BE-B59B-FF32-5B4E1C317029}"/>
                </a:ext>
              </a:extLst>
            </p:cNvPr>
            <p:cNvSpPr/>
            <p:nvPr/>
          </p:nvSpPr>
          <p:spPr>
            <a:xfrm>
              <a:off x="2077994" y="525161"/>
              <a:ext cx="2854411" cy="2854411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193A833-4F15-B8CE-C6AF-097F88C94E6A}"/>
                </a:ext>
              </a:extLst>
            </p:cNvPr>
            <p:cNvSpPr txBox="1"/>
            <p:nvPr/>
          </p:nvSpPr>
          <p:spPr>
            <a:xfrm>
              <a:off x="2590800" y="2215883"/>
              <a:ext cx="1828800" cy="52835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Builders, Government &amp; </a:t>
              </a:r>
            </a:p>
            <a:p>
              <a:pPr algn="ctr">
                <a:lnSpc>
                  <a:spcPct val="1500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Private Sector Programs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B798DE-79F7-5823-2FF8-654733FC6A96}"/>
                </a:ext>
              </a:extLst>
            </p:cNvPr>
            <p:cNvSpPr txBox="1"/>
            <p:nvPr/>
          </p:nvSpPr>
          <p:spPr>
            <a:xfrm>
              <a:off x="2421153" y="1877329"/>
              <a:ext cx="2168093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Users</a:t>
              </a:r>
              <a:endParaRPr lang="en-US" sz="2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  <p:sp>
          <p:nvSpPr>
            <p:cNvPr id="10" name="Shape 2525">
              <a:extLst>
                <a:ext uri="{FF2B5EF4-FFF2-40B4-BE49-F238E27FC236}">
                  <a16:creationId xmlns:a16="http://schemas.microsoft.com/office/drawing/2014/main" id="{54F671EB-5737-E626-6D93-E455B5EE8177}"/>
                </a:ext>
              </a:extLst>
            </p:cNvPr>
            <p:cNvSpPr/>
            <p:nvPr/>
          </p:nvSpPr>
          <p:spPr>
            <a:xfrm>
              <a:off x="3265179" y="1228009"/>
              <a:ext cx="480043" cy="480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291" y="17673"/>
                  </a:moveTo>
                  <a:cubicBezTo>
                    <a:pt x="11562" y="17673"/>
                    <a:pt x="11782" y="17453"/>
                    <a:pt x="11782" y="17182"/>
                  </a:cubicBezTo>
                  <a:cubicBezTo>
                    <a:pt x="11782" y="16911"/>
                    <a:pt x="11562" y="16691"/>
                    <a:pt x="11291" y="16691"/>
                  </a:cubicBezTo>
                  <a:cubicBezTo>
                    <a:pt x="11020" y="16691"/>
                    <a:pt x="10800" y="16911"/>
                    <a:pt x="10800" y="17182"/>
                  </a:cubicBezTo>
                  <a:cubicBezTo>
                    <a:pt x="10800" y="17453"/>
                    <a:pt x="11020" y="17673"/>
                    <a:pt x="11291" y="17673"/>
                  </a:cubicBezTo>
                  <a:moveTo>
                    <a:pt x="17673" y="18655"/>
                  </a:moveTo>
                  <a:lnTo>
                    <a:pt x="13745" y="18655"/>
                  </a:lnTo>
                  <a:lnTo>
                    <a:pt x="13745" y="12273"/>
                  </a:lnTo>
                  <a:cubicBezTo>
                    <a:pt x="13745" y="12002"/>
                    <a:pt x="13525" y="11782"/>
                    <a:pt x="13255" y="11782"/>
                  </a:cubicBezTo>
                  <a:lnTo>
                    <a:pt x="8345" y="11782"/>
                  </a:lnTo>
                  <a:cubicBezTo>
                    <a:pt x="8075" y="11782"/>
                    <a:pt x="7855" y="12002"/>
                    <a:pt x="7855" y="12273"/>
                  </a:cubicBezTo>
                  <a:lnTo>
                    <a:pt x="7855" y="18655"/>
                  </a:lnTo>
                  <a:lnTo>
                    <a:pt x="3927" y="18655"/>
                  </a:lnTo>
                  <a:lnTo>
                    <a:pt x="3927" y="8058"/>
                  </a:lnTo>
                  <a:lnTo>
                    <a:pt x="10800" y="1185"/>
                  </a:lnTo>
                  <a:lnTo>
                    <a:pt x="17673" y="8058"/>
                  </a:lnTo>
                  <a:cubicBezTo>
                    <a:pt x="17673" y="8058"/>
                    <a:pt x="17673" y="18655"/>
                    <a:pt x="17673" y="18655"/>
                  </a:cubicBezTo>
                  <a:close/>
                  <a:moveTo>
                    <a:pt x="17673" y="20618"/>
                  </a:moveTo>
                  <a:lnTo>
                    <a:pt x="13745" y="20618"/>
                  </a:lnTo>
                  <a:lnTo>
                    <a:pt x="13745" y="19636"/>
                  </a:lnTo>
                  <a:lnTo>
                    <a:pt x="17673" y="19636"/>
                  </a:lnTo>
                  <a:cubicBezTo>
                    <a:pt x="17673" y="19636"/>
                    <a:pt x="17673" y="20618"/>
                    <a:pt x="17673" y="20618"/>
                  </a:cubicBezTo>
                  <a:close/>
                  <a:moveTo>
                    <a:pt x="12764" y="20618"/>
                  </a:moveTo>
                  <a:lnTo>
                    <a:pt x="8836" y="20618"/>
                  </a:lnTo>
                  <a:lnTo>
                    <a:pt x="8836" y="12764"/>
                  </a:lnTo>
                  <a:lnTo>
                    <a:pt x="12764" y="12764"/>
                  </a:lnTo>
                  <a:cubicBezTo>
                    <a:pt x="12764" y="12764"/>
                    <a:pt x="12764" y="20618"/>
                    <a:pt x="12764" y="20618"/>
                  </a:cubicBezTo>
                  <a:close/>
                  <a:moveTo>
                    <a:pt x="7855" y="20618"/>
                  </a:moveTo>
                  <a:lnTo>
                    <a:pt x="3927" y="20618"/>
                  </a:lnTo>
                  <a:lnTo>
                    <a:pt x="3927" y="19636"/>
                  </a:lnTo>
                  <a:lnTo>
                    <a:pt x="7855" y="19636"/>
                  </a:lnTo>
                  <a:cubicBezTo>
                    <a:pt x="7855" y="19636"/>
                    <a:pt x="7855" y="20618"/>
                    <a:pt x="7855" y="20618"/>
                  </a:cubicBezTo>
                  <a:close/>
                  <a:moveTo>
                    <a:pt x="14727" y="1964"/>
                  </a:moveTo>
                  <a:lnTo>
                    <a:pt x="16691" y="1964"/>
                  </a:lnTo>
                  <a:lnTo>
                    <a:pt x="16691" y="5688"/>
                  </a:lnTo>
                  <a:lnTo>
                    <a:pt x="14727" y="3724"/>
                  </a:lnTo>
                  <a:cubicBezTo>
                    <a:pt x="14727" y="3724"/>
                    <a:pt x="14727" y="1964"/>
                    <a:pt x="14727" y="1964"/>
                  </a:cubicBezTo>
                  <a:close/>
                  <a:moveTo>
                    <a:pt x="21456" y="10453"/>
                  </a:moveTo>
                  <a:lnTo>
                    <a:pt x="17673" y="6670"/>
                  </a:lnTo>
                  <a:lnTo>
                    <a:pt x="17673" y="1473"/>
                  </a:lnTo>
                  <a:cubicBezTo>
                    <a:pt x="17673" y="1202"/>
                    <a:pt x="17453" y="982"/>
                    <a:pt x="17182" y="982"/>
                  </a:cubicBezTo>
                  <a:lnTo>
                    <a:pt x="14236" y="982"/>
                  </a:lnTo>
                  <a:cubicBezTo>
                    <a:pt x="13966" y="982"/>
                    <a:pt x="13745" y="1202"/>
                    <a:pt x="13745" y="1473"/>
                  </a:cubicBezTo>
                  <a:lnTo>
                    <a:pt x="13745" y="2742"/>
                  </a:lnTo>
                  <a:lnTo>
                    <a:pt x="11147" y="144"/>
                  </a:lnTo>
                  <a:cubicBezTo>
                    <a:pt x="11058" y="55"/>
                    <a:pt x="10935" y="0"/>
                    <a:pt x="10800" y="0"/>
                  </a:cubicBezTo>
                  <a:cubicBezTo>
                    <a:pt x="10665" y="0"/>
                    <a:pt x="10542" y="55"/>
                    <a:pt x="10453" y="144"/>
                  </a:cubicBezTo>
                  <a:lnTo>
                    <a:pt x="144" y="10453"/>
                  </a:lnTo>
                  <a:cubicBezTo>
                    <a:pt x="55" y="10542"/>
                    <a:pt x="0" y="10665"/>
                    <a:pt x="0" y="10800"/>
                  </a:cubicBezTo>
                  <a:cubicBezTo>
                    <a:pt x="0" y="11072"/>
                    <a:pt x="220" y="11291"/>
                    <a:pt x="491" y="11291"/>
                  </a:cubicBezTo>
                  <a:cubicBezTo>
                    <a:pt x="626" y="11291"/>
                    <a:pt x="749" y="11236"/>
                    <a:pt x="838" y="11147"/>
                  </a:cubicBezTo>
                  <a:lnTo>
                    <a:pt x="2945" y="9040"/>
                  </a:lnTo>
                  <a:lnTo>
                    <a:pt x="2945" y="21109"/>
                  </a:lnTo>
                  <a:cubicBezTo>
                    <a:pt x="2945" y="21381"/>
                    <a:pt x="3166" y="21600"/>
                    <a:pt x="3436" y="21600"/>
                  </a:cubicBezTo>
                  <a:lnTo>
                    <a:pt x="18164" y="21600"/>
                  </a:lnTo>
                  <a:cubicBezTo>
                    <a:pt x="18434" y="21600"/>
                    <a:pt x="18655" y="21381"/>
                    <a:pt x="18655" y="21109"/>
                  </a:cubicBezTo>
                  <a:lnTo>
                    <a:pt x="18655" y="9040"/>
                  </a:lnTo>
                  <a:lnTo>
                    <a:pt x="20762" y="11147"/>
                  </a:lnTo>
                  <a:cubicBezTo>
                    <a:pt x="20851" y="11236"/>
                    <a:pt x="20974" y="11291"/>
                    <a:pt x="21109" y="11291"/>
                  </a:cubicBezTo>
                  <a:cubicBezTo>
                    <a:pt x="21380" y="11291"/>
                    <a:pt x="21600" y="11072"/>
                    <a:pt x="21600" y="10800"/>
                  </a:cubicBezTo>
                  <a:cubicBezTo>
                    <a:pt x="21600" y="10665"/>
                    <a:pt x="21545" y="10542"/>
                    <a:pt x="21456" y="10453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403738A-51D1-72FC-F2D1-8CADF45BAFF1}"/>
              </a:ext>
            </a:extLst>
          </p:cNvPr>
          <p:cNvGrpSpPr/>
          <p:nvPr/>
        </p:nvGrpSpPr>
        <p:grpSpPr>
          <a:xfrm>
            <a:off x="2077994" y="3478429"/>
            <a:ext cx="2854411" cy="2854411"/>
            <a:chOff x="2077994" y="3478429"/>
            <a:chExt cx="2854411" cy="2854411"/>
          </a:xfrm>
        </p:grpSpPr>
        <p:sp>
          <p:nvSpPr>
            <p:cNvPr id="5" name="Diamond 4">
              <a:extLst>
                <a:ext uri="{FF2B5EF4-FFF2-40B4-BE49-F238E27FC236}">
                  <a16:creationId xmlns:a16="http://schemas.microsoft.com/office/drawing/2014/main" id="{7350FF17-E9F6-75CE-28ED-96272D6AF969}"/>
                </a:ext>
              </a:extLst>
            </p:cNvPr>
            <p:cNvSpPr/>
            <p:nvPr/>
          </p:nvSpPr>
          <p:spPr>
            <a:xfrm>
              <a:off x="2077994" y="3478429"/>
              <a:ext cx="2854411" cy="2854411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1F56F5B-5BB0-AE66-30C0-14C4DD4B9507}"/>
                </a:ext>
              </a:extLst>
            </p:cNvPr>
            <p:cNvSpPr txBox="1"/>
            <p:nvPr/>
          </p:nvSpPr>
          <p:spPr>
            <a:xfrm>
              <a:off x="2590800" y="5169150"/>
              <a:ext cx="1828800" cy="75918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Advocates, Educational </a:t>
              </a:r>
            </a:p>
            <a:p>
              <a:pPr algn="ctr">
                <a:lnSpc>
                  <a:spcPct val="1500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Institutions, Government</a:t>
              </a:r>
            </a:p>
            <a:p>
              <a:pPr algn="ctr">
                <a:lnSpc>
                  <a:spcPct val="1500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Entities 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A545628-4E8E-BD76-902D-5512D58DA894}"/>
                </a:ext>
              </a:extLst>
            </p:cNvPr>
            <p:cNvSpPr txBox="1"/>
            <p:nvPr/>
          </p:nvSpPr>
          <p:spPr>
            <a:xfrm>
              <a:off x="2421153" y="4830596"/>
              <a:ext cx="2168093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General Interest</a:t>
              </a:r>
              <a:endParaRPr lang="en-US" sz="2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  <p:sp>
          <p:nvSpPr>
            <p:cNvPr id="13" name="Shape 2604">
              <a:extLst>
                <a:ext uri="{FF2B5EF4-FFF2-40B4-BE49-F238E27FC236}">
                  <a16:creationId xmlns:a16="http://schemas.microsoft.com/office/drawing/2014/main" id="{C75EFBBF-CA2F-21F6-0845-2C43E79E3224}"/>
                </a:ext>
              </a:extLst>
            </p:cNvPr>
            <p:cNvSpPr/>
            <p:nvPr/>
          </p:nvSpPr>
          <p:spPr>
            <a:xfrm>
              <a:off x="3265178" y="4224916"/>
              <a:ext cx="480043" cy="392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9600"/>
                  </a:moveTo>
                  <a:lnTo>
                    <a:pt x="17673" y="9600"/>
                  </a:lnTo>
                  <a:lnTo>
                    <a:pt x="17673" y="8400"/>
                  </a:lnTo>
                  <a:cubicBezTo>
                    <a:pt x="17673" y="7738"/>
                    <a:pt x="17233" y="7200"/>
                    <a:pt x="16691" y="7200"/>
                  </a:cubicBezTo>
                  <a:lnTo>
                    <a:pt x="14727" y="7200"/>
                  </a:lnTo>
                  <a:cubicBezTo>
                    <a:pt x="14186" y="7200"/>
                    <a:pt x="13745" y="7738"/>
                    <a:pt x="13745" y="8400"/>
                  </a:cubicBezTo>
                  <a:lnTo>
                    <a:pt x="13745" y="9600"/>
                  </a:lnTo>
                  <a:lnTo>
                    <a:pt x="7855" y="9600"/>
                  </a:lnTo>
                  <a:lnTo>
                    <a:pt x="7855" y="8400"/>
                  </a:lnTo>
                  <a:cubicBezTo>
                    <a:pt x="7855" y="7738"/>
                    <a:pt x="7414" y="7200"/>
                    <a:pt x="6873" y="7200"/>
                  </a:cubicBezTo>
                  <a:lnTo>
                    <a:pt x="4909" y="7200"/>
                  </a:lnTo>
                  <a:cubicBezTo>
                    <a:pt x="4367" y="7200"/>
                    <a:pt x="3927" y="7738"/>
                    <a:pt x="3927" y="8400"/>
                  </a:cubicBezTo>
                  <a:lnTo>
                    <a:pt x="3927" y="9600"/>
                  </a:lnTo>
                  <a:lnTo>
                    <a:pt x="982" y="9600"/>
                  </a:lnTo>
                  <a:lnTo>
                    <a:pt x="982" y="3601"/>
                  </a:lnTo>
                  <a:lnTo>
                    <a:pt x="20618" y="3601"/>
                  </a:lnTo>
                  <a:cubicBezTo>
                    <a:pt x="20618" y="3601"/>
                    <a:pt x="20618" y="9600"/>
                    <a:pt x="20618" y="9600"/>
                  </a:cubicBezTo>
                  <a:close/>
                  <a:moveTo>
                    <a:pt x="14727" y="8400"/>
                  </a:moveTo>
                  <a:lnTo>
                    <a:pt x="16691" y="8400"/>
                  </a:lnTo>
                  <a:lnTo>
                    <a:pt x="16691" y="12001"/>
                  </a:lnTo>
                  <a:lnTo>
                    <a:pt x="14727" y="12001"/>
                  </a:lnTo>
                  <a:cubicBezTo>
                    <a:pt x="14727" y="12001"/>
                    <a:pt x="14727" y="8400"/>
                    <a:pt x="14727" y="8400"/>
                  </a:cubicBezTo>
                  <a:close/>
                  <a:moveTo>
                    <a:pt x="4909" y="8400"/>
                  </a:moveTo>
                  <a:lnTo>
                    <a:pt x="6873" y="8400"/>
                  </a:lnTo>
                  <a:lnTo>
                    <a:pt x="6873" y="12001"/>
                  </a:lnTo>
                  <a:lnTo>
                    <a:pt x="4909" y="12001"/>
                  </a:lnTo>
                  <a:cubicBezTo>
                    <a:pt x="4909" y="12001"/>
                    <a:pt x="4909" y="8400"/>
                    <a:pt x="4909" y="8400"/>
                  </a:cubicBezTo>
                  <a:close/>
                  <a:moveTo>
                    <a:pt x="19636" y="20400"/>
                  </a:moveTo>
                  <a:lnTo>
                    <a:pt x="1964" y="20400"/>
                  </a:lnTo>
                  <a:lnTo>
                    <a:pt x="1964" y="10800"/>
                  </a:lnTo>
                  <a:lnTo>
                    <a:pt x="3927" y="10800"/>
                  </a:lnTo>
                  <a:lnTo>
                    <a:pt x="3927" y="12001"/>
                  </a:lnTo>
                  <a:cubicBezTo>
                    <a:pt x="3927" y="12662"/>
                    <a:pt x="4367" y="13200"/>
                    <a:pt x="4909" y="13200"/>
                  </a:cubicBezTo>
                  <a:lnTo>
                    <a:pt x="6873" y="13200"/>
                  </a:lnTo>
                  <a:cubicBezTo>
                    <a:pt x="7414" y="13200"/>
                    <a:pt x="7855" y="12662"/>
                    <a:pt x="7855" y="12001"/>
                  </a:cubicBezTo>
                  <a:lnTo>
                    <a:pt x="7855" y="10800"/>
                  </a:lnTo>
                  <a:lnTo>
                    <a:pt x="13745" y="10800"/>
                  </a:lnTo>
                  <a:lnTo>
                    <a:pt x="13745" y="12001"/>
                  </a:lnTo>
                  <a:cubicBezTo>
                    <a:pt x="13745" y="12662"/>
                    <a:pt x="14186" y="13200"/>
                    <a:pt x="14727" y="13200"/>
                  </a:cubicBezTo>
                  <a:lnTo>
                    <a:pt x="16691" y="13200"/>
                  </a:lnTo>
                  <a:cubicBezTo>
                    <a:pt x="17233" y="13200"/>
                    <a:pt x="17673" y="12662"/>
                    <a:pt x="17673" y="12001"/>
                  </a:cubicBezTo>
                  <a:lnTo>
                    <a:pt x="17673" y="10800"/>
                  </a:lnTo>
                  <a:lnTo>
                    <a:pt x="19636" y="10800"/>
                  </a:lnTo>
                  <a:cubicBezTo>
                    <a:pt x="19636" y="10800"/>
                    <a:pt x="19636" y="20400"/>
                    <a:pt x="19636" y="20400"/>
                  </a:cubicBezTo>
                  <a:close/>
                  <a:moveTo>
                    <a:pt x="8836" y="1200"/>
                  </a:moveTo>
                  <a:lnTo>
                    <a:pt x="12764" y="1200"/>
                  </a:lnTo>
                  <a:cubicBezTo>
                    <a:pt x="13305" y="1200"/>
                    <a:pt x="13745" y="1738"/>
                    <a:pt x="13745" y="2400"/>
                  </a:cubicBezTo>
                  <a:lnTo>
                    <a:pt x="7855" y="2400"/>
                  </a:lnTo>
                  <a:cubicBezTo>
                    <a:pt x="7855" y="1738"/>
                    <a:pt x="8295" y="1200"/>
                    <a:pt x="8836" y="1200"/>
                  </a:cubicBezTo>
                  <a:moveTo>
                    <a:pt x="20618" y="2400"/>
                  </a:moveTo>
                  <a:lnTo>
                    <a:pt x="14727" y="2400"/>
                  </a:lnTo>
                  <a:cubicBezTo>
                    <a:pt x="14727" y="1075"/>
                    <a:pt x="13848" y="0"/>
                    <a:pt x="12764" y="0"/>
                  </a:cubicBezTo>
                  <a:lnTo>
                    <a:pt x="8836" y="0"/>
                  </a:lnTo>
                  <a:cubicBezTo>
                    <a:pt x="7752" y="0"/>
                    <a:pt x="6873" y="1075"/>
                    <a:pt x="6873" y="2400"/>
                  </a:cubicBezTo>
                  <a:lnTo>
                    <a:pt x="982" y="2400"/>
                  </a:lnTo>
                  <a:cubicBezTo>
                    <a:pt x="440" y="2400"/>
                    <a:pt x="0" y="2938"/>
                    <a:pt x="0" y="3601"/>
                  </a:cubicBezTo>
                  <a:lnTo>
                    <a:pt x="0" y="9600"/>
                  </a:lnTo>
                  <a:cubicBezTo>
                    <a:pt x="0" y="10262"/>
                    <a:pt x="440" y="10800"/>
                    <a:pt x="982" y="10800"/>
                  </a:cubicBezTo>
                  <a:lnTo>
                    <a:pt x="982" y="20400"/>
                  </a:lnTo>
                  <a:cubicBezTo>
                    <a:pt x="982" y="21062"/>
                    <a:pt x="1422" y="21600"/>
                    <a:pt x="1964" y="21600"/>
                  </a:cubicBezTo>
                  <a:lnTo>
                    <a:pt x="19636" y="21600"/>
                  </a:lnTo>
                  <a:cubicBezTo>
                    <a:pt x="20178" y="21600"/>
                    <a:pt x="20618" y="21062"/>
                    <a:pt x="20618" y="20400"/>
                  </a:cubicBezTo>
                  <a:lnTo>
                    <a:pt x="20618" y="10800"/>
                  </a:lnTo>
                  <a:cubicBezTo>
                    <a:pt x="21160" y="10800"/>
                    <a:pt x="21600" y="10262"/>
                    <a:pt x="21600" y="9600"/>
                  </a:cubicBezTo>
                  <a:lnTo>
                    <a:pt x="21600" y="3601"/>
                  </a:lnTo>
                  <a:cubicBezTo>
                    <a:pt x="21600" y="2938"/>
                    <a:pt x="21160" y="2400"/>
                    <a:pt x="20618" y="240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E6AE4D-ED3F-0B51-EEAF-3FCCE8101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0C8AA3-B6D6-539A-BC68-3A58B6750221}"/>
              </a:ext>
            </a:extLst>
          </p:cNvPr>
          <p:cNvSpPr txBox="1"/>
          <p:nvPr/>
        </p:nvSpPr>
        <p:spPr>
          <a:xfrm>
            <a:off x="6987416" y="74867"/>
            <a:ext cx="4940399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Members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541012-8B98-07E6-B366-5B2ED78F9733}"/>
              </a:ext>
            </a:extLst>
          </p:cNvPr>
          <p:cNvSpPr txBox="1"/>
          <p:nvPr/>
        </p:nvSpPr>
        <p:spPr>
          <a:xfrm>
            <a:off x="7016216" y="769588"/>
            <a:ext cx="5149106" cy="37959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Chair: Gayathri Vijayakumar, Steven Winter Associates, Inc.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8575C9-BD33-8DDB-24F0-F960EA61BA15}"/>
              </a:ext>
            </a:extLst>
          </p:cNvPr>
          <p:cNvSpPr txBox="1"/>
          <p:nvPr/>
        </p:nvSpPr>
        <p:spPr>
          <a:xfrm>
            <a:off x="94632" y="1857007"/>
            <a:ext cx="2849853" cy="3154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665"/>
                </a:solidFill>
              </a:rPr>
              <a:t>The RESNET Standards Development Committee 300 is responsible to oversee RESNET’s technical standards related to the inspections, testing, and calculations that impact an energy rating and amending those standards.</a:t>
            </a:r>
          </a:p>
        </p:txBody>
      </p:sp>
    </p:spTree>
    <p:extLst>
      <p:ext uri="{BB962C8B-B14F-4D97-AF65-F5344CB8AC3E}">
        <p14:creationId xmlns:p14="http://schemas.microsoft.com/office/powerpoint/2010/main" val="2220130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NSI/RESNET/ICC 380-2022 Standard for Testing Airtightness of Building ...">
            <a:extLst>
              <a:ext uri="{FF2B5EF4-FFF2-40B4-BE49-F238E27FC236}">
                <a16:creationId xmlns:a16="http://schemas.microsoft.com/office/drawing/2014/main" id="{502224B3-8790-798C-3372-6B1ADDEE2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80"/>
          <a:stretch/>
        </p:blipFill>
        <p:spPr bwMode="auto">
          <a:xfrm>
            <a:off x="4108073" y="571500"/>
            <a:ext cx="3964636" cy="500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4DC2CB-9537-0BD7-257A-35DDE6A9FB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F95D627-2975-B62E-A2F2-75E7A67A99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50"/>
          <a:stretch/>
        </p:blipFill>
        <p:spPr bwMode="auto">
          <a:xfrm>
            <a:off x="91889" y="571500"/>
            <a:ext cx="4016183" cy="500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SI/RESNET/ACCA/ICC 310-2020 Standard for Grading the Installation of ...">
            <a:extLst>
              <a:ext uri="{FF2B5EF4-FFF2-40B4-BE49-F238E27FC236}">
                <a16:creationId xmlns:a16="http://schemas.microsoft.com/office/drawing/2014/main" id="{DDB51B01-11E0-3061-B567-8681B7364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80"/>
          <a:stretch/>
        </p:blipFill>
        <p:spPr bwMode="auto">
          <a:xfrm>
            <a:off x="8135476" y="571500"/>
            <a:ext cx="3964635" cy="500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NSI/RESNET/ICC 301-2019 - 9781609838805 | Contractor Resource">
            <a:extLst>
              <a:ext uri="{FF2B5EF4-FFF2-40B4-BE49-F238E27FC236}">
                <a16:creationId xmlns:a16="http://schemas.microsoft.com/office/drawing/2014/main" id="{C99BA88C-AFAF-8624-7032-F86EBE929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9" r="9868"/>
          <a:stretch/>
        </p:blipFill>
        <p:spPr bwMode="auto">
          <a:xfrm>
            <a:off x="91889" y="539672"/>
            <a:ext cx="4049801" cy="508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y ANSI/RESNET/ICC 380-2019: Standard for Testing Airtightness of ...">
            <a:extLst>
              <a:ext uri="{FF2B5EF4-FFF2-40B4-BE49-F238E27FC236}">
                <a16:creationId xmlns:a16="http://schemas.microsoft.com/office/drawing/2014/main" id="{3F9093B1-4F7C-0F81-F0B5-4386B4225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6" t="9412" r="32405" b="13595"/>
          <a:stretch/>
        </p:blipFill>
        <p:spPr bwMode="auto">
          <a:xfrm>
            <a:off x="3971366" y="519095"/>
            <a:ext cx="4155958" cy="504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22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 StartupX">
      <a:dk1>
        <a:srgbClr val="A5A5A5"/>
      </a:dk1>
      <a:lt1>
        <a:sysClr val="window" lastClr="FFFFFF"/>
      </a:lt1>
      <a:dk2>
        <a:srgbClr val="050505"/>
      </a:dk2>
      <a:lt2>
        <a:srgbClr val="FFFFFF"/>
      </a:lt2>
      <a:accent1>
        <a:srgbClr val="1AC3E4"/>
      </a:accent1>
      <a:accent2>
        <a:srgbClr val="03A4DC"/>
      </a:accent2>
      <a:accent3>
        <a:srgbClr val="0087D2"/>
      </a:accent3>
      <a:accent4>
        <a:srgbClr val="0264C0"/>
      </a:accent4>
      <a:accent5>
        <a:srgbClr val="024C90"/>
      </a:accent5>
      <a:accent6>
        <a:srgbClr val="02396C"/>
      </a:accent6>
      <a:hlink>
        <a:srgbClr val="03A4DC"/>
      </a:hlink>
      <a:folHlink>
        <a:srgbClr val="CE2CF4"/>
      </a:folHlink>
    </a:clrScheme>
    <a:fontScheme name="Zzzzzzzzzz">
      <a:majorFont>
        <a:latin typeface="Montserrat SemiBold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marL="0" marR="0" indent="0" algn="l" defTabSz="914400" rtl="0" eaLnBrk="1" fontAlgn="auto" latinLnBrk="0" hangingPunct="1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00" b="0" i="0" u="none" strike="noStrike" kern="1200" cap="none" spc="0" normalizeH="0" baseline="0" noProof="0">
            <a:ln>
              <a:noFill/>
            </a:ln>
            <a:effectLst/>
            <a:uLnTx/>
            <a:uFillTx/>
            <a:latin typeface="Montserrat Ligh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CA0A2A6E635C44B9384D7B4942CE22" ma:contentTypeVersion="18" ma:contentTypeDescription="Create a new document." ma:contentTypeScope="" ma:versionID="0d0c22f3fbbbe3556e5a693ab0fda24b">
  <xsd:schema xmlns:xsd="http://www.w3.org/2001/XMLSchema" xmlns:xs="http://www.w3.org/2001/XMLSchema" xmlns:p="http://schemas.microsoft.com/office/2006/metadata/properties" xmlns:ns2="a22c15c9-5ee2-43fc-bf23-4bf4823d633f" xmlns:ns3="d541df19-1d95-40b9-8952-f391e5cd1063" targetNamespace="http://schemas.microsoft.com/office/2006/metadata/properties" ma:root="true" ma:fieldsID="7715e200de597c72f5cbd8a04d59d0d7" ns2:_="" ns3:_="">
    <xsd:import namespace="a22c15c9-5ee2-43fc-bf23-4bf4823d633f"/>
    <xsd:import namespace="d541df19-1d95-40b9-8952-f391e5cd10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2c15c9-5ee2-43fc-bf23-4bf4823d63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639e30c-ef1c-450d-954e-69f1f4f1b1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41df19-1d95-40b9-8952-f391e5cd106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11c1d5-b7a9-400e-9f48-19c3aaabcfd6}" ma:internalName="TaxCatchAll" ma:showField="CatchAllData" ma:web="d541df19-1d95-40b9-8952-f391e5cd10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7B5EE3-4CD4-4E37-91B3-A097A06953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1237E1-2747-41C6-B976-C383A90DAA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2c15c9-5ee2-43fc-bf23-4bf4823d633f"/>
    <ds:schemaRef ds:uri="d541df19-1d95-40b9-8952-f391e5cd10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21032</TotalTime>
  <Words>2339</Words>
  <Application>Microsoft Office PowerPoint</Application>
  <PresentationFormat>Widescreen</PresentationFormat>
  <Paragraphs>406</Paragraphs>
  <Slides>36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__fkGroteskNeue_598ab8</vt:lpstr>
      <vt:lpstr>ADLaM Display</vt:lpstr>
      <vt:lpstr>Arial</vt:lpstr>
      <vt:lpstr>Calibri</vt:lpstr>
      <vt:lpstr>Montserrat ExtraBold</vt:lpstr>
      <vt:lpstr>Montserrat Light</vt:lpstr>
      <vt:lpstr>Open Sans</vt:lpstr>
      <vt:lpstr>Poppins ExtraBold</vt:lpstr>
      <vt:lpstr>Roboto</vt:lpstr>
      <vt:lpstr>Roboto Black</vt:lpstr>
      <vt:lpstr>Roboto Light</vt:lpstr>
      <vt:lpstr>Roboto Medium</vt:lpstr>
      <vt:lpstr>var(--font-berkeley-mono)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Chung Nguyen</dc:creator>
  <cp:lastModifiedBy>Gayathri Vijayakumar (she/her/hers)</cp:lastModifiedBy>
  <cp:revision>828</cp:revision>
  <dcterms:created xsi:type="dcterms:W3CDTF">2022-06-28T02:31:29Z</dcterms:created>
  <dcterms:modified xsi:type="dcterms:W3CDTF">2025-01-26T23:45:31Z</dcterms:modified>
</cp:coreProperties>
</file>