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8.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3166" r:id="rId2"/>
    <p:sldId id="259" r:id="rId3"/>
    <p:sldId id="6378" r:id="rId4"/>
    <p:sldId id="3861" r:id="rId5"/>
    <p:sldId id="6363" r:id="rId6"/>
    <p:sldId id="6359" r:id="rId7"/>
    <p:sldId id="6379" r:id="rId8"/>
    <p:sldId id="284" r:id="rId9"/>
    <p:sldId id="3751" r:id="rId10"/>
    <p:sldId id="3735" r:id="rId11"/>
    <p:sldId id="3756" r:id="rId12"/>
    <p:sldId id="3757" r:id="rId13"/>
    <p:sldId id="3758" r:id="rId14"/>
    <p:sldId id="6380" r:id="rId15"/>
    <p:sldId id="3813" r:id="rId16"/>
    <p:sldId id="6388" r:id="rId17"/>
    <p:sldId id="286" r:id="rId18"/>
    <p:sldId id="281" r:id="rId19"/>
    <p:sldId id="6382" r:id="rId20"/>
    <p:sldId id="3845" r:id="rId21"/>
    <p:sldId id="6367" r:id="rId22"/>
    <p:sldId id="5912" r:id="rId23"/>
    <p:sldId id="6384" r:id="rId24"/>
    <p:sldId id="6373" r:id="rId25"/>
    <p:sldId id="6389" r:id="rId26"/>
    <p:sldId id="283" r:id="rId27"/>
    <p:sldId id="6375" r:id="rId28"/>
    <p:sldId id="6370" r:id="rId29"/>
    <p:sldId id="267" r:id="rId30"/>
    <p:sldId id="276" r:id="rId31"/>
    <p:sldId id="3168" r:id="rId32"/>
    <p:sldId id="279" r:id="rId33"/>
    <p:sldId id="3169" r:id="rId34"/>
    <p:sldId id="287" r:id="rId35"/>
    <p:sldId id="3170" r:id="rId36"/>
    <p:sldId id="288" r:id="rId37"/>
    <p:sldId id="300" r:id="rId38"/>
    <p:sldId id="296" r:id="rId39"/>
    <p:sldId id="265" r:id="rId40"/>
    <p:sldId id="297" r:id="rId41"/>
    <p:sldId id="298" r:id="rId42"/>
    <p:sldId id="271" r:id="rId43"/>
    <p:sldId id="293" r:id="rId44"/>
    <p:sldId id="308" r:id="rId45"/>
    <p:sldId id="310" r:id="rId46"/>
    <p:sldId id="289" r:id="rId47"/>
    <p:sldId id="307" r:id="rId48"/>
    <p:sldId id="316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04"/>
  </p:normalViewPr>
  <p:slideViewPr>
    <p:cSldViewPr snapToGrid="0">
      <p:cViewPr varScale="1">
        <p:scale>
          <a:sx n="145" d="100"/>
          <a:sy n="145" d="100"/>
        </p:scale>
        <p:origin x="3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19.547"/>
    </inkml:context>
    <inkml:brush xml:id="br0">
      <inkml:brushProperty name="width" value="0.35" units="cm"/>
      <inkml:brushProperty name="height" value="0.35" units="cm"/>
      <inkml:brushProperty name="color" value="#FFFFFF"/>
    </inkml:brush>
  </inkml:definitions>
  <inkml:trace contextRef="#ctx0" brushRef="#br0">1 0 24575,'0'35'0,"0"-5"0,0-14 0,0 0 0,0 0 0,2 1 0,1 0 0,1 2 0,1 1 0,0 4 0,1 4 0,0 0 0,1-1 0,4-2 0,5 0 0,8 5 0,7 3 0,2 0 0,2-4 0,-1-7 0,6-3 0,16 0 0,10 1 0,5-1 0,-14-6 0,-20-7 0,-12-4 0,-7-1 0,-2-1 0,-3 1 0,1-3 0,7-6 0,12-5 0,-13 3 0,2 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49.257"/>
    </inkml:context>
    <inkml:brush xml:id="br0">
      <inkml:brushProperty name="width" value="0.35" units="cm"/>
      <inkml:brushProperty name="height" value="0.35" units="cm"/>
      <inkml:brushProperty name="color" value="#FFFFFF"/>
    </inkml:brush>
  </inkml:definitions>
  <inkml:trace contextRef="#ctx0" brushRef="#br0">1 45 24575,'35'-7'0,"-5"2"0,-16 2 0,-1 1 0,-1-1 0,5 0 0,4 0 0,4 1 0,-2 0 0,-6 1 0,-8 1 0,-4-1 0,7 1 0,-3 0 0,5-1 0,-5 1 0,-2-1 0,6-1 0,-3 1 0,3-1 0,-5 0 0,3 2 0,-2-1 0,4 0 0,-4 1 0,-3-1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53.074"/>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54.058"/>
    </inkml:context>
    <inkml:brush xml:id="br0">
      <inkml:brushProperty name="width" value="0.35" units="cm"/>
      <inkml:brushProperty name="height" value="0.35" units="cm"/>
      <inkml:brushProperty name="color" value="#FFFFFF"/>
    </inkml:brush>
  </inkml:definitions>
  <inkml:trace contextRef="#ctx0" brushRef="#br0">0 0 24575,'29'29'0,"-7"-4"0,-7-5 0,-6-6 0,-1 0 0,2-1 0,-1 0 0,1-1 0,-2-2 0,0-1 0,2-1 0,1 0 0,0-1 0,-3-2 0,-3-2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57.162"/>
    </inkml:context>
    <inkml:brush xml:id="br0">
      <inkml:brushProperty name="width" value="0.35" units="cm"/>
      <inkml:brushProperty name="height" value="0.35" units="cm"/>
      <inkml:brushProperty name="color" value="#FFFFFF"/>
    </inkml:brush>
  </inkml:definitions>
  <inkml:trace contextRef="#ctx0" brushRef="#br0">0 1 24575,'47'23'0,"-5"-1"0,-15-3 0,-2 2 0,-3-1 0,-4-1 0,-1-4 0,0-2 0,1-2 0,-6-3 0,-3-3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59.413"/>
    </inkml:context>
    <inkml:brush xml:id="br0">
      <inkml:brushProperty name="width" value="0.35" units="cm"/>
      <inkml:brushProperty name="height" value="0.35" units="cm"/>
      <inkml:brushProperty name="color" value="#FFFFFF"/>
    </inkml:brush>
  </inkml:definitions>
  <inkml:trace contextRef="#ctx0" brushRef="#br0">0 1 24575,'100'0'0,"-48"0"0,1 0 0,5 0 0,2 0 0,-4 0 0,-1 0 0,-3 0 0,-1 0 0,31 0 0,-19 2 0,-7 1 0,-12 1 0,-5 1 0,-14-1 0,-10 0 0,-33 8 0,12-8 0,-19 6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2:01.378"/>
    </inkml:context>
    <inkml:brush xml:id="br0">
      <inkml:brushProperty name="width" value="0.35" units="cm"/>
      <inkml:brushProperty name="height" value="0.35" units="cm"/>
      <inkml:brushProperty name="color" value="#FFFFFF"/>
    </inkml:brush>
  </inkml:definitions>
  <inkml:trace contextRef="#ctx0" brushRef="#br0">35 0 24575,'-14'24'0,"3"-4"0,8-8 0,0 0 0,2 2 0,-1 4 0,1 4 0,1-2 0,0-5 0,0-7 0,0-5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6T01:00:01.087"/>
    </inkml:context>
    <inkml:brush xml:id="br0">
      <inkml:brushProperty name="width" value="0.35" units="cm"/>
      <inkml:brushProperty name="height" value="0.35" units="cm"/>
      <inkml:brushProperty name="color" value="#FFFFFF"/>
    </inkml:brush>
  </inkml:definitions>
  <inkml:trace contextRef="#ctx0" brushRef="#br0">157 22 24575,'58'-9'0,"-8"3"0,-15 4 0,5 0 0,10 2 0,6-2 0,-8 2 0,-15 2 0,-23 8 0,-28 26 0,-16 3 0,-30 24 0,-11-5 0,-6 2 0,6-8 0,17-14 0,21-16 0,12-9 0,12-7 0,-4-4 0,3 11 0,-3 3 0,9 5 0,12 0 0,9-2 0,5-3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21.109"/>
    </inkml:context>
    <inkml:brush xml:id="br0">
      <inkml:brushProperty name="width" value="0.35" units="cm"/>
      <inkml:brushProperty name="height" value="0.35" units="cm"/>
      <inkml:brushProperty name="color" value="#FFFFFF"/>
    </inkml:brush>
  </inkml:definitions>
  <inkml:trace contextRef="#ctx0" brushRef="#br0">0 0 24575,'37'33'0,"-1"0"0,-3-1 0,-7-4 0,-6-6 0,-8-5 0,-4-2 0,-1-2 0,1 3 0,-1 0 0,-2-3 0,-1-1 0,-3-4 0,0-1 0,2 4 0,-2-4 0,4 5 0,0-7 0,2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24.846"/>
    </inkml:context>
    <inkml:brush xml:id="br0">
      <inkml:brushProperty name="width" value="0.35" units="cm"/>
      <inkml:brushProperty name="height" value="0.35" units="cm"/>
      <inkml:brushProperty name="color" value="#FFFFFF"/>
    </inkml:brush>
  </inkml:definitions>
  <inkml:trace contextRef="#ctx0" brushRef="#br0">1 529 24575,'16'-27'0,"-2"2"0,-5 11 0,0 0 0,-1-1 0,0 2 0,0-1 0,0 1 0,0 0 0,0 0 0,0 1 0,-2 0 0,0 1 0,0 1 0,1-1 0,-1 1 0,-1 0 0,-1 2 0,-1 1 0,2-3 0,-2 2 0,1-1 0,1-3 0,-1 3 0,2-4 0,-1 3 0,-1 2 0,1-1 0,-1 2 0,2-3 0,1 1 0,-1 0 0,1 1 0,-2 1 0,3 0 0,-2 1 0,4-2 0,-2 1 0,0-1 0,1-1 0,-1 1 0,-2 2 0,4 1 0,-3 1 0,4 0 0,-2 0 0,2 0 0,0 2 0,1 0 0,-2 0 0,-2 2 0,3-2 0,-1 1 0,3 1 0,-4-1 0,-1 1 0,4-2 0,-2 0 0,3-2 0,-3 1 0,-1-2 0,0 0 0,2 0 0,-1 0 0,0 1 0,-2 1 0,2-2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26.180"/>
    </inkml:context>
    <inkml:brush xml:id="br0">
      <inkml:brushProperty name="width" value="0.35" units="cm"/>
      <inkml:brushProperty name="height" value="0.35" units="cm"/>
      <inkml:brushProperty name="color" value="#FFFFFF"/>
    </inkml:brush>
  </inkml:definitions>
  <inkml:trace contextRef="#ctx0" brushRef="#br0">1 225 24575,'21'-17'0,"-1"-1"0,-6 7 0,0 0 0,1 0 0,1 0 0,-1-1 0,1-1 0,-1 0 0,-2 2 0,0 2 0,-1 0 0,1-2 0,-2 0 0,-1 1 0,-3 3 0,1 1 0,0-1 0,1 1 0,1-1 0,-1 1 0,-2 2 0,3 2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32.365"/>
    </inkml:context>
    <inkml:brush xml:id="br0">
      <inkml:brushProperty name="width" value="0.35" units="cm"/>
      <inkml:brushProperty name="height" value="0.35" units="cm"/>
      <inkml:brushProperty name="color" value="#FFFFFF"/>
    </inkml:brush>
  </inkml:definitions>
  <inkml:trace contextRef="#ctx0" brushRef="#br0">157 22 24575,'58'-9'0,"-8"3"0,-15 4 0,5 0 0,10 2 0,6-2 0,-8 2 0,-15 2 0,-23 8 0,-28 26 0,-16 3 0,-30 24 0,-11-5 0,-6 2 0,6-8 0,17-14 0,21-16 0,12-9 0,12-7 0,-4-4 0,3 11 0,-3 3 0,9 5 0,12 0 0,9-2 0,5-3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33.816"/>
    </inkml:context>
    <inkml:brush xml:id="br0">
      <inkml:brushProperty name="width" value="0.35" units="cm"/>
      <inkml:brushProperty name="height" value="0.35" units="cm"/>
      <inkml:brushProperty name="color" value="#FFFFFF"/>
    </inkml:brush>
  </inkml:definitions>
  <inkml:trace contextRef="#ctx0" brushRef="#br0">1 102 24575,'19'-17'0,"0"1"0,-7 8 0,3-1 0,0-1 0,-4 0 0,-4 2 0,-4 1 0,-1-1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36.485"/>
    </inkml:context>
    <inkml:brush xml:id="br0">
      <inkml:brushProperty name="width" value="0.35" units="cm"/>
      <inkml:brushProperty name="height" value="0.35" units="cm"/>
      <inkml:brushProperty name="color" value="#FFFFFF"/>
    </inkml:brush>
  </inkml:definitions>
  <inkml:trace contextRef="#ctx0" brushRef="#br0">162 0 24575,'4'47'0,"0"1"0,-2-8 0,-1 3 0,0 3 0,-1-6 0,-1-8 0,0-6 0,-1-4 0,1 0 0,-1 3 0,-1-1 0,0-4 0,0-6 0,1-7 0,-17-12 0,-2-6 0,-12-8 0,6-2 0,8 0 0,5 0 0,4 2 0,4 2 0,2 5 0,1 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38.552"/>
    </inkml:context>
    <inkml:brush xml:id="br0">
      <inkml:brushProperty name="width" value="0.35" units="cm"/>
      <inkml:brushProperty name="height" value="0.35" units="cm"/>
      <inkml:brushProperty name="color" value="#FFFFFF"/>
    </inkml:brush>
  </inkml:definitions>
  <inkml:trace contextRef="#ctx0" brushRef="#br0">138 146 24575,'-20'-24'0,"0"2"0,3 4 0,-1-1 0,1 2 0,1 1 0,3 3 0,3 4 0,6 4 0,2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4T17:11:43.187"/>
    </inkml:context>
    <inkml:brush xml:id="br0">
      <inkml:brushProperty name="width" value="0.35" units="cm"/>
      <inkml:brushProperty name="height" value="0.35" units="cm"/>
      <inkml:brushProperty name="color" value="#FFFFFF"/>
    </inkml:brush>
  </inkml:definitions>
  <inkml:trace contextRef="#ctx0" brushRef="#br0">398 0 24575,'-38'20'0,"0"-2"0,9-4 0,3-1 0,5-2 0,3-2 0,4-2 0,1-1 0,-1-1 0,1 0 0,-1 0 0,1 0 0,0 0 0,0 1 0,0-1 0,1 0 0,4-1 0,0 0 0,1 2 0,-1 2 0,-2 3 0,0 2 0,-1-2 0,0 0 0,1-2 0,3-3 0,2 1 0,4 5 0,2-2 0,4 5 0,5-5 0,3-1 0,10 1 0,5 2 0,8-1 0,6-3 0,4-1 0,4-1 0,8 2 0,-3 2 0,-6-1 0,-13 0 0,-16-3 0,-4 2 0,-3 4 0,1 0 0,-1 0 0,-5-5 0,-2-2 0,-2-1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1F3E9-35B5-EE49-9D6D-FC2065C21171}" type="datetimeFigureOut">
              <a:rPr lang="en-US" smtClean="0"/>
              <a:t>1/31/25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D1CA6-C78B-FD4D-91D4-C26AE0044645}" type="slidenum">
              <a:rPr lang="en-US" smtClean="0"/>
              <a:t>‹#›</a:t>
            </a:fld>
            <a:endParaRPr lang="en-US"/>
          </a:p>
        </p:txBody>
      </p:sp>
    </p:spTree>
    <p:extLst>
      <p:ext uri="{BB962C8B-B14F-4D97-AF65-F5344CB8AC3E}">
        <p14:creationId xmlns:p14="http://schemas.microsoft.com/office/powerpoint/2010/main" val="1303752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0C2D1-E811-7E45-BBA9-9427A1776273}" type="slidenum">
              <a:rPr lang="en-US" smtClean="0"/>
              <a:t>2</a:t>
            </a:fld>
            <a:endParaRPr lang="en-US"/>
          </a:p>
        </p:txBody>
      </p:sp>
    </p:spTree>
    <p:extLst>
      <p:ext uri="{BB962C8B-B14F-4D97-AF65-F5344CB8AC3E}">
        <p14:creationId xmlns:p14="http://schemas.microsoft.com/office/powerpoint/2010/main" val="347753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increase of latent capacity on the house, this is largely because of the type of air that is coming into the home.  This extra load is full of humidity.</a:t>
            </a:r>
          </a:p>
        </p:txBody>
      </p:sp>
      <p:sp>
        <p:nvSpPr>
          <p:cNvPr id="4" name="Slide Number Placeholder 3"/>
          <p:cNvSpPr>
            <a:spLocks noGrp="1"/>
          </p:cNvSpPr>
          <p:nvPr>
            <p:ph type="sldNum" sz="quarter" idx="5"/>
          </p:nvPr>
        </p:nvSpPr>
        <p:spPr/>
        <p:txBody>
          <a:bodyPr/>
          <a:lstStyle/>
          <a:p>
            <a:fld id="{6EAADC0B-F0CD-4D1D-94E1-736ABA5A0251}" type="slidenum">
              <a:rPr lang="en-US" smtClean="0"/>
              <a:t>12</a:t>
            </a:fld>
            <a:endParaRPr lang="en-US"/>
          </a:p>
        </p:txBody>
      </p:sp>
    </p:spTree>
    <p:extLst>
      <p:ext uri="{BB962C8B-B14F-4D97-AF65-F5344CB8AC3E}">
        <p14:creationId xmlns:p14="http://schemas.microsoft.com/office/powerpoint/2010/main" val="3732004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we have a reduced capacity of the air conditioner. </a:t>
            </a:r>
          </a:p>
          <a:p>
            <a:r>
              <a:rPr lang="en-US" dirty="0"/>
              <a:t>With the house now sucking in hot humid air we also have an increased load that the AC can not handle.  </a:t>
            </a:r>
          </a:p>
          <a:p>
            <a:r>
              <a:rPr lang="en-US" dirty="0"/>
              <a:t>Now we can see what is affecting this customer’s comfort.</a:t>
            </a:r>
          </a:p>
        </p:txBody>
      </p:sp>
      <p:sp>
        <p:nvSpPr>
          <p:cNvPr id="4" name="Slide Number Placeholder 3"/>
          <p:cNvSpPr>
            <a:spLocks noGrp="1"/>
          </p:cNvSpPr>
          <p:nvPr>
            <p:ph type="sldNum" sz="quarter" idx="5"/>
          </p:nvPr>
        </p:nvSpPr>
        <p:spPr/>
        <p:txBody>
          <a:bodyPr/>
          <a:lstStyle/>
          <a:p>
            <a:fld id="{6EAADC0B-F0CD-4D1D-94E1-736ABA5A0251}" type="slidenum">
              <a:rPr lang="en-US" smtClean="0"/>
              <a:t>13</a:t>
            </a:fld>
            <a:endParaRPr lang="en-US"/>
          </a:p>
        </p:txBody>
      </p:sp>
    </p:spTree>
    <p:extLst>
      <p:ext uri="{BB962C8B-B14F-4D97-AF65-F5344CB8AC3E}">
        <p14:creationId xmlns:p14="http://schemas.microsoft.com/office/powerpoint/2010/main" val="1206767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3BEB9-FF42-76AF-14E7-1F4B05B4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FFB31-996E-AB46-332A-A6D97431D5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3A031-A75E-22A9-CB6C-1FE1C7B4CC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2D1B42-8C46-CED6-8EDA-33644664F180}"/>
              </a:ext>
            </a:extLst>
          </p:cNvPr>
          <p:cNvSpPr>
            <a:spLocks noGrp="1"/>
          </p:cNvSpPr>
          <p:nvPr>
            <p:ph type="sldNum" sz="quarter" idx="5"/>
          </p:nvPr>
        </p:nvSpPr>
        <p:spPr/>
        <p:txBody>
          <a:bodyPr/>
          <a:lstStyle/>
          <a:p>
            <a:fld id="{4500C2D1-E811-7E45-BBA9-9427A1776273}" type="slidenum">
              <a:rPr lang="en-US" smtClean="0"/>
              <a:t>14</a:t>
            </a:fld>
            <a:endParaRPr lang="en-US"/>
          </a:p>
        </p:txBody>
      </p:sp>
    </p:spTree>
    <p:extLst>
      <p:ext uri="{BB962C8B-B14F-4D97-AF65-F5344CB8AC3E}">
        <p14:creationId xmlns:p14="http://schemas.microsoft.com/office/powerpoint/2010/main" val="1806455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0C2D1-E811-7E45-BBA9-9427A1776273}" type="slidenum">
              <a:rPr lang="en-US" smtClean="0"/>
              <a:t>15</a:t>
            </a:fld>
            <a:endParaRPr lang="en-US"/>
          </a:p>
        </p:txBody>
      </p:sp>
    </p:spTree>
    <p:extLst>
      <p:ext uri="{BB962C8B-B14F-4D97-AF65-F5344CB8AC3E}">
        <p14:creationId xmlns:p14="http://schemas.microsoft.com/office/powerpoint/2010/main" val="3759465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321EB-C4F5-181E-FA0A-E259B00BC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95890-7D57-613C-A40B-3DBDCAAAF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45222F-D08B-9337-A1F2-DBB3545D63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C2400B-F456-219E-B1EB-09479ABC4BFC}"/>
              </a:ext>
            </a:extLst>
          </p:cNvPr>
          <p:cNvSpPr>
            <a:spLocks noGrp="1"/>
          </p:cNvSpPr>
          <p:nvPr>
            <p:ph type="sldNum" sz="quarter" idx="5"/>
          </p:nvPr>
        </p:nvSpPr>
        <p:spPr/>
        <p:txBody>
          <a:bodyPr/>
          <a:lstStyle/>
          <a:p>
            <a:fld id="{4500C2D1-E811-7E45-BBA9-9427A1776273}" type="slidenum">
              <a:rPr lang="en-US" smtClean="0"/>
              <a:t>16</a:t>
            </a:fld>
            <a:endParaRPr lang="en-US"/>
          </a:p>
        </p:txBody>
      </p:sp>
    </p:spTree>
    <p:extLst>
      <p:ext uri="{BB962C8B-B14F-4D97-AF65-F5344CB8AC3E}">
        <p14:creationId xmlns:p14="http://schemas.microsoft.com/office/powerpoint/2010/main" val="3454268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e5e5daae1f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e5e5daae1f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23" name="Google Shape;523;ge5e5daae1f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0C2D1-E811-7E45-BBA9-9427A1776273}" type="slidenum">
              <a:rPr lang="en-US" smtClean="0"/>
              <a:t>19</a:t>
            </a:fld>
            <a:endParaRPr lang="en-US"/>
          </a:p>
        </p:txBody>
      </p:sp>
    </p:spTree>
    <p:extLst>
      <p:ext uri="{BB962C8B-B14F-4D97-AF65-F5344CB8AC3E}">
        <p14:creationId xmlns:p14="http://schemas.microsoft.com/office/powerpoint/2010/main" val="2537297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0C2D1-E811-7E45-BBA9-9427A1776273}" type="slidenum">
              <a:rPr lang="en-US" smtClean="0"/>
              <a:t>20</a:t>
            </a:fld>
            <a:endParaRPr lang="en-US"/>
          </a:p>
        </p:txBody>
      </p:sp>
    </p:spTree>
    <p:extLst>
      <p:ext uri="{BB962C8B-B14F-4D97-AF65-F5344CB8AC3E}">
        <p14:creationId xmlns:p14="http://schemas.microsoft.com/office/powerpoint/2010/main" val="1549213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0C2D1-E811-7E45-BBA9-9427A1776273}" type="slidenum">
              <a:rPr lang="en-US" smtClean="0"/>
              <a:t>23</a:t>
            </a:fld>
            <a:endParaRPr lang="en-US"/>
          </a:p>
        </p:txBody>
      </p:sp>
    </p:spTree>
    <p:extLst>
      <p:ext uri="{BB962C8B-B14F-4D97-AF65-F5344CB8AC3E}">
        <p14:creationId xmlns:p14="http://schemas.microsoft.com/office/powerpoint/2010/main" val="2414260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74BA92-D90B-AD43-B1CD-EBF0BD1E087B}" type="slidenum">
              <a:rPr lang="en-US" smtClean="0"/>
              <a:t>26</a:t>
            </a:fld>
            <a:endParaRPr lang="en-US"/>
          </a:p>
        </p:txBody>
      </p:sp>
    </p:spTree>
    <p:extLst>
      <p:ext uri="{BB962C8B-B14F-4D97-AF65-F5344CB8AC3E}">
        <p14:creationId xmlns:p14="http://schemas.microsoft.com/office/powerpoint/2010/main" val="285052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0C2D1-E811-7E45-BBA9-9427A1776273}" type="slidenum">
              <a:rPr lang="en-US" smtClean="0"/>
              <a:t>3</a:t>
            </a:fld>
            <a:endParaRPr lang="en-US"/>
          </a:p>
        </p:txBody>
      </p:sp>
    </p:spTree>
    <p:extLst>
      <p:ext uri="{BB962C8B-B14F-4D97-AF65-F5344CB8AC3E}">
        <p14:creationId xmlns:p14="http://schemas.microsoft.com/office/powerpoint/2010/main" val="1771356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0C2D1-E811-7E45-BBA9-9427A1776273}" type="slidenum">
              <a:rPr lang="en-US" smtClean="0"/>
              <a:t>28</a:t>
            </a:fld>
            <a:endParaRPr lang="en-US"/>
          </a:p>
        </p:txBody>
      </p:sp>
    </p:spTree>
    <p:extLst>
      <p:ext uri="{BB962C8B-B14F-4D97-AF65-F5344CB8AC3E}">
        <p14:creationId xmlns:p14="http://schemas.microsoft.com/office/powerpoint/2010/main" val="999928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3C3F9-8C5D-1B7B-9D65-76FDD7A32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4463D-602C-031B-5E96-D71E70E6E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BB574-0427-0D6B-8FC0-FF9D0F16A4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84F9EC-FEEF-9E19-D703-C02B1685AE7B}"/>
              </a:ext>
            </a:extLst>
          </p:cNvPr>
          <p:cNvSpPr>
            <a:spLocks noGrp="1"/>
          </p:cNvSpPr>
          <p:nvPr>
            <p:ph type="sldNum" sz="quarter" idx="5"/>
          </p:nvPr>
        </p:nvSpPr>
        <p:spPr/>
        <p:txBody>
          <a:bodyPr/>
          <a:lstStyle/>
          <a:p>
            <a:fld id="{E7882308-DA1F-C94B-99B7-9BBECEA34E22}" type="slidenum">
              <a:rPr lang="en-US" smtClean="0"/>
              <a:t>29</a:t>
            </a:fld>
            <a:endParaRPr lang="en-US"/>
          </a:p>
        </p:txBody>
      </p:sp>
    </p:spTree>
    <p:extLst>
      <p:ext uri="{BB962C8B-B14F-4D97-AF65-F5344CB8AC3E}">
        <p14:creationId xmlns:p14="http://schemas.microsoft.com/office/powerpoint/2010/main" val="2835569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385D1-1BCA-BA42-C1C6-7520B5702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EA2CF-8AEB-45E2-C855-F16406C7C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4F536-645F-D770-99B2-8A620499DB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48315C-6D70-3BB1-3AF9-CE8CDE49B14E}"/>
              </a:ext>
            </a:extLst>
          </p:cNvPr>
          <p:cNvSpPr>
            <a:spLocks noGrp="1"/>
          </p:cNvSpPr>
          <p:nvPr>
            <p:ph type="sldNum" sz="quarter" idx="5"/>
          </p:nvPr>
        </p:nvSpPr>
        <p:spPr/>
        <p:txBody>
          <a:bodyPr/>
          <a:lstStyle/>
          <a:p>
            <a:fld id="{E7882308-DA1F-C94B-99B7-9BBECEA34E22}" type="slidenum">
              <a:rPr lang="en-US" smtClean="0"/>
              <a:t>31</a:t>
            </a:fld>
            <a:endParaRPr lang="en-US"/>
          </a:p>
        </p:txBody>
      </p:sp>
    </p:spTree>
    <p:extLst>
      <p:ext uri="{BB962C8B-B14F-4D97-AF65-F5344CB8AC3E}">
        <p14:creationId xmlns:p14="http://schemas.microsoft.com/office/powerpoint/2010/main" val="3779190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B8674-A239-D9CE-E3DF-2E6975DDD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7A1525-3AE5-BD82-7E3B-385E096D3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706F6-E43E-A2FC-8E37-C41BBFB198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761D3F-3759-0C9F-7FAA-4969CD65C917}"/>
              </a:ext>
            </a:extLst>
          </p:cNvPr>
          <p:cNvSpPr>
            <a:spLocks noGrp="1"/>
          </p:cNvSpPr>
          <p:nvPr>
            <p:ph type="sldNum" sz="quarter" idx="5"/>
          </p:nvPr>
        </p:nvSpPr>
        <p:spPr/>
        <p:txBody>
          <a:bodyPr/>
          <a:lstStyle/>
          <a:p>
            <a:fld id="{E7882308-DA1F-C94B-99B7-9BBECEA34E22}" type="slidenum">
              <a:rPr lang="en-US" smtClean="0"/>
              <a:t>33</a:t>
            </a:fld>
            <a:endParaRPr lang="en-US"/>
          </a:p>
        </p:txBody>
      </p:sp>
    </p:spTree>
    <p:extLst>
      <p:ext uri="{BB962C8B-B14F-4D97-AF65-F5344CB8AC3E}">
        <p14:creationId xmlns:p14="http://schemas.microsoft.com/office/powerpoint/2010/main" val="3276944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ABF9E-B073-132F-C822-72593A10D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18D13-84C4-472A-E813-22FB657C4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7CED84-D37C-05CA-C51A-40821C5EBE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5FEC94-C530-A739-351A-AB3049C2F9E8}"/>
              </a:ext>
            </a:extLst>
          </p:cNvPr>
          <p:cNvSpPr>
            <a:spLocks noGrp="1"/>
          </p:cNvSpPr>
          <p:nvPr>
            <p:ph type="sldNum" sz="quarter" idx="5"/>
          </p:nvPr>
        </p:nvSpPr>
        <p:spPr/>
        <p:txBody>
          <a:bodyPr/>
          <a:lstStyle/>
          <a:p>
            <a:fld id="{E7882308-DA1F-C94B-99B7-9BBECEA34E22}" type="slidenum">
              <a:rPr lang="en-US" smtClean="0"/>
              <a:t>35</a:t>
            </a:fld>
            <a:endParaRPr lang="en-US"/>
          </a:p>
        </p:txBody>
      </p:sp>
    </p:spTree>
    <p:extLst>
      <p:ext uri="{BB962C8B-B14F-4D97-AF65-F5344CB8AC3E}">
        <p14:creationId xmlns:p14="http://schemas.microsoft.com/office/powerpoint/2010/main" val="340246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0C2D1-E811-7E45-BBA9-9427A1776273}" type="slidenum">
              <a:rPr lang="en-US" smtClean="0"/>
              <a:t>4</a:t>
            </a:fld>
            <a:endParaRPr lang="en-US"/>
          </a:p>
        </p:txBody>
      </p:sp>
    </p:spTree>
    <p:extLst>
      <p:ext uri="{BB962C8B-B14F-4D97-AF65-F5344CB8AC3E}">
        <p14:creationId xmlns:p14="http://schemas.microsoft.com/office/powerpoint/2010/main" val="462614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0C2D1-E811-7E45-BBA9-9427A1776273}" type="slidenum">
              <a:rPr lang="en-US" smtClean="0"/>
              <a:t>5</a:t>
            </a:fld>
            <a:endParaRPr lang="en-US"/>
          </a:p>
        </p:txBody>
      </p:sp>
    </p:spTree>
    <p:extLst>
      <p:ext uri="{BB962C8B-B14F-4D97-AF65-F5344CB8AC3E}">
        <p14:creationId xmlns:p14="http://schemas.microsoft.com/office/powerpoint/2010/main" val="470936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5F286-18BE-45FB-7F5E-5247AF721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BDA8AE-DD3B-79D7-96B1-A5DE50286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0517E-948E-ECD5-D7B9-9C5B71BBBB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A5E0CD-C41F-873A-4A92-D4D059157021}"/>
              </a:ext>
            </a:extLst>
          </p:cNvPr>
          <p:cNvSpPr>
            <a:spLocks noGrp="1"/>
          </p:cNvSpPr>
          <p:nvPr>
            <p:ph type="sldNum" sz="quarter" idx="5"/>
          </p:nvPr>
        </p:nvSpPr>
        <p:spPr/>
        <p:txBody>
          <a:bodyPr/>
          <a:lstStyle/>
          <a:p>
            <a:fld id="{4500C2D1-E811-7E45-BBA9-9427A1776273}" type="slidenum">
              <a:rPr lang="en-US" smtClean="0"/>
              <a:t>7</a:t>
            </a:fld>
            <a:endParaRPr lang="en-US"/>
          </a:p>
        </p:txBody>
      </p:sp>
    </p:spTree>
    <p:extLst>
      <p:ext uri="{BB962C8B-B14F-4D97-AF65-F5344CB8AC3E}">
        <p14:creationId xmlns:p14="http://schemas.microsoft.com/office/powerpoint/2010/main" val="2465196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B22710-790C-3D47-BF0D-70C009AD4C67}" type="slidenum">
              <a:rPr lang="en-US" smtClean="0"/>
              <a:t>8</a:t>
            </a:fld>
            <a:endParaRPr lang="en-US"/>
          </a:p>
        </p:txBody>
      </p:sp>
    </p:spTree>
    <p:extLst>
      <p:ext uri="{BB962C8B-B14F-4D97-AF65-F5344CB8AC3E}">
        <p14:creationId xmlns:p14="http://schemas.microsoft.com/office/powerpoint/2010/main" val="1951432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measure the leakage one can, apply the use of the DuctBlaster or Blower door test to find the leakage.  These methods will be explained in detail further in the class.</a:t>
            </a:r>
          </a:p>
          <a:p>
            <a:r>
              <a:rPr lang="en-US" dirty="0"/>
              <a:t>For now, we are going to give you the CFM leakage answer which was measured at 380 CFM.</a:t>
            </a:r>
          </a:p>
        </p:txBody>
      </p:sp>
      <p:sp>
        <p:nvSpPr>
          <p:cNvPr id="4" name="Slide Number Placeholder 3"/>
          <p:cNvSpPr>
            <a:spLocks noGrp="1"/>
          </p:cNvSpPr>
          <p:nvPr>
            <p:ph type="sldNum" sz="quarter" idx="5"/>
          </p:nvPr>
        </p:nvSpPr>
        <p:spPr/>
        <p:txBody>
          <a:bodyPr/>
          <a:lstStyle/>
          <a:p>
            <a:fld id="{DDB22710-790C-3D47-BF0D-70C009AD4C67}" type="slidenum">
              <a:rPr lang="en-US" smtClean="0"/>
              <a:t>9</a:t>
            </a:fld>
            <a:endParaRPr lang="en-US"/>
          </a:p>
        </p:txBody>
      </p:sp>
    </p:spTree>
    <p:extLst>
      <p:ext uri="{BB962C8B-B14F-4D97-AF65-F5344CB8AC3E}">
        <p14:creationId xmlns:p14="http://schemas.microsoft.com/office/powerpoint/2010/main" val="16434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the duct leakage amount to the natural infiltration amount tells us </a:t>
            </a:r>
            <a:r>
              <a:rPr lang="en-US" dirty="0" err="1"/>
              <a:t>theat</a:t>
            </a:r>
            <a:r>
              <a:rPr lang="en-US" dirty="0"/>
              <a:t> we have 384 CFM of infiltration to deal with rather than the Manual J predicted infiltration load of 102 CFM.</a:t>
            </a:r>
          </a:p>
        </p:txBody>
      </p:sp>
      <p:sp>
        <p:nvSpPr>
          <p:cNvPr id="4" name="Slide Number Placeholder 3"/>
          <p:cNvSpPr>
            <a:spLocks noGrp="1"/>
          </p:cNvSpPr>
          <p:nvPr>
            <p:ph type="sldNum" sz="quarter" idx="5"/>
          </p:nvPr>
        </p:nvSpPr>
        <p:spPr/>
        <p:txBody>
          <a:bodyPr/>
          <a:lstStyle/>
          <a:p>
            <a:fld id="{6EAADC0B-F0CD-4D1D-94E1-736ABA5A0251}" type="slidenum">
              <a:rPr lang="en-US" smtClean="0"/>
              <a:t>10</a:t>
            </a:fld>
            <a:endParaRPr lang="en-US"/>
          </a:p>
        </p:txBody>
      </p:sp>
    </p:spTree>
    <p:extLst>
      <p:ext uri="{BB962C8B-B14F-4D97-AF65-F5344CB8AC3E}">
        <p14:creationId xmlns:p14="http://schemas.microsoft.com/office/powerpoint/2010/main" val="383818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 capacity reduction feeding the home due to the conditioned air not reaching its proper location.</a:t>
            </a:r>
          </a:p>
          <a:p>
            <a:r>
              <a:rPr lang="en-US" dirty="0"/>
              <a:t>¼ or 25% is lost out the attic – we can’t use that to cool the house anymore.</a:t>
            </a:r>
          </a:p>
        </p:txBody>
      </p:sp>
      <p:sp>
        <p:nvSpPr>
          <p:cNvPr id="4" name="Slide Number Placeholder 3"/>
          <p:cNvSpPr>
            <a:spLocks noGrp="1"/>
          </p:cNvSpPr>
          <p:nvPr>
            <p:ph type="sldNum" sz="quarter" idx="5"/>
          </p:nvPr>
        </p:nvSpPr>
        <p:spPr/>
        <p:txBody>
          <a:bodyPr/>
          <a:lstStyle/>
          <a:p>
            <a:fld id="{6EAADC0B-F0CD-4D1D-94E1-736ABA5A0251}" type="slidenum">
              <a:rPr lang="en-US" smtClean="0"/>
              <a:t>11</a:t>
            </a:fld>
            <a:endParaRPr lang="en-US"/>
          </a:p>
        </p:txBody>
      </p:sp>
    </p:spTree>
    <p:extLst>
      <p:ext uri="{BB962C8B-B14F-4D97-AF65-F5344CB8AC3E}">
        <p14:creationId xmlns:p14="http://schemas.microsoft.com/office/powerpoint/2010/main" val="3264221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743E-461A-AC39-7FF0-344FAAC1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2956FC-FA1A-0A4A-8DA4-D43FAB668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B3410C-4211-E04F-EF70-57F043478A5A}"/>
              </a:ext>
            </a:extLst>
          </p:cNvPr>
          <p:cNvSpPr>
            <a:spLocks noGrp="1"/>
          </p:cNvSpPr>
          <p:nvPr>
            <p:ph type="dt" sz="half" idx="10"/>
          </p:nvPr>
        </p:nvSpPr>
        <p:spPr/>
        <p:txBody>
          <a:bodyPr/>
          <a:lstStyle/>
          <a:p>
            <a:fld id="{70E92B34-56BA-5545-8BF3-B49FDD91D5FB}" type="datetimeFigureOut">
              <a:rPr lang="en-US" smtClean="0"/>
              <a:t>1/31/25</a:t>
            </a:fld>
            <a:endParaRPr lang="en-US"/>
          </a:p>
        </p:txBody>
      </p:sp>
      <p:sp>
        <p:nvSpPr>
          <p:cNvPr id="5" name="Footer Placeholder 4">
            <a:extLst>
              <a:ext uri="{FF2B5EF4-FFF2-40B4-BE49-F238E27FC236}">
                <a16:creationId xmlns:a16="http://schemas.microsoft.com/office/drawing/2014/main" id="{DC2388EA-7921-D52F-D09B-7130380D1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97DC0-EAF2-9864-5AE8-AB85B24916EE}"/>
              </a:ext>
            </a:extLst>
          </p:cNvPr>
          <p:cNvSpPr>
            <a:spLocks noGrp="1"/>
          </p:cNvSpPr>
          <p:nvPr>
            <p:ph type="sldNum" sz="quarter" idx="12"/>
          </p:nvPr>
        </p:nvSpPr>
        <p:spPr/>
        <p:txBody>
          <a:bodyPr/>
          <a:lstStyle/>
          <a:p>
            <a:fld id="{68DB7E72-093B-A549-A551-384FFEDABB02}" type="slidenum">
              <a:rPr lang="en-US" smtClean="0"/>
              <a:t>‹#›</a:t>
            </a:fld>
            <a:endParaRPr lang="en-US"/>
          </a:p>
        </p:txBody>
      </p:sp>
    </p:spTree>
    <p:extLst>
      <p:ext uri="{BB962C8B-B14F-4D97-AF65-F5344CB8AC3E}">
        <p14:creationId xmlns:p14="http://schemas.microsoft.com/office/powerpoint/2010/main" val="149580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EBD1D-95C8-B18B-5D97-E5F1F1AF84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ABDE47-43A4-7939-807D-D0F74811AF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EAD34-CA27-7185-454F-211E67FA7CED}"/>
              </a:ext>
            </a:extLst>
          </p:cNvPr>
          <p:cNvSpPr>
            <a:spLocks noGrp="1"/>
          </p:cNvSpPr>
          <p:nvPr>
            <p:ph type="dt" sz="half" idx="10"/>
          </p:nvPr>
        </p:nvSpPr>
        <p:spPr/>
        <p:txBody>
          <a:bodyPr/>
          <a:lstStyle/>
          <a:p>
            <a:fld id="{70E92B34-56BA-5545-8BF3-B49FDD91D5FB}" type="datetimeFigureOut">
              <a:rPr lang="en-US" smtClean="0"/>
              <a:t>1/31/25</a:t>
            </a:fld>
            <a:endParaRPr lang="en-US"/>
          </a:p>
        </p:txBody>
      </p:sp>
      <p:sp>
        <p:nvSpPr>
          <p:cNvPr id="5" name="Footer Placeholder 4">
            <a:extLst>
              <a:ext uri="{FF2B5EF4-FFF2-40B4-BE49-F238E27FC236}">
                <a16:creationId xmlns:a16="http://schemas.microsoft.com/office/drawing/2014/main" id="{DD47DCBB-8763-C4CE-1280-C87E9BB70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1535E-DFD2-0E2D-3101-5C226F846C7A}"/>
              </a:ext>
            </a:extLst>
          </p:cNvPr>
          <p:cNvSpPr>
            <a:spLocks noGrp="1"/>
          </p:cNvSpPr>
          <p:nvPr>
            <p:ph type="sldNum" sz="quarter" idx="12"/>
          </p:nvPr>
        </p:nvSpPr>
        <p:spPr/>
        <p:txBody>
          <a:bodyPr/>
          <a:lstStyle/>
          <a:p>
            <a:fld id="{68DB7E72-093B-A549-A551-384FFEDABB02}" type="slidenum">
              <a:rPr lang="en-US" smtClean="0"/>
              <a:t>‹#›</a:t>
            </a:fld>
            <a:endParaRPr lang="en-US"/>
          </a:p>
        </p:txBody>
      </p:sp>
    </p:spTree>
    <p:extLst>
      <p:ext uri="{BB962C8B-B14F-4D97-AF65-F5344CB8AC3E}">
        <p14:creationId xmlns:p14="http://schemas.microsoft.com/office/powerpoint/2010/main" val="386450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334FD6-CF4B-9665-ADFD-92C2B187F1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0AF303-D695-8112-C27A-68E39675F3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879F8-5CE8-1208-78A9-6B49625C199D}"/>
              </a:ext>
            </a:extLst>
          </p:cNvPr>
          <p:cNvSpPr>
            <a:spLocks noGrp="1"/>
          </p:cNvSpPr>
          <p:nvPr>
            <p:ph type="dt" sz="half" idx="10"/>
          </p:nvPr>
        </p:nvSpPr>
        <p:spPr/>
        <p:txBody>
          <a:bodyPr/>
          <a:lstStyle/>
          <a:p>
            <a:fld id="{70E92B34-56BA-5545-8BF3-B49FDD91D5FB}" type="datetimeFigureOut">
              <a:rPr lang="en-US" smtClean="0"/>
              <a:t>1/31/25</a:t>
            </a:fld>
            <a:endParaRPr lang="en-US"/>
          </a:p>
        </p:txBody>
      </p:sp>
      <p:sp>
        <p:nvSpPr>
          <p:cNvPr id="5" name="Footer Placeholder 4">
            <a:extLst>
              <a:ext uri="{FF2B5EF4-FFF2-40B4-BE49-F238E27FC236}">
                <a16:creationId xmlns:a16="http://schemas.microsoft.com/office/drawing/2014/main" id="{8E063524-D3CA-D9CE-7B6F-BD4FE9CF0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14DD9-B64D-0193-CD1D-5B76CDE440B3}"/>
              </a:ext>
            </a:extLst>
          </p:cNvPr>
          <p:cNvSpPr>
            <a:spLocks noGrp="1"/>
          </p:cNvSpPr>
          <p:nvPr>
            <p:ph type="sldNum" sz="quarter" idx="12"/>
          </p:nvPr>
        </p:nvSpPr>
        <p:spPr/>
        <p:txBody>
          <a:bodyPr/>
          <a:lstStyle/>
          <a:p>
            <a:fld id="{68DB7E72-093B-A549-A551-384FFEDABB02}" type="slidenum">
              <a:rPr lang="en-US" smtClean="0"/>
              <a:t>‹#›</a:t>
            </a:fld>
            <a:endParaRPr lang="en-US"/>
          </a:p>
        </p:txBody>
      </p:sp>
    </p:spTree>
    <p:extLst>
      <p:ext uri="{BB962C8B-B14F-4D97-AF65-F5344CB8AC3E}">
        <p14:creationId xmlns:p14="http://schemas.microsoft.com/office/powerpoint/2010/main" val="3519661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41D1D7-0C0F-5018-EB3E-6626F04BF99E}"/>
              </a:ext>
            </a:extLst>
          </p:cNvPr>
          <p:cNvSpPr>
            <a:spLocks noGrp="1"/>
          </p:cNvSpPr>
          <p:nvPr>
            <p:ph type="pic" sz="quarter" idx="11"/>
          </p:nvPr>
        </p:nvSpPr>
        <p:spPr>
          <a:xfrm>
            <a:off x="5964551" y="-123602"/>
            <a:ext cx="6858781" cy="7301017"/>
          </a:xfrm>
          <a:custGeom>
            <a:avLst/>
            <a:gdLst>
              <a:gd name="connsiteX0" fmla="*/ 6157543 w 6858781"/>
              <a:gd name="connsiteY0" fmla="*/ 4036615 h 7301017"/>
              <a:gd name="connsiteX1" fmla="*/ 6653394 w 6858781"/>
              <a:gd name="connsiteY1" fmla="*/ 4242003 h 7301017"/>
              <a:gd name="connsiteX2" fmla="*/ 6653393 w 6858781"/>
              <a:gd name="connsiteY2" fmla="*/ 4242004 h 7301017"/>
              <a:gd name="connsiteX3" fmla="*/ 6653393 w 6858781"/>
              <a:gd name="connsiteY3" fmla="*/ 5233706 h 7301017"/>
              <a:gd name="connsiteX4" fmla="*/ 4791469 w 6858781"/>
              <a:gd name="connsiteY4" fmla="*/ 7095629 h 7301017"/>
              <a:gd name="connsiteX5" fmla="*/ 3909772 w 6858781"/>
              <a:gd name="connsiteY5" fmla="*/ 7185486 h 7301017"/>
              <a:gd name="connsiteX6" fmla="*/ 3799768 w 6858781"/>
              <a:gd name="connsiteY6" fmla="*/ 7095630 h 7301017"/>
              <a:gd name="connsiteX7" fmla="*/ 3709910 w 6858781"/>
              <a:gd name="connsiteY7" fmla="*/ 6985625 h 7301017"/>
              <a:gd name="connsiteX8" fmla="*/ 3799768 w 6858781"/>
              <a:gd name="connsiteY8" fmla="*/ 6103928 h 7301017"/>
              <a:gd name="connsiteX9" fmla="*/ 5661692 w 6858781"/>
              <a:gd name="connsiteY9" fmla="*/ 4242003 h 7301017"/>
              <a:gd name="connsiteX10" fmla="*/ 6157543 w 6858781"/>
              <a:gd name="connsiteY10" fmla="*/ 4036615 h 7301017"/>
              <a:gd name="connsiteX11" fmla="*/ 6099805 w 6858781"/>
              <a:gd name="connsiteY11" fmla="*/ 1983470 h 7301017"/>
              <a:gd name="connsiteX12" fmla="*/ 6595656 w 6858781"/>
              <a:gd name="connsiteY12" fmla="*/ 2188858 h 7301017"/>
              <a:gd name="connsiteX13" fmla="*/ 6595655 w 6858781"/>
              <a:gd name="connsiteY13" fmla="*/ 2188859 h 7301017"/>
              <a:gd name="connsiteX14" fmla="*/ 6595655 w 6858781"/>
              <a:gd name="connsiteY14" fmla="*/ 3180561 h 7301017"/>
              <a:gd name="connsiteX15" fmla="*/ 3290462 w 6858781"/>
              <a:gd name="connsiteY15" fmla="*/ 6485752 h 7301017"/>
              <a:gd name="connsiteX16" fmla="*/ 2408766 w 6858781"/>
              <a:gd name="connsiteY16" fmla="*/ 6575610 h 7301017"/>
              <a:gd name="connsiteX17" fmla="*/ 2298761 w 6858781"/>
              <a:gd name="connsiteY17" fmla="*/ 6485753 h 7301017"/>
              <a:gd name="connsiteX18" fmla="*/ 2208904 w 6858781"/>
              <a:gd name="connsiteY18" fmla="*/ 6375748 h 7301017"/>
              <a:gd name="connsiteX19" fmla="*/ 2298762 w 6858781"/>
              <a:gd name="connsiteY19" fmla="*/ 5494051 h 7301017"/>
              <a:gd name="connsiteX20" fmla="*/ 5603954 w 6858781"/>
              <a:gd name="connsiteY20" fmla="*/ 2188858 h 7301017"/>
              <a:gd name="connsiteX21" fmla="*/ 6099805 w 6858781"/>
              <a:gd name="connsiteY21" fmla="*/ 1983470 h 7301017"/>
              <a:gd name="connsiteX22" fmla="*/ 5616669 w 6858781"/>
              <a:gd name="connsiteY22" fmla="*/ 351725 h 7301017"/>
              <a:gd name="connsiteX23" fmla="*/ 6112519 w 6858781"/>
              <a:gd name="connsiteY23" fmla="*/ 557113 h 7301017"/>
              <a:gd name="connsiteX24" fmla="*/ 6112519 w 6858781"/>
              <a:gd name="connsiteY24" fmla="*/ 557114 h 7301017"/>
              <a:gd name="connsiteX25" fmla="*/ 6112519 w 6858781"/>
              <a:gd name="connsiteY25" fmla="*/ 1548815 h 7301017"/>
              <a:gd name="connsiteX26" fmla="*/ 1398831 w 6858781"/>
              <a:gd name="connsiteY26" fmla="*/ 6262502 h 7301017"/>
              <a:gd name="connsiteX27" fmla="*/ 407131 w 6858781"/>
              <a:gd name="connsiteY27" fmla="*/ 6262502 h 7301017"/>
              <a:gd name="connsiteX28" fmla="*/ 407131 w 6858781"/>
              <a:gd name="connsiteY28" fmla="*/ 5270801 h 7301017"/>
              <a:gd name="connsiteX29" fmla="*/ 5120818 w 6858781"/>
              <a:gd name="connsiteY29" fmla="*/ 557113 h 7301017"/>
              <a:gd name="connsiteX30" fmla="*/ 5616669 w 6858781"/>
              <a:gd name="connsiteY30" fmla="*/ 351725 h 7301017"/>
              <a:gd name="connsiteX31" fmla="*/ 3699899 w 6858781"/>
              <a:gd name="connsiteY31" fmla="*/ 160656 h 7301017"/>
              <a:gd name="connsiteX32" fmla="*/ 4195749 w 6858781"/>
              <a:gd name="connsiteY32" fmla="*/ 366044 h 7301017"/>
              <a:gd name="connsiteX33" fmla="*/ 4195749 w 6858781"/>
              <a:gd name="connsiteY33" fmla="*/ 366045 h 7301017"/>
              <a:gd name="connsiteX34" fmla="*/ 4195749 w 6858781"/>
              <a:gd name="connsiteY34" fmla="*/ 1357747 h 7301017"/>
              <a:gd name="connsiteX35" fmla="*/ 1642048 w 6858781"/>
              <a:gd name="connsiteY35" fmla="*/ 3911446 h 7301017"/>
              <a:gd name="connsiteX36" fmla="*/ 650347 w 6858781"/>
              <a:gd name="connsiteY36" fmla="*/ 3911446 h 7301017"/>
              <a:gd name="connsiteX37" fmla="*/ 650347 w 6858781"/>
              <a:gd name="connsiteY37" fmla="*/ 3911447 h 7301017"/>
              <a:gd name="connsiteX38" fmla="*/ 650347 w 6858781"/>
              <a:gd name="connsiteY38" fmla="*/ 2919745 h 7301017"/>
              <a:gd name="connsiteX39" fmla="*/ 3204048 w 6858781"/>
              <a:gd name="connsiteY39" fmla="*/ 366044 h 7301017"/>
              <a:gd name="connsiteX40" fmla="*/ 3699899 w 6858781"/>
              <a:gd name="connsiteY40" fmla="*/ 160656 h 7301017"/>
              <a:gd name="connsiteX41" fmla="*/ 1754903 w 6858781"/>
              <a:gd name="connsiteY41" fmla="*/ 0 h 7301017"/>
              <a:gd name="connsiteX42" fmla="*/ 2250754 w 6858781"/>
              <a:gd name="connsiteY42" fmla="*/ 205388 h 7301017"/>
              <a:gd name="connsiteX43" fmla="*/ 2250753 w 6858781"/>
              <a:gd name="connsiteY43" fmla="*/ 205389 h 7301017"/>
              <a:gd name="connsiteX44" fmla="*/ 2250753 w 6858781"/>
              <a:gd name="connsiteY44" fmla="*/ 1197091 h 7301017"/>
              <a:gd name="connsiteX45" fmla="*/ 1197089 w 6858781"/>
              <a:gd name="connsiteY45" fmla="*/ 2250754 h 7301017"/>
              <a:gd name="connsiteX46" fmla="*/ 315392 w 6858781"/>
              <a:gd name="connsiteY46" fmla="*/ 2340611 h 7301017"/>
              <a:gd name="connsiteX47" fmla="*/ 205388 w 6858781"/>
              <a:gd name="connsiteY47" fmla="*/ 2250755 h 7301017"/>
              <a:gd name="connsiteX48" fmla="*/ 115531 w 6858781"/>
              <a:gd name="connsiteY48" fmla="*/ 2140750 h 7301017"/>
              <a:gd name="connsiteX49" fmla="*/ 205388 w 6858781"/>
              <a:gd name="connsiteY49" fmla="*/ 1259053 h 7301017"/>
              <a:gd name="connsiteX50" fmla="*/ 1259052 w 6858781"/>
              <a:gd name="connsiteY50" fmla="*/ 205388 h 7301017"/>
              <a:gd name="connsiteX51" fmla="*/ 1754903 w 6858781"/>
              <a:gd name="connsiteY51" fmla="*/ 0 h 730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781" h="7301017">
                <a:moveTo>
                  <a:pt x="6157543" y="4036615"/>
                </a:moveTo>
                <a:cubicBezTo>
                  <a:pt x="6337006" y="4036615"/>
                  <a:pt x="6516469" y="4105078"/>
                  <a:pt x="6653394" y="4242003"/>
                </a:cubicBezTo>
                <a:lnTo>
                  <a:pt x="6653393" y="4242004"/>
                </a:lnTo>
                <a:cubicBezTo>
                  <a:pt x="6927244" y="4515855"/>
                  <a:pt x="6927244" y="4959855"/>
                  <a:pt x="6653393" y="5233706"/>
                </a:cubicBezTo>
                <a:lnTo>
                  <a:pt x="4791469" y="7095629"/>
                </a:lnTo>
                <a:cubicBezTo>
                  <a:pt x="4551849" y="7335249"/>
                  <a:pt x="4181959" y="7365201"/>
                  <a:pt x="3909772" y="7185486"/>
                </a:cubicBezTo>
                <a:lnTo>
                  <a:pt x="3799768" y="7095630"/>
                </a:lnTo>
                <a:lnTo>
                  <a:pt x="3709910" y="6985625"/>
                </a:lnTo>
                <a:cubicBezTo>
                  <a:pt x="3530195" y="6713438"/>
                  <a:pt x="3560147" y="6343548"/>
                  <a:pt x="3799768" y="6103928"/>
                </a:cubicBezTo>
                <a:lnTo>
                  <a:pt x="5661692" y="4242003"/>
                </a:lnTo>
                <a:cubicBezTo>
                  <a:pt x="5798617" y="4105078"/>
                  <a:pt x="5978080" y="4036615"/>
                  <a:pt x="6157543" y="4036615"/>
                </a:cubicBezTo>
                <a:close/>
                <a:moveTo>
                  <a:pt x="6099805" y="1983470"/>
                </a:moveTo>
                <a:cubicBezTo>
                  <a:pt x="6279268" y="1983470"/>
                  <a:pt x="6458731" y="2051933"/>
                  <a:pt x="6595656" y="2188858"/>
                </a:cubicBezTo>
                <a:lnTo>
                  <a:pt x="6595655" y="2188859"/>
                </a:lnTo>
                <a:cubicBezTo>
                  <a:pt x="6869507" y="2462710"/>
                  <a:pt x="6869507" y="2906709"/>
                  <a:pt x="6595655" y="3180561"/>
                </a:cubicBezTo>
                <a:lnTo>
                  <a:pt x="3290462" y="6485752"/>
                </a:lnTo>
                <a:cubicBezTo>
                  <a:pt x="3050842" y="6725373"/>
                  <a:pt x="2680953" y="6755325"/>
                  <a:pt x="2408766" y="6575610"/>
                </a:cubicBezTo>
                <a:lnTo>
                  <a:pt x="2298761" y="6485753"/>
                </a:lnTo>
                <a:lnTo>
                  <a:pt x="2208904" y="6375748"/>
                </a:lnTo>
                <a:cubicBezTo>
                  <a:pt x="2029189" y="6103561"/>
                  <a:pt x="2059141" y="5733672"/>
                  <a:pt x="2298762" y="5494051"/>
                </a:cubicBezTo>
                <a:lnTo>
                  <a:pt x="5603954" y="2188858"/>
                </a:lnTo>
                <a:cubicBezTo>
                  <a:pt x="5740880" y="2051933"/>
                  <a:pt x="5920343" y="1983470"/>
                  <a:pt x="6099805" y="1983470"/>
                </a:cubicBezTo>
                <a:close/>
                <a:moveTo>
                  <a:pt x="5616669" y="351725"/>
                </a:moveTo>
                <a:cubicBezTo>
                  <a:pt x="5796131" y="351725"/>
                  <a:pt x="5975593" y="420188"/>
                  <a:pt x="6112519" y="557113"/>
                </a:cubicBezTo>
                <a:lnTo>
                  <a:pt x="6112519" y="557114"/>
                </a:lnTo>
                <a:cubicBezTo>
                  <a:pt x="6386370" y="830965"/>
                  <a:pt x="6386370" y="1274964"/>
                  <a:pt x="6112519" y="1548815"/>
                </a:cubicBezTo>
                <a:lnTo>
                  <a:pt x="1398831" y="6262502"/>
                </a:lnTo>
                <a:cubicBezTo>
                  <a:pt x="1124980" y="6536353"/>
                  <a:pt x="680981" y="6536353"/>
                  <a:pt x="407131" y="6262502"/>
                </a:cubicBezTo>
                <a:cubicBezTo>
                  <a:pt x="133279" y="5988651"/>
                  <a:pt x="133279" y="5544652"/>
                  <a:pt x="407131" y="5270801"/>
                </a:cubicBezTo>
                <a:lnTo>
                  <a:pt x="5120818" y="557113"/>
                </a:lnTo>
                <a:cubicBezTo>
                  <a:pt x="5257743" y="420188"/>
                  <a:pt x="5437206" y="351725"/>
                  <a:pt x="5616669" y="351725"/>
                </a:cubicBezTo>
                <a:close/>
                <a:moveTo>
                  <a:pt x="3699899" y="160656"/>
                </a:moveTo>
                <a:cubicBezTo>
                  <a:pt x="3879361" y="160656"/>
                  <a:pt x="4058823" y="229119"/>
                  <a:pt x="4195749" y="366044"/>
                </a:cubicBezTo>
                <a:lnTo>
                  <a:pt x="4195749" y="366045"/>
                </a:lnTo>
                <a:cubicBezTo>
                  <a:pt x="4469600" y="639896"/>
                  <a:pt x="4469600" y="1083896"/>
                  <a:pt x="4195749" y="1357747"/>
                </a:cubicBezTo>
                <a:lnTo>
                  <a:pt x="1642048" y="3911446"/>
                </a:lnTo>
                <a:cubicBezTo>
                  <a:pt x="1368197" y="4185297"/>
                  <a:pt x="924199" y="4185297"/>
                  <a:pt x="650347" y="3911446"/>
                </a:cubicBezTo>
                <a:lnTo>
                  <a:pt x="650347" y="3911447"/>
                </a:lnTo>
                <a:cubicBezTo>
                  <a:pt x="376496" y="3637596"/>
                  <a:pt x="376496" y="3193596"/>
                  <a:pt x="650347" y="2919745"/>
                </a:cubicBezTo>
                <a:lnTo>
                  <a:pt x="3204048" y="366044"/>
                </a:lnTo>
                <a:cubicBezTo>
                  <a:pt x="3340973" y="229119"/>
                  <a:pt x="3520436" y="160656"/>
                  <a:pt x="3699899" y="160656"/>
                </a:cubicBezTo>
                <a:close/>
                <a:moveTo>
                  <a:pt x="1754903" y="0"/>
                </a:moveTo>
                <a:cubicBezTo>
                  <a:pt x="1934366" y="0"/>
                  <a:pt x="2113828" y="68463"/>
                  <a:pt x="2250754" y="205388"/>
                </a:cubicBezTo>
                <a:lnTo>
                  <a:pt x="2250753" y="205389"/>
                </a:lnTo>
                <a:cubicBezTo>
                  <a:pt x="2524605" y="479240"/>
                  <a:pt x="2524605" y="923240"/>
                  <a:pt x="2250753" y="1197091"/>
                </a:cubicBezTo>
                <a:lnTo>
                  <a:pt x="1197089" y="2250754"/>
                </a:lnTo>
                <a:cubicBezTo>
                  <a:pt x="957469" y="2490374"/>
                  <a:pt x="587579" y="2520327"/>
                  <a:pt x="315392" y="2340611"/>
                </a:cubicBezTo>
                <a:lnTo>
                  <a:pt x="205388" y="2250755"/>
                </a:lnTo>
                <a:lnTo>
                  <a:pt x="115531" y="2140750"/>
                </a:lnTo>
                <a:cubicBezTo>
                  <a:pt x="-64184" y="1868563"/>
                  <a:pt x="-34231" y="1498673"/>
                  <a:pt x="205388" y="1259053"/>
                </a:cubicBezTo>
                <a:lnTo>
                  <a:pt x="1259052" y="205388"/>
                </a:lnTo>
                <a:cubicBezTo>
                  <a:pt x="1395978" y="68463"/>
                  <a:pt x="1575441" y="0"/>
                  <a:pt x="1754903" y="0"/>
                </a:cubicBezTo>
                <a:close/>
              </a:path>
            </a:pathLst>
          </a:custGeom>
          <a:noFill/>
        </p:spPr>
        <p:txBody>
          <a:bodyPr wrap="square">
            <a:noAutofit/>
          </a:bodyPr>
          <a:lstStyle>
            <a:lvl1pPr>
              <a:defRPr sz="1400">
                <a:solidFill>
                  <a:schemeClr val="accent2"/>
                </a:solidFill>
              </a:defRPr>
            </a:lvl1pPr>
          </a:lstStyle>
          <a:p>
            <a:endParaRPr lang="en-US"/>
          </a:p>
        </p:txBody>
      </p:sp>
      <p:sp>
        <p:nvSpPr>
          <p:cNvPr id="7" name="Footer Placeholder 4">
            <a:extLst>
              <a:ext uri="{FF2B5EF4-FFF2-40B4-BE49-F238E27FC236}">
                <a16:creationId xmlns:a16="http://schemas.microsoft.com/office/drawing/2014/main" id="{A433CF86-DB13-4E6F-04A1-0FC57CA0451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8" name="Slide Number Placeholder 1">
            <a:extLst>
              <a:ext uri="{FF2B5EF4-FFF2-40B4-BE49-F238E27FC236}">
                <a16:creationId xmlns:a16="http://schemas.microsoft.com/office/drawing/2014/main" id="{D6D77DDE-D9EB-77CB-30C4-C82A0536EF8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07819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0663D30-6C31-9730-C58C-4907F15BB78A}"/>
              </a:ext>
            </a:extLst>
          </p:cNvPr>
          <p:cNvSpPr>
            <a:spLocks noGrp="1"/>
          </p:cNvSpPr>
          <p:nvPr>
            <p:ph type="pic" sz="quarter" idx="11"/>
          </p:nvPr>
        </p:nvSpPr>
        <p:spPr>
          <a:xfrm>
            <a:off x="6977952" y="218960"/>
            <a:ext cx="4693186" cy="6420080"/>
          </a:xfrm>
          <a:custGeom>
            <a:avLst/>
            <a:gdLst>
              <a:gd name="connsiteX0" fmla="*/ 1486005 w 4693186"/>
              <a:gd name="connsiteY0" fmla="*/ 3459505 h 6420080"/>
              <a:gd name="connsiteX1" fmla="*/ 1759419 w 4693186"/>
              <a:gd name="connsiteY1" fmla="*/ 3572756 h 6420080"/>
              <a:gd name="connsiteX2" fmla="*/ 2853041 w 4693186"/>
              <a:gd name="connsiteY2" fmla="*/ 4666378 h 6420080"/>
              <a:gd name="connsiteX3" fmla="*/ 2853041 w 4693186"/>
              <a:gd name="connsiteY3" fmla="*/ 5213207 h 6420080"/>
              <a:gd name="connsiteX4" fmla="*/ 1759419 w 4693186"/>
              <a:gd name="connsiteY4" fmla="*/ 6306829 h 6420080"/>
              <a:gd name="connsiteX5" fmla="*/ 1212591 w 4693186"/>
              <a:gd name="connsiteY5" fmla="*/ 6306829 h 6420080"/>
              <a:gd name="connsiteX6" fmla="*/ 118968 w 4693186"/>
              <a:gd name="connsiteY6" fmla="*/ 5213206 h 6420080"/>
              <a:gd name="connsiteX7" fmla="*/ 118969 w 4693186"/>
              <a:gd name="connsiteY7" fmla="*/ 4666378 h 6420080"/>
              <a:gd name="connsiteX8" fmla="*/ 1212591 w 4693186"/>
              <a:gd name="connsiteY8" fmla="*/ 3572756 h 6420080"/>
              <a:gd name="connsiteX9" fmla="*/ 1486005 w 4693186"/>
              <a:gd name="connsiteY9" fmla="*/ 3459505 h 6420080"/>
              <a:gd name="connsiteX10" fmla="*/ 3212899 w 4693186"/>
              <a:gd name="connsiteY10" fmla="*/ 1732609 h 6420080"/>
              <a:gd name="connsiteX11" fmla="*/ 3486313 w 4693186"/>
              <a:gd name="connsiteY11" fmla="*/ 1845862 h 6420080"/>
              <a:gd name="connsiteX12" fmla="*/ 4579934 w 4693186"/>
              <a:gd name="connsiteY12" fmla="*/ 2939484 h 6420080"/>
              <a:gd name="connsiteX13" fmla="*/ 4579934 w 4693186"/>
              <a:gd name="connsiteY13" fmla="*/ 3486312 h 6420080"/>
              <a:gd name="connsiteX14" fmla="*/ 3486312 w 4693186"/>
              <a:gd name="connsiteY14" fmla="*/ 4579935 h 6420080"/>
              <a:gd name="connsiteX15" fmla="*/ 2939483 w 4693186"/>
              <a:gd name="connsiteY15" fmla="*/ 4579935 h 6420080"/>
              <a:gd name="connsiteX16" fmla="*/ 1845861 w 4693186"/>
              <a:gd name="connsiteY16" fmla="*/ 3486313 h 6420080"/>
              <a:gd name="connsiteX17" fmla="*/ 1845862 w 4693186"/>
              <a:gd name="connsiteY17" fmla="*/ 2939485 h 6420080"/>
              <a:gd name="connsiteX18" fmla="*/ 2939484 w 4693186"/>
              <a:gd name="connsiteY18" fmla="*/ 1845862 h 6420080"/>
              <a:gd name="connsiteX19" fmla="*/ 3212899 w 4693186"/>
              <a:gd name="connsiteY19" fmla="*/ 1732609 h 6420080"/>
              <a:gd name="connsiteX20" fmla="*/ 1480290 w 4693186"/>
              <a:gd name="connsiteY20" fmla="*/ 0 h 6420080"/>
              <a:gd name="connsiteX21" fmla="*/ 1753703 w 4693186"/>
              <a:gd name="connsiteY21" fmla="*/ 113253 h 6420080"/>
              <a:gd name="connsiteX22" fmla="*/ 2847325 w 4693186"/>
              <a:gd name="connsiteY22" fmla="*/ 1206875 h 6420080"/>
              <a:gd name="connsiteX23" fmla="*/ 2847325 w 4693186"/>
              <a:gd name="connsiteY23" fmla="*/ 1753703 h 6420080"/>
              <a:gd name="connsiteX24" fmla="*/ 1753703 w 4693186"/>
              <a:gd name="connsiteY24" fmla="*/ 2847326 h 6420080"/>
              <a:gd name="connsiteX25" fmla="*/ 1206875 w 4693186"/>
              <a:gd name="connsiteY25" fmla="*/ 2847326 h 6420080"/>
              <a:gd name="connsiteX26" fmla="*/ 113253 w 4693186"/>
              <a:gd name="connsiteY26" fmla="*/ 1753704 h 6420080"/>
              <a:gd name="connsiteX27" fmla="*/ 113253 w 4693186"/>
              <a:gd name="connsiteY27" fmla="*/ 1206875 h 6420080"/>
              <a:gd name="connsiteX28" fmla="*/ 1206875 w 4693186"/>
              <a:gd name="connsiteY28" fmla="*/ 113253 h 6420080"/>
              <a:gd name="connsiteX29" fmla="*/ 1480290 w 4693186"/>
              <a:gd name="connsiteY29" fmla="*/ 0 h 64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93186" h="6420080">
                <a:moveTo>
                  <a:pt x="1486005" y="3459505"/>
                </a:moveTo>
                <a:cubicBezTo>
                  <a:pt x="1584961" y="3459504"/>
                  <a:pt x="1683918" y="3497255"/>
                  <a:pt x="1759419" y="3572756"/>
                </a:cubicBezTo>
                <a:lnTo>
                  <a:pt x="2853041" y="4666378"/>
                </a:lnTo>
                <a:cubicBezTo>
                  <a:pt x="3004043" y="4817380"/>
                  <a:pt x="3004043" y="5062203"/>
                  <a:pt x="2853041" y="5213207"/>
                </a:cubicBezTo>
                <a:lnTo>
                  <a:pt x="1759419" y="6306829"/>
                </a:lnTo>
                <a:cubicBezTo>
                  <a:pt x="1608416" y="6457831"/>
                  <a:pt x="1363594" y="6457831"/>
                  <a:pt x="1212591" y="6306829"/>
                </a:cubicBezTo>
                <a:lnTo>
                  <a:pt x="118968" y="5213206"/>
                </a:lnTo>
                <a:cubicBezTo>
                  <a:pt x="-32034" y="5062203"/>
                  <a:pt x="-32034" y="4817380"/>
                  <a:pt x="118969" y="4666378"/>
                </a:cubicBezTo>
                <a:lnTo>
                  <a:pt x="1212591" y="3572756"/>
                </a:lnTo>
                <a:cubicBezTo>
                  <a:pt x="1288092" y="3497255"/>
                  <a:pt x="1387048" y="3459505"/>
                  <a:pt x="1486005" y="3459505"/>
                </a:cubicBezTo>
                <a:close/>
                <a:moveTo>
                  <a:pt x="3212899" y="1732609"/>
                </a:moveTo>
                <a:cubicBezTo>
                  <a:pt x="3311855" y="1732610"/>
                  <a:pt x="3410812" y="1770361"/>
                  <a:pt x="3486313" y="1845862"/>
                </a:cubicBezTo>
                <a:lnTo>
                  <a:pt x="4579934" y="2939484"/>
                </a:lnTo>
                <a:cubicBezTo>
                  <a:pt x="4730937" y="3090486"/>
                  <a:pt x="4730937" y="3335309"/>
                  <a:pt x="4579934" y="3486312"/>
                </a:cubicBezTo>
                <a:lnTo>
                  <a:pt x="3486312" y="4579935"/>
                </a:lnTo>
                <a:cubicBezTo>
                  <a:pt x="3335309" y="4730937"/>
                  <a:pt x="3090486" y="4730937"/>
                  <a:pt x="2939483" y="4579935"/>
                </a:cubicBezTo>
                <a:lnTo>
                  <a:pt x="1845861" y="3486313"/>
                </a:lnTo>
                <a:cubicBezTo>
                  <a:pt x="1694859" y="3335310"/>
                  <a:pt x="1694859" y="3090487"/>
                  <a:pt x="1845862" y="2939485"/>
                </a:cubicBezTo>
                <a:lnTo>
                  <a:pt x="2939484" y="1845862"/>
                </a:lnTo>
                <a:cubicBezTo>
                  <a:pt x="3014985" y="1770360"/>
                  <a:pt x="3113941" y="1732610"/>
                  <a:pt x="3212899" y="1732609"/>
                </a:cubicBezTo>
                <a:close/>
                <a:moveTo>
                  <a:pt x="1480290" y="0"/>
                </a:moveTo>
                <a:cubicBezTo>
                  <a:pt x="1579246" y="1"/>
                  <a:pt x="1678203" y="37752"/>
                  <a:pt x="1753703" y="113253"/>
                </a:cubicBezTo>
                <a:lnTo>
                  <a:pt x="2847325" y="1206875"/>
                </a:lnTo>
                <a:cubicBezTo>
                  <a:pt x="2998328" y="1357877"/>
                  <a:pt x="2998328" y="1602700"/>
                  <a:pt x="2847325" y="1753703"/>
                </a:cubicBezTo>
                <a:lnTo>
                  <a:pt x="1753703" y="2847326"/>
                </a:lnTo>
                <a:cubicBezTo>
                  <a:pt x="1602700" y="2998328"/>
                  <a:pt x="1357877" y="2998328"/>
                  <a:pt x="1206875" y="2847326"/>
                </a:cubicBezTo>
                <a:lnTo>
                  <a:pt x="113253" y="1753704"/>
                </a:lnTo>
                <a:cubicBezTo>
                  <a:pt x="-37750" y="1602701"/>
                  <a:pt x="-37750" y="1357878"/>
                  <a:pt x="113253" y="1206875"/>
                </a:cubicBezTo>
                <a:lnTo>
                  <a:pt x="1206875" y="113253"/>
                </a:lnTo>
                <a:cubicBezTo>
                  <a:pt x="1282377" y="37751"/>
                  <a:pt x="1381333" y="1"/>
                  <a:pt x="1480290"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E7DB28E-CC54-2786-1B6C-86ECA388235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64EB04B-DB71-8C04-264F-49BCD2FDD9F0}"/>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60844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914400" y="381000"/>
            <a:ext cx="9956700" cy="1143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914400" y="1676401"/>
            <a:ext cx="9956700" cy="33069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dk1"/>
              </a:buClr>
              <a:buSzPts val="1800"/>
              <a:buChar char="•"/>
              <a:defRPr/>
            </a:lvl1pPr>
            <a:lvl2pPr marL="914400" lvl="1" indent="-342900" algn="l" rtl="0">
              <a:spcBef>
                <a:spcPts val="600"/>
              </a:spcBef>
              <a:spcAft>
                <a:spcPts val="0"/>
              </a:spcAft>
              <a:buClr>
                <a:schemeClr val="dk1"/>
              </a:buClr>
              <a:buSzPts val="1800"/>
              <a:buChar char="•"/>
              <a:defRPr/>
            </a:lvl2pPr>
            <a:lvl3pPr marL="1371600" lvl="2" indent="-342900" algn="l" rtl="0">
              <a:spcBef>
                <a:spcPts val="600"/>
              </a:spcBef>
              <a:spcAft>
                <a:spcPts val="0"/>
              </a:spcAft>
              <a:buClr>
                <a:schemeClr val="dk1"/>
              </a:buClr>
              <a:buSzPts val="1800"/>
              <a:buChar char="o"/>
              <a:defRPr/>
            </a:lvl3pPr>
            <a:lvl4pPr marL="1828800" lvl="3" indent="-342900" algn="l" rtl="0">
              <a:spcBef>
                <a:spcPts val="600"/>
              </a:spcBef>
              <a:spcAft>
                <a:spcPts val="0"/>
              </a:spcAft>
              <a:buClr>
                <a:schemeClr val="dk1"/>
              </a:buClr>
              <a:buSzPts val="1800"/>
              <a:buChar char="–"/>
              <a:defRPr/>
            </a:lvl4pPr>
            <a:lvl5pPr marL="2286000" lvl="4" indent="-342900" algn="l" rtl="0">
              <a:spcBef>
                <a:spcPts val="600"/>
              </a:spcBef>
              <a:spcAft>
                <a:spcPts val="0"/>
              </a:spcAft>
              <a:buClr>
                <a:schemeClr val="dk1"/>
              </a:buClr>
              <a:buSzPts val="1800"/>
              <a:buChar char="•"/>
              <a:defRPr/>
            </a:lvl5pPr>
            <a:lvl6pPr marL="2743200" lvl="5" indent="-342900" algn="l" rtl="0">
              <a:spcBef>
                <a:spcPts val="6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6" name="Google Shape;26;p3"/>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latin typeface="Arial"/>
                <a:ea typeface="Arial"/>
                <a:cs typeface="Arial"/>
                <a:sym typeface="Arial"/>
              </a:defRPr>
            </a:lvl1pPr>
            <a:lvl2pPr lvl="1">
              <a:buNone/>
              <a:defRPr sz="1300">
                <a:solidFill>
                  <a:schemeClr val="dk1"/>
                </a:solidFill>
                <a:latin typeface="Arial"/>
                <a:ea typeface="Arial"/>
                <a:cs typeface="Arial"/>
                <a:sym typeface="Arial"/>
              </a:defRPr>
            </a:lvl2pPr>
            <a:lvl3pPr lvl="2">
              <a:buNone/>
              <a:defRPr sz="1300">
                <a:solidFill>
                  <a:schemeClr val="dk1"/>
                </a:solidFill>
                <a:latin typeface="Arial"/>
                <a:ea typeface="Arial"/>
                <a:cs typeface="Arial"/>
                <a:sym typeface="Arial"/>
              </a:defRPr>
            </a:lvl3pPr>
            <a:lvl4pPr lvl="3">
              <a:buNone/>
              <a:defRPr sz="1300">
                <a:solidFill>
                  <a:schemeClr val="dk1"/>
                </a:solidFill>
                <a:latin typeface="Arial"/>
                <a:ea typeface="Arial"/>
                <a:cs typeface="Arial"/>
                <a:sym typeface="Arial"/>
              </a:defRPr>
            </a:lvl4pPr>
            <a:lvl5pPr lvl="4">
              <a:buNone/>
              <a:defRPr sz="1300">
                <a:solidFill>
                  <a:schemeClr val="dk1"/>
                </a:solidFill>
                <a:latin typeface="Arial"/>
                <a:ea typeface="Arial"/>
                <a:cs typeface="Arial"/>
                <a:sym typeface="Arial"/>
              </a:defRPr>
            </a:lvl5pPr>
            <a:lvl6pPr lvl="5">
              <a:buNone/>
              <a:defRPr sz="1300">
                <a:solidFill>
                  <a:schemeClr val="dk1"/>
                </a:solidFill>
                <a:latin typeface="Arial"/>
                <a:ea typeface="Arial"/>
                <a:cs typeface="Arial"/>
                <a:sym typeface="Arial"/>
              </a:defRPr>
            </a:lvl6pPr>
            <a:lvl7pPr lvl="6">
              <a:buNone/>
              <a:defRPr sz="1300">
                <a:solidFill>
                  <a:schemeClr val="dk1"/>
                </a:solidFill>
                <a:latin typeface="Arial"/>
                <a:ea typeface="Arial"/>
                <a:cs typeface="Arial"/>
                <a:sym typeface="Arial"/>
              </a:defRPr>
            </a:lvl7pPr>
            <a:lvl8pPr lvl="7">
              <a:buNone/>
              <a:defRPr sz="1300">
                <a:solidFill>
                  <a:schemeClr val="dk1"/>
                </a:solidFill>
                <a:latin typeface="Arial"/>
                <a:ea typeface="Arial"/>
                <a:cs typeface="Arial"/>
                <a:sym typeface="Arial"/>
              </a:defRPr>
            </a:lvl8pPr>
            <a:lvl9pPr lvl="8">
              <a:buNone/>
              <a:defRPr sz="13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4973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60EEC-67E1-86CC-35FB-9E190365C4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A27965-8EAB-9B26-600E-96B829E9FB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A4CEA-6509-4F09-3B73-3C6791C5BC83}"/>
              </a:ext>
            </a:extLst>
          </p:cNvPr>
          <p:cNvSpPr>
            <a:spLocks noGrp="1"/>
          </p:cNvSpPr>
          <p:nvPr>
            <p:ph type="dt" sz="half" idx="10"/>
          </p:nvPr>
        </p:nvSpPr>
        <p:spPr/>
        <p:txBody>
          <a:bodyPr/>
          <a:lstStyle/>
          <a:p>
            <a:fld id="{70E92B34-56BA-5545-8BF3-B49FDD91D5FB}" type="datetimeFigureOut">
              <a:rPr lang="en-US" smtClean="0"/>
              <a:t>1/31/25</a:t>
            </a:fld>
            <a:endParaRPr lang="en-US"/>
          </a:p>
        </p:txBody>
      </p:sp>
      <p:sp>
        <p:nvSpPr>
          <p:cNvPr id="5" name="Footer Placeholder 4">
            <a:extLst>
              <a:ext uri="{FF2B5EF4-FFF2-40B4-BE49-F238E27FC236}">
                <a16:creationId xmlns:a16="http://schemas.microsoft.com/office/drawing/2014/main" id="{196454FD-68A3-1D1E-164F-A350496BA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092FC-6927-CBC5-8A33-7DA70B60DB24}"/>
              </a:ext>
            </a:extLst>
          </p:cNvPr>
          <p:cNvSpPr>
            <a:spLocks noGrp="1"/>
          </p:cNvSpPr>
          <p:nvPr>
            <p:ph type="sldNum" sz="quarter" idx="12"/>
          </p:nvPr>
        </p:nvSpPr>
        <p:spPr/>
        <p:txBody>
          <a:bodyPr/>
          <a:lstStyle/>
          <a:p>
            <a:fld id="{68DB7E72-093B-A549-A551-384FFEDABB02}" type="slidenum">
              <a:rPr lang="en-US" smtClean="0"/>
              <a:t>‹#›</a:t>
            </a:fld>
            <a:endParaRPr lang="en-US"/>
          </a:p>
        </p:txBody>
      </p:sp>
    </p:spTree>
    <p:extLst>
      <p:ext uri="{BB962C8B-B14F-4D97-AF65-F5344CB8AC3E}">
        <p14:creationId xmlns:p14="http://schemas.microsoft.com/office/powerpoint/2010/main" val="187238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62EEA-1853-EE07-C8DF-DD40FA59E9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3F2FF5-310E-E217-B204-A9D50E328C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E5F713-5A20-FF22-3E0A-0035B5C06871}"/>
              </a:ext>
            </a:extLst>
          </p:cNvPr>
          <p:cNvSpPr>
            <a:spLocks noGrp="1"/>
          </p:cNvSpPr>
          <p:nvPr>
            <p:ph type="dt" sz="half" idx="10"/>
          </p:nvPr>
        </p:nvSpPr>
        <p:spPr/>
        <p:txBody>
          <a:bodyPr/>
          <a:lstStyle/>
          <a:p>
            <a:fld id="{70E92B34-56BA-5545-8BF3-B49FDD91D5FB}" type="datetimeFigureOut">
              <a:rPr lang="en-US" smtClean="0"/>
              <a:t>1/31/25</a:t>
            </a:fld>
            <a:endParaRPr lang="en-US"/>
          </a:p>
        </p:txBody>
      </p:sp>
      <p:sp>
        <p:nvSpPr>
          <p:cNvPr id="5" name="Footer Placeholder 4">
            <a:extLst>
              <a:ext uri="{FF2B5EF4-FFF2-40B4-BE49-F238E27FC236}">
                <a16:creationId xmlns:a16="http://schemas.microsoft.com/office/drawing/2014/main" id="{CFA82F95-2EE6-5658-7C1F-8D0C3F6C2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2E3D0-B6A8-F606-EB65-6F46EBE9AF9D}"/>
              </a:ext>
            </a:extLst>
          </p:cNvPr>
          <p:cNvSpPr>
            <a:spLocks noGrp="1"/>
          </p:cNvSpPr>
          <p:nvPr>
            <p:ph type="sldNum" sz="quarter" idx="12"/>
          </p:nvPr>
        </p:nvSpPr>
        <p:spPr/>
        <p:txBody>
          <a:bodyPr/>
          <a:lstStyle/>
          <a:p>
            <a:fld id="{68DB7E72-093B-A549-A551-384FFEDABB02}" type="slidenum">
              <a:rPr lang="en-US" smtClean="0"/>
              <a:t>‹#›</a:t>
            </a:fld>
            <a:endParaRPr lang="en-US"/>
          </a:p>
        </p:txBody>
      </p:sp>
    </p:spTree>
    <p:extLst>
      <p:ext uri="{BB962C8B-B14F-4D97-AF65-F5344CB8AC3E}">
        <p14:creationId xmlns:p14="http://schemas.microsoft.com/office/powerpoint/2010/main" val="3922435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0B54-8934-F3D4-397B-B518656342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1C26B-933C-CB8D-D5FF-F2DB5D14C4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6E791D-5193-DF6C-1B0A-DCF124BF72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282710-C65C-3AE1-4EBC-8BD841CA5E26}"/>
              </a:ext>
            </a:extLst>
          </p:cNvPr>
          <p:cNvSpPr>
            <a:spLocks noGrp="1"/>
          </p:cNvSpPr>
          <p:nvPr>
            <p:ph type="dt" sz="half" idx="10"/>
          </p:nvPr>
        </p:nvSpPr>
        <p:spPr/>
        <p:txBody>
          <a:bodyPr/>
          <a:lstStyle/>
          <a:p>
            <a:fld id="{70E92B34-56BA-5545-8BF3-B49FDD91D5FB}" type="datetimeFigureOut">
              <a:rPr lang="en-US" smtClean="0"/>
              <a:t>1/31/25</a:t>
            </a:fld>
            <a:endParaRPr lang="en-US"/>
          </a:p>
        </p:txBody>
      </p:sp>
      <p:sp>
        <p:nvSpPr>
          <p:cNvPr id="6" name="Footer Placeholder 5">
            <a:extLst>
              <a:ext uri="{FF2B5EF4-FFF2-40B4-BE49-F238E27FC236}">
                <a16:creationId xmlns:a16="http://schemas.microsoft.com/office/drawing/2014/main" id="{5974C80E-AFFF-EF71-18ED-B8D042ED1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21CF9-3DC1-4860-1C68-2D2EDB39791B}"/>
              </a:ext>
            </a:extLst>
          </p:cNvPr>
          <p:cNvSpPr>
            <a:spLocks noGrp="1"/>
          </p:cNvSpPr>
          <p:nvPr>
            <p:ph type="sldNum" sz="quarter" idx="12"/>
          </p:nvPr>
        </p:nvSpPr>
        <p:spPr/>
        <p:txBody>
          <a:bodyPr/>
          <a:lstStyle/>
          <a:p>
            <a:fld id="{68DB7E72-093B-A549-A551-384FFEDABB02}" type="slidenum">
              <a:rPr lang="en-US" smtClean="0"/>
              <a:t>‹#›</a:t>
            </a:fld>
            <a:endParaRPr lang="en-US"/>
          </a:p>
        </p:txBody>
      </p:sp>
    </p:spTree>
    <p:extLst>
      <p:ext uri="{BB962C8B-B14F-4D97-AF65-F5344CB8AC3E}">
        <p14:creationId xmlns:p14="http://schemas.microsoft.com/office/powerpoint/2010/main" val="1926366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B383F-A847-69AE-6A6E-60C2616728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5D02BC-70F9-FE18-6887-C708817CCD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1A8810-FFBA-8BD2-B7C7-493B569689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B80246-932D-E177-05A5-621BA990C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94C256-C581-D3E2-C1BF-AA1498A86B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0B71C2-2067-825D-540C-D5909A8A3106}"/>
              </a:ext>
            </a:extLst>
          </p:cNvPr>
          <p:cNvSpPr>
            <a:spLocks noGrp="1"/>
          </p:cNvSpPr>
          <p:nvPr>
            <p:ph type="dt" sz="half" idx="10"/>
          </p:nvPr>
        </p:nvSpPr>
        <p:spPr/>
        <p:txBody>
          <a:bodyPr/>
          <a:lstStyle/>
          <a:p>
            <a:fld id="{70E92B34-56BA-5545-8BF3-B49FDD91D5FB}" type="datetimeFigureOut">
              <a:rPr lang="en-US" smtClean="0"/>
              <a:t>1/31/25</a:t>
            </a:fld>
            <a:endParaRPr lang="en-US"/>
          </a:p>
        </p:txBody>
      </p:sp>
      <p:sp>
        <p:nvSpPr>
          <p:cNvPr id="8" name="Footer Placeholder 7">
            <a:extLst>
              <a:ext uri="{FF2B5EF4-FFF2-40B4-BE49-F238E27FC236}">
                <a16:creationId xmlns:a16="http://schemas.microsoft.com/office/drawing/2014/main" id="{F07E3FC1-5F52-55D4-6F8A-6E6F9B75D1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3099EF-3C47-A143-C190-ED2F67800E93}"/>
              </a:ext>
            </a:extLst>
          </p:cNvPr>
          <p:cNvSpPr>
            <a:spLocks noGrp="1"/>
          </p:cNvSpPr>
          <p:nvPr>
            <p:ph type="sldNum" sz="quarter" idx="12"/>
          </p:nvPr>
        </p:nvSpPr>
        <p:spPr/>
        <p:txBody>
          <a:bodyPr/>
          <a:lstStyle/>
          <a:p>
            <a:fld id="{68DB7E72-093B-A549-A551-384FFEDABB02}" type="slidenum">
              <a:rPr lang="en-US" smtClean="0"/>
              <a:t>‹#›</a:t>
            </a:fld>
            <a:endParaRPr lang="en-US"/>
          </a:p>
        </p:txBody>
      </p:sp>
    </p:spTree>
    <p:extLst>
      <p:ext uri="{BB962C8B-B14F-4D97-AF65-F5344CB8AC3E}">
        <p14:creationId xmlns:p14="http://schemas.microsoft.com/office/powerpoint/2010/main" val="3841808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BCFF-E803-F9EA-A933-19E4E7F444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412EAA-E91D-26F4-C64B-E1D3870D9D06}"/>
              </a:ext>
            </a:extLst>
          </p:cNvPr>
          <p:cNvSpPr>
            <a:spLocks noGrp="1"/>
          </p:cNvSpPr>
          <p:nvPr>
            <p:ph type="dt" sz="half" idx="10"/>
          </p:nvPr>
        </p:nvSpPr>
        <p:spPr/>
        <p:txBody>
          <a:bodyPr/>
          <a:lstStyle/>
          <a:p>
            <a:fld id="{70E92B34-56BA-5545-8BF3-B49FDD91D5FB}" type="datetimeFigureOut">
              <a:rPr lang="en-US" smtClean="0"/>
              <a:t>1/31/25</a:t>
            </a:fld>
            <a:endParaRPr lang="en-US"/>
          </a:p>
        </p:txBody>
      </p:sp>
      <p:sp>
        <p:nvSpPr>
          <p:cNvPr id="4" name="Footer Placeholder 3">
            <a:extLst>
              <a:ext uri="{FF2B5EF4-FFF2-40B4-BE49-F238E27FC236}">
                <a16:creationId xmlns:a16="http://schemas.microsoft.com/office/drawing/2014/main" id="{3F233DB2-240F-50B9-AB60-071EC32C28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A2CE71-24D4-1E05-99EB-CD55E00E89A5}"/>
              </a:ext>
            </a:extLst>
          </p:cNvPr>
          <p:cNvSpPr>
            <a:spLocks noGrp="1"/>
          </p:cNvSpPr>
          <p:nvPr>
            <p:ph type="sldNum" sz="quarter" idx="12"/>
          </p:nvPr>
        </p:nvSpPr>
        <p:spPr/>
        <p:txBody>
          <a:bodyPr/>
          <a:lstStyle/>
          <a:p>
            <a:fld id="{68DB7E72-093B-A549-A551-384FFEDABB02}" type="slidenum">
              <a:rPr lang="en-US" smtClean="0"/>
              <a:t>‹#›</a:t>
            </a:fld>
            <a:endParaRPr lang="en-US"/>
          </a:p>
        </p:txBody>
      </p:sp>
    </p:spTree>
    <p:extLst>
      <p:ext uri="{BB962C8B-B14F-4D97-AF65-F5344CB8AC3E}">
        <p14:creationId xmlns:p14="http://schemas.microsoft.com/office/powerpoint/2010/main" val="339618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134E-C01A-F3A7-DCA3-B8117330A7E3}"/>
              </a:ext>
            </a:extLst>
          </p:cNvPr>
          <p:cNvSpPr>
            <a:spLocks noGrp="1"/>
          </p:cNvSpPr>
          <p:nvPr>
            <p:ph type="dt" sz="half" idx="10"/>
          </p:nvPr>
        </p:nvSpPr>
        <p:spPr/>
        <p:txBody>
          <a:bodyPr/>
          <a:lstStyle/>
          <a:p>
            <a:fld id="{70E92B34-56BA-5545-8BF3-B49FDD91D5FB}" type="datetimeFigureOut">
              <a:rPr lang="en-US" smtClean="0"/>
              <a:t>1/31/25</a:t>
            </a:fld>
            <a:endParaRPr lang="en-US"/>
          </a:p>
        </p:txBody>
      </p:sp>
      <p:sp>
        <p:nvSpPr>
          <p:cNvPr id="3" name="Footer Placeholder 2">
            <a:extLst>
              <a:ext uri="{FF2B5EF4-FFF2-40B4-BE49-F238E27FC236}">
                <a16:creationId xmlns:a16="http://schemas.microsoft.com/office/drawing/2014/main" id="{7A3D0067-2A4B-7B6A-56F0-ACCEF55B05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1FE0E0-52BF-2365-3C09-62800164137E}"/>
              </a:ext>
            </a:extLst>
          </p:cNvPr>
          <p:cNvSpPr>
            <a:spLocks noGrp="1"/>
          </p:cNvSpPr>
          <p:nvPr>
            <p:ph type="sldNum" sz="quarter" idx="12"/>
          </p:nvPr>
        </p:nvSpPr>
        <p:spPr/>
        <p:txBody>
          <a:bodyPr/>
          <a:lstStyle/>
          <a:p>
            <a:fld id="{68DB7E72-093B-A549-A551-384FFEDABB02}" type="slidenum">
              <a:rPr lang="en-US" smtClean="0"/>
              <a:t>‹#›</a:t>
            </a:fld>
            <a:endParaRPr lang="en-US"/>
          </a:p>
        </p:txBody>
      </p:sp>
    </p:spTree>
    <p:extLst>
      <p:ext uri="{BB962C8B-B14F-4D97-AF65-F5344CB8AC3E}">
        <p14:creationId xmlns:p14="http://schemas.microsoft.com/office/powerpoint/2010/main" val="815444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9C14-A71A-D379-1307-2615A48CF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32C752-D086-59A8-C351-C0794FAB95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B77EC3-3883-5183-D627-562EF4675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3DE01-1BEF-5FDC-14B8-F164BA1C5E66}"/>
              </a:ext>
            </a:extLst>
          </p:cNvPr>
          <p:cNvSpPr>
            <a:spLocks noGrp="1"/>
          </p:cNvSpPr>
          <p:nvPr>
            <p:ph type="dt" sz="half" idx="10"/>
          </p:nvPr>
        </p:nvSpPr>
        <p:spPr/>
        <p:txBody>
          <a:bodyPr/>
          <a:lstStyle/>
          <a:p>
            <a:fld id="{70E92B34-56BA-5545-8BF3-B49FDD91D5FB}" type="datetimeFigureOut">
              <a:rPr lang="en-US" smtClean="0"/>
              <a:t>1/31/25</a:t>
            </a:fld>
            <a:endParaRPr lang="en-US"/>
          </a:p>
        </p:txBody>
      </p:sp>
      <p:sp>
        <p:nvSpPr>
          <p:cNvPr id="6" name="Footer Placeholder 5">
            <a:extLst>
              <a:ext uri="{FF2B5EF4-FFF2-40B4-BE49-F238E27FC236}">
                <a16:creationId xmlns:a16="http://schemas.microsoft.com/office/drawing/2014/main" id="{9F1126DB-057C-3C1B-5A94-C29DA90C5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9BC91-F213-8F78-CC74-51EB386ED6CC}"/>
              </a:ext>
            </a:extLst>
          </p:cNvPr>
          <p:cNvSpPr>
            <a:spLocks noGrp="1"/>
          </p:cNvSpPr>
          <p:nvPr>
            <p:ph type="sldNum" sz="quarter" idx="12"/>
          </p:nvPr>
        </p:nvSpPr>
        <p:spPr/>
        <p:txBody>
          <a:bodyPr/>
          <a:lstStyle/>
          <a:p>
            <a:fld id="{68DB7E72-093B-A549-A551-384FFEDABB02}" type="slidenum">
              <a:rPr lang="en-US" smtClean="0"/>
              <a:t>‹#›</a:t>
            </a:fld>
            <a:endParaRPr lang="en-US"/>
          </a:p>
        </p:txBody>
      </p:sp>
    </p:spTree>
    <p:extLst>
      <p:ext uri="{BB962C8B-B14F-4D97-AF65-F5344CB8AC3E}">
        <p14:creationId xmlns:p14="http://schemas.microsoft.com/office/powerpoint/2010/main" val="675144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A0D8-7EFA-6873-7409-32F9C181C4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AB2063-D2F5-1A26-E191-655C6DAD33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83C401-16BF-4AFF-C0BD-92388FCA56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853BA0-45E4-123A-BC11-B9D138AFD982}"/>
              </a:ext>
            </a:extLst>
          </p:cNvPr>
          <p:cNvSpPr>
            <a:spLocks noGrp="1"/>
          </p:cNvSpPr>
          <p:nvPr>
            <p:ph type="dt" sz="half" idx="10"/>
          </p:nvPr>
        </p:nvSpPr>
        <p:spPr/>
        <p:txBody>
          <a:bodyPr/>
          <a:lstStyle/>
          <a:p>
            <a:fld id="{70E92B34-56BA-5545-8BF3-B49FDD91D5FB}" type="datetimeFigureOut">
              <a:rPr lang="en-US" smtClean="0"/>
              <a:t>1/31/25</a:t>
            </a:fld>
            <a:endParaRPr lang="en-US"/>
          </a:p>
        </p:txBody>
      </p:sp>
      <p:sp>
        <p:nvSpPr>
          <p:cNvPr id="6" name="Footer Placeholder 5">
            <a:extLst>
              <a:ext uri="{FF2B5EF4-FFF2-40B4-BE49-F238E27FC236}">
                <a16:creationId xmlns:a16="http://schemas.microsoft.com/office/drawing/2014/main" id="{042C6CE6-2BE6-68CF-A3EA-AB4FD8EDBD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1F1409-6AAD-91C2-62ED-02BAB845BCB0}"/>
              </a:ext>
            </a:extLst>
          </p:cNvPr>
          <p:cNvSpPr>
            <a:spLocks noGrp="1"/>
          </p:cNvSpPr>
          <p:nvPr>
            <p:ph type="sldNum" sz="quarter" idx="12"/>
          </p:nvPr>
        </p:nvSpPr>
        <p:spPr/>
        <p:txBody>
          <a:bodyPr/>
          <a:lstStyle/>
          <a:p>
            <a:fld id="{68DB7E72-093B-A549-A551-384FFEDABB02}" type="slidenum">
              <a:rPr lang="en-US" smtClean="0"/>
              <a:t>‹#›</a:t>
            </a:fld>
            <a:endParaRPr lang="en-US"/>
          </a:p>
        </p:txBody>
      </p:sp>
    </p:spTree>
    <p:extLst>
      <p:ext uri="{BB962C8B-B14F-4D97-AF65-F5344CB8AC3E}">
        <p14:creationId xmlns:p14="http://schemas.microsoft.com/office/powerpoint/2010/main" val="894677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26A30-6CE7-DE45-B993-AA1AB541DD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9D78-9F7A-A650-6A39-EFC0E13D84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EA1BC-4016-0ECF-713B-5A94CB7654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E92B34-56BA-5545-8BF3-B49FDD91D5FB}" type="datetimeFigureOut">
              <a:rPr lang="en-US" smtClean="0"/>
              <a:t>1/31/25</a:t>
            </a:fld>
            <a:endParaRPr lang="en-US"/>
          </a:p>
        </p:txBody>
      </p:sp>
      <p:sp>
        <p:nvSpPr>
          <p:cNvPr id="5" name="Footer Placeholder 4">
            <a:extLst>
              <a:ext uri="{FF2B5EF4-FFF2-40B4-BE49-F238E27FC236}">
                <a16:creationId xmlns:a16="http://schemas.microsoft.com/office/drawing/2014/main" id="{0F8D6B19-5A1F-F5BA-6CCF-8B78EBD062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EF86A00-A7F5-7D2B-CE9B-68E10841E3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DB7E72-093B-A549-A551-384FFEDABB02}" type="slidenum">
              <a:rPr lang="en-US" smtClean="0"/>
              <a:t>‹#›</a:t>
            </a:fld>
            <a:endParaRPr lang="en-US"/>
          </a:p>
        </p:txBody>
      </p:sp>
    </p:spTree>
    <p:extLst>
      <p:ext uri="{BB962C8B-B14F-4D97-AF65-F5344CB8AC3E}">
        <p14:creationId xmlns:p14="http://schemas.microsoft.com/office/powerpoint/2010/main" val="2776489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23.png"/><Relationship Id="rId4" Type="http://schemas.openxmlformats.org/officeDocument/2006/relationships/image" Target="../media/image31.sv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hyperlink" Target="https://www.pngall.com/mouse-clicker-png/download/16806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hyperlink" Target="https://www.pexels.com/photo/photo-of-bedroom-1454806/" TargetMode="Externa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hyperlink" Target="https://freepngimg.com/png/102766-gradient-scared-emoji-hd-image-free"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hyperlink" Target="https://freepngimg.com/png/32012-digital-clock-clipart" TargetMode="External"/><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hyperlink" Target="https://openclipart.org/detail/28501/3d-rounded-speech-bubble" TargetMode="External"/><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hyperlink" Target="https://pixabay.com/vectors/hot-temperature-thermometer-weather-15938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www.pexels.com/photo/photo-of-house-covered-with-snow-149320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pixabay.com/ko/%EB%A7%88%EC%9A%B0%EC%8A%A4-%EC%BB%A4%EC%84%9C-%ED%81%B4%EB%A6%AD-%EC%95%84%EC%9D%B4%EC%BD%98-%EB%B3%B4-3184905/"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image" Target="../media/image81.png"/><Relationship Id="rId16"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pixabay.com/ko/%EB%A7%88%EC%9A%B0%EC%8A%A4-%EC%BB%A4%EC%84%9C-%ED%81%B4%EB%A6%AD-%EC%95%84%EC%9D%B4%EC%BD%98-%EB%B3%B4-3184905/"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6.png"/><Relationship Id="rId7" Type="http://schemas.openxmlformats.org/officeDocument/2006/relationships/image" Target="../media/image94.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https://www.honeybearlane.com/2020/06/four-tips-for-managing-spring-allergies.html" TargetMode="External"/><Relationship Id="rId4" Type="http://schemas.openxmlformats.org/officeDocument/2006/relationships/image" Target="../media/image97.jpg"/><Relationship Id="rId9"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pixabay.com/ko/%EB%A7%88%EC%9A%B0%EC%8A%A4-%EC%BB%A4%EC%84%9C-%ED%81%B4%EB%A6%AD-%EC%95%84%EC%9D%B4%EC%BD%98-%EB%B3%B4-3184905/"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pixabay.com/ko/%EB%A7%88%EC%9A%B0%EC%8A%A4-%EC%BB%A4%EC%84%9C-%ED%81%B4%EB%A6%AD-%EC%95%84%EC%9D%B4%EC%BD%98-%EB%B3%B4-3184905/"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0.png"/><Relationship Id="rId7" Type="http://schemas.openxmlformats.org/officeDocument/2006/relationships/image" Target="../media/image98.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107.png"/><Relationship Id="rId5" Type="http://schemas.openxmlformats.org/officeDocument/2006/relationships/image" Target="../media/image91.png"/><Relationship Id="rId10" Type="http://schemas.openxmlformats.org/officeDocument/2006/relationships/hyperlink" Target="https://freesvg.org/index.php/vector-illustration-of-set-of-different-battery-level-status-icons" TargetMode="External"/><Relationship Id="rId4" Type="http://schemas.openxmlformats.org/officeDocument/2006/relationships/hyperlink" Target="https://pixabay.com/ko/%EB%A7%88%EC%9A%B0%EC%8A%A4-%EC%BB%A4%EC%84%9C-%ED%81%B4%EB%A6%AD-%EC%95%84%EC%9D%B4%EC%BD%98-%EB%B3%B4-3184905/" TargetMode="External"/><Relationship Id="rId9" Type="http://schemas.openxmlformats.org/officeDocument/2006/relationships/image" Target="../media/image106.png"/></Relationships>
</file>

<file path=ppt/slides/_rels/slide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hyperlink" Target="https://freepngimg.com/png/101865-confused-emoji-free-clipart-hq"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hyperlink" Target="https://blog.cookaround.com/ormedellanima/realt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flickr.com/photos/midwesternfarmgirl/12977106383/" TargetMode="External"/><Relationship Id="rId5" Type="http://schemas.openxmlformats.org/officeDocument/2006/relationships/image" Target="../media/image10.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hyperlink" Target="https://en.wikipedia.org/wiki/File:Face-confused.sv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hyperlink" Target="https://www.publicdomainpictures.net/view-image.php?image=202016&amp;picture=sad-tearful-fac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hyperlink" Target="https://freepngimg.com/png/65498-emoticon-like-button-face-sadness-facebook-emoji"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hyperlink" Target="https://pixabay.com/ko/%EB%A7%88%EC%9A%B0%EC%8A%A4-%EC%BB%A4%EC%84%9C-%ED%81%B4%EB%A6%AD-%EC%95%84%EC%9D%B4%EC%BD%98-%EB%B3%B4-3184905/" TargetMode="External"/></Relationships>
</file>

<file path=ppt/slides/_rels/slide47.xml.rels><?xml version="1.0" encoding="UTF-8" standalone="yes"?>
<Relationships xmlns="http://schemas.openxmlformats.org/package/2006/relationships"><Relationship Id="rId13" Type="http://schemas.openxmlformats.org/officeDocument/2006/relationships/image" Target="../media/image740.png"/><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image" Target="../media/image80.png"/><Relationship Id="rId21" Type="http://schemas.openxmlformats.org/officeDocument/2006/relationships/image" Target="../media/image780.png"/><Relationship Id="rId34" Type="http://schemas.openxmlformats.org/officeDocument/2006/relationships/customXml" Target="../ink/ink15.xml"/><Relationship Id="rId7" Type="http://schemas.openxmlformats.org/officeDocument/2006/relationships/image" Target="../media/image710.png"/><Relationship Id="rId12" Type="http://schemas.openxmlformats.org/officeDocument/2006/relationships/customXml" Target="../ink/ink4.xml"/><Relationship Id="rId17" Type="http://schemas.openxmlformats.org/officeDocument/2006/relationships/image" Target="../media/image760.png"/><Relationship Id="rId25" Type="http://schemas.openxmlformats.org/officeDocument/2006/relationships/image" Target="../media/image800.png"/><Relationship Id="rId33" Type="http://schemas.openxmlformats.org/officeDocument/2006/relationships/image" Target="../media/image840.png"/><Relationship Id="rId2" Type="http://schemas.openxmlformats.org/officeDocument/2006/relationships/image" Target="../media/image81.png"/><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820.png"/><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730.png"/><Relationship Id="rId24" Type="http://schemas.openxmlformats.org/officeDocument/2006/relationships/customXml" Target="../ink/ink10.xml"/><Relationship Id="rId32" Type="http://schemas.openxmlformats.org/officeDocument/2006/relationships/customXml" Target="../ink/ink14.xml"/><Relationship Id="rId5" Type="http://schemas.openxmlformats.org/officeDocument/2006/relationships/image" Target="../media/image126.png"/><Relationship Id="rId15" Type="http://schemas.openxmlformats.org/officeDocument/2006/relationships/image" Target="../media/image124.png"/><Relationship Id="rId23" Type="http://schemas.openxmlformats.org/officeDocument/2006/relationships/image" Target="../media/image790.png"/><Relationship Id="rId28" Type="http://schemas.openxmlformats.org/officeDocument/2006/relationships/customXml" Target="../ink/ink12.xml"/><Relationship Id="rId36" Type="http://schemas.openxmlformats.org/officeDocument/2006/relationships/customXml" Target="../ink/ink16.xml"/><Relationship Id="rId10" Type="http://schemas.openxmlformats.org/officeDocument/2006/relationships/customXml" Target="../ink/ink3.xml"/><Relationship Id="rId19" Type="http://schemas.openxmlformats.org/officeDocument/2006/relationships/image" Target="../media/image770.png"/><Relationship Id="rId31" Type="http://schemas.openxmlformats.org/officeDocument/2006/relationships/image" Target="../media/image830.png"/><Relationship Id="rId4" Type="http://schemas.openxmlformats.org/officeDocument/2006/relationships/hyperlink" Target="https://pixabay.com/ko/%EB%A7%88%EC%9A%B0%EC%8A%A4-%EC%BB%A4%EC%84%9C-%ED%81%B4%EB%A6%AD-%EC%95%84%EC%9D%B4%EC%BD%98-%EB%B3%B4-3184905/" TargetMode="External"/><Relationship Id="rId9" Type="http://schemas.openxmlformats.org/officeDocument/2006/relationships/image" Target="../media/image720.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810.png"/><Relationship Id="rId30" Type="http://schemas.openxmlformats.org/officeDocument/2006/relationships/customXml" Target="../ink/ink13.xml"/><Relationship Id="rId35" Type="http://schemas.openxmlformats.org/officeDocument/2006/relationships/image" Target="../media/image850.png"/><Relationship Id="rId8" Type="http://schemas.openxmlformats.org/officeDocument/2006/relationships/customXml" Target="../ink/ink2.xml"/></Relationships>
</file>

<file path=ppt/slides/_rels/slide4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hyperlink" Target="https://www.flickr.com/photos/midwesternfarmgirl/1297710638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BA1843-13E0-9BC7-F29F-E783F4C84748}"/>
              </a:ext>
            </a:extLst>
          </p:cNvPr>
          <p:cNvSpPr/>
          <p:nvPr/>
        </p:nvSpPr>
        <p:spPr>
          <a:xfrm>
            <a:off x="8473060" y="0"/>
            <a:ext cx="3718941" cy="6937022"/>
          </a:xfrm>
          <a:prstGeom prst="rect">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7" name="Picture Placeholder 16" descr="A road with palm trees and mountains in the background with Zion National Park in the background&#10;&#10;Description automatically generated">
            <a:extLst>
              <a:ext uri="{FF2B5EF4-FFF2-40B4-BE49-F238E27FC236}">
                <a16:creationId xmlns:a16="http://schemas.microsoft.com/office/drawing/2014/main" id="{3B8DAB87-5084-639A-C565-B22FC66DA87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5635" r="25635"/>
          <a:stretch>
            <a:fillRect/>
          </a:stretch>
        </p:blipFill>
        <p:spPr>
          <a:xfrm>
            <a:off x="7304061" y="538699"/>
            <a:ext cx="4432150" cy="6062994"/>
          </a:xfrm>
        </p:spPr>
      </p:pic>
      <p:sp>
        <p:nvSpPr>
          <p:cNvPr id="42" name="Rectangle: Rounded Corners 41">
            <a:extLst>
              <a:ext uri="{FF2B5EF4-FFF2-40B4-BE49-F238E27FC236}">
                <a16:creationId xmlns:a16="http://schemas.microsoft.com/office/drawing/2014/main" id="{759D3DF4-3B93-1BC7-0F6B-0772FBF9C444}"/>
              </a:ext>
            </a:extLst>
          </p:cNvPr>
          <p:cNvSpPr/>
          <p:nvPr/>
        </p:nvSpPr>
        <p:spPr>
          <a:xfrm rot="18900000" flipH="1">
            <a:off x="6991469" y="2905603"/>
            <a:ext cx="1227390" cy="1227388"/>
          </a:xfrm>
          <a:prstGeom prst="round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TextBox 36">
            <a:extLst>
              <a:ext uri="{FF2B5EF4-FFF2-40B4-BE49-F238E27FC236}">
                <a16:creationId xmlns:a16="http://schemas.microsoft.com/office/drawing/2014/main" id="{BE709F7A-00A8-CA85-B712-6D9FEE247E51}"/>
              </a:ext>
            </a:extLst>
          </p:cNvPr>
          <p:cNvSpPr txBox="1"/>
          <p:nvPr/>
        </p:nvSpPr>
        <p:spPr>
          <a:xfrm flipH="1">
            <a:off x="455789" y="215533"/>
            <a:ext cx="8824737" cy="646331"/>
          </a:xfrm>
          <a:prstGeom prst="rect">
            <a:avLst/>
          </a:prstGeom>
          <a:noFill/>
        </p:spPr>
        <p:txBody>
          <a:bodyPr wrap="square" lIns="0" rIns="0" rtlCol="0">
            <a:spAutoFit/>
          </a:bodyPr>
          <a:lstStyle/>
          <a:p>
            <a:r>
              <a:rPr lang="en-US" sz="3600" b="1" spc="300" dirty="0">
                <a:solidFill>
                  <a:srgbClr val="002665"/>
                </a:solidFill>
                <a:latin typeface="Roboto" panose="02000000000000000000" pitchFamily="2" charset="0"/>
                <a:ea typeface="Roboto" panose="02000000000000000000" pitchFamily="2" charset="0"/>
                <a:cs typeface="Roboto" panose="02000000000000000000" pitchFamily="2" charset="0"/>
              </a:rPr>
              <a:t>Setting The Standard Straight!</a:t>
            </a:r>
          </a:p>
        </p:txBody>
      </p:sp>
      <p:sp>
        <p:nvSpPr>
          <p:cNvPr id="53" name="TextBox 52">
            <a:extLst>
              <a:ext uri="{FF2B5EF4-FFF2-40B4-BE49-F238E27FC236}">
                <a16:creationId xmlns:a16="http://schemas.microsoft.com/office/drawing/2014/main" id="{39A080B8-775C-B881-9A99-BF2F4664D87E}"/>
              </a:ext>
            </a:extLst>
          </p:cNvPr>
          <p:cNvSpPr txBox="1"/>
          <p:nvPr/>
        </p:nvSpPr>
        <p:spPr>
          <a:xfrm>
            <a:off x="438225" y="4386943"/>
            <a:ext cx="2780370" cy="938719"/>
          </a:xfrm>
          <a:prstGeom prst="rect">
            <a:avLst/>
          </a:prstGeom>
          <a:noFill/>
        </p:spPr>
        <p:txBody>
          <a:bodyPr wrap="square" lIns="0" rIns="0" rtlCol="0">
            <a:spAutoFit/>
          </a:bodyPr>
          <a:lstStyle/>
          <a:p>
            <a:r>
              <a:rPr lang="en-US" sz="3500" dirty="0">
                <a:solidFill>
                  <a:srgbClr val="002665"/>
                </a:solidFill>
                <a:latin typeface="Roboto Medium" panose="02000000000000000000" pitchFamily="2" charset="0"/>
                <a:ea typeface="Roboto Medium" panose="02000000000000000000" pitchFamily="2" charset="0"/>
                <a:cs typeface="Roboto Medium" panose="02000000000000000000" pitchFamily="2" charset="0"/>
              </a:rPr>
              <a:t>Chris Hughes</a:t>
            </a:r>
          </a:p>
          <a:p>
            <a:r>
              <a:rPr lang="en-US" sz="2000" dirty="0">
                <a:solidFill>
                  <a:srgbClr val="002665"/>
                </a:solidFill>
                <a:latin typeface="Roboto Medium" panose="02000000000000000000" pitchFamily="2" charset="0"/>
                <a:ea typeface="Roboto Medium" panose="02000000000000000000" pitchFamily="2" charset="0"/>
                <a:cs typeface="Roboto Medium" panose="02000000000000000000" pitchFamily="2" charset="0"/>
              </a:rPr>
              <a:t> </a:t>
            </a:r>
          </a:p>
        </p:txBody>
      </p:sp>
      <p:pic>
        <p:nvPicPr>
          <p:cNvPr id="55" name="Picture 54" descr="A close up of a logo&#10;&#10;Description automatically generated">
            <a:extLst>
              <a:ext uri="{FF2B5EF4-FFF2-40B4-BE49-F238E27FC236}">
                <a16:creationId xmlns:a16="http://schemas.microsoft.com/office/drawing/2014/main" id="{E18E157F-4F1D-B9AC-967D-B9BFE4BBB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7" y="5594056"/>
            <a:ext cx="3759200" cy="1074056"/>
          </a:xfrm>
          <a:prstGeom prst="rect">
            <a:avLst/>
          </a:prstGeom>
        </p:spPr>
      </p:pic>
      <p:sp>
        <p:nvSpPr>
          <p:cNvPr id="56" name="TextBox 55">
            <a:extLst>
              <a:ext uri="{FF2B5EF4-FFF2-40B4-BE49-F238E27FC236}">
                <a16:creationId xmlns:a16="http://schemas.microsoft.com/office/drawing/2014/main" id="{93824675-8A1E-B136-71DE-42947139A73F}"/>
              </a:ext>
            </a:extLst>
          </p:cNvPr>
          <p:cNvSpPr txBox="1"/>
          <p:nvPr/>
        </p:nvSpPr>
        <p:spPr>
          <a:xfrm>
            <a:off x="455789" y="1385738"/>
            <a:ext cx="6040362" cy="830997"/>
          </a:xfrm>
          <a:prstGeom prst="rect">
            <a:avLst/>
          </a:prstGeom>
          <a:noFill/>
        </p:spPr>
        <p:txBody>
          <a:bodyPr wrap="square" lIns="0" rIns="0" rtlCol="0">
            <a:spAutoFit/>
          </a:bodyPr>
          <a:lstStyle/>
          <a:p>
            <a:pPr algn="ctr"/>
            <a:r>
              <a:rPr lang="en-US" sz="2400" b="1" dirty="0">
                <a:solidFill>
                  <a:schemeClr val="tx2"/>
                </a:solidFill>
                <a:latin typeface="Roboto" panose="02000000000000000000" pitchFamily="2" charset="0"/>
                <a:ea typeface="Roboto" panose="02000000000000000000" pitchFamily="2" charset="0"/>
                <a:cs typeface="Roboto" panose="02000000000000000000" pitchFamily="2" charset="0"/>
              </a:rPr>
              <a:t>Understanding ANSI/ACCA/RESNET Standard 310</a:t>
            </a:r>
          </a:p>
        </p:txBody>
      </p:sp>
      <p:sp>
        <p:nvSpPr>
          <p:cNvPr id="4" name="TextBox 3">
            <a:extLst>
              <a:ext uri="{FF2B5EF4-FFF2-40B4-BE49-F238E27FC236}">
                <a16:creationId xmlns:a16="http://schemas.microsoft.com/office/drawing/2014/main" id="{39A68696-AEF1-E3E1-8E63-5F9B66B4EF14}"/>
              </a:ext>
            </a:extLst>
          </p:cNvPr>
          <p:cNvSpPr txBox="1"/>
          <p:nvPr/>
        </p:nvSpPr>
        <p:spPr>
          <a:xfrm>
            <a:off x="4097606" y="4402604"/>
            <a:ext cx="2780370" cy="1169551"/>
          </a:xfrm>
          <a:prstGeom prst="rect">
            <a:avLst/>
          </a:prstGeom>
          <a:noFill/>
        </p:spPr>
        <p:txBody>
          <a:bodyPr wrap="square" lIns="0" rIns="0" rtlCol="0">
            <a:spAutoFit/>
          </a:bodyPr>
          <a:lstStyle/>
          <a:p>
            <a:r>
              <a:rPr lang="en-US" sz="3500" dirty="0">
                <a:solidFill>
                  <a:srgbClr val="002665"/>
                </a:solidFill>
                <a:latin typeface="Roboto Medium" panose="02000000000000000000" pitchFamily="2" charset="0"/>
                <a:ea typeface="Roboto Medium" panose="02000000000000000000" pitchFamily="2" charset="0"/>
                <a:cs typeface="Roboto Medium" panose="02000000000000000000" pitchFamily="2" charset="0"/>
              </a:rPr>
              <a:t>Bill Graber</a:t>
            </a:r>
          </a:p>
          <a:p>
            <a:endParaRPr lang="en-US" sz="3500" dirty="0">
              <a:solidFill>
                <a:srgbClr val="002665"/>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7" name="Picture 6" descr="A person smiling at the camera&#10;&#10;Description automatically generated">
            <a:extLst>
              <a:ext uri="{FF2B5EF4-FFF2-40B4-BE49-F238E27FC236}">
                <a16:creationId xmlns:a16="http://schemas.microsoft.com/office/drawing/2014/main" id="{C5E11A9E-E6DF-5BA2-D093-19B97DE90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385" y="2550079"/>
            <a:ext cx="1348157" cy="1836864"/>
          </a:xfrm>
          <a:prstGeom prst="rect">
            <a:avLst/>
          </a:prstGeom>
        </p:spPr>
      </p:pic>
      <p:pic>
        <p:nvPicPr>
          <p:cNvPr id="9" name="Picture 8" descr="A red and black logo&#10;&#10;Description automatically generated">
            <a:extLst>
              <a:ext uri="{FF2B5EF4-FFF2-40B4-BE49-F238E27FC236}">
                <a16:creationId xmlns:a16="http://schemas.microsoft.com/office/drawing/2014/main" id="{507EE18D-BE2C-A07B-8B26-6A4B36BBE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4248" y="5505224"/>
            <a:ext cx="2203385" cy="1204517"/>
          </a:xfrm>
          <a:prstGeom prst="rect">
            <a:avLst/>
          </a:prstGeom>
        </p:spPr>
      </p:pic>
      <p:pic>
        <p:nvPicPr>
          <p:cNvPr id="10" name="Picture 9" descr="Bill Graber.jpg">
            <a:extLst>
              <a:ext uri="{FF2B5EF4-FFF2-40B4-BE49-F238E27FC236}">
                <a16:creationId xmlns:a16="http://schemas.microsoft.com/office/drawing/2014/main" id="{1B59E41D-D1CB-22D5-299D-F13A91AA35CE}"/>
              </a:ext>
            </a:extLst>
          </p:cNvPr>
          <p:cNvPicPr>
            <a:picLocks noChangeAspect="1"/>
          </p:cNvPicPr>
          <p:nvPr/>
        </p:nvPicPr>
        <p:blipFill rotWithShape="1">
          <a:blip r:embed="rId6" cstate="print"/>
          <a:srcRect l="12379" t="-1" r="11753" b="16730"/>
          <a:stretch/>
        </p:blipFill>
        <p:spPr>
          <a:xfrm>
            <a:off x="4322541" y="2550079"/>
            <a:ext cx="1338877" cy="1836864"/>
          </a:xfrm>
          <a:prstGeom prst="rect">
            <a:avLst/>
          </a:prstGeom>
          <a:ln>
            <a:solidFill>
              <a:schemeClr val="bg1">
                <a:lumMod val="75000"/>
              </a:schemeClr>
            </a:solidFill>
          </a:ln>
        </p:spPr>
      </p:pic>
    </p:spTree>
    <p:extLst>
      <p:ext uri="{BB962C8B-B14F-4D97-AF65-F5344CB8AC3E}">
        <p14:creationId xmlns:p14="http://schemas.microsoft.com/office/powerpoint/2010/main" val="79803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750" fill="hold"/>
                                        <p:tgtEl>
                                          <p:spTgt spid="42"/>
                                        </p:tgtEl>
                                        <p:attrNameLst>
                                          <p:attrName>ppt_x</p:attrName>
                                        </p:attrNameLst>
                                      </p:cBhvr>
                                      <p:tavLst>
                                        <p:tav tm="0">
                                          <p:val>
                                            <p:strVal val="0-#ppt_w/2"/>
                                          </p:val>
                                        </p:tav>
                                        <p:tav tm="100000">
                                          <p:val>
                                            <p:strVal val="#ppt_x"/>
                                          </p:val>
                                        </p:tav>
                                      </p:tavLst>
                                    </p:anim>
                                    <p:anim calcmode="lin" valueType="num">
                                      <p:cBhvr additive="base">
                                        <p:cTn id="8"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66CE9A-879D-437A-87AF-20D4FF42A810}"/>
              </a:ext>
            </a:extLst>
          </p:cNvPr>
          <p:cNvSpPr>
            <a:spLocks noGrp="1"/>
          </p:cNvSpPr>
          <p:nvPr>
            <p:ph idx="1"/>
          </p:nvPr>
        </p:nvSpPr>
        <p:spPr>
          <a:xfrm>
            <a:off x="315933" y="3884329"/>
            <a:ext cx="4700952" cy="989614"/>
          </a:xfrm>
        </p:spPr>
        <p:txBody>
          <a:bodyPr/>
          <a:lstStyle/>
          <a:p>
            <a:r>
              <a:rPr lang="en-US" sz="2400" dirty="0"/>
              <a:t>384 CFM of Duct Leakage To Vented Attic (Outside)</a:t>
            </a:r>
          </a:p>
        </p:txBody>
      </p:sp>
      <p:sp>
        <p:nvSpPr>
          <p:cNvPr id="9" name="Title 1">
            <a:extLst>
              <a:ext uri="{FF2B5EF4-FFF2-40B4-BE49-F238E27FC236}">
                <a16:creationId xmlns:a16="http://schemas.microsoft.com/office/drawing/2014/main" id="{0AA6A85C-4D10-4881-8EB7-3488A06888E3}"/>
              </a:ext>
            </a:extLst>
          </p:cNvPr>
          <p:cNvSpPr>
            <a:spLocks noGrp="1"/>
          </p:cNvSpPr>
          <p:nvPr>
            <p:ph type="title"/>
          </p:nvPr>
        </p:nvSpPr>
        <p:spPr>
          <a:xfrm>
            <a:off x="914400" y="203512"/>
            <a:ext cx="9956800" cy="1143000"/>
          </a:xfrm>
        </p:spPr>
        <p:txBody>
          <a:bodyPr/>
          <a:lstStyle/>
          <a:p>
            <a:r>
              <a:rPr lang="en-US" dirty="0"/>
              <a:t>Florida Case Study Summary</a:t>
            </a:r>
          </a:p>
        </p:txBody>
      </p:sp>
      <p:grpSp>
        <p:nvGrpSpPr>
          <p:cNvPr id="6" name="Group 5">
            <a:extLst>
              <a:ext uri="{FF2B5EF4-FFF2-40B4-BE49-F238E27FC236}">
                <a16:creationId xmlns:a16="http://schemas.microsoft.com/office/drawing/2014/main" id="{F0E063E4-A3F1-4D66-A112-A5A8BFE9BAC0}"/>
              </a:ext>
            </a:extLst>
          </p:cNvPr>
          <p:cNvGrpSpPr/>
          <p:nvPr/>
        </p:nvGrpSpPr>
        <p:grpSpPr>
          <a:xfrm>
            <a:off x="4850930" y="1202436"/>
            <a:ext cx="6483096" cy="4923336"/>
            <a:chOff x="2670048" y="1444752"/>
            <a:chExt cx="6483096" cy="4923336"/>
          </a:xfrm>
        </p:grpSpPr>
        <p:sp>
          <p:nvSpPr>
            <p:cNvPr id="36" name="Rectangle 35">
              <a:extLst>
                <a:ext uri="{FF2B5EF4-FFF2-40B4-BE49-F238E27FC236}">
                  <a16:creationId xmlns:a16="http://schemas.microsoft.com/office/drawing/2014/main" id="{FA465A85-9EA1-4D15-8669-B423E66FADA3}"/>
                </a:ext>
              </a:extLst>
            </p:cNvPr>
            <p:cNvSpPr/>
            <p:nvPr/>
          </p:nvSpPr>
          <p:spPr>
            <a:xfrm>
              <a:off x="3149472" y="3087561"/>
              <a:ext cx="5524248" cy="328052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A7F48B30-26AD-451F-91B4-A7E6963A7647}"/>
                </a:ext>
              </a:extLst>
            </p:cNvPr>
            <p:cNvSpPr/>
            <p:nvPr/>
          </p:nvSpPr>
          <p:spPr>
            <a:xfrm>
              <a:off x="2670048" y="1444752"/>
              <a:ext cx="6483096" cy="1642809"/>
            </a:xfrm>
            <a:prstGeom prst="triangl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C04EA39C-9678-4035-8517-C497BDBC7A9E}"/>
              </a:ext>
            </a:extLst>
          </p:cNvPr>
          <p:cNvSpPr/>
          <p:nvPr/>
        </p:nvSpPr>
        <p:spPr>
          <a:xfrm>
            <a:off x="9450038" y="3563016"/>
            <a:ext cx="903172"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D6831B2-E5BE-4464-B6C2-988F694F31AB}"/>
              </a:ext>
            </a:extLst>
          </p:cNvPr>
          <p:cNvSpPr/>
          <p:nvPr/>
        </p:nvSpPr>
        <p:spPr>
          <a:xfrm>
            <a:off x="5909524" y="2371438"/>
            <a:ext cx="4257118" cy="1198115"/>
          </a:xfrm>
          <a:custGeom>
            <a:avLst/>
            <a:gdLst>
              <a:gd name="connsiteX0" fmla="*/ 0 w 4257118"/>
              <a:gd name="connsiteY0" fmla="*/ 0 h 1198115"/>
              <a:gd name="connsiteX1" fmla="*/ 4257118 w 4257118"/>
              <a:gd name="connsiteY1" fmla="*/ 0 h 1198115"/>
              <a:gd name="connsiteX2" fmla="*/ 4257118 w 4257118"/>
              <a:gd name="connsiteY2" fmla="*/ 297400 h 1198115"/>
              <a:gd name="connsiteX3" fmla="*/ 4257118 w 4257118"/>
              <a:gd name="connsiteY3" fmla="*/ 321595 h 1198115"/>
              <a:gd name="connsiteX4" fmla="*/ 4257118 w 4257118"/>
              <a:gd name="connsiteY4" fmla="*/ 1198115 h 1198115"/>
              <a:gd name="connsiteX5" fmla="*/ 3714574 w 4257118"/>
              <a:gd name="connsiteY5" fmla="*/ 1198115 h 1198115"/>
              <a:gd name="connsiteX6" fmla="*/ 3714574 w 4257118"/>
              <a:gd name="connsiteY6" fmla="*/ 321595 h 1198115"/>
              <a:gd name="connsiteX7" fmla="*/ 2125204 w 4257118"/>
              <a:gd name="connsiteY7" fmla="*/ 321595 h 1198115"/>
              <a:gd name="connsiteX8" fmla="*/ 2125204 w 4257118"/>
              <a:gd name="connsiteY8" fmla="*/ 558498 h 1198115"/>
              <a:gd name="connsiteX9" fmla="*/ 1856087 w 4257118"/>
              <a:gd name="connsiteY9" fmla="*/ 558498 h 1198115"/>
              <a:gd name="connsiteX10" fmla="*/ 1856087 w 4257118"/>
              <a:gd name="connsiteY10" fmla="*/ 321595 h 1198115"/>
              <a:gd name="connsiteX11" fmla="*/ 1227190 w 4257118"/>
              <a:gd name="connsiteY11" fmla="*/ 321595 h 1198115"/>
              <a:gd name="connsiteX12" fmla="*/ 1227190 w 4257118"/>
              <a:gd name="connsiteY12" fmla="*/ 562922 h 1198115"/>
              <a:gd name="connsiteX13" fmla="*/ 958073 w 4257118"/>
              <a:gd name="connsiteY13" fmla="*/ 562922 h 1198115"/>
              <a:gd name="connsiteX14" fmla="*/ 958073 w 4257118"/>
              <a:gd name="connsiteY14" fmla="*/ 321595 h 1198115"/>
              <a:gd name="connsiteX15" fmla="*/ 322353 w 4257118"/>
              <a:gd name="connsiteY15" fmla="*/ 321595 h 1198115"/>
              <a:gd name="connsiteX16" fmla="*/ 322353 w 4257118"/>
              <a:gd name="connsiteY16" fmla="*/ 558499 h 1198115"/>
              <a:gd name="connsiteX17" fmla="*/ 53236 w 4257118"/>
              <a:gd name="connsiteY17" fmla="*/ 558499 h 1198115"/>
              <a:gd name="connsiteX18" fmla="*/ 53236 w 4257118"/>
              <a:gd name="connsiteY18" fmla="*/ 321595 h 1198115"/>
              <a:gd name="connsiteX19" fmla="*/ 0 w 4257118"/>
              <a:gd name="connsiteY19" fmla="*/ 321595 h 119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57118" h="1198115">
                <a:moveTo>
                  <a:pt x="0" y="0"/>
                </a:moveTo>
                <a:lnTo>
                  <a:pt x="4257118" y="0"/>
                </a:lnTo>
                <a:lnTo>
                  <a:pt x="4257118" y="297400"/>
                </a:lnTo>
                <a:lnTo>
                  <a:pt x="4257118" y="321595"/>
                </a:lnTo>
                <a:lnTo>
                  <a:pt x="4257118" y="1198115"/>
                </a:lnTo>
                <a:lnTo>
                  <a:pt x="3714574" y="1198115"/>
                </a:lnTo>
                <a:lnTo>
                  <a:pt x="3714574" y="321595"/>
                </a:lnTo>
                <a:lnTo>
                  <a:pt x="2125204" y="321595"/>
                </a:lnTo>
                <a:lnTo>
                  <a:pt x="2125204" y="558498"/>
                </a:lnTo>
                <a:lnTo>
                  <a:pt x="1856087" y="558498"/>
                </a:lnTo>
                <a:lnTo>
                  <a:pt x="1856087" y="321595"/>
                </a:lnTo>
                <a:lnTo>
                  <a:pt x="1227190" y="321595"/>
                </a:lnTo>
                <a:lnTo>
                  <a:pt x="1227190" y="562922"/>
                </a:lnTo>
                <a:lnTo>
                  <a:pt x="958073" y="562922"/>
                </a:lnTo>
                <a:lnTo>
                  <a:pt x="958073" y="321595"/>
                </a:lnTo>
                <a:lnTo>
                  <a:pt x="322353" y="321595"/>
                </a:lnTo>
                <a:lnTo>
                  <a:pt x="322353" y="558499"/>
                </a:lnTo>
                <a:lnTo>
                  <a:pt x="53236" y="558499"/>
                </a:lnTo>
                <a:lnTo>
                  <a:pt x="53236" y="321595"/>
                </a:lnTo>
                <a:lnTo>
                  <a:pt x="0" y="321595"/>
                </a:lnTo>
                <a:close/>
              </a:path>
            </a:pathLst>
          </a:cu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Single Corner Snipped 10">
            <a:extLst>
              <a:ext uri="{FF2B5EF4-FFF2-40B4-BE49-F238E27FC236}">
                <a16:creationId xmlns:a16="http://schemas.microsoft.com/office/drawing/2014/main" id="{5AC22F59-64D2-408D-B217-136EF4BDE108}"/>
              </a:ext>
            </a:extLst>
          </p:cNvPr>
          <p:cNvSpPr/>
          <p:nvPr/>
        </p:nvSpPr>
        <p:spPr>
          <a:xfrm rot="20006287">
            <a:off x="6937246" y="1272312"/>
            <a:ext cx="859536" cy="287331"/>
          </a:xfrm>
          <a:prstGeom prst="snip1Rect">
            <a:avLst>
              <a:gd name="adj" fmla="val 50000"/>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FB5784-88E4-48E6-8F24-DD55AAD53B50}"/>
              </a:ext>
            </a:extLst>
          </p:cNvPr>
          <p:cNvSpPr/>
          <p:nvPr/>
        </p:nvSpPr>
        <p:spPr>
          <a:xfrm rot="19980000">
            <a:off x="7227081" y="1401113"/>
            <a:ext cx="459355" cy="20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C21FF3-BB1B-42D6-9D79-59D2CDBDE929}"/>
              </a:ext>
            </a:extLst>
          </p:cNvPr>
          <p:cNvSpPr/>
          <p:nvPr/>
        </p:nvSpPr>
        <p:spPr>
          <a:xfrm rot="19980000">
            <a:off x="6846879" y="1518437"/>
            <a:ext cx="269117" cy="164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4AAA12-34E3-4C10-A567-73D6D715CCC9}"/>
              </a:ext>
            </a:extLst>
          </p:cNvPr>
          <p:cNvSpPr/>
          <p:nvPr/>
        </p:nvSpPr>
        <p:spPr>
          <a:xfrm>
            <a:off x="5009228" y="2808045"/>
            <a:ext cx="269117" cy="164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665CA4C-8833-4192-83DF-BF47721D6360}"/>
              </a:ext>
            </a:extLst>
          </p:cNvPr>
          <p:cNvSpPr/>
          <p:nvPr/>
        </p:nvSpPr>
        <p:spPr>
          <a:xfrm>
            <a:off x="10905474" y="2808229"/>
            <a:ext cx="269117" cy="164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394C51F-977E-473C-8D76-6B9FF7058EFC}"/>
              </a:ext>
            </a:extLst>
          </p:cNvPr>
          <p:cNvSpPr/>
          <p:nvPr/>
        </p:nvSpPr>
        <p:spPr>
          <a:xfrm>
            <a:off x="9560089" y="5403751"/>
            <a:ext cx="672905" cy="130716"/>
          </a:xfrm>
          <a:prstGeom prst="rect">
            <a:avLst/>
          </a:prstGeom>
          <a:blipFill>
            <a:blip r:embed="rId3"/>
            <a:tile tx="0" ty="0" sx="100000" sy="100000" flip="none" algn="tl"/>
          </a:bli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AB6EC52-EC00-401A-B41F-6BF41A465A03}"/>
              </a:ext>
            </a:extLst>
          </p:cNvPr>
          <p:cNvSpPr/>
          <p:nvPr/>
        </p:nvSpPr>
        <p:spPr>
          <a:xfrm>
            <a:off x="5143786" y="6033173"/>
            <a:ext cx="26911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8D07183-171C-43D6-BB42-024157D6405E}"/>
              </a:ext>
            </a:extLst>
          </p:cNvPr>
          <p:cNvSpPr/>
          <p:nvPr/>
        </p:nvSpPr>
        <p:spPr>
          <a:xfrm>
            <a:off x="10720043" y="6033172"/>
            <a:ext cx="26911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8698005-5F41-41DC-AE76-3394480D77B6}"/>
              </a:ext>
            </a:extLst>
          </p:cNvPr>
          <p:cNvSpPr/>
          <p:nvPr/>
        </p:nvSpPr>
        <p:spPr>
          <a:xfrm>
            <a:off x="5278344" y="3899573"/>
            <a:ext cx="26911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E1167F8-B78F-4F3D-8019-D7DEC8495F65}"/>
              </a:ext>
            </a:extLst>
          </p:cNvPr>
          <p:cNvSpPr/>
          <p:nvPr/>
        </p:nvSpPr>
        <p:spPr>
          <a:xfrm>
            <a:off x="10745480" y="3945292"/>
            <a:ext cx="26911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15892A-C890-4C90-A8B7-E16B575E7B39}"/>
              </a:ext>
            </a:extLst>
          </p:cNvPr>
          <p:cNvSpPr/>
          <p:nvPr/>
        </p:nvSpPr>
        <p:spPr>
          <a:xfrm rot="16200000">
            <a:off x="5513202" y="2890530"/>
            <a:ext cx="26911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95899F-A470-43DC-9DD6-6579FF74C795}"/>
              </a:ext>
            </a:extLst>
          </p:cNvPr>
          <p:cNvSpPr/>
          <p:nvPr/>
        </p:nvSpPr>
        <p:spPr>
          <a:xfrm rot="16200000" flipV="1">
            <a:off x="10121294" y="2845616"/>
            <a:ext cx="26911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DC62421D-C7CA-4C80-B4E4-F7C1EA4175B1}"/>
              </a:ext>
            </a:extLst>
          </p:cNvPr>
          <p:cNvSpPr/>
          <p:nvPr/>
        </p:nvSpPr>
        <p:spPr>
          <a:xfrm>
            <a:off x="9539104" y="3397623"/>
            <a:ext cx="731520" cy="1814739"/>
          </a:xfrm>
          <a:prstGeom prst="upArrow">
            <a:avLst>
              <a:gd name="adj1" fmla="val 74100"/>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1400 CFM</a:t>
            </a:r>
          </a:p>
        </p:txBody>
      </p:sp>
      <p:grpSp>
        <p:nvGrpSpPr>
          <p:cNvPr id="2" name="Group 1">
            <a:extLst>
              <a:ext uri="{FF2B5EF4-FFF2-40B4-BE49-F238E27FC236}">
                <a16:creationId xmlns:a16="http://schemas.microsoft.com/office/drawing/2014/main" id="{41BFD336-2454-4071-9DC0-2E3EEEF6135C}"/>
              </a:ext>
            </a:extLst>
          </p:cNvPr>
          <p:cNvGrpSpPr/>
          <p:nvPr/>
        </p:nvGrpSpPr>
        <p:grpSpPr>
          <a:xfrm>
            <a:off x="6001004" y="2927138"/>
            <a:ext cx="2014417" cy="1832027"/>
            <a:chOff x="6001004" y="2927138"/>
            <a:chExt cx="2014417" cy="1832027"/>
          </a:xfrm>
        </p:grpSpPr>
        <p:sp>
          <p:nvSpPr>
            <p:cNvPr id="24" name="Freeform: Shape 23">
              <a:extLst>
                <a:ext uri="{FF2B5EF4-FFF2-40B4-BE49-F238E27FC236}">
                  <a16:creationId xmlns:a16="http://schemas.microsoft.com/office/drawing/2014/main" id="{FF621B1C-1F30-410E-BD1C-402B4D3549DF}"/>
                </a:ext>
              </a:extLst>
            </p:cNvPr>
            <p:cNvSpPr/>
            <p:nvPr/>
          </p:nvSpPr>
          <p:spPr>
            <a:xfrm>
              <a:off x="6001004" y="2927138"/>
              <a:ext cx="2014417" cy="1832027"/>
            </a:xfrm>
            <a:custGeom>
              <a:avLst/>
              <a:gdLst>
                <a:gd name="connsiteX0" fmla="*/ 1788430 w 2014417"/>
                <a:gd name="connsiteY0" fmla="*/ 0 h 1832027"/>
                <a:gd name="connsiteX1" fmla="*/ 2014417 w 2014417"/>
                <a:gd name="connsiteY1" fmla="*/ 0 h 1832027"/>
                <a:gd name="connsiteX2" fmla="*/ 765493 w 2014417"/>
                <a:gd name="connsiteY2" fmla="*/ 653060 h 1832027"/>
                <a:gd name="connsiteX3" fmla="*/ 765493 w 2014417"/>
                <a:gd name="connsiteY3" fmla="*/ 1532577 h 1832027"/>
                <a:gd name="connsiteX4" fmla="*/ 840808 w 2014417"/>
                <a:gd name="connsiteY4" fmla="*/ 1532577 h 1832027"/>
                <a:gd name="connsiteX5" fmla="*/ 541358 w 2014417"/>
                <a:gd name="connsiteY5" fmla="*/ 1832027 h 1832027"/>
                <a:gd name="connsiteX6" fmla="*/ 241907 w 2014417"/>
                <a:gd name="connsiteY6" fmla="*/ 1532577 h 1832027"/>
                <a:gd name="connsiteX7" fmla="*/ 317222 w 2014417"/>
                <a:gd name="connsiteY7" fmla="*/ 1532577 h 1832027"/>
                <a:gd name="connsiteX8" fmla="*/ 317222 w 2014417"/>
                <a:gd name="connsiteY8" fmla="*/ 633912 h 1832027"/>
                <a:gd name="connsiteX9" fmla="*/ 321448 w 2014417"/>
                <a:gd name="connsiteY9" fmla="*/ 633912 h 1832027"/>
                <a:gd name="connsiteX10" fmla="*/ 0 w 2014417"/>
                <a:gd name="connsiteY10" fmla="*/ 811 h 1832027"/>
                <a:gd name="connsiteX11" fmla="*/ 196662 w 2014417"/>
                <a:gd name="connsiteY11" fmla="*/ 811 h 1832027"/>
                <a:gd name="connsiteX12" fmla="*/ 498296 w 2014417"/>
                <a:gd name="connsiteY12" fmla="*/ 594887 h 1832027"/>
                <a:gd name="connsiteX13" fmla="*/ 910777 w 2014417"/>
                <a:gd name="connsiteY13" fmla="*/ 9712 h 1832027"/>
                <a:gd name="connsiteX14" fmla="*/ 1092927 w 2014417"/>
                <a:gd name="connsiteY14" fmla="*/ 9712 h 1832027"/>
                <a:gd name="connsiteX15" fmla="*/ 697776 w 2014417"/>
                <a:gd name="connsiteY15" fmla="*/ 570300 h 183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4417" h="1832027">
                  <a:moveTo>
                    <a:pt x="1788430" y="0"/>
                  </a:moveTo>
                  <a:lnTo>
                    <a:pt x="2014417" y="0"/>
                  </a:lnTo>
                  <a:lnTo>
                    <a:pt x="765493" y="653060"/>
                  </a:lnTo>
                  <a:lnTo>
                    <a:pt x="765493" y="1532577"/>
                  </a:lnTo>
                  <a:lnTo>
                    <a:pt x="840808" y="1532577"/>
                  </a:lnTo>
                  <a:lnTo>
                    <a:pt x="541358" y="1832027"/>
                  </a:lnTo>
                  <a:lnTo>
                    <a:pt x="241907" y="1532577"/>
                  </a:lnTo>
                  <a:lnTo>
                    <a:pt x="317222" y="1532577"/>
                  </a:lnTo>
                  <a:lnTo>
                    <a:pt x="317222" y="633912"/>
                  </a:lnTo>
                  <a:lnTo>
                    <a:pt x="321448" y="633912"/>
                  </a:lnTo>
                  <a:lnTo>
                    <a:pt x="0" y="811"/>
                  </a:lnTo>
                  <a:lnTo>
                    <a:pt x="196662" y="811"/>
                  </a:lnTo>
                  <a:lnTo>
                    <a:pt x="498296" y="594887"/>
                  </a:lnTo>
                  <a:lnTo>
                    <a:pt x="910777" y="9712"/>
                  </a:lnTo>
                  <a:lnTo>
                    <a:pt x="1092927" y="9712"/>
                  </a:lnTo>
                  <a:lnTo>
                    <a:pt x="697776" y="570300"/>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5" name="TextBox 24">
              <a:extLst>
                <a:ext uri="{FF2B5EF4-FFF2-40B4-BE49-F238E27FC236}">
                  <a16:creationId xmlns:a16="http://schemas.microsoft.com/office/drawing/2014/main" id="{621E3991-B7DD-42D9-9D8D-0733CC126FD8}"/>
                </a:ext>
              </a:extLst>
            </p:cNvPr>
            <p:cNvSpPr txBox="1"/>
            <p:nvPr/>
          </p:nvSpPr>
          <p:spPr>
            <a:xfrm>
              <a:off x="6169687" y="3697647"/>
              <a:ext cx="748678" cy="646331"/>
            </a:xfrm>
            <a:prstGeom prst="rect">
              <a:avLst/>
            </a:prstGeom>
            <a:noFill/>
          </p:spPr>
          <p:txBody>
            <a:bodyPr wrap="square" rtlCol="0">
              <a:spAutoFit/>
            </a:bodyPr>
            <a:lstStyle/>
            <a:p>
              <a:pPr algn="ctr"/>
              <a:r>
                <a:rPr lang="en-US" dirty="0"/>
                <a:t>1016 CFM</a:t>
              </a:r>
            </a:p>
          </p:txBody>
        </p:sp>
      </p:grpSp>
      <p:sp>
        <p:nvSpPr>
          <p:cNvPr id="26" name="Arrow: Left 25">
            <a:extLst>
              <a:ext uri="{FF2B5EF4-FFF2-40B4-BE49-F238E27FC236}">
                <a16:creationId xmlns:a16="http://schemas.microsoft.com/office/drawing/2014/main" id="{708F0171-1318-4C59-A1DA-B2B5879EC6ED}"/>
              </a:ext>
            </a:extLst>
          </p:cNvPr>
          <p:cNvSpPr/>
          <p:nvPr/>
        </p:nvSpPr>
        <p:spPr>
          <a:xfrm rot="19927919">
            <a:off x="4525809" y="2717107"/>
            <a:ext cx="1609090" cy="268618"/>
          </a:xfrm>
          <a:prstGeom prst="leftArrow">
            <a:avLst>
              <a:gd name="adj1" fmla="val 70859"/>
              <a:gd name="adj2" fmla="val 5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384 CFM leak</a:t>
            </a:r>
          </a:p>
        </p:txBody>
      </p:sp>
      <p:sp>
        <p:nvSpPr>
          <p:cNvPr id="27" name="Arrow: Right 26">
            <a:extLst>
              <a:ext uri="{FF2B5EF4-FFF2-40B4-BE49-F238E27FC236}">
                <a16:creationId xmlns:a16="http://schemas.microsoft.com/office/drawing/2014/main" id="{E8CFE1D6-C4CC-482B-9ACC-B82DCF7708C6}"/>
              </a:ext>
            </a:extLst>
          </p:cNvPr>
          <p:cNvSpPr/>
          <p:nvPr/>
        </p:nvSpPr>
        <p:spPr>
          <a:xfrm rot="21141441">
            <a:off x="4977499" y="5823948"/>
            <a:ext cx="1709237" cy="308051"/>
          </a:xfrm>
          <a:prstGeom prst="rightArrow">
            <a:avLst/>
          </a:prstGeom>
          <a:solidFill>
            <a:srgbClr val="BA514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01845B49-6A1E-4A7A-87CF-81F93F8E18F6}"/>
              </a:ext>
            </a:extLst>
          </p:cNvPr>
          <p:cNvSpPr/>
          <p:nvPr/>
        </p:nvSpPr>
        <p:spPr>
          <a:xfrm>
            <a:off x="5251188" y="3884329"/>
            <a:ext cx="193566" cy="76955"/>
          </a:xfrm>
          <a:prstGeom prst="rightArrow">
            <a:avLst/>
          </a:prstGeom>
          <a:solidFill>
            <a:srgbClr val="BA514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2A38DB9B-07C6-4C0F-9203-820076906119}"/>
              </a:ext>
            </a:extLst>
          </p:cNvPr>
          <p:cNvSpPr/>
          <p:nvPr/>
        </p:nvSpPr>
        <p:spPr>
          <a:xfrm rot="11263085">
            <a:off x="8798221" y="5792165"/>
            <a:ext cx="2382608" cy="340528"/>
          </a:xfrm>
          <a:prstGeom prst="rightArrow">
            <a:avLst/>
          </a:prstGeom>
          <a:solidFill>
            <a:srgbClr val="BA514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1C3E448-F264-4B1F-A129-186584DF0B48}"/>
              </a:ext>
            </a:extLst>
          </p:cNvPr>
          <p:cNvSpPr/>
          <p:nvPr/>
        </p:nvSpPr>
        <p:spPr>
          <a:xfrm rot="5400000">
            <a:off x="5557451" y="2819850"/>
            <a:ext cx="193566" cy="76955"/>
          </a:xfrm>
          <a:prstGeom prst="rightArrow">
            <a:avLst/>
          </a:prstGeom>
          <a:solidFill>
            <a:srgbClr val="BA514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A5752CB0-3F8B-474F-8AD9-4688AC40CE76}"/>
              </a:ext>
            </a:extLst>
          </p:cNvPr>
          <p:cNvSpPr/>
          <p:nvPr/>
        </p:nvSpPr>
        <p:spPr>
          <a:xfrm rot="10800000">
            <a:off x="10728379" y="3934448"/>
            <a:ext cx="193566" cy="76955"/>
          </a:xfrm>
          <a:prstGeom prst="rightArrow">
            <a:avLst/>
          </a:prstGeom>
          <a:solidFill>
            <a:srgbClr val="BA514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F5A4720-7DB7-40A2-B01F-4C9894633953}"/>
              </a:ext>
            </a:extLst>
          </p:cNvPr>
          <p:cNvSpPr/>
          <p:nvPr/>
        </p:nvSpPr>
        <p:spPr>
          <a:xfrm rot="5400000">
            <a:off x="10160768" y="2835235"/>
            <a:ext cx="193566" cy="76955"/>
          </a:xfrm>
          <a:prstGeom prst="rightArrow">
            <a:avLst/>
          </a:prstGeom>
          <a:solidFill>
            <a:srgbClr val="BA514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1C7B570-D79B-4658-BE2A-4086D46DE557}"/>
              </a:ext>
            </a:extLst>
          </p:cNvPr>
          <p:cNvSpPr/>
          <p:nvPr/>
        </p:nvSpPr>
        <p:spPr>
          <a:xfrm>
            <a:off x="6650879" y="5177224"/>
            <a:ext cx="2172220" cy="911597"/>
          </a:xfrm>
          <a:prstGeom prst="rect">
            <a:avLst/>
          </a:prstGeom>
          <a:solidFill>
            <a:srgbClr val="BA514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384 CFM comes into the house through leaks</a:t>
            </a:r>
          </a:p>
        </p:txBody>
      </p:sp>
      <p:pic>
        <p:nvPicPr>
          <p:cNvPr id="4" name="Picture 3">
            <a:extLst>
              <a:ext uri="{FF2B5EF4-FFF2-40B4-BE49-F238E27FC236}">
                <a16:creationId xmlns:a16="http://schemas.microsoft.com/office/drawing/2014/main" id="{A0749EEE-D1D8-59AB-1F58-6AABC9122523}"/>
              </a:ext>
            </a:extLst>
          </p:cNvPr>
          <p:cNvPicPr>
            <a:picLocks noChangeAspect="1"/>
          </p:cNvPicPr>
          <p:nvPr/>
        </p:nvPicPr>
        <p:blipFill rotWithShape="1">
          <a:blip r:embed="rId4"/>
          <a:srcRect l="25859" t="18125" r="35157" b="25769"/>
          <a:stretch/>
        </p:blipFill>
        <p:spPr>
          <a:xfrm>
            <a:off x="9781901" y="142782"/>
            <a:ext cx="2189207" cy="1706616"/>
          </a:xfrm>
          <a:prstGeom prst="rect">
            <a:avLst/>
          </a:prstGeom>
        </p:spPr>
      </p:pic>
    </p:spTree>
    <p:extLst>
      <p:ext uri="{BB962C8B-B14F-4D97-AF65-F5344CB8AC3E}">
        <p14:creationId xmlns:p14="http://schemas.microsoft.com/office/powerpoint/2010/main" val="257770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28E1-ECD4-49FE-AA20-E0635959C193}"/>
              </a:ext>
            </a:extLst>
          </p:cNvPr>
          <p:cNvSpPr>
            <a:spLocks noGrp="1"/>
          </p:cNvSpPr>
          <p:nvPr>
            <p:ph type="title"/>
          </p:nvPr>
        </p:nvSpPr>
        <p:spPr>
          <a:xfrm>
            <a:off x="914400" y="381000"/>
            <a:ext cx="9956800" cy="662492"/>
          </a:xfrm>
        </p:spPr>
        <p:txBody>
          <a:bodyPr>
            <a:normAutofit fontScale="90000"/>
          </a:bodyPr>
          <a:lstStyle/>
          <a:p>
            <a:r>
              <a:rPr lang="en-US" dirty="0"/>
              <a:t>¼ of the capacity is lost out the attic!</a:t>
            </a:r>
          </a:p>
        </p:txBody>
      </p:sp>
      <p:pic>
        <p:nvPicPr>
          <p:cNvPr id="3" name="Graphic 2">
            <a:extLst>
              <a:ext uri="{FF2B5EF4-FFF2-40B4-BE49-F238E27FC236}">
                <a16:creationId xmlns:a16="http://schemas.microsoft.com/office/drawing/2014/main" id="{166D55B6-66AB-41D1-8F41-B19D6A28B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6653" y="1137621"/>
            <a:ext cx="5467499" cy="5501319"/>
          </a:xfrm>
          <a:prstGeom prst="rect">
            <a:avLst/>
          </a:prstGeom>
        </p:spPr>
      </p:pic>
      <p:sp>
        <p:nvSpPr>
          <p:cNvPr id="4" name="Arrow: Down 3">
            <a:extLst>
              <a:ext uri="{FF2B5EF4-FFF2-40B4-BE49-F238E27FC236}">
                <a16:creationId xmlns:a16="http://schemas.microsoft.com/office/drawing/2014/main" id="{222D0308-5614-4040-845E-32C4EE47517E}"/>
              </a:ext>
            </a:extLst>
          </p:cNvPr>
          <p:cNvSpPr/>
          <p:nvPr/>
        </p:nvSpPr>
        <p:spPr>
          <a:xfrm>
            <a:off x="5941231" y="2528725"/>
            <a:ext cx="1855305" cy="948453"/>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Because of 384 CFM Leakage</a:t>
            </a:r>
          </a:p>
        </p:txBody>
      </p:sp>
      <p:sp>
        <p:nvSpPr>
          <p:cNvPr id="5" name="&quot;Not Allowed&quot; Symbol 4">
            <a:extLst>
              <a:ext uri="{FF2B5EF4-FFF2-40B4-BE49-F238E27FC236}">
                <a16:creationId xmlns:a16="http://schemas.microsoft.com/office/drawing/2014/main" id="{AA5163DA-5AFF-4B95-8C58-83BB45B09A9E}"/>
              </a:ext>
            </a:extLst>
          </p:cNvPr>
          <p:cNvSpPr/>
          <p:nvPr/>
        </p:nvSpPr>
        <p:spPr>
          <a:xfrm>
            <a:off x="3539551" y="3071909"/>
            <a:ext cx="2072640" cy="2072640"/>
          </a:xfrm>
          <a:prstGeom prst="noSmoking">
            <a:avLst>
              <a:gd name="adj" fmla="val 11497"/>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9" name="Picture 8" descr="Acondicionadores de aire y bombas de calor de sistema dividido">
            <a:extLst>
              <a:ext uri="{FF2B5EF4-FFF2-40B4-BE49-F238E27FC236}">
                <a16:creationId xmlns:a16="http://schemas.microsoft.com/office/drawing/2014/main" id="{0DD55C79-D604-4ECD-A90E-675B1F5EF1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85" t="2708" r="21051" b="2897"/>
          <a:stretch/>
        </p:blipFill>
        <p:spPr bwMode="auto">
          <a:xfrm>
            <a:off x="1671847" y="1800113"/>
            <a:ext cx="1044806" cy="125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53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ppt_x"/>
                                          </p:val>
                                        </p:tav>
                                        <p:tav tm="100000">
                                          <p:val>
                                            <p:strVal val="#ppt_x"/>
                                          </p:val>
                                        </p:tav>
                                      </p:tavLst>
                                    </p:anim>
                                    <p:anim calcmode="lin" valueType="num">
                                      <p:cBhvr additive="base">
                                        <p:cTn id="14"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28E1-ECD4-49FE-AA20-E0635959C193}"/>
              </a:ext>
            </a:extLst>
          </p:cNvPr>
          <p:cNvSpPr>
            <a:spLocks noGrp="1"/>
          </p:cNvSpPr>
          <p:nvPr>
            <p:ph type="title"/>
          </p:nvPr>
        </p:nvSpPr>
        <p:spPr>
          <a:xfrm>
            <a:off x="914400" y="381000"/>
            <a:ext cx="9956800" cy="662492"/>
          </a:xfrm>
        </p:spPr>
        <p:txBody>
          <a:bodyPr>
            <a:normAutofit fontScale="90000"/>
          </a:bodyPr>
          <a:lstStyle/>
          <a:p>
            <a:r>
              <a:rPr lang="en-US" dirty="0"/>
              <a:t>Also:  The house sucks… in hot humid air!</a:t>
            </a:r>
          </a:p>
        </p:txBody>
      </p:sp>
      <p:pic>
        <p:nvPicPr>
          <p:cNvPr id="8" name="Picture 7">
            <a:extLst>
              <a:ext uri="{FF2B5EF4-FFF2-40B4-BE49-F238E27FC236}">
                <a16:creationId xmlns:a16="http://schemas.microsoft.com/office/drawing/2014/main" id="{5A30EDD1-6632-46F9-971B-097FDBE84AF0}"/>
              </a:ext>
            </a:extLst>
          </p:cNvPr>
          <p:cNvPicPr>
            <a:picLocks noChangeAspect="1"/>
          </p:cNvPicPr>
          <p:nvPr/>
        </p:nvPicPr>
        <p:blipFill rotWithShape="1">
          <a:blip r:embed="rId3"/>
          <a:srcRect l="25859" t="18125" r="35157" b="25769"/>
          <a:stretch/>
        </p:blipFill>
        <p:spPr>
          <a:xfrm>
            <a:off x="8139906" y="2872892"/>
            <a:ext cx="1607702" cy="1253299"/>
          </a:xfrm>
          <a:prstGeom prst="rect">
            <a:avLst/>
          </a:prstGeom>
        </p:spPr>
      </p:pic>
      <p:pic>
        <p:nvPicPr>
          <p:cNvPr id="6" name="Graphic 5">
            <a:extLst>
              <a:ext uri="{FF2B5EF4-FFF2-40B4-BE49-F238E27FC236}">
                <a16:creationId xmlns:a16="http://schemas.microsoft.com/office/drawing/2014/main" id="{72035E23-DAEE-4C93-A2EF-A98A30F44D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3747" y="1252165"/>
            <a:ext cx="5486159" cy="5520094"/>
          </a:xfrm>
          <a:prstGeom prst="rect">
            <a:avLst/>
          </a:prstGeom>
        </p:spPr>
      </p:pic>
      <p:sp>
        <p:nvSpPr>
          <p:cNvPr id="5" name="&quot;Not Allowed&quot; Symbol 4">
            <a:extLst>
              <a:ext uri="{FF2B5EF4-FFF2-40B4-BE49-F238E27FC236}">
                <a16:creationId xmlns:a16="http://schemas.microsoft.com/office/drawing/2014/main" id="{AA5163DA-5AFF-4B95-8C58-83BB45B09A9E}"/>
              </a:ext>
            </a:extLst>
          </p:cNvPr>
          <p:cNvSpPr/>
          <p:nvPr/>
        </p:nvSpPr>
        <p:spPr>
          <a:xfrm>
            <a:off x="5738333" y="3162096"/>
            <a:ext cx="2072640" cy="2072640"/>
          </a:xfrm>
          <a:prstGeom prst="noSmoking">
            <a:avLst>
              <a:gd name="adj" fmla="val 11497"/>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Arrow: Up 2">
            <a:extLst>
              <a:ext uri="{FF2B5EF4-FFF2-40B4-BE49-F238E27FC236}">
                <a16:creationId xmlns:a16="http://schemas.microsoft.com/office/drawing/2014/main" id="{E042DEA8-28F9-48FF-AE2E-C24CD098F9ED}"/>
              </a:ext>
            </a:extLst>
          </p:cNvPr>
          <p:cNvSpPr/>
          <p:nvPr/>
        </p:nvSpPr>
        <p:spPr>
          <a:xfrm>
            <a:off x="3743283" y="1124586"/>
            <a:ext cx="1523066" cy="983898"/>
          </a:xfrm>
          <a:prstGeom prst="upArrow">
            <a:avLst>
              <a:gd name="adj1" fmla="val 57505"/>
              <a:gd name="adj2" fmla="val 50000"/>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Because of 384 CFM </a:t>
            </a:r>
            <a:r>
              <a:rPr lang="en-US" sz="1200" u="sng" dirty="0"/>
              <a:t>Extra</a:t>
            </a:r>
            <a:r>
              <a:rPr lang="en-US" sz="1200" dirty="0"/>
              <a:t> Infiltration</a:t>
            </a:r>
          </a:p>
        </p:txBody>
      </p:sp>
    </p:spTree>
    <p:extLst>
      <p:ext uri="{BB962C8B-B14F-4D97-AF65-F5344CB8AC3E}">
        <p14:creationId xmlns:p14="http://schemas.microsoft.com/office/powerpoint/2010/main" val="94081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1000"/>
                            </p:stCondLst>
                            <p:childTnLst>
                              <p:par>
                                <p:cTn id="12" presetID="2" presetClass="entr" presetSubtype="4" fill="hold" grpId="0" nodeType="afterEffect">
                                  <p:stCondLst>
                                    <p:cond delay="10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ppt_x"/>
                                          </p:val>
                                        </p:tav>
                                        <p:tav tm="100000">
                                          <p:val>
                                            <p:strVal val="#ppt_x"/>
                                          </p:val>
                                        </p:tav>
                                      </p:tavLst>
                                    </p:anim>
                                    <p:anim calcmode="lin" valueType="num">
                                      <p:cBhvr additive="base">
                                        <p:cTn id="15"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28E1-ECD4-49FE-AA20-E0635959C193}"/>
              </a:ext>
            </a:extLst>
          </p:cNvPr>
          <p:cNvSpPr>
            <a:spLocks noGrp="1"/>
          </p:cNvSpPr>
          <p:nvPr>
            <p:ph type="title"/>
          </p:nvPr>
        </p:nvSpPr>
        <p:spPr>
          <a:xfrm>
            <a:off x="914400" y="381000"/>
            <a:ext cx="9956800" cy="662492"/>
          </a:xfrm>
        </p:spPr>
        <p:txBody>
          <a:bodyPr>
            <a:normAutofit fontScale="90000"/>
          </a:bodyPr>
          <a:lstStyle/>
          <a:p>
            <a:r>
              <a:rPr lang="en-US" dirty="0"/>
              <a:t>Is Leaking 380 CFM a Big Deal – YES, It IS!</a:t>
            </a:r>
          </a:p>
        </p:txBody>
      </p:sp>
      <p:sp>
        <p:nvSpPr>
          <p:cNvPr id="21" name="AutoShape 4" descr="Trane 46,500 BTU Central Air Conditioner 4TTR3048E1000N | Abt">
            <a:extLst>
              <a:ext uri="{FF2B5EF4-FFF2-40B4-BE49-F238E27FC236}">
                <a16:creationId xmlns:a16="http://schemas.microsoft.com/office/drawing/2014/main" id="{DE4A2396-BA40-407A-BE46-C0E375F39086}"/>
              </a:ext>
            </a:extLst>
          </p:cNvPr>
          <p:cNvSpPr>
            <a:spLocks noChangeAspect="1" noChangeArrowheads="1"/>
          </p:cNvSpPr>
          <p:nvPr/>
        </p:nvSpPr>
        <p:spPr bwMode="auto">
          <a:xfrm>
            <a:off x="5311588"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Graphic 5">
            <a:extLst>
              <a:ext uri="{FF2B5EF4-FFF2-40B4-BE49-F238E27FC236}">
                <a16:creationId xmlns:a16="http://schemas.microsoft.com/office/drawing/2014/main" id="{EA9A3F80-3047-49AB-AC41-659421C00C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0323" y="1043492"/>
            <a:ext cx="5612130" cy="5623560"/>
          </a:xfrm>
          <a:prstGeom prst="rect">
            <a:avLst/>
          </a:prstGeom>
        </p:spPr>
      </p:pic>
      <p:grpSp>
        <p:nvGrpSpPr>
          <p:cNvPr id="4" name="Group 3">
            <a:extLst>
              <a:ext uri="{FF2B5EF4-FFF2-40B4-BE49-F238E27FC236}">
                <a16:creationId xmlns:a16="http://schemas.microsoft.com/office/drawing/2014/main" id="{84E5F58D-94A7-4CFC-AC03-03D616C4ADA2}"/>
              </a:ext>
            </a:extLst>
          </p:cNvPr>
          <p:cNvGrpSpPr/>
          <p:nvPr/>
        </p:nvGrpSpPr>
        <p:grpSpPr>
          <a:xfrm>
            <a:off x="5211254" y="2579329"/>
            <a:ext cx="1319095" cy="2354550"/>
            <a:chOff x="7960216" y="2363810"/>
            <a:chExt cx="1261057" cy="2354550"/>
          </a:xfrm>
        </p:grpSpPr>
        <p:cxnSp>
          <p:nvCxnSpPr>
            <p:cNvPr id="12" name="Straight Connector 11">
              <a:extLst>
                <a:ext uri="{FF2B5EF4-FFF2-40B4-BE49-F238E27FC236}">
                  <a16:creationId xmlns:a16="http://schemas.microsoft.com/office/drawing/2014/main" id="{6BE9EC97-1A9D-42AF-A284-5B7372A0DBC7}"/>
                </a:ext>
              </a:extLst>
            </p:cNvPr>
            <p:cNvCxnSpPr>
              <a:cxnSpLocks/>
            </p:cNvCxnSpPr>
            <p:nvPr/>
          </p:nvCxnSpPr>
          <p:spPr>
            <a:xfrm>
              <a:off x="7960216" y="2363810"/>
              <a:ext cx="1261057" cy="302117"/>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79D74C99-527E-4B1D-9F10-17F6A7E1FBE8}"/>
                </a:ext>
              </a:extLst>
            </p:cNvPr>
            <p:cNvCxnSpPr>
              <a:cxnSpLocks/>
            </p:cNvCxnSpPr>
            <p:nvPr/>
          </p:nvCxnSpPr>
          <p:spPr>
            <a:xfrm>
              <a:off x="7960216" y="3116151"/>
              <a:ext cx="1261057" cy="312849"/>
            </a:xfrm>
            <a:prstGeom prst="line">
              <a:avLst/>
            </a:prstGeom>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12251132-2832-49E0-92FB-BA7729921DBB}"/>
                </a:ext>
              </a:extLst>
            </p:cNvPr>
            <p:cNvSpPr txBox="1"/>
            <p:nvPr/>
          </p:nvSpPr>
          <p:spPr>
            <a:xfrm>
              <a:off x="8203809" y="4299350"/>
              <a:ext cx="944880" cy="419010"/>
            </a:xfrm>
            <a:prstGeom prst="rect">
              <a:avLst/>
            </a:prstGeom>
          </p:spPr>
          <p:txBody>
            <a:bodyPr vert="horz" wrap="square" lIns="91440" tIns="45720" rIns="91440" bIns="45720" rtlCol="0" anchor="ctr">
              <a:normAutofit fontScale="85000" lnSpcReduction="20000"/>
            </a:bodyPr>
            <a:lstStyle/>
            <a:p>
              <a:pPr algn="l"/>
              <a:r>
                <a:rPr lang="en-US" sz="2800" b="0" u="none" dirty="0"/>
                <a:t>114%</a:t>
              </a:r>
            </a:p>
          </p:txBody>
        </p:sp>
        <p:sp>
          <p:nvSpPr>
            <p:cNvPr id="17" name="TextBox 16">
              <a:extLst>
                <a:ext uri="{FF2B5EF4-FFF2-40B4-BE49-F238E27FC236}">
                  <a16:creationId xmlns:a16="http://schemas.microsoft.com/office/drawing/2014/main" id="{E5C03DF3-B667-4E25-9582-BAE4D125E4C3}"/>
                </a:ext>
              </a:extLst>
            </p:cNvPr>
            <p:cNvSpPr txBox="1"/>
            <p:nvPr/>
          </p:nvSpPr>
          <p:spPr>
            <a:xfrm>
              <a:off x="8203809" y="2702170"/>
              <a:ext cx="944880" cy="419010"/>
            </a:xfrm>
            <a:prstGeom prst="rect">
              <a:avLst/>
            </a:prstGeom>
          </p:spPr>
          <p:txBody>
            <a:bodyPr vert="horz" wrap="square" lIns="91440" tIns="45720" rIns="91440" bIns="45720" rtlCol="0" anchor="ctr">
              <a:normAutofit fontScale="85000" lnSpcReduction="20000"/>
            </a:bodyPr>
            <a:lstStyle/>
            <a:p>
              <a:pPr algn="l"/>
              <a:r>
                <a:rPr lang="en-US" sz="2800" b="0" u="none" dirty="0"/>
                <a:t>102%</a:t>
              </a:r>
            </a:p>
          </p:txBody>
        </p:sp>
      </p:grpSp>
      <p:pic>
        <p:nvPicPr>
          <p:cNvPr id="7" name="Graphic 6">
            <a:extLst>
              <a:ext uri="{FF2B5EF4-FFF2-40B4-BE49-F238E27FC236}">
                <a16:creationId xmlns:a16="http://schemas.microsoft.com/office/drawing/2014/main" id="{7F810A8C-5BE4-42F9-B892-554D23A960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18336" y="1043492"/>
            <a:ext cx="5612130" cy="5623560"/>
          </a:xfrm>
          <a:prstGeom prst="rect">
            <a:avLst/>
          </a:prstGeom>
        </p:spPr>
      </p:pic>
      <p:grpSp>
        <p:nvGrpSpPr>
          <p:cNvPr id="3" name="Group 2">
            <a:extLst>
              <a:ext uri="{FF2B5EF4-FFF2-40B4-BE49-F238E27FC236}">
                <a16:creationId xmlns:a16="http://schemas.microsoft.com/office/drawing/2014/main" id="{4ABBD7EA-8750-4619-8669-A74FBAA5BC1A}"/>
              </a:ext>
            </a:extLst>
          </p:cNvPr>
          <p:cNvGrpSpPr/>
          <p:nvPr/>
        </p:nvGrpSpPr>
        <p:grpSpPr>
          <a:xfrm>
            <a:off x="5191828" y="1962151"/>
            <a:ext cx="1357571" cy="3114562"/>
            <a:chOff x="5835709" y="2019390"/>
            <a:chExt cx="1357571" cy="3028725"/>
          </a:xfrm>
        </p:grpSpPr>
        <p:cxnSp>
          <p:nvCxnSpPr>
            <p:cNvPr id="14" name="Straight Connector 13">
              <a:extLst>
                <a:ext uri="{FF2B5EF4-FFF2-40B4-BE49-F238E27FC236}">
                  <a16:creationId xmlns:a16="http://schemas.microsoft.com/office/drawing/2014/main" id="{14B50912-798E-4F91-88D2-AD09216E539D}"/>
                </a:ext>
              </a:extLst>
            </p:cNvPr>
            <p:cNvCxnSpPr/>
            <p:nvPr/>
          </p:nvCxnSpPr>
          <p:spPr>
            <a:xfrm flipV="1">
              <a:off x="5892800" y="3429000"/>
              <a:ext cx="1300480" cy="643128"/>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9171C874-A380-4153-80A9-56B3E02BA17B}"/>
                </a:ext>
              </a:extLst>
            </p:cNvPr>
            <p:cNvCxnSpPr>
              <a:cxnSpLocks/>
            </p:cNvCxnSpPr>
            <p:nvPr/>
          </p:nvCxnSpPr>
          <p:spPr>
            <a:xfrm flipV="1">
              <a:off x="5835709" y="2019390"/>
              <a:ext cx="1357571" cy="1444662"/>
            </a:xfrm>
            <a:prstGeom prst="line">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E0BA203F-26D2-4AB3-8771-DF96C3F89919}"/>
                </a:ext>
              </a:extLst>
            </p:cNvPr>
            <p:cNvSpPr txBox="1"/>
            <p:nvPr/>
          </p:nvSpPr>
          <p:spPr>
            <a:xfrm>
              <a:off x="6248400" y="4629105"/>
              <a:ext cx="944880" cy="419010"/>
            </a:xfrm>
            <a:prstGeom prst="rect">
              <a:avLst/>
            </a:prstGeom>
          </p:spPr>
          <p:txBody>
            <a:bodyPr vert="horz" wrap="square" lIns="91440" tIns="45720" rIns="91440" bIns="45720" rtlCol="0" anchor="ctr">
              <a:normAutofit fontScale="92500" lnSpcReduction="20000"/>
            </a:bodyPr>
            <a:lstStyle/>
            <a:p>
              <a:pPr algn="l"/>
              <a:r>
                <a:rPr lang="en-US" sz="2800" b="0" u="none" dirty="0"/>
                <a:t>74%</a:t>
              </a:r>
            </a:p>
          </p:txBody>
        </p:sp>
        <p:sp>
          <p:nvSpPr>
            <p:cNvPr id="22" name="TextBox 21">
              <a:extLst>
                <a:ext uri="{FF2B5EF4-FFF2-40B4-BE49-F238E27FC236}">
                  <a16:creationId xmlns:a16="http://schemas.microsoft.com/office/drawing/2014/main" id="{CF7729E3-8AE4-4171-9727-C8CD8F7ACA17}"/>
                </a:ext>
              </a:extLst>
            </p:cNvPr>
            <p:cNvSpPr txBox="1"/>
            <p:nvPr/>
          </p:nvSpPr>
          <p:spPr>
            <a:xfrm>
              <a:off x="6248400" y="3024782"/>
              <a:ext cx="944880" cy="419010"/>
            </a:xfrm>
            <a:prstGeom prst="rect">
              <a:avLst/>
            </a:prstGeom>
          </p:spPr>
          <p:txBody>
            <a:bodyPr vert="horz" wrap="square" lIns="91440" tIns="45720" rIns="91440" bIns="45720" rtlCol="0" anchor="ctr">
              <a:normAutofit fontScale="92500" lnSpcReduction="20000"/>
            </a:bodyPr>
            <a:lstStyle/>
            <a:p>
              <a:pPr algn="l"/>
              <a:r>
                <a:rPr lang="en-US" sz="2800" b="0" u="none" dirty="0"/>
                <a:t>41%</a:t>
              </a:r>
            </a:p>
          </p:txBody>
        </p:sp>
      </p:grpSp>
      <p:pic>
        <p:nvPicPr>
          <p:cNvPr id="19" name="Graphic 18">
            <a:extLst>
              <a:ext uri="{FF2B5EF4-FFF2-40B4-BE49-F238E27FC236}">
                <a16:creationId xmlns:a16="http://schemas.microsoft.com/office/drawing/2014/main" id="{1B112109-B5FD-1B7B-9024-612BEF7083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7108" y="4156927"/>
            <a:ext cx="2494820" cy="2510125"/>
          </a:xfrm>
          <a:prstGeom prst="rect">
            <a:avLst/>
          </a:prstGeom>
        </p:spPr>
      </p:pic>
      <p:sp>
        <p:nvSpPr>
          <p:cNvPr id="5" name="TextBox 4">
            <a:extLst>
              <a:ext uri="{FF2B5EF4-FFF2-40B4-BE49-F238E27FC236}">
                <a16:creationId xmlns:a16="http://schemas.microsoft.com/office/drawing/2014/main" id="{581A4C29-8020-00D8-1A20-0AEF358A30A7}"/>
              </a:ext>
            </a:extLst>
          </p:cNvPr>
          <p:cNvSpPr txBox="1"/>
          <p:nvPr/>
        </p:nvSpPr>
        <p:spPr>
          <a:xfrm>
            <a:off x="10264998" y="3752354"/>
            <a:ext cx="918521" cy="369332"/>
          </a:xfrm>
          <a:prstGeom prst="rect">
            <a:avLst/>
          </a:prstGeom>
          <a:noFill/>
        </p:spPr>
        <p:txBody>
          <a:bodyPr wrap="none" rtlCol="0">
            <a:spAutoFit/>
          </a:bodyPr>
          <a:lstStyle/>
          <a:p>
            <a:r>
              <a:rPr lang="en-US" dirty="0"/>
              <a:t>*Before</a:t>
            </a:r>
          </a:p>
        </p:txBody>
      </p:sp>
      <p:pic>
        <p:nvPicPr>
          <p:cNvPr id="3080" name="Picture 8" descr="Acondicionadores de aire y bombas de calor de sistema dividido">
            <a:extLst>
              <a:ext uri="{FF2B5EF4-FFF2-40B4-BE49-F238E27FC236}">
                <a16:creationId xmlns:a16="http://schemas.microsoft.com/office/drawing/2014/main" id="{DCDF9959-6936-4B55-91B8-DC7C16F5F4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185" t="2708" r="21051" b="2897"/>
          <a:stretch/>
        </p:blipFill>
        <p:spPr bwMode="auto">
          <a:xfrm>
            <a:off x="3619794" y="4499339"/>
            <a:ext cx="1044806" cy="125577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8A3C88F-8B51-46EB-BF41-B369EDDB4D80}"/>
              </a:ext>
            </a:extLst>
          </p:cNvPr>
          <p:cNvPicPr>
            <a:picLocks noChangeAspect="1"/>
          </p:cNvPicPr>
          <p:nvPr/>
        </p:nvPicPr>
        <p:blipFill rotWithShape="1">
          <a:blip r:embed="rId10"/>
          <a:srcRect l="25859" t="18125" r="35157" b="25769"/>
          <a:stretch/>
        </p:blipFill>
        <p:spPr>
          <a:xfrm>
            <a:off x="6815368" y="4514869"/>
            <a:ext cx="1341346" cy="1045659"/>
          </a:xfrm>
          <a:prstGeom prst="rect">
            <a:avLst/>
          </a:prstGeom>
        </p:spPr>
      </p:pic>
    </p:spTree>
    <p:extLst>
      <p:ext uri="{BB962C8B-B14F-4D97-AF65-F5344CB8AC3E}">
        <p14:creationId xmlns:p14="http://schemas.microsoft.com/office/powerpoint/2010/main" val="231152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nodeType="withEffect">
                                  <p:stCondLst>
                                    <p:cond delay="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D3C2D-ADE8-C2F7-58C2-91546C588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F9B60F-5F98-BB59-DBB6-8BCB7977B3AB}"/>
              </a:ext>
            </a:extLst>
          </p:cNvPr>
          <p:cNvSpPr>
            <a:spLocks noGrp="1"/>
          </p:cNvSpPr>
          <p:nvPr>
            <p:ph type="title"/>
          </p:nvPr>
        </p:nvSpPr>
        <p:spPr>
          <a:xfrm>
            <a:off x="0" y="218605"/>
            <a:ext cx="12192000" cy="1325563"/>
          </a:xfrm>
        </p:spPr>
        <p:txBody>
          <a:bodyPr>
            <a:noAutofit/>
          </a:bodyPr>
          <a:lstStyle/>
          <a:p>
            <a:pPr algn="ctr"/>
            <a:r>
              <a:rPr lang="en-US" sz="4800" b="1" dirty="0">
                <a:latin typeface="Arial" panose="020B0604020202020204" pitchFamily="34" charset="0"/>
                <a:cs typeface="Arial" panose="020B0604020202020204" pitchFamily="34" charset="0"/>
              </a:rPr>
              <a:t>Standard 310</a:t>
            </a:r>
          </a:p>
        </p:txBody>
      </p:sp>
      <p:pic>
        <p:nvPicPr>
          <p:cNvPr id="8" name="Content Placeholder 7" descr="A diagram of a fan&#10;&#10;Description automatically generated">
            <a:extLst>
              <a:ext uri="{FF2B5EF4-FFF2-40B4-BE49-F238E27FC236}">
                <a16:creationId xmlns:a16="http://schemas.microsoft.com/office/drawing/2014/main" id="{16B8F75A-A157-342D-2AB3-AB26D04CFB31}"/>
              </a:ext>
            </a:extLst>
          </p:cNvPr>
          <p:cNvPicPr>
            <a:picLocks noGrp="1" noChangeAspect="1"/>
          </p:cNvPicPr>
          <p:nvPr>
            <p:ph idx="1"/>
          </p:nvPr>
        </p:nvPicPr>
        <p:blipFill>
          <a:blip r:embed="rId3"/>
          <a:stretch>
            <a:fillRect/>
          </a:stretch>
        </p:blipFill>
        <p:spPr>
          <a:xfrm>
            <a:off x="751114" y="3161177"/>
            <a:ext cx="10515600" cy="2626294"/>
          </a:xfrm>
        </p:spPr>
      </p:pic>
      <p:sp>
        <p:nvSpPr>
          <p:cNvPr id="11" name="Title 1">
            <a:extLst>
              <a:ext uri="{FF2B5EF4-FFF2-40B4-BE49-F238E27FC236}">
                <a16:creationId xmlns:a16="http://schemas.microsoft.com/office/drawing/2014/main" id="{A13E2FF2-1E44-DFAE-8065-4350F4898A83}"/>
              </a:ext>
            </a:extLst>
          </p:cNvPr>
          <p:cNvSpPr txBox="1">
            <a:spLocks/>
          </p:cNvSpPr>
          <p:nvPr/>
        </p:nvSpPr>
        <p:spPr>
          <a:xfrm>
            <a:off x="0" y="1481313"/>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Arial" panose="020B0604020202020204" pitchFamily="34" charset="0"/>
                <a:cs typeface="Arial" panose="020B0604020202020204" pitchFamily="34" charset="0"/>
              </a:rPr>
              <a:t>A Step-By-Step HVAC Grading Process</a:t>
            </a:r>
          </a:p>
        </p:txBody>
      </p:sp>
      <p:pic>
        <p:nvPicPr>
          <p:cNvPr id="20" name="Picture 19" descr="A picture containing text, screenshot, font, web page&#10;&#10;Description automatically generated">
            <a:extLst>
              <a:ext uri="{FF2B5EF4-FFF2-40B4-BE49-F238E27FC236}">
                <a16:creationId xmlns:a16="http://schemas.microsoft.com/office/drawing/2014/main" id="{2723A785-0CBA-2FC1-2075-87B22307466E}"/>
              </a:ext>
            </a:extLst>
          </p:cNvPr>
          <p:cNvPicPr>
            <a:picLocks noChangeAspect="1"/>
          </p:cNvPicPr>
          <p:nvPr/>
        </p:nvPicPr>
        <p:blipFill rotWithShape="1">
          <a:blip r:embed="rId4"/>
          <a:srcRect t="1464"/>
          <a:stretch/>
        </p:blipFill>
        <p:spPr>
          <a:xfrm>
            <a:off x="8290560" y="236743"/>
            <a:ext cx="1018969" cy="129974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6DF830CB-0D6D-BAC2-4D3C-B3BB59401BCA}"/>
              </a:ext>
            </a:extLst>
          </p:cNvPr>
          <p:cNvSpPr/>
          <p:nvPr/>
        </p:nvSpPr>
        <p:spPr>
          <a:xfrm>
            <a:off x="4747845" y="2794371"/>
            <a:ext cx="2259623" cy="3121269"/>
          </a:xfrm>
          <a:prstGeom prst="rect">
            <a:avLst/>
          </a:prstGeom>
          <a:noFill/>
          <a:ln w="793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132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2ACA3-CC13-3036-9DD2-A677CE5BF1EF}"/>
              </a:ext>
            </a:extLst>
          </p:cNvPr>
          <p:cNvSpPr txBox="1">
            <a:spLocks noGrp="1"/>
          </p:cNvSpPr>
          <p:nvPr>
            <p:ph type="title"/>
          </p:nvPr>
        </p:nvSpPr>
        <p:spPr>
          <a:xfrm>
            <a:off x="2212263" y="412245"/>
            <a:ext cx="7195111" cy="5909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Blower Fan Airflow – What Is It?</a:t>
            </a:r>
          </a:p>
        </p:txBody>
      </p:sp>
      <p:pic>
        <p:nvPicPr>
          <p:cNvPr id="20" name="Content Placeholder 4" descr="A picture containing text, screenshot&#10;&#10;Description automatically generated">
            <a:extLst>
              <a:ext uri="{FF2B5EF4-FFF2-40B4-BE49-F238E27FC236}">
                <a16:creationId xmlns:a16="http://schemas.microsoft.com/office/drawing/2014/main" id="{70E4AF3D-C13C-7E61-6BBC-9535578AE726}"/>
              </a:ext>
            </a:extLst>
          </p:cNvPr>
          <p:cNvPicPr>
            <a:picLocks noGrp="1" noChangeAspect="1"/>
          </p:cNvPicPr>
          <p:nvPr>
            <p:ph idx="1"/>
          </p:nvPr>
        </p:nvPicPr>
        <p:blipFill rotWithShape="1">
          <a:blip r:embed="rId3"/>
          <a:srcRect l="39250" t="7203" r="42444" b="2893"/>
          <a:stretch/>
        </p:blipFill>
        <p:spPr>
          <a:xfrm>
            <a:off x="548024" y="1923732"/>
            <a:ext cx="2133443" cy="2927387"/>
          </a:xfrm>
        </p:spPr>
      </p:pic>
      <p:pic>
        <p:nvPicPr>
          <p:cNvPr id="22" name="Picture 21" descr="A screenshot of a diagram&#10;&#10;Description automatically generated">
            <a:extLst>
              <a:ext uri="{FF2B5EF4-FFF2-40B4-BE49-F238E27FC236}">
                <a16:creationId xmlns:a16="http://schemas.microsoft.com/office/drawing/2014/main" id="{78246CC9-AA2E-ECBF-AA4F-9E78E4691121}"/>
              </a:ext>
            </a:extLst>
          </p:cNvPr>
          <p:cNvPicPr>
            <a:picLocks noChangeAspect="1"/>
          </p:cNvPicPr>
          <p:nvPr/>
        </p:nvPicPr>
        <p:blipFill>
          <a:blip r:embed="rId4"/>
          <a:srcRect t="34453" r="56860"/>
          <a:stretch/>
        </p:blipFill>
        <p:spPr>
          <a:xfrm>
            <a:off x="3262987" y="2387338"/>
            <a:ext cx="3364202" cy="2083324"/>
          </a:xfrm>
          <a:prstGeom prst="rect">
            <a:avLst/>
          </a:prstGeom>
        </p:spPr>
      </p:pic>
      <p:pic>
        <p:nvPicPr>
          <p:cNvPr id="2" name="Content Placeholder 7" descr="A diagram of a fan&#10;&#10;Description automatically generated">
            <a:extLst>
              <a:ext uri="{FF2B5EF4-FFF2-40B4-BE49-F238E27FC236}">
                <a16:creationId xmlns:a16="http://schemas.microsoft.com/office/drawing/2014/main" id="{D36C4819-A53A-8DE2-8686-DDE5C5567F6E}"/>
              </a:ext>
            </a:extLst>
          </p:cNvPr>
          <p:cNvPicPr>
            <a:picLocks noChangeAspect="1"/>
          </p:cNvPicPr>
          <p:nvPr/>
        </p:nvPicPr>
        <p:blipFill>
          <a:blip r:embed="rId5"/>
          <a:srcRect l="37322" r="41970"/>
          <a:stretch/>
        </p:blipFill>
        <p:spPr>
          <a:xfrm>
            <a:off x="632416" y="2074278"/>
            <a:ext cx="1970202" cy="2626294"/>
          </a:xfrm>
          <a:prstGeom prst="rect">
            <a:avLst/>
          </a:prstGeom>
        </p:spPr>
      </p:pic>
      <p:sp>
        <p:nvSpPr>
          <p:cNvPr id="3" name="TextBox 2">
            <a:extLst>
              <a:ext uri="{FF2B5EF4-FFF2-40B4-BE49-F238E27FC236}">
                <a16:creationId xmlns:a16="http://schemas.microsoft.com/office/drawing/2014/main" id="{B51235EA-A796-E304-7759-E7BA6F63FD82}"/>
              </a:ext>
            </a:extLst>
          </p:cNvPr>
          <p:cNvSpPr txBox="1"/>
          <p:nvPr/>
        </p:nvSpPr>
        <p:spPr>
          <a:xfrm>
            <a:off x="3288598" y="1401608"/>
            <a:ext cx="3437800" cy="646331"/>
          </a:xfrm>
          <a:prstGeom prst="rect">
            <a:avLst/>
          </a:prstGeom>
          <a:solidFill>
            <a:schemeClr val="bg1"/>
          </a:solidFill>
        </p:spPr>
        <p:txBody>
          <a:bodyPr wrap="none" rtlCol="0">
            <a:spAutoFit/>
          </a:bodyPr>
          <a:lstStyle/>
          <a:p>
            <a:pPr algn="ctr"/>
            <a:r>
              <a:rPr lang="en-US" b="1" dirty="0"/>
              <a:t>*15 Minutes of run time </a:t>
            </a:r>
          </a:p>
          <a:p>
            <a:pPr algn="ctr"/>
            <a:r>
              <a:rPr lang="en-US" dirty="0"/>
              <a:t>100% Capacity = Wet Indoor Coil</a:t>
            </a:r>
          </a:p>
        </p:txBody>
      </p:sp>
      <p:sp>
        <p:nvSpPr>
          <p:cNvPr id="6" name="Rectangle 5">
            <a:extLst>
              <a:ext uri="{FF2B5EF4-FFF2-40B4-BE49-F238E27FC236}">
                <a16:creationId xmlns:a16="http://schemas.microsoft.com/office/drawing/2014/main" id="{FA396729-B2EE-831B-1316-5EF631ACD9CA}"/>
              </a:ext>
            </a:extLst>
          </p:cNvPr>
          <p:cNvSpPr/>
          <p:nvPr/>
        </p:nvSpPr>
        <p:spPr>
          <a:xfrm>
            <a:off x="7081463" y="1193837"/>
            <a:ext cx="4213781" cy="20833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681BE1-9980-9D7F-D545-5B39295D1722}"/>
              </a:ext>
            </a:extLst>
          </p:cNvPr>
          <p:cNvSpPr txBox="1"/>
          <p:nvPr/>
        </p:nvSpPr>
        <p:spPr>
          <a:xfrm>
            <a:off x="8054036" y="2038877"/>
            <a:ext cx="2268633" cy="369332"/>
          </a:xfrm>
          <a:prstGeom prst="rect">
            <a:avLst/>
          </a:prstGeom>
          <a:solidFill>
            <a:schemeClr val="bg1"/>
          </a:solidFill>
        </p:spPr>
        <p:txBody>
          <a:bodyPr wrap="none" rtlCol="0">
            <a:spAutoFit/>
          </a:bodyPr>
          <a:lstStyle/>
          <a:p>
            <a:pPr algn="ctr"/>
            <a:r>
              <a:rPr lang="en-US" b="1" dirty="0"/>
              <a:t>“Design” Fan Speed</a:t>
            </a:r>
          </a:p>
        </p:txBody>
      </p:sp>
      <p:sp>
        <p:nvSpPr>
          <p:cNvPr id="10" name="Rectangle 9">
            <a:extLst>
              <a:ext uri="{FF2B5EF4-FFF2-40B4-BE49-F238E27FC236}">
                <a16:creationId xmlns:a16="http://schemas.microsoft.com/office/drawing/2014/main" id="{07100024-FA5D-51E3-55AD-08ECA0AB5693}"/>
              </a:ext>
            </a:extLst>
          </p:cNvPr>
          <p:cNvSpPr/>
          <p:nvPr/>
        </p:nvSpPr>
        <p:spPr>
          <a:xfrm>
            <a:off x="7277493" y="3174483"/>
            <a:ext cx="3912123" cy="1567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diagram&#10;&#10;Description automatically generated">
            <a:extLst>
              <a:ext uri="{FF2B5EF4-FFF2-40B4-BE49-F238E27FC236}">
                <a16:creationId xmlns:a16="http://schemas.microsoft.com/office/drawing/2014/main" id="{C7C8D249-74A9-4708-320E-50E4758EA7EB}"/>
              </a:ext>
            </a:extLst>
          </p:cNvPr>
          <p:cNvPicPr>
            <a:picLocks noChangeAspect="1"/>
          </p:cNvPicPr>
          <p:nvPr/>
        </p:nvPicPr>
        <p:blipFill>
          <a:blip r:embed="rId4"/>
          <a:srcRect l="48654" t="52874" r="3196" b="7269"/>
          <a:stretch/>
        </p:blipFill>
        <p:spPr>
          <a:xfrm>
            <a:off x="7345648" y="2665939"/>
            <a:ext cx="3742442" cy="1416378"/>
          </a:xfrm>
          <a:prstGeom prst="rect">
            <a:avLst/>
          </a:prstGeom>
        </p:spPr>
      </p:pic>
      <p:pic>
        <p:nvPicPr>
          <p:cNvPr id="8" name="Picture 7" descr="A table with text and numbers&#10;&#10;Description automatically generated">
            <a:extLst>
              <a:ext uri="{FF2B5EF4-FFF2-40B4-BE49-F238E27FC236}">
                <a16:creationId xmlns:a16="http://schemas.microsoft.com/office/drawing/2014/main" id="{94B3D360-AD50-25AD-3BC8-E37417CA4E9F}"/>
              </a:ext>
            </a:extLst>
          </p:cNvPr>
          <p:cNvPicPr>
            <a:picLocks noChangeAspect="1"/>
          </p:cNvPicPr>
          <p:nvPr/>
        </p:nvPicPr>
        <p:blipFill>
          <a:blip r:embed="rId6"/>
          <a:stretch>
            <a:fillRect/>
          </a:stretch>
        </p:blipFill>
        <p:spPr>
          <a:xfrm>
            <a:off x="7081463" y="4169676"/>
            <a:ext cx="4651823" cy="1563185"/>
          </a:xfrm>
          <a:prstGeom prst="rect">
            <a:avLst/>
          </a:prstGeom>
        </p:spPr>
      </p:pic>
      <p:cxnSp>
        <p:nvCxnSpPr>
          <p:cNvPr id="12" name="Straight Connector 11">
            <a:extLst>
              <a:ext uri="{FF2B5EF4-FFF2-40B4-BE49-F238E27FC236}">
                <a16:creationId xmlns:a16="http://schemas.microsoft.com/office/drawing/2014/main" id="{425EB0DA-2766-AAED-59D9-47F02FC20CFB}"/>
              </a:ext>
            </a:extLst>
          </p:cNvPr>
          <p:cNvCxnSpPr>
            <a:cxnSpLocks/>
          </p:cNvCxnSpPr>
          <p:nvPr/>
        </p:nvCxnSpPr>
        <p:spPr>
          <a:xfrm>
            <a:off x="6834343" y="1401608"/>
            <a:ext cx="0" cy="499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A text on a white background&#10;&#10;Description automatically generated">
            <a:extLst>
              <a:ext uri="{FF2B5EF4-FFF2-40B4-BE49-F238E27FC236}">
                <a16:creationId xmlns:a16="http://schemas.microsoft.com/office/drawing/2014/main" id="{D2B12771-000D-CF49-34A1-DD33C6C6851A}"/>
              </a:ext>
            </a:extLst>
          </p:cNvPr>
          <p:cNvPicPr>
            <a:picLocks noChangeAspect="1"/>
          </p:cNvPicPr>
          <p:nvPr/>
        </p:nvPicPr>
        <p:blipFill>
          <a:blip r:embed="rId7"/>
          <a:stretch>
            <a:fillRect/>
          </a:stretch>
        </p:blipFill>
        <p:spPr>
          <a:xfrm>
            <a:off x="609522" y="5039971"/>
            <a:ext cx="6101261" cy="1256438"/>
          </a:xfrm>
          <a:prstGeom prst="rect">
            <a:avLst/>
          </a:prstGeom>
        </p:spPr>
      </p:pic>
      <p:sp>
        <p:nvSpPr>
          <p:cNvPr id="13" name="TextBox 12">
            <a:extLst>
              <a:ext uri="{FF2B5EF4-FFF2-40B4-BE49-F238E27FC236}">
                <a16:creationId xmlns:a16="http://schemas.microsoft.com/office/drawing/2014/main" id="{C39D4596-DA24-0C97-AF26-8C51D2C2C612}"/>
              </a:ext>
            </a:extLst>
          </p:cNvPr>
          <p:cNvSpPr txBox="1"/>
          <p:nvPr/>
        </p:nvSpPr>
        <p:spPr>
          <a:xfrm>
            <a:off x="548024" y="4951268"/>
            <a:ext cx="2904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4073224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79EE9-A199-7BC0-C551-7810D245C850}"/>
            </a:ext>
          </a:extLst>
        </p:cNvPr>
        <p:cNvGrpSpPr/>
        <p:nvPr/>
      </p:nvGrpSpPr>
      <p:grpSpPr>
        <a:xfrm>
          <a:off x="0" y="0"/>
          <a:ext cx="0" cy="0"/>
          <a:chOff x="0" y="0"/>
          <a:chExt cx="0" cy="0"/>
        </a:xfrm>
      </p:grpSpPr>
      <p:pic>
        <p:nvPicPr>
          <p:cNvPr id="11" name="Picture 10" descr="A text on a white background&#10;&#10;Description automatically generated">
            <a:extLst>
              <a:ext uri="{FF2B5EF4-FFF2-40B4-BE49-F238E27FC236}">
                <a16:creationId xmlns:a16="http://schemas.microsoft.com/office/drawing/2014/main" id="{77D0DCEA-094C-AD2B-4DC1-13F8F077BDCC}"/>
              </a:ext>
            </a:extLst>
          </p:cNvPr>
          <p:cNvPicPr>
            <a:picLocks noChangeAspect="1"/>
          </p:cNvPicPr>
          <p:nvPr/>
        </p:nvPicPr>
        <p:blipFill>
          <a:blip r:embed="rId3"/>
          <a:stretch>
            <a:fillRect/>
          </a:stretch>
        </p:blipFill>
        <p:spPr>
          <a:xfrm>
            <a:off x="267649" y="4767512"/>
            <a:ext cx="8878373" cy="1828331"/>
          </a:xfrm>
          <a:prstGeom prst="rect">
            <a:avLst/>
          </a:prstGeom>
        </p:spPr>
      </p:pic>
      <p:pic>
        <p:nvPicPr>
          <p:cNvPr id="23" name="Picture 22" descr="A close up of a text&#10;&#10;Description automatically generated">
            <a:extLst>
              <a:ext uri="{FF2B5EF4-FFF2-40B4-BE49-F238E27FC236}">
                <a16:creationId xmlns:a16="http://schemas.microsoft.com/office/drawing/2014/main" id="{4AFAE6DC-E9D5-5FA3-F8E9-E5E519CF5EAA}"/>
              </a:ext>
            </a:extLst>
          </p:cNvPr>
          <p:cNvPicPr>
            <a:picLocks noChangeAspect="1"/>
          </p:cNvPicPr>
          <p:nvPr/>
        </p:nvPicPr>
        <p:blipFill>
          <a:blip r:embed="rId4"/>
          <a:stretch>
            <a:fillRect/>
          </a:stretch>
        </p:blipFill>
        <p:spPr>
          <a:xfrm>
            <a:off x="1144550" y="983802"/>
            <a:ext cx="6810165" cy="942348"/>
          </a:xfrm>
          <a:prstGeom prst="rect">
            <a:avLst/>
          </a:prstGeom>
        </p:spPr>
      </p:pic>
      <p:pic>
        <p:nvPicPr>
          <p:cNvPr id="25" name="Picture 24" descr="A white paper with black text&#10;&#10;Description automatically generated">
            <a:extLst>
              <a:ext uri="{FF2B5EF4-FFF2-40B4-BE49-F238E27FC236}">
                <a16:creationId xmlns:a16="http://schemas.microsoft.com/office/drawing/2014/main" id="{7CB3631F-1BB9-E0AC-65B4-141645E2AE9C}"/>
              </a:ext>
            </a:extLst>
          </p:cNvPr>
          <p:cNvPicPr>
            <a:picLocks noChangeAspect="1"/>
          </p:cNvPicPr>
          <p:nvPr/>
        </p:nvPicPr>
        <p:blipFill>
          <a:blip r:embed="rId5"/>
          <a:stretch>
            <a:fillRect/>
          </a:stretch>
        </p:blipFill>
        <p:spPr>
          <a:xfrm>
            <a:off x="1011006" y="1926150"/>
            <a:ext cx="7021831" cy="2215905"/>
          </a:xfrm>
          <a:prstGeom prst="rect">
            <a:avLst/>
          </a:prstGeom>
        </p:spPr>
      </p:pic>
      <p:pic>
        <p:nvPicPr>
          <p:cNvPr id="27" name="Picture 26">
            <a:extLst>
              <a:ext uri="{FF2B5EF4-FFF2-40B4-BE49-F238E27FC236}">
                <a16:creationId xmlns:a16="http://schemas.microsoft.com/office/drawing/2014/main" id="{FC3F7E68-5537-FF14-03E9-4DC387A64E4C}"/>
              </a:ext>
            </a:extLst>
          </p:cNvPr>
          <p:cNvPicPr>
            <a:picLocks noChangeAspect="1"/>
          </p:cNvPicPr>
          <p:nvPr/>
        </p:nvPicPr>
        <p:blipFill>
          <a:blip r:embed="rId6"/>
          <a:stretch>
            <a:fillRect/>
          </a:stretch>
        </p:blipFill>
        <p:spPr>
          <a:xfrm>
            <a:off x="936732" y="416280"/>
            <a:ext cx="4329597" cy="427615"/>
          </a:xfrm>
          <a:prstGeom prst="rect">
            <a:avLst/>
          </a:prstGeom>
        </p:spPr>
      </p:pic>
      <p:cxnSp>
        <p:nvCxnSpPr>
          <p:cNvPr id="31" name="Straight Connector 30">
            <a:extLst>
              <a:ext uri="{FF2B5EF4-FFF2-40B4-BE49-F238E27FC236}">
                <a16:creationId xmlns:a16="http://schemas.microsoft.com/office/drawing/2014/main" id="{742546D4-2838-57EB-C988-BDBA50F62869}"/>
              </a:ext>
            </a:extLst>
          </p:cNvPr>
          <p:cNvCxnSpPr>
            <a:cxnSpLocks/>
          </p:cNvCxnSpPr>
          <p:nvPr/>
        </p:nvCxnSpPr>
        <p:spPr>
          <a:xfrm>
            <a:off x="936732" y="4420244"/>
            <a:ext cx="73036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E1CD5D87-C491-1919-121B-F760E4F3F4A3}"/>
              </a:ext>
            </a:extLst>
          </p:cNvPr>
          <p:cNvCxnSpPr/>
          <p:nvPr/>
        </p:nvCxnSpPr>
        <p:spPr>
          <a:xfrm>
            <a:off x="267649" y="6314811"/>
            <a:ext cx="66908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C467838B-936C-8892-2C10-007010219F4B}"/>
              </a:ext>
            </a:extLst>
          </p:cNvPr>
          <p:cNvPicPr>
            <a:picLocks noChangeAspect="1"/>
          </p:cNvPicPr>
          <p:nvPr/>
        </p:nvPicPr>
        <p:blipFill>
          <a:blip r:embed="rId7"/>
          <a:stretch>
            <a:fillRect/>
          </a:stretch>
        </p:blipFill>
        <p:spPr>
          <a:xfrm>
            <a:off x="9279566" y="1068310"/>
            <a:ext cx="2401401" cy="4931850"/>
          </a:xfrm>
          <a:prstGeom prst="rect">
            <a:avLst/>
          </a:prstGeom>
          <a:ln>
            <a:solidFill>
              <a:schemeClr val="tx1"/>
            </a:solidFill>
          </a:ln>
        </p:spPr>
      </p:pic>
      <p:sp>
        <p:nvSpPr>
          <p:cNvPr id="5" name="Rectangle 4">
            <a:extLst>
              <a:ext uri="{FF2B5EF4-FFF2-40B4-BE49-F238E27FC236}">
                <a16:creationId xmlns:a16="http://schemas.microsoft.com/office/drawing/2014/main" id="{B28D9A86-C9E4-3FC4-D7D9-EECEE9879A36}"/>
              </a:ext>
            </a:extLst>
          </p:cNvPr>
          <p:cNvSpPr/>
          <p:nvPr/>
        </p:nvSpPr>
        <p:spPr>
          <a:xfrm>
            <a:off x="9396183" y="1454976"/>
            <a:ext cx="2168165" cy="1844405"/>
          </a:xfrm>
          <a:prstGeom prst="rect">
            <a:avLst/>
          </a:prstGeom>
          <a:noFill/>
          <a:ln w="63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B1A58E-8C57-812A-D932-70D4241BF320}"/>
              </a:ext>
            </a:extLst>
          </p:cNvPr>
          <p:cNvSpPr txBox="1"/>
          <p:nvPr/>
        </p:nvSpPr>
        <p:spPr>
          <a:xfrm>
            <a:off x="10374599" y="1556818"/>
            <a:ext cx="1189749" cy="369332"/>
          </a:xfrm>
          <a:prstGeom prst="rect">
            <a:avLst/>
          </a:prstGeom>
          <a:noFill/>
        </p:spPr>
        <p:txBody>
          <a:bodyPr wrap="none" rtlCol="0">
            <a:spAutoFit/>
          </a:bodyPr>
          <a:lstStyle/>
          <a:p>
            <a:r>
              <a:rPr lang="en-US" dirty="0"/>
              <a:t>1400 CFM</a:t>
            </a:r>
          </a:p>
        </p:txBody>
      </p:sp>
      <p:sp>
        <p:nvSpPr>
          <p:cNvPr id="8" name="TextBox 7">
            <a:extLst>
              <a:ext uri="{FF2B5EF4-FFF2-40B4-BE49-F238E27FC236}">
                <a16:creationId xmlns:a16="http://schemas.microsoft.com/office/drawing/2014/main" id="{885A9B02-B421-14DA-E3A1-3CBBA4A60E1A}"/>
              </a:ext>
            </a:extLst>
          </p:cNvPr>
          <p:cNvSpPr txBox="1"/>
          <p:nvPr/>
        </p:nvSpPr>
        <p:spPr>
          <a:xfrm>
            <a:off x="10374599" y="3558620"/>
            <a:ext cx="1189749" cy="369332"/>
          </a:xfrm>
          <a:prstGeom prst="rect">
            <a:avLst/>
          </a:prstGeom>
          <a:noFill/>
        </p:spPr>
        <p:txBody>
          <a:bodyPr wrap="none" rtlCol="0">
            <a:spAutoFit/>
          </a:bodyPr>
          <a:lstStyle/>
          <a:p>
            <a:r>
              <a:rPr lang="en-US" dirty="0"/>
              <a:t>1200 CFM</a:t>
            </a:r>
          </a:p>
        </p:txBody>
      </p:sp>
      <p:pic>
        <p:nvPicPr>
          <p:cNvPr id="10" name="Picture 9" descr="A hand cursor on a black background&#10;&#10;AI-generated content may be incorrect.">
            <a:extLst>
              <a:ext uri="{FF2B5EF4-FFF2-40B4-BE49-F238E27FC236}">
                <a16:creationId xmlns:a16="http://schemas.microsoft.com/office/drawing/2014/main" id="{A368A155-41F1-7F22-4F76-A45CFA10B33A}"/>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0890515" y="2496455"/>
            <a:ext cx="925443" cy="931472"/>
          </a:xfrm>
          <a:prstGeom prst="rect">
            <a:avLst/>
          </a:prstGeom>
        </p:spPr>
      </p:pic>
      <p:sp>
        <p:nvSpPr>
          <p:cNvPr id="2" name="Rectangle 1">
            <a:extLst>
              <a:ext uri="{FF2B5EF4-FFF2-40B4-BE49-F238E27FC236}">
                <a16:creationId xmlns:a16="http://schemas.microsoft.com/office/drawing/2014/main" id="{D99E7507-4681-491C-C037-E84DCDF7F775}"/>
              </a:ext>
            </a:extLst>
          </p:cNvPr>
          <p:cNvSpPr/>
          <p:nvPr/>
        </p:nvSpPr>
        <p:spPr>
          <a:xfrm>
            <a:off x="3025567" y="5898261"/>
            <a:ext cx="5815264" cy="264695"/>
          </a:xfrm>
          <a:prstGeom prst="rect">
            <a:avLst/>
          </a:prstGeom>
          <a:solidFill>
            <a:srgbClr val="FFFF00">
              <a:alpha val="300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C7B4B9E-1B3F-E50D-1749-F645BC78A1BC}"/>
              </a:ext>
            </a:extLst>
          </p:cNvPr>
          <p:cNvSpPr/>
          <p:nvPr/>
        </p:nvSpPr>
        <p:spPr>
          <a:xfrm>
            <a:off x="1011005" y="6182463"/>
            <a:ext cx="7021831" cy="264695"/>
          </a:xfrm>
          <a:prstGeom prst="rect">
            <a:avLst/>
          </a:prstGeom>
          <a:solidFill>
            <a:srgbClr val="FFFF00">
              <a:alpha val="300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6022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5"/>
          <p:cNvSpPr txBox="1"/>
          <p:nvPr/>
        </p:nvSpPr>
        <p:spPr>
          <a:xfrm>
            <a:off x="146978" y="2022330"/>
            <a:ext cx="6682200" cy="28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dirty="0"/>
              <a:t>At 465 CFM/ton</a:t>
            </a:r>
            <a:endParaRPr sz="2900" dirty="0"/>
          </a:p>
          <a:p>
            <a:pPr marL="0" lvl="0" indent="0" algn="l" rtl="0">
              <a:spcBef>
                <a:spcPts val="0"/>
              </a:spcBef>
              <a:spcAft>
                <a:spcPts val="0"/>
              </a:spcAft>
              <a:buNone/>
            </a:pPr>
            <a:r>
              <a:rPr lang="en-US" sz="2900" dirty="0"/>
              <a:t>.81 SHR = 6120 BTU/h = 6.1 pints/hr</a:t>
            </a:r>
            <a:endParaRPr sz="2900" dirty="0"/>
          </a:p>
          <a:p>
            <a:pPr marL="0" lvl="0" indent="0" algn="l" rtl="0">
              <a:spcBef>
                <a:spcPts val="0"/>
              </a:spcBef>
              <a:spcAft>
                <a:spcPts val="0"/>
              </a:spcAft>
              <a:buNone/>
            </a:pPr>
            <a:endParaRPr sz="3000" dirty="0"/>
          </a:p>
          <a:p>
            <a:pPr marL="0" lvl="0" indent="0" algn="l" rtl="0">
              <a:spcBef>
                <a:spcPts val="0"/>
              </a:spcBef>
              <a:spcAft>
                <a:spcPts val="0"/>
              </a:spcAft>
              <a:buNone/>
            </a:pPr>
            <a:endParaRPr sz="3000" dirty="0"/>
          </a:p>
          <a:p>
            <a:pPr marL="0" lvl="0" indent="0" algn="l" rtl="0">
              <a:spcBef>
                <a:spcPts val="0"/>
              </a:spcBef>
              <a:spcAft>
                <a:spcPts val="0"/>
              </a:spcAft>
              <a:buClr>
                <a:schemeClr val="dk1"/>
              </a:buClr>
              <a:buSzPts val="1100"/>
              <a:buFont typeface="Arial"/>
              <a:buNone/>
            </a:pPr>
            <a:r>
              <a:rPr lang="en-US" sz="2900" dirty="0"/>
              <a:t>At 360 CFM/ton</a:t>
            </a:r>
            <a:endParaRPr sz="2900" dirty="0"/>
          </a:p>
          <a:p>
            <a:pPr marL="0" lvl="0" indent="0" algn="l" rtl="0">
              <a:spcBef>
                <a:spcPts val="0"/>
              </a:spcBef>
              <a:spcAft>
                <a:spcPts val="0"/>
              </a:spcAft>
              <a:buClr>
                <a:schemeClr val="dk1"/>
              </a:buClr>
              <a:buSzPts val="1100"/>
              <a:buFont typeface="Arial"/>
              <a:buNone/>
            </a:pPr>
            <a:r>
              <a:rPr lang="en-US" sz="2900" dirty="0"/>
              <a:t>.71 SHR = 9570 BTU/h = 9.5 pints/hr</a:t>
            </a:r>
            <a:endParaRPr sz="2900" dirty="0"/>
          </a:p>
        </p:txBody>
      </p:sp>
      <p:sp>
        <p:nvSpPr>
          <p:cNvPr id="526" name="Google Shape;526;p35"/>
          <p:cNvSpPr txBox="1"/>
          <p:nvPr/>
        </p:nvSpPr>
        <p:spPr>
          <a:xfrm>
            <a:off x="371884" y="1209280"/>
            <a:ext cx="4891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i="1" u="sng" dirty="0"/>
              <a:t>Water Removal capacity</a:t>
            </a:r>
            <a:endParaRPr sz="2600" i="1" u="sng" dirty="0"/>
          </a:p>
        </p:txBody>
      </p:sp>
      <p:pic>
        <p:nvPicPr>
          <p:cNvPr id="529" name="Google Shape;529;p35"/>
          <p:cNvPicPr preferRelativeResize="0"/>
          <p:nvPr/>
        </p:nvPicPr>
        <p:blipFill rotWithShape="1">
          <a:blip r:embed="rId3">
            <a:alphaModFix/>
          </a:blip>
          <a:srcRect l="32345" r="33911"/>
          <a:stretch/>
        </p:blipFill>
        <p:spPr>
          <a:xfrm>
            <a:off x="6028158" y="1881769"/>
            <a:ext cx="514409" cy="1524450"/>
          </a:xfrm>
          <a:prstGeom prst="rect">
            <a:avLst/>
          </a:prstGeom>
          <a:noFill/>
          <a:ln>
            <a:noFill/>
          </a:ln>
        </p:spPr>
      </p:pic>
      <p:pic>
        <p:nvPicPr>
          <p:cNvPr id="530" name="Google Shape;530;p35"/>
          <p:cNvPicPr preferRelativeResize="0"/>
          <p:nvPr/>
        </p:nvPicPr>
        <p:blipFill rotWithShape="1">
          <a:blip r:embed="rId3">
            <a:alphaModFix/>
          </a:blip>
          <a:srcRect l="32345" r="33911"/>
          <a:stretch/>
        </p:blipFill>
        <p:spPr>
          <a:xfrm>
            <a:off x="6542558" y="1881769"/>
            <a:ext cx="514409" cy="1524450"/>
          </a:xfrm>
          <a:prstGeom prst="rect">
            <a:avLst/>
          </a:prstGeom>
          <a:noFill/>
          <a:ln>
            <a:noFill/>
          </a:ln>
        </p:spPr>
      </p:pic>
      <p:pic>
        <p:nvPicPr>
          <p:cNvPr id="531" name="Google Shape;531;p35"/>
          <p:cNvPicPr preferRelativeResize="0"/>
          <p:nvPr/>
        </p:nvPicPr>
        <p:blipFill rotWithShape="1">
          <a:blip r:embed="rId3">
            <a:alphaModFix/>
          </a:blip>
          <a:srcRect l="32345" r="33911"/>
          <a:stretch/>
        </p:blipFill>
        <p:spPr>
          <a:xfrm>
            <a:off x="7056970" y="1881769"/>
            <a:ext cx="514409" cy="1524450"/>
          </a:xfrm>
          <a:prstGeom prst="rect">
            <a:avLst/>
          </a:prstGeom>
          <a:noFill/>
          <a:ln>
            <a:noFill/>
          </a:ln>
        </p:spPr>
      </p:pic>
      <p:pic>
        <p:nvPicPr>
          <p:cNvPr id="532" name="Google Shape;532;p35"/>
          <p:cNvPicPr preferRelativeResize="0"/>
          <p:nvPr/>
        </p:nvPicPr>
        <p:blipFill rotWithShape="1">
          <a:blip r:embed="rId3">
            <a:alphaModFix/>
          </a:blip>
          <a:srcRect l="32345" r="33911"/>
          <a:stretch/>
        </p:blipFill>
        <p:spPr>
          <a:xfrm>
            <a:off x="7571358" y="1881769"/>
            <a:ext cx="514409" cy="1524450"/>
          </a:xfrm>
          <a:prstGeom prst="rect">
            <a:avLst/>
          </a:prstGeom>
          <a:noFill/>
          <a:ln>
            <a:noFill/>
          </a:ln>
        </p:spPr>
      </p:pic>
      <p:pic>
        <p:nvPicPr>
          <p:cNvPr id="533" name="Google Shape;533;p35"/>
          <p:cNvPicPr preferRelativeResize="0"/>
          <p:nvPr/>
        </p:nvPicPr>
        <p:blipFill rotWithShape="1">
          <a:blip r:embed="rId3">
            <a:alphaModFix/>
          </a:blip>
          <a:srcRect l="32345" r="33911"/>
          <a:stretch/>
        </p:blipFill>
        <p:spPr>
          <a:xfrm>
            <a:off x="8085770" y="1881769"/>
            <a:ext cx="514409" cy="1524450"/>
          </a:xfrm>
          <a:prstGeom prst="rect">
            <a:avLst/>
          </a:prstGeom>
          <a:noFill/>
          <a:ln>
            <a:noFill/>
          </a:ln>
        </p:spPr>
      </p:pic>
      <p:pic>
        <p:nvPicPr>
          <p:cNvPr id="534" name="Google Shape;534;p35"/>
          <p:cNvPicPr preferRelativeResize="0"/>
          <p:nvPr/>
        </p:nvPicPr>
        <p:blipFill rotWithShape="1">
          <a:blip r:embed="rId3">
            <a:alphaModFix/>
          </a:blip>
          <a:srcRect l="32345" r="33911"/>
          <a:stretch/>
        </p:blipFill>
        <p:spPr>
          <a:xfrm>
            <a:off x="8600158" y="1881769"/>
            <a:ext cx="514409" cy="1524450"/>
          </a:xfrm>
          <a:prstGeom prst="rect">
            <a:avLst/>
          </a:prstGeom>
          <a:noFill/>
          <a:ln>
            <a:noFill/>
          </a:ln>
        </p:spPr>
      </p:pic>
      <p:pic>
        <p:nvPicPr>
          <p:cNvPr id="535" name="Google Shape;535;p35"/>
          <p:cNvPicPr preferRelativeResize="0"/>
          <p:nvPr/>
        </p:nvPicPr>
        <p:blipFill rotWithShape="1">
          <a:blip r:embed="rId3">
            <a:alphaModFix/>
          </a:blip>
          <a:srcRect l="32345" r="33911"/>
          <a:stretch/>
        </p:blipFill>
        <p:spPr>
          <a:xfrm>
            <a:off x="6047158" y="3589694"/>
            <a:ext cx="514409" cy="1524450"/>
          </a:xfrm>
          <a:prstGeom prst="rect">
            <a:avLst/>
          </a:prstGeom>
          <a:noFill/>
          <a:ln>
            <a:noFill/>
          </a:ln>
        </p:spPr>
      </p:pic>
      <p:pic>
        <p:nvPicPr>
          <p:cNvPr id="536" name="Google Shape;536;p35"/>
          <p:cNvPicPr preferRelativeResize="0"/>
          <p:nvPr/>
        </p:nvPicPr>
        <p:blipFill rotWithShape="1">
          <a:blip r:embed="rId3">
            <a:alphaModFix/>
          </a:blip>
          <a:srcRect l="32345" r="33911"/>
          <a:stretch/>
        </p:blipFill>
        <p:spPr>
          <a:xfrm>
            <a:off x="6561558" y="3589694"/>
            <a:ext cx="514409" cy="1524450"/>
          </a:xfrm>
          <a:prstGeom prst="rect">
            <a:avLst/>
          </a:prstGeom>
          <a:noFill/>
          <a:ln>
            <a:noFill/>
          </a:ln>
        </p:spPr>
      </p:pic>
      <p:pic>
        <p:nvPicPr>
          <p:cNvPr id="537" name="Google Shape;537;p35"/>
          <p:cNvPicPr preferRelativeResize="0"/>
          <p:nvPr/>
        </p:nvPicPr>
        <p:blipFill rotWithShape="1">
          <a:blip r:embed="rId3">
            <a:alphaModFix/>
          </a:blip>
          <a:srcRect l="32345" r="33911"/>
          <a:stretch/>
        </p:blipFill>
        <p:spPr>
          <a:xfrm>
            <a:off x="7075970" y="3589694"/>
            <a:ext cx="514409" cy="1524450"/>
          </a:xfrm>
          <a:prstGeom prst="rect">
            <a:avLst/>
          </a:prstGeom>
          <a:noFill/>
          <a:ln>
            <a:noFill/>
          </a:ln>
        </p:spPr>
      </p:pic>
      <p:pic>
        <p:nvPicPr>
          <p:cNvPr id="538" name="Google Shape;538;p35"/>
          <p:cNvPicPr preferRelativeResize="0"/>
          <p:nvPr/>
        </p:nvPicPr>
        <p:blipFill rotWithShape="1">
          <a:blip r:embed="rId3">
            <a:alphaModFix/>
          </a:blip>
          <a:srcRect l="32345" r="33911"/>
          <a:stretch/>
        </p:blipFill>
        <p:spPr>
          <a:xfrm>
            <a:off x="7590358" y="3589694"/>
            <a:ext cx="514409" cy="1524450"/>
          </a:xfrm>
          <a:prstGeom prst="rect">
            <a:avLst/>
          </a:prstGeom>
          <a:noFill/>
          <a:ln>
            <a:noFill/>
          </a:ln>
        </p:spPr>
      </p:pic>
      <p:pic>
        <p:nvPicPr>
          <p:cNvPr id="539" name="Google Shape;539;p35"/>
          <p:cNvPicPr preferRelativeResize="0"/>
          <p:nvPr/>
        </p:nvPicPr>
        <p:blipFill rotWithShape="1">
          <a:blip r:embed="rId3">
            <a:alphaModFix/>
          </a:blip>
          <a:srcRect l="32345" r="33911"/>
          <a:stretch/>
        </p:blipFill>
        <p:spPr>
          <a:xfrm>
            <a:off x="8104770" y="3589694"/>
            <a:ext cx="514409" cy="1524450"/>
          </a:xfrm>
          <a:prstGeom prst="rect">
            <a:avLst/>
          </a:prstGeom>
          <a:noFill/>
          <a:ln>
            <a:noFill/>
          </a:ln>
        </p:spPr>
      </p:pic>
      <p:pic>
        <p:nvPicPr>
          <p:cNvPr id="540" name="Google Shape;540;p35"/>
          <p:cNvPicPr preferRelativeResize="0"/>
          <p:nvPr/>
        </p:nvPicPr>
        <p:blipFill rotWithShape="1">
          <a:blip r:embed="rId3">
            <a:alphaModFix/>
          </a:blip>
          <a:srcRect l="32345" r="33911"/>
          <a:stretch/>
        </p:blipFill>
        <p:spPr>
          <a:xfrm>
            <a:off x="8619158" y="3589694"/>
            <a:ext cx="514409" cy="1524450"/>
          </a:xfrm>
          <a:prstGeom prst="rect">
            <a:avLst/>
          </a:prstGeom>
          <a:noFill/>
          <a:ln>
            <a:noFill/>
          </a:ln>
        </p:spPr>
      </p:pic>
      <p:pic>
        <p:nvPicPr>
          <p:cNvPr id="541" name="Google Shape;541;p35"/>
          <p:cNvPicPr preferRelativeResize="0"/>
          <p:nvPr/>
        </p:nvPicPr>
        <p:blipFill rotWithShape="1">
          <a:blip r:embed="rId3">
            <a:alphaModFix/>
          </a:blip>
          <a:srcRect l="32344" t="50526" r="33913"/>
          <a:stretch/>
        </p:blipFill>
        <p:spPr>
          <a:xfrm>
            <a:off x="10676767" y="4359938"/>
            <a:ext cx="514400" cy="754200"/>
          </a:xfrm>
          <a:prstGeom prst="rect">
            <a:avLst/>
          </a:prstGeom>
          <a:noFill/>
          <a:ln>
            <a:noFill/>
          </a:ln>
        </p:spPr>
      </p:pic>
      <p:pic>
        <p:nvPicPr>
          <p:cNvPr id="542" name="Google Shape;542;p35"/>
          <p:cNvPicPr preferRelativeResize="0"/>
          <p:nvPr/>
        </p:nvPicPr>
        <p:blipFill rotWithShape="1">
          <a:blip r:embed="rId3">
            <a:alphaModFix/>
          </a:blip>
          <a:srcRect l="32345" r="33911"/>
          <a:stretch/>
        </p:blipFill>
        <p:spPr>
          <a:xfrm>
            <a:off x="9133558" y="3589694"/>
            <a:ext cx="514409" cy="1524450"/>
          </a:xfrm>
          <a:prstGeom prst="rect">
            <a:avLst/>
          </a:prstGeom>
          <a:noFill/>
          <a:ln>
            <a:noFill/>
          </a:ln>
        </p:spPr>
      </p:pic>
      <p:pic>
        <p:nvPicPr>
          <p:cNvPr id="543" name="Google Shape;543;p35"/>
          <p:cNvPicPr preferRelativeResize="0"/>
          <p:nvPr/>
        </p:nvPicPr>
        <p:blipFill rotWithShape="1">
          <a:blip r:embed="rId3">
            <a:alphaModFix/>
          </a:blip>
          <a:srcRect l="32345" r="33911"/>
          <a:stretch/>
        </p:blipFill>
        <p:spPr>
          <a:xfrm>
            <a:off x="9647958" y="3589694"/>
            <a:ext cx="514409" cy="1524450"/>
          </a:xfrm>
          <a:prstGeom prst="rect">
            <a:avLst/>
          </a:prstGeom>
          <a:noFill/>
          <a:ln>
            <a:noFill/>
          </a:ln>
        </p:spPr>
      </p:pic>
      <p:pic>
        <p:nvPicPr>
          <p:cNvPr id="544" name="Google Shape;544;p35"/>
          <p:cNvPicPr preferRelativeResize="0"/>
          <p:nvPr/>
        </p:nvPicPr>
        <p:blipFill rotWithShape="1">
          <a:blip r:embed="rId3">
            <a:alphaModFix/>
          </a:blip>
          <a:srcRect l="32345" r="33911"/>
          <a:stretch/>
        </p:blipFill>
        <p:spPr>
          <a:xfrm>
            <a:off x="10162358" y="3589694"/>
            <a:ext cx="514409" cy="1524450"/>
          </a:xfrm>
          <a:prstGeom prst="rect">
            <a:avLst/>
          </a:prstGeom>
          <a:noFill/>
          <a:ln>
            <a:noFill/>
          </a:ln>
        </p:spPr>
      </p:pic>
      <p:sp>
        <p:nvSpPr>
          <p:cNvPr id="2" name="Title 3">
            <a:extLst>
              <a:ext uri="{FF2B5EF4-FFF2-40B4-BE49-F238E27FC236}">
                <a16:creationId xmlns:a16="http://schemas.microsoft.com/office/drawing/2014/main" id="{9288744A-7092-822B-181E-44152B92CBC8}"/>
              </a:ext>
            </a:extLst>
          </p:cNvPr>
          <p:cNvSpPr txBox="1">
            <a:spLocks/>
          </p:cNvSpPr>
          <p:nvPr/>
        </p:nvSpPr>
        <p:spPr>
          <a:xfrm>
            <a:off x="3323461" y="208519"/>
            <a:ext cx="5186005" cy="590891"/>
          </a:xfrm>
          <a:prstGeom prst="rect">
            <a:avLst/>
          </a:prstGeom>
          <a:noFill/>
          <a:ln>
            <a:noFill/>
          </a:ln>
        </p:spPr>
        <p:txBody>
          <a:bodyPr spcFirstLastPara="1" vert="horz" wrap="non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sz="3600" b="1" dirty="0">
                <a:latin typeface="Arial" panose="020B0604020202020204" pitchFamily="34" charset="0"/>
                <a:cs typeface="Arial" panose="020B0604020202020204" pitchFamily="34" charset="0"/>
              </a:rPr>
              <a:t>The Soap Box Speech!</a:t>
            </a:r>
          </a:p>
        </p:txBody>
      </p:sp>
      <p:sp>
        <p:nvSpPr>
          <p:cNvPr id="3" name="TextBox 2">
            <a:extLst>
              <a:ext uri="{FF2B5EF4-FFF2-40B4-BE49-F238E27FC236}">
                <a16:creationId xmlns:a16="http://schemas.microsoft.com/office/drawing/2014/main" id="{A371A477-AFA5-9EBE-AE76-F16F1D758F57}"/>
              </a:ext>
            </a:extLst>
          </p:cNvPr>
          <p:cNvSpPr txBox="1"/>
          <p:nvPr/>
        </p:nvSpPr>
        <p:spPr>
          <a:xfrm>
            <a:off x="7688529" y="5760676"/>
            <a:ext cx="3483646" cy="369332"/>
          </a:xfrm>
          <a:prstGeom prst="rect">
            <a:avLst/>
          </a:prstGeom>
          <a:noFill/>
        </p:spPr>
        <p:txBody>
          <a:bodyPr wrap="none" rtlCol="0">
            <a:spAutoFit/>
          </a:bodyPr>
          <a:lstStyle/>
          <a:p>
            <a:r>
              <a:rPr lang="en-US" dirty="0"/>
              <a:t>*Based On Goodman Equipment </a:t>
            </a:r>
          </a:p>
        </p:txBody>
      </p:sp>
      <p:pic>
        <p:nvPicPr>
          <p:cNvPr id="4" name="Content Placeholder 3">
            <a:extLst>
              <a:ext uri="{FF2B5EF4-FFF2-40B4-BE49-F238E27FC236}">
                <a16:creationId xmlns:a16="http://schemas.microsoft.com/office/drawing/2014/main" id="{971E59E6-7B80-47A8-24B2-1419FEBBA401}"/>
              </a:ext>
            </a:extLst>
          </p:cNvPr>
          <p:cNvPicPr>
            <a:picLocks noChangeAspect="1"/>
          </p:cNvPicPr>
          <p:nvPr/>
        </p:nvPicPr>
        <p:blipFill rotWithShape="1">
          <a:blip r:embed="rId4">
            <a:alphaModFix/>
          </a:blip>
          <a:srcRect l="82794" t="45546" r="14834" b="3773"/>
          <a:stretch/>
        </p:blipFill>
        <p:spPr>
          <a:xfrm rot="16200000">
            <a:off x="9495557" y="4389475"/>
            <a:ext cx="304801" cy="3918857"/>
          </a:xfrm>
          <a:prstGeom prst="rect">
            <a:avLst/>
          </a:prstGeom>
          <a:solidFill>
            <a:schemeClr val="bg1"/>
          </a:solidFill>
          <a:ln w="88900" cap="sq">
            <a:solidFill>
              <a:srgbClr val="FFFFFF"/>
            </a:solidFill>
            <a:miter lim="800000"/>
          </a:ln>
          <a:effectLst>
            <a:glow>
              <a:schemeClr val="accent1"/>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9BEF882-2B4A-F91D-21E8-2D98251756F8}"/>
              </a:ext>
            </a:extLst>
          </p:cNvPr>
          <p:cNvPicPr>
            <a:picLocks noChangeAspect="1"/>
          </p:cNvPicPr>
          <p:nvPr/>
        </p:nvPicPr>
        <p:blipFill>
          <a:blip r:embed="rId5"/>
          <a:stretch>
            <a:fillRect/>
          </a:stretch>
        </p:blipFill>
        <p:spPr>
          <a:xfrm>
            <a:off x="8898577" y="5814107"/>
            <a:ext cx="1006585" cy="26247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ed with pillows and a picture on the wall&#10;&#10;Description automatically generated">
            <a:extLst>
              <a:ext uri="{FF2B5EF4-FFF2-40B4-BE49-F238E27FC236}">
                <a16:creationId xmlns:a16="http://schemas.microsoft.com/office/drawing/2014/main" id="{4A46EC33-DCA2-38A1-AE44-2232F65586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31715" y="1548535"/>
            <a:ext cx="7253906" cy="4460380"/>
          </a:xfrm>
          <a:prstGeom prst="rect">
            <a:avLst/>
          </a:prstGeom>
        </p:spPr>
      </p:pic>
      <p:sp>
        <p:nvSpPr>
          <p:cNvPr id="28" name="Rectangle 27">
            <a:extLst>
              <a:ext uri="{FF2B5EF4-FFF2-40B4-BE49-F238E27FC236}">
                <a16:creationId xmlns:a16="http://schemas.microsoft.com/office/drawing/2014/main" id="{5214155B-21F7-9A6E-0622-FFE68AE78E6F}"/>
              </a:ext>
            </a:extLst>
          </p:cNvPr>
          <p:cNvSpPr/>
          <p:nvPr/>
        </p:nvSpPr>
        <p:spPr>
          <a:xfrm>
            <a:off x="4531715" y="1551226"/>
            <a:ext cx="3182401" cy="2305634"/>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AEA356C-35E9-BD44-C9AA-501961D7AAC9}"/>
              </a:ext>
            </a:extLst>
          </p:cNvPr>
          <p:cNvSpPr txBox="1"/>
          <p:nvPr/>
        </p:nvSpPr>
        <p:spPr>
          <a:xfrm>
            <a:off x="3430899" y="3039558"/>
            <a:ext cx="787395" cy="1446550"/>
          </a:xfrm>
          <a:prstGeom prst="rect">
            <a:avLst/>
          </a:prstGeom>
          <a:noFill/>
        </p:spPr>
        <p:txBody>
          <a:bodyPr wrap="none" rtlCol="0">
            <a:spAutoFit/>
          </a:bodyPr>
          <a:lstStyle/>
          <a:p>
            <a:r>
              <a:rPr lang="en-US" sz="8800" dirty="0"/>
              <a:t>=</a:t>
            </a:r>
          </a:p>
        </p:txBody>
      </p:sp>
      <p:sp>
        <p:nvSpPr>
          <p:cNvPr id="25" name="TextBox 24">
            <a:extLst>
              <a:ext uri="{FF2B5EF4-FFF2-40B4-BE49-F238E27FC236}">
                <a16:creationId xmlns:a16="http://schemas.microsoft.com/office/drawing/2014/main" id="{F64F859C-539A-0B4D-93EC-A992399D64C3}"/>
              </a:ext>
            </a:extLst>
          </p:cNvPr>
          <p:cNvSpPr txBox="1"/>
          <p:nvPr/>
        </p:nvSpPr>
        <p:spPr>
          <a:xfrm>
            <a:off x="4671235" y="1826880"/>
            <a:ext cx="2903359" cy="1754326"/>
          </a:xfrm>
          <a:prstGeom prst="rect">
            <a:avLst/>
          </a:prstGeom>
          <a:noFill/>
        </p:spPr>
        <p:txBody>
          <a:bodyPr wrap="square" rtlCol="0">
            <a:spAutoFit/>
          </a:bodyPr>
          <a:lstStyle/>
          <a:p>
            <a:pPr algn="ctr"/>
            <a:r>
              <a:rPr lang="en-US" sz="3600" b="1" dirty="0">
                <a:solidFill>
                  <a:schemeClr val="accent6"/>
                </a:solidFill>
                <a:latin typeface="Arial" panose="020B0604020202020204" pitchFamily="34" charset="0"/>
                <a:cs typeface="Arial" panose="020B0604020202020204" pitchFamily="34" charset="0"/>
              </a:rPr>
              <a:t>1,472</a:t>
            </a:r>
            <a:r>
              <a:rPr lang="en-US" sz="3600" b="1" dirty="0">
                <a:latin typeface="Arial" panose="020B0604020202020204" pitchFamily="34" charset="0"/>
                <a:cs typeface="Arial" panose="020B0604020202020204" pitchFamily="34" charset="0"/>
              </a:rPr>
              <a:t> Cu. ft. </a:t>
            </a:r>
            <a:r>
              <a:rPr lang="en-US" sz="3600" b="1" i="1" dirty="0">
                <a:latin typeface="Arial" panose="020B0604020202020204" pitchFamily="34" charset="0"/>
                <a:cs typeface="Arial" panose="020B0604020202020204" pitchFamily="34" charset="0"/>
              </a:rPr>
              <a:t>Or </a:t>
            </a:r>
          </a:p>
          <a:p>
            <a:pPr algn="ctr"/>
            <a:r>
              <a:rPr lang="en-US" sz="3600" b="1" i="1" dirty="0">
                <a:solidFill>
                  <a:schemeClr val="accent6"/>
                </a:solidFill>
                <a:latin typeface="Arial" panose="020B0604020202020204" pitchFamily="34" charset="0"/>
                <a:cs typeface="Arial" panose="020B0604020202020204" pitchFamily="34" charset="0"/>
              </a:rPr>
              <a:t>~175 </a:t>
            </a:r>
            <a:r>
              <a:rPr lang="en-US" sz="3600" b="1" i="1" dirty="0">
                <a:latin typeface="Arial" panose="020B0604020202020204" pitchFamily="34" charset="0"/>
                <a:cs typeface="Arial" panose="020B0604020202020204" pitchFamily="34" charset="0"/>
              </a:rPr>
              <a:t>Sq. ft. </a:t>
            </a:r>
          </a:p>
        </p:txBody>
      </p:sp>
      <p:sp>
        <p:nvSpPr>
          <p:cNvPr id="29" name="TextBox 28">
            <a:extLst>
              <a:ext uri="{FF2B5EF4-FFF2-40B4-BE49-F238E27FC236}">
                <a16:creationId xmlns:a16="http://schemas.microsoft.com/office/drawing/2014/main" id="{107ACBA1-4F83-39F6-E032-A9C171B44B5B}"/>
              </a:ext>
            </a:extLst>
          </p:cNvPr>
          <p:cNvSpPr txBox="1"/>
          <p:nvPr/>
        </p:nvSpPr>
        <p:spPr>
          <a:xfrm>
            <a:off x="7154510" y="5306774"/>
            <a:ext cx="4631111" cy="677108"/>
          </a:xfrm>
          <a:prstGeom prst="rect">
            <a:avLst/>
          </a:prstGeom>
          <a:solidFill>
            <a:schemeClr val="bg1"/>
          </a:solidFill>
          <a:ln>
            <a:solidFill>
              <a:schemeClr val="tx1"/>
            </a:solidFill>
          </a:ln>
        </p:spPr>
        <p:txBody>
          <a:bodyPr wrap="square" rtlCol="0">
            <a:spAutoFit/>
          </a:bodyPr>
          <a:lstStyle/>
          <a:p>
            <a:r>
              <a:rPr lang="en-US" sz="3800" b="1" dirty="0"/>
              <a:t>Design </a:t>
            </a:r>
            <a:r>
              <a:rPr lang="en-US" sz="3800" b="1" dirty="0">
                <a:solidFill>
                  <a:srgbClr val="C00000"/>
                </a:solidFill>
              </a:rPr>
              <a:t>75</a:t>
            </a:r>
            <a:r>
              <a:rPr lang="en-US" sz="3800" baseline="30000" dirty="0"/>
              <a:t>0</a:t>
            </a:r>
            <a:r>
              <a:rPr lang="en-US" sz="3800" b="1" baseline="30000" dirty="0"/>
              <a:t> </a:t>
            </a:r>
            <a:r>
              <a:rPr lang="en-US" sz="3800" dirty="0"/>
              <a:t>F</a:t>
            </a:r>
            <a:r>
              <a:rPr lang="en-US" sz="3800" b="1" baseline="30000" dirty="0"/>
              <a:t> </a:t>
            </a:r>
            <a:r>
              <a:rPr lang="en-US" sz="3800" b="1" dirty="0"/>
              <a:t> </a:t>
            </a:r>
            <a:r>
              <a:rPr lang="en-US" sz="3800" b="1" dirty="0">
                <a:solidFill>
                  <a:schemeClr val="accent1">
                    <a:lumMod val="60000"/>
                    <a:lumOff val="40000"/>
                  </a:schemeClr>
                </a:solidFill>
              </a:rPr>
              <a:t>50</a:t>
            </a:r>
            <a:r>
              <a:rPr lang="en-US" sz="3800" dirty="0"/>
              <a:t>%RH</a:t>
            </a:r>
            <a:endParaRPr lang="en-US" sz="3800" baseline="30000" dirty="0"/>
          </a:p>
        </p:txBody>
      </p:sp>
      <p:pic>
        <p:nvPicPr>
          <p:cNvPr id="2" name="Google Shape;534;p35">
            <a:extLst>
              <a:ext uri="{FF2B5EF4-FFF2-40B4-BE49-F238E27FC236}">
                <a16:creationId xmlns:a16="http://schemas.microsoft.com/office/drawing/2014/main" id="{03BFB3C9-EB70-528E-E718-C45A9D21B0DE}"/>
              </a:ext>
            </a:extLst>
          </p:cNvPr>
          <p:cNvPicPr preferRelativeResize="0"/>
          <p:nvPr/>
        </p:nvPicPr>
        <p:blipFill rotWithShape="1">
          <a:blip r:embed="rId4">
            <a:alphaModFix/>
          </a:blip>
          <a:srcRect l="32345" r="33911"/>
          <a:stretch/>
        </p:blipFill>
        <p:spPr>
          <a:xfrm>
            <a:off x="1218189" y="1998380"/>
            <a:ext cx="1183124" cy="3716960"/>
          </a:xfrm>
          <a:prstGeom prst="rect">
            <a:avLst/>
          </a:prstGeom>
          <a:noFill/>
          <a:ln>
            <a:noFill/>
          </a:ln>
        </p:spPr>
      </p:pic>
      <p:sp>
        <p:nvSpPr>
          <p:cNvPr id="3" name="Title 3">
            <a:extLst>
              <a:ext uri="{FF2B5EF4-FFF2-40B4-BE49-F238E27FC236}">
                <a16:creationId xmlns:a16="http://schemas.microsoft.com/office/drawing/2014/main" id="{3B843A5E-BABD-51E8-0839-9BA9A97D8148}"/>
              </a:ext>
            </a:extLst>
          </p:cNvPr>
          <p:cNvSpPr txBox="1">
            <a:spLocks/>
          </p:cNvSpPr>
          <p:nvPr/>
        </p:nvSpPr>
        <p:spPr>
          <a:xfrm>
            <a:off x="4218294" y="213887"/>
            <a:ext cx="4621748" cy="590891"/>
          </a:xfrm>
          <a:prstGeom prst="rect">
            <a:avLst/>
          </a:prstGeom>
          <a:noFill/>
          <a:ln>
            <a:noFill/>
          </a:ln>
        </p:spPr>
        <p:txBody>
          <a:bodyPr spcFirstLastPara="1" vert="horz" wrap="non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sz="3600" b="1" dirty="0">
                <a:latin typeface="Arial" panose="020B0604020202020204" pitchFamily="34" charset="0"/>
                <a:cs typeface="Arial" panose="020B0604020202020204" pitchFamily="34" charset="0"/>
              </a:rPr>
              <a:t>Fun Fact Reference!</a:t>
            </a:r>
          </a:p>
        </p:txBody>
      </p:sp>
      <p:sp>
        <p:nvSpPr>
          <p:cNvPr id="5" name="TextBox 4">
            <a:extLst>
              <a:ext uri="{FF2B5EF4-FFF2-40B4-BE49-F238E27FC236}">
                <a16:creationId xmlns:a16="http://schemas.microsoft.com/office/drawing/2014/main" id="{8500D058-1FDF-D965-FE48-08C79C9C5325}"/>
              </a:ext>
            </a:extLst>
          </p:cNvPr>
          <p:cNvSpPr txBox="1"/>
          <p:nvPr/>
        </p:nvSpPr>
        <p:spPr>
          <a:xfrm>
            <a:off x="532797" y="942605"/>
            <a:ext cx="10922605" cy="400110"/>
          </a:xfrm>
          <a:prstGeom prst="rect">
            <a:avLst/>
          </a:prstGeom>
          <a:noFill/>
        </p:spPr>
        <p:txBody>
          <a:bodyPr wrap="none" rtlCol="0">
            <a:spAutoFit/>
          </a:bodyPr>
          <a:lstStyle/>
          <a:p>
            <a:r>
              <a:rPr lang="en-US" sz="2000" b="1" dirty="0"/>
              <a:t>1 pint of water in the vapor state takes up about an average size bedroom at design conditions</a:t>
            </a:r>
          </a:p>
        </p:txBody>
      </p:sp>
    </p:spTree>
    <p:extLst>
      <p:ext uri="{BB962C8B-B14F-4D97-AF65-F5344CB8AC3E}">
        <p14:creationId xmlns:p14="http://schemas.microsoft.com/office/powerpoint/2010/main" val="2336906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2DE6-EAD0-2E8E-433F-3009CB484DE0}"/>
              </a:ext>
            </a:extLst>
          </p:cNvPr>
          <p:cNvSpPr>
            <a:spLocks noGrp="1"/>
          </p:cNvSpPr>
          <p:nvPr>
            <p:ph type="title"/>
          </p:nvPr>
        </p:nvSpPr>
        <p:spPr>
          <a:xfrm>
            <a:off x="0" y="218605"/>
            <a:ext cx="12192000" cy="1325563"/>
          </a:xfrm>
        </p:spPr>
        <p:txBody>
          <a:bodyPr>
            <a:noAutofit/>
          </a:bodyPr>
          <a:lstStyle/>
          <a:p>
            <a:pPr algn="ctr"/>
            <a:r>
              <a:rPr lang="en-US" sz="4800" b="1" dirty="0">
                <a:latin typeface="Arial" panose="020B0604020202020204" pitchFamily="34" charset="0"/>
                <a:cs typeface="Arial" panose="020B0604020202020204" pitchFamily="34" charset="0"/>
              </a:rPr>
              <a:t>Standard 310</a:t>
            </a:r>
          </a:p>
        </p:txBody>
      </p:sp>
      <p:pic>
        <p:nvPicPr>
          <p:cNvPr id="8" name="Content Placeholder 7" descr="A diagram of a fan&#10;&#10;Description automatically generated">
            <a:extLst>
              <a:ext uri="{FF2B5EF4-FFF2-40B4-BE49-F238E27FC236}">
                <a16:creationId xmlns:a16="http://schemas.microsoft.com/office/drawing/2014/main" id="{D28F8363-1BF4-EBE3-016D-6011FC821846}"/>
              </a:ext>
            </a:extLst>
          </p:cNvPr>
          <p:cNvPicPr>
            <a:picLocks noGrp="1" noChangeAspect="1"/>
          </p:cNvPicPr>
          <p:nvPr>
            <p:ph idx="1"/>
          </p:nvPr>
        </p:nvPicPr>
        <p:blipFill>
          <a:blip r:embed="rId3"/>
          <a:stretch>
            <a:fillRect/>
          </a:stretch>
        </p:blipFill>
        <p:spPr>
          <a:xfrm>
            <a:off x="751114" y="3161177"/>
            <a:ext cx="10515600" cy="2626294"/>
          </a:xfrm>
        </p:spPr>
      </p:pic>
      <p:sp>
        <p:nvSpPr>
          <p:cNvPr id="11" name="Title 1">
            <a:extLst>
              <a:ext uri="{FF2B5EF4-FFF2-40B4-BE49-F238E27FC236}">
                <a16:creationId xmlns:a16="http://schemas.microsoft.com/office/drawing/2014/main" id="{57751EC1-31CC-3A17-6E79-31294490EC20}"/>
              </a:ext>
            </a:extLst>
          </p:cNvPr>
          <p:cNvSpPr txBox="1">
            <a:spLocks/>
          </p:cNvSpPr>
          <p:nvPr/>
        </p:nvSpPr>
        <p:spPr>
          <a:xfrm>
            <a:off x="0" y="1481313"/>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Arial" panose="020B0604020202020204" pitchFamily="34" charset="0"/>
                <a:cs typeface="Arial" panose="020B0604020202020204" pitchFamily="34" charset="0"/>
              </a:rPr>
              <a:t>A Step-By-Step HVAC Grading Process</a:t>
            </a:r>
          </a:p>
        </p:txBody>
      </p:sp>
      <p:pic>
        <p:nvPicPr>
          <p:cNvPr id="20" name="Picture 19" descr="A picture containing text, screenshot, font, web page&#10;&#10;Description automatically generated">
            <a:extLst>
              <a:ext uri="{FF2B5EF4-FFF2-40B4-BE49-F238E27FC236}">
                <a16:creationId xmlns:a16="http://schemas.microsoft.com/office/drawing/2014/main" id="{052010C5-2EA3-3FDE-ACD8-2E476EA16E10}"/>
              </a:ext>
            </a:extLst>
          </p:cNvPr>
          <p:cNvPicPr>
            <a:picLocks noChangeAspect="1"/>
          </p:cNvPicPr>
          <p:nvPr/>
        </p:nvPicPr>
        <p:blipFill rotWithShape="1">
          <a:blip r:embed="rId4"/>
          <a:srcRect t="1464"/>
          <a:stretch/>
        </p:blipFill>
        <p:spPr>
          <a:xfrm>
            <a:off x="8290560" y="236743"/>
            <a:ext cx="1018969" cy="129974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CF5F76D6-3B65-4A1A-C64D-604A06BC882F}"/>
              </a:ext>
            </a:extLst>
          </p:cNvPr>
          <p:cNvSpPr/>
          <p:nvPr/>
        </p:nvSpPr>
        <p:spPr>
          <a:xfrm>
            <a:off x="6893168" y="2913689"/>
            <a:ext cx="2259623" cy="3121269"/>
          </a:xfrm>
          <a:prstGeom prst="rect">
            <a:avLst/>
          </a:prstGeom>
          <a:noFill/>
          <a:ln w="793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92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2DE6-EAD0-2E8E-433F-3009CB484DE0}"/>
              </a:ext>
            </a:extLst>
          </p:cNvPr>
          <p:cNvSpPr>
            <a:spLocks noGrp="1"/>
          </p:cNvSpPr>
          <p:nvPr>
            <p:ph type="title"/>
          </p:nvPr>
        </p:nvSpPr>
        <p:spPr>
          <a:xfrm>
            <a:off x="0" y="218605"/>
            <a:ext cx="12192000" cy="1325563"/>
          </a:xfrm>
        </p:spPr>
        <p:txBody>
          <a:bodyPr>
            <a:noAutofit/>
          </a:bodyPr>
          <a:lstStyle/>
          <a:p>
            <a:pPr algn="ctr"/>
            <a:r>
              <a:rPr lang="en-US" sz="4800" b="1" dirty="0">
                <a:latin typeface="Arial" panose="020B0604020202020204" pitchFamily="34" charset="0"/>
                <a:cs typeface="Arial" panose="020B0604020202020204" pitchFamily="34" charset="0"/>
              </a:rPr>
              <a:t>Standard 310</a:t>
            </a:r>
          </a:p>
        </p:txBody>
      </p:sp>
      <p:pic>
        <p:nvPicPr>
          <p:cNvPr id="8" name="Content Placeholder 7" descr="A diagram of a fan&#10;&#10;Description automatically generated">
            <a:extLst>
              <a:ext uri="{FF2B5EF4-FFF2-40B4-BE49-F238E27FC236}">
                <a16:creationId xmlns:a16="http://schemas.microsoft.com/office/drawing/2014/main" id="{D28F8363-1BF4-EBE3-016D-6011FC821846}"/>
              </a:ext>
            </a:extLst>
          </p:cNvPr>
          <p:cNvPicPr>
            <a:picLocks noGrp="1" noChangeAspect="1"/>
          </p:cNvPicPr>
          <p:nvPr>
            <p:ph idx="1"/>
          </p:nvPr>
        </p:nvPicPr>
        <p:blipFill>
          <a:blip r:embed="rId3"/>
          <a:stretch>
            <a:fillRect/>
          </a:stretch>
        </p:blipFill>
        <p:spPr>
          <a:xfrm>
            <a:off x="751114" y="3161177"/>
            <a:ext cx="10515600" cy="2626294"/>
          </a:xfrm>
        </p:spPr>
      </p:pic>
      <p:sp>
        <p:nvSpPr>
          <p:cNvPr id="11" name="Title 1">
            <a:extLst>
              <a:ext uri="{FF2B5EF4-FFF2-40B4-BE49-F238E27FC236}">
                <a16:creationId xmlns:a16="http://schemas.microsoft.com/office/drawing/2014/main" id="{57751EC1-31CC-3A17-6E79-31294490EC20}"/>
              </a:ext>
            </a:extLst>
          </p:cNvPr>
          <p:cNvSpPr txBox="1">
            <a:spLocks/>
          </p:cNvSpPr>
          <p:nvPr/>
        </p:nvSpPr>
        <p:spPr>
          <a:xfrm>
            <a:off x="0" y="1481313"/>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Arial" panose="020B0604020202020204" pitchFamily="34" charset="0"/>
                <a:cs typeface="Arial" panose="020B0604020202020204" pitchFamily="34" charset="0"/>
              </a:rPr>
              <a:t>A Step-By-Step HVAC Grading Process</a:t>
            </a:r>
          </a:p>
        </p:txBody>
      </p:sp>
      <p:pic>
        <p:nvPicPr>
          <p:cNvPr id="20" name="Picture 19" descr="A picture containing text, screenshot, font, web page&#10;&#10;Description automatically generated">
            <a:extLst>
              <a:ext uri="{FF2B5EF4-FFF2-40B4-BE49-F238E27FC236}">
                <a16:creationId xmlns:a16="http://schemas.microsoft.com/office/drawing/2014/main" id="{052010C5-2EA3-3FDE-ACD8-2E476EA16E10}"/>
              </a:ext>
            </a:extLst>
          </p:cNvPr>
          <p:cNvPicPr>
            <a:picLocks noChangeAspect="1"/>
          </p:cNvPicPr>
          <p:nvPr/>
        </p:nvPicPr>
        <p:blipFill rotWithShape="1">
          <a:blip r:embed="rId4"/>
          <a:srcRect t="1464"/>
          <a:stretch/>
        </p:blipFill>
        <p:spPr>
          <a:xfrm>
            <a:off x="8290560" y="236743"/>
            <a:ext cx="1018969" cy="129974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119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2ACA3-CC13-3036-9DD2-A677CE5BF1EF}"/>
              </a:ext>
            </a:extLst>
          </p:cNvPr>
          <p:cNvSpPr txBox="1">
            <a:spLocks noGrp="1"/>
          </p:cNvSpPr>
          <p:nvPr>
            <p:ph type="title"/>
          </p:nvPr>
        </p:nvSpPr>
        <p:spPr>
          <a:xfrm>
            <a:off x="1661060" y="602906"/>
            <a:ext cx="7887608" cy="5909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Blower Fan Watt Draw – What Is It?</a:t>
            </a:r>
          </a:p>
        </p:txBody>
      </p:sp>
      <p:grpSp>
        <p:nvGrpSpPr>
          <p:cNvPr id="7" name="Group 6">
            <a:extLst>
              <a:ext uri="{FF2B5EF4-FFF2-40B4-BE49-F238E27FC236}">
                <a16:creationId xmlns:a16="http://schemas.microsoft.com/office/drawing/2014/main" id="{3B8EAFB7-C88B-4EBE-49BF-34001FDEC8D5}"/>
              </a:ext>
            </a:extLst>
          </p:cNvPr>
          <p:cNvGrpSpPr/>
          <p:nvPr/>
        </p:nvGrpSpPr>
        <p:grpSpPr>
          <a:xfrm>
            <a:off x="3929609" y="1385193"/>
            <a:ext cx="3350509" cy="5093858"/>
            <a:chOff x="5209299" y="1161236"/>
            <a:chExt cx="3350509" cy="5093858"/>
          </a:xfrm>
        </p:grpSpPr>
        <p:pic>
          <p:nvPicPr>
            <p:cNvPr id="6" name="Picture 5">
              <a:extLst>
                <a:ext uri="{FF2B5EF4-FFF2-40B4-BE49-F238E27FC236}">
                  <a16:creationId xmlns:a16="http://schemas.microsoft.com/office/drawing/2014/main" id="{62ACE988-8DDD-7A64-A178-621F04204243}"/>
                </a:ext>
              </a:extLst>
            </p:cNvPr>
            <p:cNvPicPr>
              <a:picLocks noChangeAspect="1"/>
            </p:cNvPicPr>
            <p:nvPr/>
          </p:nvPicPr>
          <p:blipFill rotWithShape="1">
            <a:blip r:embed="rId3"/>
            <a:srcRect l="28521" r="27677"/>
            <a:stretch/>
          </p:blipFill>
          <p:spPr>
            <a:xfrm>
              <a:off x="6912048" y="2363057"/>
              <a:ext cx="1647760" cy="3543330"/>
            </a:xfrm>
            <a:prstGeom prst="rect">
              <a:avLst/>
            </a:prstGeom>
          </p:spPr>
        </p:pic>
        <p:pic>
          <p:nvPicPr>
            <p:cNvPr id="2050" name="Picture 2">
              <a:extLst>
                <a:ext uri="{FF2B5EF4-FFF2-40B4-BE49-F238E27FC236}">
                  <a16:creationId xmlns:a16="http://schemas.microsoft.com/office/drawing/2014/main" id="{8F2E941F-B2DD-7B11-C215-FB58FDFDB3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53" r="35842"/>
            <a:stretch/>
          </p:blipFill>
          <p:spPr bwMode="auto">
            <a:xfrm>
              <a:off x="5209299" y="1161236"/>
              <a:ext cx="1406174" cy="5093858"/>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Rectangle 51">
            <a:extLst>
              <a:ext uri="{FF2B5EF4-FFF2-40B4-BE49-F238E27FC236}">
                <a16:creationId xmlns:a16="http://schemas.microsoft.com/office/drawing/2014/main" id="{22311CB7-DF2D-8E49-A36A-326AE1E90E05}"/>
              </a:ext>
            </a:extLst>
          </p:cNvPr>
          <p:cNvSpPr/>
          <p:nvPr/>
        </p:nvSpPr>
        <p:spPr>
          <a:xfrm>
            <a:off x="797357" y="2318918"/>
            <a:ext cx="2150670" cy="3013478"/>
          </a:xfrm>
          <a:prstGeom prst="rect">
            <a:avLst/>
          </a:prstGeom>
          <a:noFill/>
          <a:ln w="38100">
            <a:solidFill>
              <a:srgbClr val="1E49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2D0F6AE1-7538-B046-A1CE-7814A2D636D5}"/>
              </a:ext>
            </a:extLst>
          </p:cNvPr>
          <p:cNvGrpSpPr/>
          <p:nvPr/>
        </p:nvGrpSpPr>
        <p:grpSpPr>
          <a:xfrm>
            <a:off x="877094" y="2466473"/>
            <a:ext cx="2072225" cy="2081463"/>
            <a:chOff x="7245411" y="2556804"/>
            <a:chExt cx="2284874" cy="2295060"/>
          </a:xfrm>
        </p:grpSpPr>
        <p:grpSp>
          <p:nvGrpSpPr>
            <p:cNvPr id="93" name="Group 92">
              <a:extLst>
                <a:ext uri="{FF2B5EF4-FFF2-40B4-BE49-F238E27FC236}">
                  <a16:creationId xmlns:a16="http://schemas.microsoft.com/office/drawing/2014/main" id="{CCA219F4-D832-5341-9C1B-6A85F9943D44}"/>
                </a:ext>
              </a:extLst>
            </p:cNvPr>
            <p:cNvGrpSpPr/>
            <p:nvPr/>
          </p:nvGrpSpPr>
          <p:grpSpPr>
            <a:xfrm>
              <a:off x="8437229" y="2556804"/>
              <a:ext cx="1057275" cy="459897"/>
              <a:chOff x="996728" y="3304842"/>
              <a:chExt cx="1057275" cy="459897"/>
            </a:xfrm>
          </p:grpSpPr>
          <p:sp>
            <p:nvSpPr>
              <p:cNvPr id="125" name="Rectangle 124">
                <a:extLst>
                  <a:ext uri="{FF2B5EF4-FFF2-40B4-BE49-F238E27FC236}">
                    <a16:creationId xmlns:a16="http://schemas.microsoft.com/office/drawing/2014/main" id="{5029D3DA-43DA-2246-913A-F2A0FA11128F}"/>
                  </a:ext>
                </a:extLst>
              </p:cNvPr>
              <p:cNvSpPr/>
              <p:nvPr/>
            </p:nvSpPr>
            <p:spPr>
              <a:xfrm>
                <a:off x="1080954" y="3304842"/>
                <a:ext cx="933283" cy="459897"/>
              </a:xfrm>
              <a:prstGeom prst="rect">
                <a:avLst/>
              </a:prstGeom>
              <a:solidFill>
                <a:srgbClr val="BE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1400" dirty="0">
                  <a:solidFill>
                    <a:prstClr val="white"/>
                  </a:solidFill>
                  <a:latin typeface="Calibri" panose="020F0502020204030204"/>
                </a:endParaRPr>
              </a:p>
            </p:txBody>
          </p:sp>
          <p:sp>
            <p:nvSpPr>
              <p:cNvPr id="126" name="TextBox 125">
                <a:extLst>
                  <a:ext uri="{FF2B5EF4-FFF2-40B4-BE49-F238E27FC236}">
                    <a16:creationId xmlns:a16="http://schemas.microsoft.com/office/drawing/2014/main" id="{A188E036-7B5E-3E4A-A446-F871E38EA4B9}"/>
                  </a:ext>
                </a:extLst>
              </p:cNvPr>
              <p:cNvSpPr txBox="1"/>
              <p:nvPr/>
            </p:nvSpPr>
            <p:spPr>
              <a:xfrm>
                <a:off x="996728" y="3358661"/>
                <a:ext cx="1057275" cy="305424"/>
              </a:xfrm>
              <a:prstGeom prst="rect">
                <a:avLst/>
              </a:prstGeom>
              <a:noFill/>
            </p:spPr>
            <p:txBody>
              <a:bodyPr wrap="square" rtlCol="0">
                <a:spAutoFit/>
              </a:bodyPr>
              <a:lstStyle/>
              <a:p>
                <a:pPr algn="ctr" defTabSz="1371600"/>
                <a:r>
                  <a:rPr lang="en-US" sz="1200" dirty="0">
                    <a:solidFill>
                      <a:prstClr val="white"/>
                    </a:solidFill>
                    <a:latin typeface="Calibri" panose="020F0502020204030204"/>
                  </a:rPr>
                  <a:t>Grade III</a:t>
                </a:r>
              </a:p>
            </p:txBody>
          </p:sp>
        </p:grpSp>
        <p:grpSp>
          <p:nvGrpSpPr>
            <p:cNvPr id="94" name="Group 93">
              <a:extLst>
                <a:ext uri="{FF2B5EF4-FFF2-40B4-BE49-F238E27FC236}">
                  <a16:creationId xmlns:a16="http://schemas.microsoft.com/office/drawing/2014/main" id="{E37116B9-B58B-0541-BBCF-A7535D150A65}"/>
                </a:ext>
              </a:extLst>
            </p:cNvPr>
            <p:cNvGrpSpPr/>
            <p:nvPr/>
          </p:nvGrpSpPr>
          <p:grpSpPr>
            <a:xfrm>
              <a:off x="8473010" y="3089231"/>
              <a:ext cx="1057275" cy="459897"/>
              <a:chOff x="1032388" y="4565606"/>
              <a:chExt cx="1057275" cy="459897"/>
            </a:xfrm>
          </p:grpSpPr>
          <p:sp>
            <p:nvSpPr>
              <p:cNvPr id="123" name="Rectangle 122">
                <a:extLst>
                  <a:ext uri="{FF2B5EF4-FFF2-40B4-BE49-F238E27FC236}">
                    <a16:creationId xmlns:a16="http://schemas.microsoft.com/office/drawing/2014/main" id="{A88CA3C1-B148-854C-9C3E-38E63D71EE9A}"/>
                  </a:ext>
                </a:extLst>
              </p:cNvPr>
              <p:cNvSpPr/>
              <p:nvPr/>
            </p:nvSpPr>
            <p:spPr>
              <a:xfrm>
                <a:off x="1087348" y="4565606"/>
                <a:ext cx="933283" cy="459897"/>
              </a:xfrm>
              <a:prstGeom prst="rect">
                <a:avLst/>
              </a:prstGeom>
              <a:solidFill>
                <a:srgbClr val="9BB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1400" dirty="0">
                  <a:solidFill>
                    <a:prstClr val="white"/>
                  </a:solidFill>
                  <a:latin typeface="Calibri" panose="020F0502020204030204"/>
                </a:endParaRPr>
              </a:p>
            </p:txBody>
          </p:sp>
          <p:sp>
            <p:nvSpPr>
              <p:cNvPr id="124" name="TextBox 123">
                <a:extLst>
                  <a:ext uri="{FF2B5EF4-FFF2-40B4-BE49-F238E27FC236}">
                    <a16:creationId xmlns:a16="http://schemas.microsoft.com/office/drawing/2014/main" id="{476655CB-C11C-7B47-B4D1-5B1BEDAEE53C}"/>
                  </a:ext>
                </a:extLst>
              </p:cNvPr>
              <p:cNvSpPr txBox="1"/>
              <p:nvPr/>
            </p:nvSpPr>
            <p:spPr>
              <a:xfrm>
                <a:off x="1032388" y="4635901"/>
                <a:ext cx="1057275" cy="305424"/>
              </a:xfrm>
              <a:prstGeom prst="rect">
                <a:avLst/>
              </a:prstGeom>
              <a:noFill/>
            </p:spPr>
            <p:txBody>
              <a:bodyPr wrap="square" rtlCol="0">
                <a:spAutoFit/>
              </a:bodyPr>
              <a:lstStyle/>
              <a:p>
                <a:pPr algn="ctr" defTabSz="1371600"/>
                <a:r>
                  <a:rPr lang="en-US" sz="1200" dirty="0">
                    <a:solidFill>
                      <a:prstClr val="white"/>
                    </a:solidFill>
                    <a:latin typeface="Calibri" panose="020F0502020204030204"/>
                  </a:rPr>
                  <a:t>Grade I or II</a:t>
                </a:r>
              </a:p>
            </p:txBody>
          </p:sp>
        </p:grpSp>
        <p:grpSp>
          <p:nvGrpSpPr>
            <p:cNvPr id="95" name="Group 94">
              <a:extLst>
                <a:ext uri="{FF2B5EF4-FFF2-40B4-BE49-F238E27FC236}">
                  <a16:creationId xmlns:a16="http://schemas.microsoft.com/office/drawing/2014/main" id="{FE8E545A-AB0C-B746-B5A3-F02D995114E5}"/>
                </a:ext>
              </a:extLst>
            </p:cNvPr>
            <p:cNvGrpSpPr/>
            <p:nvPr/>
          </p:nvGrpSpPr>
          <p:grpSpPr>
            <a:xfrm>
              <a:off x="7308369" y="2745879"/>
              <a:ext cx="1004989" cy="804874"/>
              <a:chOff x="7308369" y="2745879"/>
              <a:chExt cx="1004989" cy="804874"/>
            </a:xfrm>
          </p:grpSpPr>
          <p:grpSp>
            <p:nvGrpSpPr>
              <p:cNvPr id="117" name="Group 116">
                <a:extLst>
                  <a:ext uri="{FF2B5EF4-FFF2-40B4-BE49-F238E27FC236}">
                    <a16:creationId xmlns:a16="http://schemas.microsoft.com/office/drawing/2014/main" id="{0BA69DA8-051E-DD4B-BEEA-CBB86B49204F}"/>
                  </a:ext>
                </a:extLst>
              </p:cNvPr>
              <p:cNvGrpSpPr/>
              <p:nvPr/>
            </p:nvGrpSpPr>
            <p:grpSpPr>
              <a:xfrm>
                <a:off x="7600600" y="2745879"/>
                <a:ext cx="407772" cy="305425"/>
                <a:chOff x="7467600" y="3216876"/>
                <a:chExt cx="407772" cy="305425"/>
              </a:xfrm>
            </p:grpSpPr>
            <p:sp>
              <p:nvSpPr>
                <p:cNvPr id="121" name="Oval 120">
                  <a:extLst>
                    <a:ext uri="{FF2B5EF4-FFF2-40B4-BE49-F238E27FC236}">
                      <a16:creationId xmlns:a16="http://schemas.microsoft.com/office/drawing/2014/main" id="{B77D36E2-9317-0A40-998D-9D262D9C4ACD}"/>
                    </a:ext>
                  </a:extLst>
                </p:cNvPr>
                <p:cNvSpPr/>
                <p:nvPr/>
              </p:nvSpPr>
              <p:spPr>
                <a:xfrm>
                  <a:off x="7539680" y="3237470"/>
                  <a:ext cx="271849" cy="271849"/>
                </a:xfrm>
                <a:prstGeom prst="ellipse">
                  <a:avLst/>
                </a:prstGeom>
                <a:solidFill>
                  <a:srgbClr val="52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1400" dirty="0">
                    <a:solidFill>
                      <a:prstClr val="white"/>
                    </a:solidFill>
                    <a:latin typeface="Calibri" panose="020F0502020204030204"/>
                  </a:endParaRPr>
                </a:p>
              </p:txBody>
            </p:sp>
            <p:sp>
              <p:nvSpPr>
                <p:cNvPr id="122" name="TextBox 121">
                  <a:extLst>
                    <a:ext uri="{FF2B5EF4-FFF2-40B4-BE49-F238E27FC236}">
                      <a16:creationId xmlns:a16="http://schemas.microsoft.com/office/drawing/2014/main" id="{DA8AE86F-E6A3-6444-9714-6146BB2C691F}"/>
                    </a:ext>
                  </a:extLst>
                </p:cNvPr>
                <p:cNvSpPr txBox="1"/>
                <p:nvPr/>
              </p:nvSpPr>
              <p:spPr>
                <a:xfrm>
                  <a:off x="7467600" y="3216876"/>
                  <a:ext cx="407772" cy="305425"/>
                </a:xfrm>
                <a:prstGeom prst="rect">
                  <a:avLst/>
                </a:prstGeom>
                <a:noFill/>
              </p:spPr>
              <p:txBody>
                <a:bodyPr wrap="square" rtlCol="0">
                  <a:spAutoFit/>
                </a:bodyPr>
                <a:lstStyle/>
                <a:p>
                  <a:pPr algn="ctr" defTabSz="1371600"/>
                  <a:r>
                    <a:rPr lang="en-US" sz="1200" dirty="0">
                      <a:solidFill>
                        <a:prstClr val="white"/>
                      </a:solidFill>
                      <a:latin typeface="Calibri" panose="020F0502020204030204"/>
                    </a:rPr>
                    <a:t>4</a:t>
                  </a:r>
                </a:p>
              </p:txBody>
            </p:sp>
          </p:grpSp>
          <p:grpSp>
            <p:nvGrpSpPr>
              <p:cNvPr id="118" name="Group 117">
                <a:extLst>
                  <a:ext uri="{FF2B5EF4-FFF2-40B4-BE49-F238E27FC236}">
                    <a16:creationId xmlns:a16="http://schemas.microsoft.com/office/drawing/2014/main" id="{8608F3F0-6051-694A-8C7A-63F5BB003167}"/>
                  </a:ext>
                </a:extLst>
              </p:cNvPr>
              <p:cNvGrpSpPr/>
              <p:nvPr/>
            </p:nvGrpSpPr>
            <p:grpSpPr>
              <a:xfrm>
                <a:off x="7308369" y="3041712"/>
                <a:ext cx="1004989" cy="509041"/>
                <a:chOff x="2304534" y="5739713"/>
                <a:chExt cx="1004989" cy="509041"/>
              </a:xfrm>
            </p:grpSpPr>
            <p:sp>
              <p:nvSpPr>
                <p:cNvPr id="119" name="Rectangle 118">
                  <a:extLst>
                    <a:ext uri="{FF2B5EF4-FFF2-40B4-BE49-F238E27FC236}">
                      <a16:creationId xmlns:a16="http://schemas.microsoft.com/office/drawing/2014/main" id="{F8F7E79F-28F5-FD41-AA96-6727A725258C}"/>
                    </a:ext>
                  </a:extLst>
                </p:cNvPr>
                <p:cNvSpPr/>
                <p:nvPr/>
              </p:nvSpPr>
              <p:spPr>
                <a:xfrm>
                  <a:off x="2316891" y="5776782"/>
                  <a:ext cx="937055" cy="467112"/>
                </a:xfrm>
                <a:prstGeom prst="rect">
                  <a:avLst/>
                </a:prstGeom>
                <a:solidFill>
                  <a:srgbClr val="52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1400" dirty="0">
                    <a:solidFill>
                      <a:prstClr val="white"/>
                    </a:solidFill>
                    <a:latin typeface="Calibri" panose="020F0502020204030204"/>
                  </a:endParaRPr>
                </a:p>
              </p:txBody>
            </p:sp>
            <p:sp>
              <p:nvSpPr>
                <p:cNvPr id="120" name="TextBox 119">
                  <a:extLst>
                    <a:ext uri="{FF2B5EF4-FFF2-40B4-BE49-F238E27FC236}">
                      <a16:creationId xmlns:a16="http://schemas.microsoft.com/office/drawing/2014/main" id="{F6A4875C-8603-B640-9DC8-5788E54C7069}"/>
                    </a:ext>
                  </a:extLst>
                </p:cNvPr>
                <p:cNvSpPr txBox="1"/>
                <p:nvPr/>
              </p:nvSpPr>
              <p:spPr>
                <a:xfrm>
                  <a:off x="2304534" y="5739713"/>
                  <a:ext cx="1004989" cy="509041"/>
                </a:xfrm>
                <a:prstGeom prst="rect">
                  <a:avLst/>
                </a:prstGeom>
                <a:noFill/>
              </p:spPr>
              <p:txBody>
                <a:bodyPr wrap="square" rtlCol="0">
                  <a:spAutoFit/>
                </a:bodyPr>
                <a:lstStyle/>
                <a:p>
                  <a:pPr algn="ctr" defTabSz="1371600"/>
                  <a:r>
                    <a:rPr lang="en-US" sz="1200" dirty="0">
                      <a:solidFill>
                        <a:prstClr val="white"/>
                      </a:solidFill>
                      <a:latin typeface="Calibri" panose="020F0502020204030204"/>
                    </a:rPr>
                    <a:t>Blower Fan Watt Draw</a:t>
                  </a:r>
                </a:p>
              </p:txBody>
            </p:sp>
          </p:grpSp>
        </p:grpSp>
        <p:grpSp>
          <p:nvGrpSpPr>
            <p:cNvPr id="96" name="Group 95">
              <a:extLst>
                <a:ext uri="{FF2B5EF4-FFF2-40B4-BE49-F238E27FC236}">
                  <a16:creationId xmlns:a16="http://schemas.microsoft.com/office/drawing/2014/main" id="{CDE3D2D0-3220-B242-9B11-ADF058CB5C0C}"/>
                </a:ext>
              </a:extLst>
            </p:cNvPr>
            <p:cNvGrpSpPr/>
            <p:nvPr/>
          </p:nvGrpSpPr>
          <p:grpSpPr>
            <a:xfrm>
              <a:off x="7245411" y="3543993"/>
              <a:ext cx="1977345" cy="1307871"/>
              <a:chOff x="7112411" y="5023658"/>
              <a:chExt cx="1977345" cy="1307871"/>
            </a:xfrm>
          </p:grpSpPr>
          <p:grpSp>
            <p:nvGrpSpPr>
              <p:cNvPr id="101" name="Group 100">
                <a:extLst>
                  <a:ext uri="{FF2B5EF4-FFF2-40B4-BE49-F238E27FC236}">
                    <a16:creationId xmlns:a16="http://schemas.microsoft.com/office/drawing/2014/main" id="{0346B61D-3405-FC46-89F4-6C7A226F35B0}"/>
                  </a:ext>
                </a:extLst>
              </p:cNvPr>
              <p:cNvGrpSpPr/>
              <p:nvPr/>
            </p:nvGrpSpPr>
            <p:grpSpPr>
              <a:xfrm>
                <a:off x="7271287" y="5256791"/>
                <a:ext cx="1694482" cy="324500"/>
                <a:chOff x="7271287" y="5256791"/>
                <a:chExt cx="1694482" cy="324500"/>
              </a:xfrm>
            </p:grpSpPr>
            <p:sp>
              <p:nvSpPr>
                <p:cNvPr id="115" name="Rectangle 114">
                  <a:extLst>
                    <a:ext uri="{FF2B5EF4-FFF2-40B4-BE49-F238E27FC236}">
                      <a16:creationId xmlns:a16="http://schemas.microsoft.com/office/drawing/2014/main" id="{6BEB6970-6BE1-E543-8CA2-47616CC71BB7}"/>
                    </a:ext>
                  </a:extLst>
                </p:cNvPr>
                <p:cNvSpPr/>
                <p:nvPr/>
              </p:nvSpPr>
              <p:spPr>
                <a:xfrm>
                  <a:off x="7299660" y="5257800"/>
                  <a:ext cx="1666109" cy="323491"/>
                </a:xfrm>
                <a:prstGeom prst="rect">
                  <a:avLst/>
                </a:prstGeom>
                <a:solidFill>
                  <a:srgbClr val="A4A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1400" dirty="0">
                    <a:solidFill>
                      <a:prstClr val="white"/>
                    </a:solidFill>
                    <a:latin typeface="Calibri" panose="020F0502020204030204"/>
                  </a:endParaRPr>
                </a:p>
              </p:txBody>
            </p:sp>
            <p:sp>
              <p:nvSpPr>
                <p:cNvPr id="116" name="TextBox 115">
                  <a:extLst>
                    <a:ext uri="{FF2B5EF4-FFF2-40B4-BE49-F238E27FC236}">
                      <a16:creationId xmlns:a16="http://schemas.microsoft.com/office/drawing/2014/main" id="{F64F6E01-CAC7-794D-9585-D7C2545392E5}"/>
                    </a:ext>
                  </a:extLst>
                </p:cNvPr>
                <p:cNvSpPr txBox="1"/>
                <p:nvPr/>
              </p:nvSpPr>
              <p:spPr>
                <a:xfrm>
                  <a:off x="7271287" y="5256791"/>
                  <a:ext cx="1570495" cy="305424"/>
                </a:xfrm>
                <a:prstGeom prst="rect">
                  <a:avLst/>
                </a:prstGeom>
                <a:noFill/>
              </p:spPr>
              <p:txBody>
                <a:bodyPr wrap="square" rtlCol="0">
                  <a:spAutoFit/>
                </a:bodyPr>
                <a:lstStyle/>
                <a:p>
                  <a:pPr defTabSz="1371600"/>
                  <a:r>
                    <a:rPr lang="en-US" sz="1200" dirty="0">
                      <a:solidFill>
                        <a:prstClr val="white"/>
                      </a:solidFill>
                      <a:latin typeface="Calibri" panose="020F0502020204030204"/>
                    </a:rPr>
                    <a:t>Plug-In Watt Meter</a:t>
                  </a:r>
                </a:p>
              </p:txBody>
            </p:sp>
          </p:grpSp>
          <p:grpSp>
            <p:nvGrpSpPr>
              <p:cNvPr id="102" name="Group 101">
                <a:extLst>
                  <a:ext uri="{FF2B5EF4-FFF2-40B4-BE49-F238E27FC236}">
                    <a16:creationId xmlns:a16="http://schemas.microsoft.com/office/drawing/2014/main" id="{C0696CD0-95D1-704F-B757-BF24CD99F79C}"/>
                  </a:ext>
                </a:extLst>
              </p:cNvPr>
              <p:cNvGrpSpPr/>
              <p:nvPr/>
            </p:nvGrpSpPr>
            <p:grpSpPr>
              <a:xfrm>
                <a:off x="7255790" y="5632407"/>
                <a:ext cx="1833966" cy="318122"/>
                <a:chOff x="7255790" y="5632407"/>
                <a:chExt cx="1833966" cy="318122"/>
              </a:xfrm>
            </p:grpSpPr>
            <p:sp>
              <p:nvSpPr>
                <p:cNvPr id="113" name="Rectangle 112">
                  <a:extLst>
                    <a:ext uri="{FF2B5EF4-FFF2-40B4-BE49-F238E27FC236}">
                      <a16:creationId xmlns:a16="http://schemas.microsoft.com/office/drawing/2014/main" id="{1247D5BE-F7EA-E945-941E-3315408496C8}"/>
                    </a:ext>
                  </a:extLst>
                </p:cNvPr>
                <p:cNvSpPr/>
                <p:nvPr/>
              </p:nvSpPr>
              <p:spPr>
                <a:xfrm>
                  <a:off x="7299660" y="5632407"/>
                  <a:ext cx="1666109" cy="318122"/>
                </a:xfrm>
                <a:prstGeom prst="rect">
                  <a:avLst/>
                </a:prstGeom>
                <a:solidFill>
                  <a:srgbClr val="264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1400" dirty="0">
                    <a:solidFill>
                      <a:prstClr val="white"/>
                    </a:solidFill>
                    <a:latin typeface="Calibri" panose="020F0502020204030204"/>
                  </a:endParaRPr>
                </a:p>
              </p:txBody>
            </p:sp>
            <p:sp>
              <p:nvSpPr>
                <p:cNvPr id="114" name="TextBox 113">
                  <a:extLst>
                    <a:ext uri="{FF2B5EF4-FFF2-40B4-BE49-F238E27FC236}">
                      <a16:creationId xmlns:a16="http://schemas.microsoft.com/office/drawing/2014/main" id="{0C90EDFC-BE0E-BD4A-9DA4-8429D39A97C7}"/>
                    </a:ext>
                  </a:extLst>
                </p:cNvPr>
                <p:cNvSpPr txBox="1"/>
                <p:nvPr/>
              </p:nvSpPr>
              <p:spPr>
                <a:xfrm>
                  <a:off x="7255790" y="5644090"/>
                  <a:ext cx="1833966" cy="305424"/>
                </a:xfrm>
                <a:prstGeom prst="rect">
                  <a:avLst/>
                </a:prstGeom>
                <a:noFill/>
              </p:spPr>
              <p:txBody>
                <a:bodyPr wrap="square" rtlCol="0">
                  <a:spAutoFit/>
                </a:bodyPr>
                <a:lstStyle/>
                <a:p>
                  <a:pPr defTabSz="1371600"/>
                  <a:r>
                    <a:rPr lang="en-US" sz="1200" dirty="0">
                      <a:solidFill>
                        <a:prstClr val="white"/>
                      </a:solidFill>
                      <a:latin typeface="Calibri" panose="020F0502020204030204"/>
                    </a:rPr>
                    <a:t>Clamp-On Watt Meter</a:t>
                  </a:r>
                </a:p>
              </p:txBody>
            </p:sp>
          </p:grpSp>
          <p:grpSp>
            <p:nvGrpSpPr>
              <p:cNvPr id="103" name="Group 102">
                <a:extLst>
                  <a:ext uri="{FF2B5EF4-FFF2-40B4-BE49-F238E27FC236}">
                    <a16:creationId xmlns:a16="http://schemas.microsoft.com/office/drawing/2014/main" id="{46071C6F-6B52-764C-AD6D-BB1F359939ED}"/>
                  </a:ext>
                </a:extLst>
              </p:cNvPr>
              <p:cNvGrpSpPr/>
              <p:nvPr/>
            </p:nvGrpSpPr>
            <p:grpSpPr>
              <a:xfrm>
                <a:off x="7271289" y="6003986"/>
                <a:ext cx="1694480" cy="327543"/>
                <a:chOff x="7271289" y="6003986"/>
                <a:chExt cx="1694480" cy="327543"/>
              </a:xfrm>
            </p:grpSpPr>
            <p:sp>
              <p:nvSpPr>
                <p:cNvPr id="111" name="Rectangle 110">
                  <a:extLst>
                    <a:ext uri="{FF2B5EF4-FFF2-40B4-BE49-F238E27FC236}">
                      <a16:creationId xmlns:a16="http://schemas.microsoft.com/office/drawing/2014/main" id="{FDCC7CE4-5771-7643-9206-EA211F375948}"/>
                    </a:ext>
                  </a:extLst>
                </p:cNvPr>
                <p:cNvSpPr/>
                <p:nvPr/>
              </p:nvSpPr>
              <p:spPr>
                <a:xfrm>
                  <a:off x="7299660" y="6003986"/>
                  <a:ext cx="1666109" cy="327543"/>
                </a:xfrm>
                <a:prstGeom prst="rect">
                  <a:avLst/>
                </a:prstGeom>
                <a:solidFill>
                  <a:srgbClr val="A4A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1400" dirty="0">
                    <a:solidFill>
                      <a:prstClr val="white"/>
                    </a:solidFill>
                    <a:latin typeface="Calibri" panose="020F0502020204030204"/>
                  </a:endParaRPr>
                </a:p>
              </p:txBody>
            </p:sp>
            <p:sp>
              <p:nvSpPr>
                <p:cNvPr id="112" name="TextBox 111">
                  <a:extLst>
                    <a:ext uri="{FF2B5EF4-FFF2-40B4-BE49-F238E27FC236}">
                      <a16:creationId xmlns:a16="http://schemas.microsoft.com/office/drawing/2014/main" id="{88C1063C-3F5B-314C-8AAF-7811E58A14E5}"/>
                    </a:ext>
                  </a:extLst>
                </p:cNvPr>
                <p:cNvSpPr txBox="1"/>
                <p:nvPr/>
              </p:nvSpPr>
              <p:spPr>
                <a:xfrm>
                  <a:off x="7271289" y="6004302"/>
                  <a:ext cx="1624738" cy="305425"/>
                </a:xfrm>
                <a:prstGeom prst="rect">
                  <a:avLst/>
                </a:prstGeom>
                <a:noFill/>
              </p:spPr>
              <p:txBody>
                <a:bodyPr wrap="square" rtlCol="0">
                  <a:spAutoFit/>
                </a:bodyPr>
                <a:lstStyle/>
                <a:p>
                  <a:pPr defTabSz="1371600"/>
                  <a:r>
                    <a:rPr lang="en-US" sz="1200" dirty="0">
                      <a:solidFill>
                        <a:prstClr val="white"/>
                      </a:solidFill>
                      <a:latin typeface="Calibri" panose="020F0502020204030204"/>
                    </a:rPr>
                    <a:t>House Utility Meter</a:t>
                  </a:r>
                </a:p>
              </p:txBody>
            </p:sp>
          </p:grpSp>
          <p:grpSp>
            <p:nvGrpSpPr>
              <p:cNvPr id="104" name="Group 103">
                <a:extLst>
                  <a:ext uri="{FF2B5EF4-FFF2-40B4-BE49-F238E27FC236}">
                    <a16:creationId xmlns:a16="http://schemas.microsoft.com/office/drawing/2014/main" id="{C3486E02-E75E-AB41-8365-979DDDD532AD}"/>
                  </a:ext>
                </a:extLst>
              </p:cNvPr>
              <p:cNvGrpSpPr/>
              <p:nvPr/>
            </p:nvGrpSpPr>
            <p:grpSpPr>
              <a:xfrm>
                <a:off x="7112411" y="5023658"/>
                <a:ext cx="543341" cy="1155469"/>
                <a:chOff x="6846404" y="5029200"/>
                <a:chExt cx="543341" cy="1155469"/>
              </a:xfrm>
            </p:grpSpPr>
            <p:cxnSp>
              <p:nvCxnSpPr>
                <p:cNvPr id="105" name="Straight Connector 104">
                  <a:extLst>
                    <a:ext uri="{FF2B5EF4-FFF2-40B4-BE49-F238E27FC236}">
                      <a16:creationId xmlns:a16="http://schemas.microsoft.com/office/drawing/2014/main" id="{68F63B6D-3F0E-2441-8A53-1D781784DAB9}"/>
                    </a:ext>
                  </a:extLst>
                </p:cNvPr>
                <p:cNvCxnSpPr>
                  <a:cxnSpLocks/>
                </p:cNvCxnSpPr>
                <p:nvPr/>
              </p:nvCxnSpPr>
              <p:spPr>
                <a:xfrm>
                  <a:off x="6858000" y="5131457"/>
                  <a:ext cx="0" cy="1053212"/>
                </a:xfrm>
                <a:prstGeom prst="line">
                  <a:avLst/>
                </a:prstGeom>
                <a:ln w="19050">
                  <a:solidFill>
                    <a:srgbClr val="5281BD"/>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A1D364F-8F48-5841-97AF-D60499BB27F1}"/>
                    </a:ext>
                  </a:extLst>
                </p:cNvPr>
                <p:cNvCxnSpPr>
                  <a:cxnSpLocks/>
                </p:cNvCxnSpPr>
                <p:nvPr/>
              </p:nvCxnSpPr>
              <p:spPr>
                <a:xfrm>
                  <a:off x="6846404" y="5133124"/>
                  <a:ext cx="543341" cy="0"/>
                </a:xfrm>
                <a:prstGeom prst="line">
                  <a:avLst/>
                </a:prstGeom>
                <a:ln w="19050">
                  <a:solidFill>
                    <a:srgbClr val="5281BD"/>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357992C-2896-E845-BD70-7EAE53F948D0}"/>
                    </a:ext>
                  </a:extLst>
                </p:cNvPr>
                <p:cNvCxnSpPr>
                  <a:cxnSpLocks/>
                </p:cNvCxnSpPr>
                <p:nvPr/>
              </p:nvCxnSpPr>
              <p:spPr>
                <a:xfrm>
                  <a:off x="7378256" y="5029200"/>
                  <a:ext cx="0" cy="110647"/>
                </a:xfrm>
                <a:prstGeom prst="line">
                  <a:avLst/>
                </a:prstGeom>
                <a:ln w="19050">
                  <a:solidFill>
                    <a:srgbClr val="5281BD"/>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96C3A7D-933B-064B-9108-9C81B0276328}"/>
                    </a:ext>
                  </a:extLst>
                </p:cNvPr>
                <p:cNvCxnSpPr>
                  <a:cxnSpLocks/>
                </p:cNvCxnSpPr>
                <p:nvPr/>
              </p:nvCxnSpPr>
              <p:spPr>
                <a:xfrm>
                  <a:off x="6866500" y="5421022"/>
                  <a:ext cx="160751" cy="0"/>
                </a:xfrm>
                <a:prstGeom prst="line">
                  <a:avLst/>
                </a:prstGeom>
                <a:ln w="19050">
                  <a:solidFill>
                    <a:srgbClr val="5281BD"/>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7893616-73CC-FB4D-B519-7311CBD46C05}"/>
                    </a:ext>
                  </a:extLst>
                </p:cNvPr>
                <p:cNvCxnSpPr>
                  <a:cxnSpLocks/>
                </p:cNvCxnSpPr>
                <p:nvPr/>
              </p:nvCxnSpPr>
              <p:spPr>
                <a:xfrm>
                  <a:off x="6866500" y="5791200"/>
                  <a:ext cx="160751" cy="0"/>
                </a:xfrm>
                <a:prstGeom prst="line">
                  <a:avLst/>
                </a:prstGeom>
                <a:ln w="19050">
                  <a:solidFill>
                    <a:srgbClr val="5281BD"/>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49784A9-3003-8C47-BC7B-BE58B83DF623}"/>
                    </a:ext>
                  </a:extLst>
                </p:cNvPr>
                <p:cNvCxnSpPr>
                  <a:cxnSpLocks/>
                </p:cNvCxnSpPr>
                <p:nvPr/>
              </p:nvCxnSpPr>
              <p:spPr>
                <a:xfrm>
                  <a:off x="6866500" y="6175887"/>
                  <a:ext cx="160751" cy="0"/>
                </a:xfrm>
                <a:prstGeom prst="line">
                  <a:avLst/>
                </a:prstGeom>
                <a:ln w="19050">
                  <a:solidFill>
                    <a:srgbClr val="5281BD"/>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34209EA3-C8EF-8344-9B02-02D47293C1EB}"/>
                </a:ext>
              </a:extLst>
            </p:cNvPr>
            <p:cNvGrpSpPr/>
            <p:nvPr/>
          </p:nvGrpSpPr>
          <p:grpSpPr>
            <a:xfrm>
              <a:off x="8271286" y="2783588"/>
              <a:ext cx="239059" cy="535856"/>
              <a:chOff x="824753" y="4311062"/>
              <a:chExt cx="239059" cy="535856"/>
            </a:xfrm>
          </p:grpSpPr>
          <p:cxnSp>
            <p:nvCxnSpPr>
              <p:cNvPr id="98" name="Straight Connector 97">
                <a:extLst>
                  <a:ext uri="{FF2B5EF4-FFF2-40B4-BE49-F238E27FC236}">
                    <a16:creationId xmlns:a16="http://schemas.microsoft.com/office/drawing/2014/main" id="{5DC95DB8-0135-EA47-8F4B-56CD38337D81}"/>
                  </a:ext>
                </a:extLst>
              </p:cNvPr>
              <p:cNvCxnSpPr>
                <a:cxnSpLocks/>
              </p:cNvCxnSpPr>
              <p:nvPr/>
            </p:nvCxnSpPr>
            <p:spPr>
              <a:xfrm>
                <a:off x="824753" y="4840942"/>
                <a:ext cx="239059" cy="0"/>
              </a:xfrm>
              <a:prstGeom prst="line">
                <a:avLst/>
              </a:prstGeom>
              <a:ln w="19050">
                <a:solidFill>
                  <a:srgbClr val="5281BD"/>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B0C161A-9454-944A-A085-119EF150D85C}"/>
                  </a:ext>
                </a:extLst>
              </p:cNvPr>
              <p:cNvCxnSpPr>
                <a:cxnSpLocks/>
              </p:cNvCxnSpPr>
              <p:nvPr/>
            </p:nvCxnSpPr>
            <p:spPr>
              <a:xfrm>
                <a:off x="950260" y="4315009"/>
                <a:ext cx="0" cy="531909"/>
              </a:xfrm>
              <a:prstGeom prst="line">
                <a:avLst/>
              </a:prstGeom>
              <a:ln w="19050">
                <a:solidFill>
                  <a:srgbClr val="5281BD"/>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3A5630E-6A07-5441-9A89-A3484D097CC5}"/>
                  </a:ext>
                </a:extLst>
              </p:cNvPr>
              <p:cNvCxnSpPr>
                <a:cxnSpLocks/>
              </p:cNvCxnSpPr>
              <p:nvPr/>
            </p:nvCxnSpPr>
            <p:spPr>
              <a:xfrm>
                <a:off x="939444" y="4311062"/>
                <a:ext cx="119530" cy="0"/>
              </a:xfrm>
              <a:prstGeom prst="line">
                <a:avLst/>
              </a:prstGeom>
              <a:ln w="19050">
                <a:solidFill>
                  <a:srgbClr val="5281BD"/>
                </a:solidFill>
              </a:ln>
            </p:spPr>
            <p:style>
              <a:lnRef idx="1">
                <a:schemeClr val="accent1"/>
              </a:lnRef>
              <a:fillRef idx="0">
                <a:schemeClr val="accent1"/>
              </a:fillRef>
              <a:effectRef idx="0">
                <a:schemeClr val="accent1"/>
              </a:effectRef>
              <a:fontRef idx="minor">
                <a:schemeClr val="tx1"/>
              </a:fontRef>
            </p:style>
          </p:cxnSp>
        </p:grpSp>
      </p:grpSp>
      <p:pic>
        <p:nvPicPr>
          <p:cNvPr id="2" name="Content Placeholder 7" descr="A diagram of a fan&#10;&#10;Description automatically generated">
            <a:extLst>
              <a:ext uri="{FF2B5EF4-FFF2-40B4-BE49-F238E27FC236}">
                <a16:creationId xmlns:a16="http://schemas.microsoft.com/office/drawing/2014/main" id="{68F58DF4-2020-6575-1F1B-5AB0C399AD25}"/>
              </a:ext>
            </a:extLst>
          </p:cNvPr>
          <p:cNvPicPr>
            <a:picLocks noGrp="1" noChangeAspect="1"/>
          </p:cNvPicPr>
          <p:nvPr>
            <p:ph idx="1"/>
          </p:nvPr>
        </p:nvPicPr>
        <p:blipFill>
          <a:blip r:embed="rId5"/>
          <a:srcRect l="57940" r="21352"/>
          <a:stretch/>
        </p:blipFill>
        <p:spPr>
          <a:xfrm>
            <a:off x="826945" y="2412893"/>
            <a:ext cx="2053858" cy="2626294"/>
          </a:xfrm>
        </p:spPr>
      </p:pic>
      <p:pic>
        <p:nvPicPr>
          <p:cNvPr id="3" name="Picture 2">
            <a:extLst>
              <a:ext uri="{FF2B5EF4-FFF2-40B4-BE49-F238E27FC236}">
                <a16:creationId xmlns:a16="http://schemas.microsoft.com/office/drawing/2014/main" id="{33477784-6374-730F-014B-8FD848F8CFC7}"/>
              </a:ext>
            </a:extLst>
          </p:cNvPr>
          <p:cNvPicPr>
            <a:picLocks noChangeAspect="1"/>
          </p:cNvPicPr>
          <p:nvPr/>
        </p:nvPicPr>
        <p:blipFill>
          <a:blip r:embed="rId6"/>
          <a:stretch>
            <a:fillRect/>
          </a:stretch>
        </p:blipFill>
        <p:spPr>
          <a:xfrm>
            <a:off x="7576693" y="3411960"/>
            <a:ext cx="1029292" cy="2680447"/>
          </a:xfrm>
          <a:prstGeom prst="rect">
            <a:avLst/>
          </a:prstGeom>
        </p:spPr>
      </p:pic>
      <p:pic>
        <p:nvPicPr>
          <p:cNvPr id="5" name="Picture 4" descr="A close-up of a power meter&#10;&#10;Description automatically generated">
            <a:extLst>
              <a:ext uri="{FF2B5EF4-FFF2-40B4-BE49-F238E27FC236}">
                <a16:creationId xmlns:a16="http://schemas.microsoft.com/office/drawing/2014/main" id="{52D49084-0A43-4FAC-75C8-939C21E0D81A}"/>
              </a:ext>
            </a:extLst>
          </p:cNvPr>
          <p:cNvPicPr>
            <a:picLocks noChangeAspect="1"/>
          </p:cNvPicPr>
          <p:nvPr/>
        </p:nvPicPr>
        <p:blipFill>
          <a:blip r:embed="rId7"/>
          <a:stretch>
            <a:fillRect/>
          </a:stretch>
        </p:blipFill>
        <p:spPr>
          <a:xfrm>
            <a:off x="8796045" y="3142197"/>
            <a:ext cx="2949272" cy="3140858"/>
          </a:xfrm>
          <a:prstGeom prst="rect">
            <a:avLst/>
          </a:prstGeom>
        </p:spPr>
      </p:pic>
    </p:spTree>
    <p:extLst>
      <p:ext uri="{BB962C8B-B14F-4D97-AF65-F5344CB8AC3E}">
        <p14:creationId xmlns:p14="http://schemas.microsoft.com/office/powerpoint/2010/main" val="3989932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9BA3275-85B8-DA5F-CD6C-93057628FBAB}"/>
              </a:ext>
            </a:extLst>
          </p:cNvPr>
          <p:cNvSpPr txBox="1">
            <a:spLocks/>
          </p:cNvSpPr>
          <p:nvPr/>
        </p:nvSpPr>
        <p:spPr>
          <a:xfrm>
            <a:off x="1523818" y="521184"/>
            <a:ext cx="9144363" cy="5909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cs typeface="Arial" panose="020B0604020202020204" pitchFamily="34" charset="0"/>
              </a:rPr>
              <a:t>Blower Fan Watt Draw – Where It Matters</a:t>
            </a:r>
          </a:p>
        </p:txBody>
      </p:sp>
      <p:pic>
        <p:nvPicPr>
          <p:cNvPr id="5" name="Picture 4" descr="A table with numbers and symbols&#10;&#10;Description automatically generated">
            <a:extLst>
              <a:ext uri="{FF2B5EF4-FFF2-40B4-BE49-F238E27FC236}">
                <a16:creationId xmlns:a16="http://schemas.microsoft.com/office/drawing/2014/main" id="{2FAC789F-EFA1-8A24-E50C-395DFD749C8D}"/>
              </a:ext>
            </a:extLst>
          </p:cNvPr>
          <p:cNvPicPr>
            <a:picLocks noChangeAspect="1"/>
          </p:cNvPicPr>
          <p:nvPr/>
        </p:nvPicPr>
        <p:blipFill>
          <a:blip r:embed="rId2"/>
          <a:stretch>
            <a:fillRect/>
          </a:stretch>
        </p:blipFill>
        <p:spPr>
          <a:xfrm>
            <a:off x="5751714" y="2661646"/>
            <a:ext cx="5796765" cy="2443332"/>
          </a:xfrm>
          <a:prstGeom prst="rect">
            <a:avLst/>
          </a:prstGeom>
        </p:spPr>
      </p:pic>
      <p:pic>
        <p:nvPicPr>
          <p:cNvPr id="2" name="Picture 1" descr="A close-up of a power meter&#10;&#10;Description automatically generated">
            <a:extLst>
              <a:ext uri="{FF2B5EF4-FFF2-40B4-BE49-F238E27FC236}">
                <a16:creationId xmlns:a16="http://schemas.microsoft.com/office/drawing/2014/main" id="{CB7FC8F0-9FD5-2CD5-6E71-9B50211F6CE2}"/>
              </a:ext>
            </a:extLst>
          </p:cNvPr>
          <p:cNvPicPr>
            <a:picLocks noChangeAspect="1"/>
          </p:cNvPicPr>
          <p:nvPr/>
        </p:nvPicPr>
        <p:blipFill>
          <a:blip r:embed="rId3"/>
          <a:stretch>
            <a:fillRect/>
          </a:stretch>
        </p:blipFill>
        <p:spPr>
          <a:xfrm>
            <a:off x="2098479" y="1433485"/>
            <a:ext cx="1981447" cy="2110162"/>
          </a:xfrm>
          <a:prstGeom prst="rect">
            <a:avLst/>
          </a:prstGeom>
        </p:spPr>
      </p:pic>
      <p:cxnSp>
        <p:nvCxnSpPr>
          <p:cNvPr id="6" name="Straight Connector 5">
            <a:extLst>
              <a:ext uri="{FF2B5EF4-FFF2-40B4-BE49-F238E27FC236}">
                <a16:creationId xmlns:a16="http://schemas.microsoft.com/office/drawing/2014/main" id="{42FF3909-62B9-97F9-C6FB-1AC24E1BC22E}"/>
              </a:ext>
            </a:extLst>
          </p:cNvPr>
          <p:cNvCxnSpPr/>
          <p:nvPr/>
        </p:nvCxnSpPr>
        <p:spPr>
          <a:xfrm>
            <a:off x="1367362" y="4111836"/>
            <a:ext cx="3675356"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descr="A picture containing metalware, gear&#10;&#10;Description automatically generated">
            <a:extLst>
              <a:ext uri="{FF2B5EF4-FFF2-40B4-BE49-F238E27FC236}">
                <a16:creationId xmlns:a16="http://schemas.microsoft.com/office/drawing/2014/main" id="{3BB5DCB7-6D74-923A-9359-342D32BEAC87}"/>
              </a:ext>
            </a:extLst>
          </p:cNvPr>
          <p:cNvPicPr>
            <a:picLocks noChangeAspect="1"/>
          </p:cNvPicPr>
          <p:nvPr/>
        </p:nvPicPr>
        <p:blipFill>
          <a:blip r:embed="rId4"/>
          <a:stretch>
            <a:fillRect/>
          </a:stretch>
        </p:blipFill>
        <p:spPr>
          <a:xfrm>
            <a:off x="1869980" y="4343608"/>
            <a:ext cx="2438446" cy="2248163"/>
          </a:xfrm>
          <a:prstGeom prst="rect">
            <a:avLst/>
          </a:prstGeom>
        </p:spPr>
      </p:pic>
      <p:sp>
        <p:nvSpPr>
          <p:cNvPr id="8" name="Oval 7">
            <a:extLst>
              <a:ext uri="{FF2B5EF4-FFF2-40B4-BE49-F238E27FC236}">
                <a16:creationId xmlns:a16="http://schemas.microsoft.com/office/drawing/2014/main" id="{1DF5DE8A-5355-9738-A56F-3A99F7096FFF}"/>
              </a:ext>
            </a:extLst>
          </p:cNvPr>
          <p:cNvSpPr/>
          <p:nvPr/>
        </p:nvSpPr>
        <p:spPr>
          <a:xfrm>
            <a:off x="3089203" y="3775418"/>
            <a:ext cx="231673" cy="21578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1B7158-18E0-F245-FE9E-92A99A3DDB07}"/>
              </a:ext>
            </a:extLst>
          </p:cNvPr>
          <p:cNvSpPr/>
          <p:nvPr/>
        </p:nvSpPr>
        <p:spPr>
          <a:xfrm>
            <a:off x="3089203" y="4241344"/>
            <a:ext cx="231673" cy="21578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BBDEA39-7381-F3EA-5E79-B795092B0B26}"/>
              </a:ext>
            </a:extLst>
          </p:cNvPr>
          <p:cNvSpPr txBox="1"/>
          <p:nvPr/>
        </p:nvSpPr>
        <p:spPr>
          <a:xfrm>
            <a:off x="4118193" y="3590752"/>
            <a:ext cx="796436" cy="369332"/>
          </a:xfrm>
          <a:prstGeom prst="rect">
            <a:avLst/>
          </a:prstGeom>
          <a:noFill/>
        </p:spPr>
        <p:txBody>
          <a:bodyPr wrap="none" rtlCol="0">
            <a:spAutoFit/>
          </a:bodyPr>
          <a:lstStyle/>
          <a:p>
            <a:r>
              <a:rPr lang="en-US" b="1" dirty="0"/>
              <a:t>Watts</a:t>
            </a:r>
          </a:p>
        </p:txBody>
      </p:sp>
      <p:sp>
        <p:nvSpPr>
          <p:cNvPr id="11" name="TextBox 10">
            <a:extLst>
              <a:ext uri="{FF2B5EF4-FFF2-40B4-BE49-F238E27FC236}">
                <a16:creationId xmlns:a16="http://schemas.microsoft.com/office/drawing/2014/main" id="{91B25881-9448-6959-2471-E86FC40282F7}"/>
              </a:ext>
            </a:extLst>
          </p:cNvPr>
          <p:cNvSpPr txBox="1"/>
          <p:nvPr/>
        </p:nvSpPr>
        <p:spPr>
          <a:xfrm>
            <a:off x="4186032" y="4241344"/>
            <a:ext cx="660758" cy="369332"/>
          </a:xfrm>
          <a:prstGeom prst="rect">
            <a:avLst/>
          </a:prstGeom>
          <a:noFill/>
        </p:spPr>
        <p:txBody>
          <a:bodyPr wrap="none" rtlCol="0">
            <a:spAutoFit/>
          </a:bodyPr>
          <a:lstStyle/>
          <a:p>
            <a:r>
              <a:rPr lang="en-US" b="1" dirty="0"/>
              <a:t>CFM</a:t>
            </a:r>
          </a:p>
        </p:txBody>
      </p:sp>
    </p:spTree>
    <p:extLst>
      <p:ext uri="{BB962C8B-B14F-4D97-AF65-F5344CB8AC3E}">
        <p14:creationId xmlns:p14="http://schemas.microsoft.com/office/powerpoint/2010/main" val="3646512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E2E3D7DB-118E-E241-8351-11682AE56BC6}"/>
              </a:ext>
            </a:extLst>
          </p:cNvPr>
          <p:cNvCxnSpPr>
            <a:cxnSpLocks/>
          </p:cNvCxnSpPr>
          <p:nvPr/>
        </p:nvCxnSpPr>
        <p:spPr>
          <a:xfrm>
            <a:off x="4286923" y="1355733"/>
            <a:ext cx="0" cy="522884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D595416F-9AC0-5241-868A-776FC47D9BCC}"/>
              </a:ext>
            </a:extLst>
          </p:cNvPr>
          <p:cNvPicPr>
            <a:picLocks noChangeAspect="1"/>
          </p:cNvPicPr>
          <p:nvPr/>
        </p:nvPicPr>
        <p:blipFill rotWithShape="1">
          <a:blip r:embed="rId2"/>
          <a:srcRect l="22290"/>
          <a:stretch/>
        </p:blipFill>
        <p:spPr>
          <a:xfrm rot="5400000">
            <a:off x="-85992" y="2138026"/>
            <a:ext cx="4678680" cy="3389667"/>
          </a:xfrm>
          <a:prstGeom prst="rect">
            <a:avLst/>
          </a:prstGeom>
        </p:spPr>
      </p:pic>
      <p:pic>
        <p:nvPicPr>
          <p:cNvPr id="8" name="Picture 7">
            <a:extLst>
              <a:ext uri="{FF2B5EF4-FFF2-40B4-BE49-F238E27FC236}">
                <a16:creationId xmlns:a16="http://schemas.microsoft.com/office/drawing/2014/main" id="{F2D519E1-DEEA-9C45-AA7D-9662385F3CEC}"/>
              </a:ext>
            </a:extLst>
          </p:cNvPr>
          <p:cNvPicPr>
            <a:picLocks noChangeAspect="1"/>
          </p:cNvPicPr>
          <p:nvPr/>
        </p:nvPicPr>
        <p:blipFill rotWithShape="1">
          <a:blip r:embed="rId3"/>
          <a:srcRect l="7058" r="12157" b="17494"/>
          <a:stretch/>
        </p:blipFill>
        <p:spPr>
          <a:xfrm rot="5400000">
            <a:off x="7454487" y="2475747"/>
            <a:ext cx="4693912" cy="2698981"/>
          </a:xfrm>
          <a:prstGeom prst="rect">
            <a:avLst/>
          </a:prstGeom>
        </p:spPr>
      </p:pic>
      <p:pic>
        <p:nvPicPr>
          <p:cNvPr id="10" name="Picture 9">
            <a:extLst>
              <a:ext uri="{FF2B5EF4-FFF2-40B4-BE49-F238E27FC236}">
                <a16:creationId xmlns:a16="http://schemas.microsoft.com/office/drawing/2014/main" id="{D3AD80DE-9A0B-7347-9C02-A327EEDE6BD3}"/>
              </a:ext>
            </a:extLst>
          </p:cNvPr>
          <p:cNvPicPr>
            <a:picLocks noChangeAspect="1"/>
          </p:cNvPicPr>
          <p:nvPr/>
        </p:nvPicPr>
        <p:blipFill rotWithShape="1">
          <a:blip r:embed="rId4"/>
          <a:srcRect l="11667"/>
          <a:stretch/>
        </p:blipFill>
        <p:spPr>
          <a:xfrm rot="5400000">
            <a:off x="3749040" y="2309959"/>
            <a:ext cx="4693919" cy="3030563"/>
          </a:xfrm>
          <a:prstGeom prst="rect">
            <a:avLst/>
          </a:prstGeom>
        </p:spPr>
      </p:pic>
      <p:pic>
        <p:nvPicPr>
          <p:cNvPr id="34" name="Picture 33">
            <a:extLst>
              <a:ext uri="{FF2B5EF4-FFF2-40B4-BE49-F238E27FC236}">
                <a16:creationId xmlns:a16="http://schemas.microsoft.com/office/drawing/2014/main" id="{879866F7-D17D-8E48-AEE2-4409022BA52B}"/>
              </a:ext>
            </a:extLst>
          </p:cNvPr>
          <p:cNvPicPr>
            <a:picLocks noChangeAspect="1"/>
          </p:cNvPicPr>
          <p:nvPr/>
        </p:nvPicPr>
        <p:blipFill>
          <a:blip r:embed="rId5"/>
          <a:stretch>
            <a:fillRect/>
          </a:stretch>
        </p:blipFill>
        <p:spPr>
          <a:xfrm>
            <a:off x="10932407" y="1355733"/>
            <a:ext cx="827387" cy="2154654"/>
          </a:xfrm>
          <a:prstGeom prst="rect">
            <a:avLst/>
          </a:prstGeom>
        </p:spPr>
      </p:pic>
      <p:cxnSp>
        <p:nvCxnSpPr>
          <p:cNvPr id="25" name="Straight Connector 24">
            <a:extLst>
              <a:ext uri="{FF2B5EF4-FFF2-40B4-BE49-F238E27FC236}">
                <a16:creationId xmlns:a16="http://schemas.microsoft.com/office/drawing/2014/main" id="{8BD1992C-874D-3944-898C-CD647870913A}"/>
              </a:ext>
            </a:extLst>
          </p:cNvPr>
          <p:cNvCxnSpPr>
            <a:cxnSpLocks/>
          </p:cNvCxnSpPr>
          <p:nvPr/>
        </p:nvCxnSpPr>
        <p:spPr>
          <a:xfrm>
            <a:off x="7985760" y="1355733"/>
            <a:ext cx="0" cy="522884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C715664-DE03-C24B-83E0-3FE7A395E855}"/>
              </a:ext>
            </a:extLst>
          </p:cNvPr>
          <p:cNvSpPr txBox="1"/>
          <p:nvPr/>
        </p:nvSpPr>
        <p:spPr>
          <a:xfrm>
            <a:off x="830128" y="6117940"/>
            <a:ext cx="2992335" cy="405560"/>
          </a:xfrm>
          <a:prstGeom prst="rect">
            <a:avLst/>
          </a:prstGeom>
          <a:noFill/>
        </p:spPr>
        <p:txBody>
          <a:bodyPr wrap="square">
            <a:spAutoFit/>
          </a:bodyPr>
          <a:lstStyle/>
          <a:p>
            <a:pPr marL="772954" indent="-772954">
              <a:lnSpc>
                <a:spcPct val="120000"/>
              </a:lnSpc>
            </a:pPr>
            <a:r>
              <a:rPr lang="en-US" sz="1800" b="1" dirty="0">
                <a:solidFill>
                  <a:srgbClr val="4433FF"/>
                </a:solidFill>
              </a:rPr>
              <a:t>At the Service Disconnect    </a:t>
            </a:r>
          </a:p>
        </p:txBody>
      </p:sp>
      <p:sp>
        <p:nvSpPr>
          <p:cNvPr id="24" name="TextBox 23">
            <a:extLst>
              <a:ext uri="{FF2B5EF4-FFF2-40B4-BE49-F238E27FC236}">
                <a16:creationId xmlns:a16="http://schemas.microsoft.com/office/drawing/2014/main" id="{EABF92CA-5EA3-ED41-9AA4-FBC57ABABC25}"/>
              </a:ext>
            </a:extLst>
          </p:cNvPr>
          <p:cNvSpPr txBox="1"/>
          <p:nvPr/>
        </p:nvSpPr>
        <p:spPr>
          <a:xfrm>
            <a:off x="4206241" y="6140426"/>
            <a:ext cx="3906971" cy="410882"/>
          </a:xfrm>
          <a:prstGeom prst="rect">
            <a:avLst/>
          </a:prstGeom>
          <a:noFill/>
        </p:spPr>
        <p:txBody>
          <a:bodyPr wrap="square">
            <a:spAutoFit/>
          </a:bodyPr>
          <a:lstStyle/>
          <a:p>
            <a:pPr marL="772954" indent="-772954" algn="ctr">
              <a:lnSpc>
                <a:spcPct val="120000"/>
              </a:lnSpc>
            </a:pPr>
            <a:r>
              <a:rPr lang="en-US" sz="1800" b="1" dirty="0">
                <a:solidFill>
                  <a:srgbClr val="4433FF"/>
                </a:solidFill>
              </a:rPr>
              <a:t>At the Forced-Air HVAC System</a:t>
            </a:r>
          </a:p>
        </p:txBody>
      </p:sp>
      <p:sp>
        <p:nvSpPr>
          <p:cNvPr id="26" name="TextBox 25">
            <a:extLst>
              <a:ext uri="{FF2B5EF4-FFF2-40B4-BE49-F238E27FC236}">
                <a16:creationId xmlns:a16="http://schemas.microsoft.com/office/drawing/2014/main" id="{AEE7FFEB-33B1-674B-9315-F1195BAE9A08}"/>
              </a:ext>
            </a:extLst>
          </p:cNvPr>
          <p:cNvSpPr txBox="1"/>
          <p:nvPr/>
        </p:nvSpPr>
        <p:spPr>
          <a:xfrm>
            <a:off x="8193894" y="6151985"/>
            <a:ext cx="3402261" cy="410882"/>
          </a:xfrm>
          <a:prstGeom prst="rect">
            <a:avLst/>
          </a:prstGeom>
          <a:noFill/>
        </p:spPr>
        <p:txBody>
          <a:bodyPr wrap="square">
            <a:spAutoFit/>
          </a:bodyPr>
          <a:lstStyle/>
          <a:p>
            <a:pPr marL="772954" indent="-772954" algn="ctr">
              <a:lnSpc>
                <a:spcPct val="120000"/>
              </a:lnSpc>
            </a:pPr>
            <a:r>
              <a:rPr lang="en-US" sz="1800" b="1" dirty="0">
                <a:solidFill>
                  <a:srgbClr val="4433FF"/>
                </a:solidFill>
              </a:rPr>
              <a:t>At the Forced-Air HVAC System</a:t>
            </a:r>
          </a:p>
        </p:txBody>
      </p:sp>
      <p:sp>
        <p:nvSpPr>
          <p:cNvPr id="5" name="Title 3">
            <a:extLst>
              <a:ext uri="{FF2B5EF4-FFF2-40B4-BE49-F238E27FC236}">
                <a16:creationId xmlns:a16="http://schemas.microsoft.com/office/drawing/2014/main" id="{845A701A-8B41-6458-3BB1-4BCE97044B37}"/>
              </a:ext>
            </a:extLst>
          </p:cNvPr>
          <p:cNvSpPr txBox="1">
            <a:spLocks noGrp="1"/>
          </p:cNvSpPr>
          <p:nvPr>
            <p:ph type="title"/>
          </p:nvPr>
        </p:nvSpPr>
        <p:spPr>
          <a:xfrm>
            <a:off x="1380233" y="385694"/>
            <a:ext cx="9520748" cy="5909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Blower Fan Watt Draw – How Do We Do It?</a:t>
            </a:r>
          </a:p>
        </p:txBody>
      </p:sp>
      <p:sp>
        <p:nvSpPr>
          <p:cNvPr id="2" name="TextBox 1">
            <a:extLst>
              <a:ext uri="{FF2B5EF4-FFF2-40B4-BE49-F238E27FC236}">
                <a16:creationId xmlns:a16="http://schemas.microsoft.com/office/drawing/2014/main" id="{A0E16E97-10E8-32A7-8A55-CAB95062CBB9}"/>
              </a:ext>
            </a:extLst>
          </p:cNvPr>
          <p:cNvSpPr txBox="1"/>
          <p:nvPr/>
        </p:nvSpPr>
        <p:spPr>
          <a:xfrm>
            <a:off x="4313783" y="1355733"/>
            <a:ext cx="3653649" cy="400110"/>
          </a:xfrm>
          <a:prstGeom prst="rect">
            <a:avLst/>
          </a:prstGeom>
          <a:solidFill>
            <a:srgbClr val="FF0000"/>
          </a:solidFill>
        </p:spPr>
        <p:txBody>
          <a:bodyPr wrap="square" rtlCol="0">
            <a:spAutoFit/>
          </a:bodyPr>
          <a:lstStyle/>
          <a:p>
            <a:r>
              <a:rPr lang="en-US" sz="2000" b="1" dirty="0">
                <a:solidFill>
                  <a:schemeClr val="bg1"/>
                </a:solidFill>
              </a:rPr>
              <a:t>Note: Hot Wire &amp; Ground Wire</a:t>
            </a:r>
          </a:p>
        </p:txBody>
      </p:sp>
    </p:spTree>
    <p:extLst>
      <p:ext uri="{BB962C8B-B14F-4D97-AF65-F5344CB8AC3E}">
        <p14:creationId xmlns:p14="http://schemas.microsoft.com/office/powerpoint/2010/main" val="412657505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2DE6-EAD0-2E8E-433F-3009CB484DE0}"/>
              </a:ext>
            </a:extLst>
          </p:cNvPr>
          <p:cNvSpPr>
            <a:spLocks noGrp="1"/>
          </p:cNvSpPr>
          <p:nvPr>
            <p:ph type="title"/>
          </p:nvPr>
        </p:nvSpPr>
        <p:spPr>
          <a:xfrm>
            <a:off x="0" y="218605"/>
            <a:ext cx="12192000" cy="1325563"/>
          </a:xfrm>
        </p:spPr>
        <p:txBody>
          <a:bodyPr>
            <a:noAutofit/>
          </a:bodyPr>
          <a:lstStyle/>
          <a:p>
            <a:pPr algn="ctr"/>
            <a:r>
              <a:rPr lang="en-US" sz="4800" b="1" dirty="0">
                <a:latin typeface="Arial" panose="020B0604020202020204" pitchFamily="34" charset="0"/>
                <a:cs typeface="Arial" panose="020B0604020202020204" pitchFamily="34" charset="0"/>
              </a:rPr>
              <a:t>Standard 310</a:t>
            </a:r>
          </a:p>
        </p:txBody>
      </p:sp>
      <p:pic>
        <p:nvPicPr>
          <p:cNvPr id="8" name="Content Placeholder 7" descr="A diagram of a fan&#10;&#10;Description automatically generated">
            <a:extLst>
              <a:ext uri="{FF2B5EF4-FFF2-40B4-BE49-F238E27FC236}">
                <a16:creationId xmlns:a16="http://schemas.microsoft.com/office/drawing/2014/main" id="{D28F8363-1BF4-EBE3-016D-6011FC821846}"/>
              </a:ext>
            </a:extLst>
          </p:cNvPr>
          <p:cNvPicPr>
            <a:picLocks noGrp="1" noChangeAspect="1"/>
          </p:cNvPicPr>
          <p:nvPr>
            <p:ph idx="1"/>
          </p:nvPr>
        </p:nvPicPr>
        <p:blipFill>
          <a:blip r:embed="rId3"/>
          <a:stretch>
            <a:fillRect/>
          </a:stretch>
        </p:blipFill>
        <p:spPr>
          <a:xfrm>
            <a:off x="751114" y="3161177"/>
            <a:ext cx="10515600" cy="2626294"/>
          </a:xfrm>
        </p:spPr>
      </p:pic>
      <p:sp>
        <p:nvSpPr>
          <p:cNvPr id="11" name="Title 1">
            <a:extLst>
              <a:ext uri="{FF2B5EF4-FFF2-40B4-BE49-F238E27FC236}">
                <a16:creationId xmlns:a16="http://schemas.microsoft.com/office/drawing/2014/main" id="{57751EC1-31CC-3A17-6E79-31294490EC20}"/>
              </a:ext>
            </a:extLst>
          </p:cNvPr>
          <p:cNvSpPr txBox="1">
            <a:spLocks/>
          </p:cNvSpPr>
          <p:nvPr/>
        </p:nvSpPr>
        <p:spPr>
          <a:xfrm>
            <a:off x="0" y="1481313"/>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Arial" panose="020B0604020202020204" pitchFamily="34" charset="0"/>
                <a:cs typeface="Arial" panose="020B0604020202020204" pitchFamily="34" charset="0"/>
              </a:rPr>
              <a:t>A Step-By-Step HVAC Grading Process</a:t>
            </a:r>
          </a:p>
        </p:txBody>
      </p:sp>
      <p:pic>
        <p:nvPicPr>
          <p:cNvPr id="20" name="Picture 19" descr="A picture containing text, screenshot, font, web page&#10;&#10;Description automatically generated">
            <a:extLst>
              <a:ext uri="{FF2B5EF4-FFF2-40B4-BE49-F238E27FC236}">
                <a16:creationId xmlns:a16="http://schemas.microsoft.com/office/drawing/2014/main" id="{052010C5-2EA3-3FDE-ACD8-2E476EA16E10}"/>
              </a:ext>
            </a:extLst>
          </p:cNvPr>
          <p:cNvPicPr>
            <a:picLocks noChangeAspect="1"/>
          </p:cNvPicPr>
          <p:nvPr/>
        </p:nvPicPr>
        <p:blipFill rotWithShape="1">
          <a:blip r:embed="rId4"/>
          <a:srcRect t="1464"/>
          <a:stretch/>
        </p:blipFill>
        <p:spPr>
          <a:xfrm>
            <a:off x="8290560" y="236743"/>
            <a:ext cx="1018969" cy="129974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CF5F76D6-3B65-4A1A-C64D-604A06BC882F}"/>
              </a:ext>
            </a:extLst>
          </p:cNvPr>
          <p:cNvSpPr/>
          <p:nvPr/>
        </p:nvSpPr>
        <p:spPr>
          <a:xfrm>
            <a:off x="9163677" y="2913689"/>
            <a:ext cx="2259623" cy="3121269"/>
          </a:xfrm>
          <a:prstGeom prst="rect">
            <a:avLst/>
          </a:prstGeom>
          <a:noFill/>
          <a:ln w="793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269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943B339-DE61-7EEF-D626-42E2327503C4}"/>
              </a:ext>
            </a:extLst>
          </p:cNvPr>
          <p:cNvSpPr txBox="1">
            <a:spLocks/>
          </p:cNvSpPr>
          <p:nvPr/>
        </p:nvSpPr>
        <p:spPr>
          <a:xfrm>
            <a:off x="2054614" y="359854"/>
            <a:ext cx="8468985" cy="5909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cs typeface="Arial" panose="020B0604020202020204" pitchFamily="34" charset="0"/>
              </a:rPr>
              <a:t>Refrigerant Charge – Where It Matters</a:t>
            </a:r>
          </a:p>
        </p:txBody>
      </p:sp>
      <p:cxnSp>
        <p:nvCxnSpPr>
          <p:cNvPr id="9" name="Straight Connector 8">
            <a:extLst>
              <a:ext uri="{FF2B5EF4-FFF2-40B4-BE49-F238E27FC236}">
                <a16:creationId xmlns:a16="http://schemas.microsoft.com/office/drawing/2014/main" id="{220BD6BD-7234-CB0C-9757-F6707030D896}"/>
              </a:ext>
            </a:extLst>
          </p:cNvPr>
          <p:cNvCxnSpPr>
            <a:cxnSpLocks/>
          </p:cNvCxnSpPr>
          <p:nvPr/>
        </p:nvCxnSpPr>
        <p:spPr>
          <a:xfrm>
            <a:off x="6684081" y="1773164"/>
            <a:ext cx="0" cy="46446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670E35E-92B8-8F70-82D6-97E6B71B3B95}"/>
              </a:ext>
            </a:extLst>
          </p:cNvPr>
          <p:cNvPicPr>
            <a:picLocks noChangeAspect="1"/>
          </p:cNvPicPr>
          <p:nvPr/>
        </p:nvPicPr>
        <p:blipFill>
          <a:blip r:embed="rId2"/>
          <a:stretch>
            <a:fillRect/>
          </a:stretch>
        </p:blipFill>
        <p:spPr>
          <a:xfrm>
            <a:off x="7410880" y="4240587"/>
            <a:ext cx="3787261" cy="1822746"/>
          </a:xfrm>
          <a:prstGeom prst="rect">
            <a:avLst/>
          </a:prstGeom>
        </p:spPr>
      </p:pic>
      <p:pic>
        <p:nvPicPr>
          <p:cNvPr id="6" name="Picture 5" descr="A table with text and symbols&#10;&#10;Description automatically generated">
            <a:extLst>
              <a:ext uri="{FF2B5EF4-FFF2-40B4-BE49-F238E27FC236}">
                <a16:creationId xmlns:a16="http://schemas.microsoft.com/office/drawing/2014/main" id="{528E9299-4CFC-87E5-4BFB-0B5951869013}"/>
              </a:ext>
            </a:extLst>
          </p:cNvPr>
          <p:cNvPicPr>
            <a:picLocks noChangeAspect="1"/>
          </p:cNvPicPr>
          <p:nvPr/>
        </p:nvPicPr>
        <p:blipFill>
          <a:blip r:embed="rId3"/>
          <a:stretch>
            <a:fillRect/>
          </a:stretch>
        </p:blipFill>
        <p:spPr>
          <a:xfrm>
            <a:off x="7147975" y="1818547"/>
            <a:ext cx="4313072" cy="1784368"/>
          </a:xfrm>
          <a:prstGeom prst="rect">
            <a:avLst/>
          </a:prstGeom>
        </p:spPr>
      </p:pic>
      <p:pic>
        <p:nvPicPr>
          <p:cNvPr id="10" name="Picture 9">
            <a:extLst>
              <a:ext uri="{FF2B5EF4-FFF2-40B4-BE49-F238E27FC236}">
                <a16:creationId xmlns:a16="http://schemas.microsoft.com/office/drawing/2014/main" id="{B4A27224-1863-24F7-A545-DEDAB4F377BD}"/>
              </a:ext>
            </a:extLst>
          </p:cNvPr>
          <p:cNvPicPr>
            <a:picLocks noChangeAspect="1"/>
          </p:cNvPicPr>
          <p:nvPr/>
        </p:nvPicPr>
        <p:blipFill>
          <a:blip r:embed="rId4"/>
          <a:stretch>
            <a:fillRect/>
          </a:stretch>
        </p:blipFill>
        <p:spPr>
          <a:xfrm>
            <a:off x="4395038" y="4811733"/>
            <a:ext cx="1234385" cy="1514374"/>
          </a:xfrm>
          <a:prstGeom prst="rect">
            <a:avLst/>
          </a:prstGeom>
        </p:spPr>
      </p:pic>
      <p:pic>
        <p:nvPicPr>
          <p:cNvPr id="12" name="Picture 11" descr="A close-up of a machine&#10;&#10;Description automatically generated">
            <a:extLst>
              <a:ext uri="{FF2B5EF4-FFF2-40B4-BE49-F238E27FC236}">
                <a16:creationId xmlns:a16="http://schemas.microsoft.com/office/drawing/2014/main" id="{09096A9C-BC0B-D15E-EFCD-C659222E8F27}"/>
              </a:ext>
            </a:extLst>
          </p:cNvPr>
          <p:cNvPicPr>
            <a:picLocks noChangeAspect="1"/>
          </p:cNvPicPr>
          <p:nvPr/>
        </p:nvPicPr>
        <p:blipFill>
          <a:blip r:embed="rId5"/>
          <a:stretch>
            <a:fillRect/>
          </a:stretch>
        </p:blipFill>
        <p:spPr>
          <a:xfrm>
            <a:off x="1293626" y="5022147"/>
            <a:ext cx="1170578" cy="1395689"/>
          </a:xfrm>
          <a:prstGeom prst="rect">
            <a:avLst/>
          </a:prstGeom>
        </p:spPr>
      </p:pic>
      <p:sp>
        <p:nvSpPr>
          <p:cNvPr id="14" name="TextBox 13">
            <a:extLst>
              <a:ext uri="{FF2B5EF4-FFF2-40B4-BE49-F238E27FC236}">
                <a16:creationId xmlns:a16="http://schemas.microsoft.com/office/drawing/2014/main" id="{D68678E6-D7A1-432A-5DB8-C7FC45954D3A}"/>
              </a:ext>
            </a:extLst>
          </p:cNvPr>
          <p:cNvSpPr txBox="1"/>
          <p:nvPr/>
        </p:nvSpPr>
        <p:spPr>
          <a:xfrm>
            <a:off x="440981" y="4266597"/>
            <a:ext cx="2668166" cy="646331"/>
          </a:xfrm>
          <a:prstGeom prst="rect">
            <a:avLst/>
          </a:prstGeom>
          <a:noFill/>
        </p:spPr>
        <p:txBody>
          <a:bodyPr wrap="none" rtlCol="0">
            <a:spAutoFit/>
          </a:bodyPr>
          <a:lstStyle/>
          <a:p>
            <a:pPr algn="ctr"/>
            <a:r>
              <a:rPr lang="en-US" dirty="0"/>
              <a:t>Electronic Expansion Valve</a:t>
            </a:r>
          </a:p>
          <a:p>
            <a:pPr algn="ctr"/>
            <a:r>
              <a:rPr lang="en-US" dirty="0"/>
              <a:t>(</a:t>
            </a:r>
            <a:r>
              <a:rPr lang="en-US" b="1" dirty="0"/>
              <a:t>EEV</a:t>
            </a:r>
            <a:r>
              <a:rPr lang="en-US" dirty="0"/>
              <a:t>)</a:t>
            </a:r>
          </a:p>
        </p:txBody>
      </p:sp>
      <p:sp>
        <p:nvSpPr>
          <p:cNvPr id="15" name="TextBox 14">
            <a:extLst>
              <a:ext uri="{FF2B5EF4-FFF2-40B4-BE49-F238E27FC236}">
                <a16:creationId xmlns:a16="http://schemas.microsoft.com/office/drawing/2014/main" id="{271D3481-9F56-4C3F-75DF-D2F7A591F493}"/>
              </a:ext>
            </a:extLst>
          </p:cNvPr>
          <p:cNvSpPr txBox="1"/>
          <p:nvPr/>
        </p:nvSpPr>
        <p:spPr>
          <a:xfrm>
            <a:off x="3351317" y="4266598"/>
            <a:ext cx="3028394" cy="646331"/>
          </a:xfrm>
          <a:prstGeom prst="rect">
            <a:avLst/>
          </a:prstGeom>
          <a:noFill/>
        </p:spPr>
        <p:txBody>
          <a:bodyPr wrap="none" rtlCol="0">
            <a:spAutoFit/>
          </a:bodyPr>
          <a:lstStyle/>
          <a:p>
            <a:pPr algn="ctr"/>
            <a:r>
              <a:rPr lang="en-US" dirty="0"/>
              <a:t>Thermostatic Expansion Valve</a:t>
            </a:r>
          </a:p>
          <a:p>
            <a:pPr algn="ctr"/>
            <a:r>
              <a:rPr lang="en-US" dirty="0"/>
              <a:t>(</a:t>
            </a:r>
            <a:r>
              <a:rPr lang="en-US" b="1" dirty="0"/>
              <a:t>TXV</a:t>
            </a:r>
            <a:r>
              <a:rPr lang="en-US" dirty="0"/>
              <a:t>)</a:t>
            </a:r>
          </a:p>
        </p:txBody>
      </p:sp>
      <p:pic>
        <p:nvPicPr>
          <p:cNvPr id="17" name="Picture 16" descr="A close-up of a gold object&#10;&#10;Description automatically generated">
            <a:extLst>
              <a:ext uri="{FF2B5EF4-FFF2-40B4-BE49-F238E27FC236}">
                <a16:creationId xmlns:a16="http://schemas.microsoft.com/office/drawing/2014/main" id="{41D9990E-53D0-FCB1-D625-0C2FF338B1E3}"/>
              </a:ext>
            </a:extLst>
          </p:cNvPr>
          <p:cNvPicPr>
            <a:picLocks noChangeAspect="1"/>
          </p:cNvPicPr>
          <p:nvPr/>
        </p:nvPicPr>
        <p:blipFill>
          <a:blip r:embed="rId6"/>
          <a:stretch>
            <a:fillRect/>
          </a:stretch>
        </p:blipFill>
        <p:spPr>
          <a:xfrm>
            <a:off x="1302316" y="2059137"/>
            <a:ext cx="1229093" cy="1469195"/>
          </a:xfrm>
          <a:prstGeom prst="rect">
            <a:avLst/>
          </a:prstGeom>
        </p:spPr>
      </p:pic>
      <p:pic>
        <p:nvPicPr>
          <p:cNvPr id="18" name="Picture 17" descr="A close-up of a copper rod&#10;&#10;Description automatically generated">
            <a:extLst>
              <a:ext uri="{FF2B5EF4-FFF2-40B4-BE49-F238E27FC236}">
                <a16:creationId xmlns:a16="http://schemas.microsoft.com/office/drawing/2014/main" id="{41A7799E-9E09-293D-51EC-3A6381335718}"/>
              </a:ext>
            </a:extLst>
          </p:cNvPr>
          <p:cNvPicPr>
            <a:picLocks noChangeAspect="1"/>
          </p:cNvPicPr>
          <p:nvPr/>
        </p:nvPicPr>
        <p:blipFill>
          <a:blip r:embed="rId7"/>
          <a:stretch>
            <a:fillRect/>
          </a:stretch>
        </p:blipFill>
        <p:spPr>
          <a:xfrm rot="1180898">
            <a:off x="4059643" y="1834414"/>
            <a:ext cx="1938559" cy="2063758"/>
          </a:xfrm>
          <a:prstGeom prst="rect">
            <a:avLst/>
          </a:prstGeom>
        </p:spPr>
      </p:pic>
      <p:sp>
        <p:nvSpPr>
          <p:cNvPr id="20" name="TextBox 19">
            <a:extLst>
              <a:ext uri="{FF2B5EF4-FFF2-40B4-BE49-F238E27FC236}">
                <a16:creationId xmlns:a16="http://schemas.microsoft.com/office/drawing/2014/main" id="{EAF6A5C9-CD38-A60D-D9BD-8CFA47F5FF89}"/>
              </a:ext>
            </a:extLst>
          </p:cNvPr>
          <p:cNvSpPr txBox="1"/>
          <p:nvPr/>
        </p:nvSpPr>
        <p:spPr>
          <a:xfrm>
            <a:off x="1121738" y="1588498"/>
            <a:ext cx="1694696" cy="369332"/>
          </a:xfrm>
          <a:prstGeom prst="rect">
            <a:avLst/>
          </a:prstGeom>
          <a:noFill/>
        </p:spPr>
        <p:txBody>
          <a:bodyPr wrap="none" rtlCol="0">
            <a:spAutoFit/>
          </a:bodyPr>
          <a:lstStyle/>
          <a:p>
            <a:pPr algn="ctr"/>
            <a:r>
              <a:rPr lang="en-US" dirty="0"/>
              <a:t>Orifice or piston</a:t>
            </a:r>
          </a:p>
        </p:txBody>
      </p:sp>
      <p:sp>
        <p:nvSpPr>
          <p:cNvPr id="21" name="TextBox 20">
            <a:extLst>
              <a:ext uri="{FF2B5EF4-FFF2-40B4-BE49-F238E27FC236}">
                <a16:creationId xmlns:a16="http://schemas.microsoft.com/office/drawing/2014/main" id="{93EB2CEB-D5F0-2AA7-5900-60193C918C77}"/>
              </a:ext>
            </a:extLst>
          </p:cNvPr>
          <p:cNvSpPr txBox="1"/>
          <p:nvPr/>
        </p:nvSpPr>
        <p:spPr>
          <a:xfrm>
            <a:off x="4259347" y="1587911"/>
            <a:ext cx="1505220" cy="369332"/>
          </a:xfrm>
          <a:prstGeom prst="rect">
            <a:avLst/>
          </a:prstGeom>
          <a:noFill/>
        </p:spPr>
        <p:txBody>
          <a:bodyPr wrap="none" rtlCol="0">
            <a:spAutoFit/>
          </a:bodyPr>
          <a:lstStyle/>
          <a:p>
            <a:pPr algn="ctr"/>
            <a:r>
              <a:rPr lang="en-US" dirty="0"/>
              <a:t>Capillary Tube</a:t>
            </a:r>
          </a:p>
        </p:txBody>
      </p:sp>
      <p:cxnSp>
        <p:nvCxnSpPr>
          <p:cNvPr id="22" name="Straight Connector 21">
            <a:extLst>
              <a:ext uri="{FF2B5EF4-FFF2-40B4-BE49-F238E27FC236}">
                <a16:creationId xmlns:a16="http://schemas.microsoft.com/office/drawing/2014/main" id="{4ED7D116-CCB5-87FC-3CE8-8634A9518416}"/>
              </a:ext>
            </a:extLst>
          </p:cNvPr>
          <p:cNvCxnSpPr>
            <a:cxnSpLocks/>
          </p:cNvCxnSpPr>
          <p:nvPr/>
        </p:nvCxnSpPr>
        <p:spPr>
          <a:xfrm>
            <a:off x="202223" y="3991707"/>
            <a:ext cx="115355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890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46792-3B4E-29AD-6D1B-EA91722DDBA4}"/>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8562499E-F1E5-9AC1-86F4-43992D058E0C}"/>
              </a:ext>
            </a:extLst>
          </p:cNvPr>
          <p:cNvSpPr txBox="1">
            <a:spLocks/>
          </p:cNvSpPr>
          <p:nvPr/>
        </p:nvSpPr>
        <p:spPr>
          <a:xfrm>
            <a:off x="940778" y="287155"/>
            <a:ext cx="9905276" cy="5909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cs typeface="Arial" panose="020B0604020202020204" pitchFamily="34" charset="0"/>
              </a:rPr>
              <a:t>Non-Invasive Refrigerant Charge – The Math</a:t>
            </a:r>
          </a:p>
        </p:txBody>
      </p:sp>
      <p:cxnSp>
        <p:nvCxnSpPr>
          <p:cNvPr id="9" name="Straight Connector 8">
            <a:extLst>
              <a:ext uri="{FF2B5EF4-FFF2-40B4-BE49-F238E27FC236}">
                <a16:creationId xmlns:a16="http://schemas.microsoft.com/office/drawing/2014/main" id="{031E4C86-B138-7894-9649-30C2CBFD600F}"/>
              </a:ext>
            </a:extLst>
          </p:cNvPr>
          <p:cNvCxnSpPr>
            <a:cxnSpLocks/>
          </p:cNvCxnSpPr>
          <p:nvPr/>
        </p:nvCxnSpPr>
        <p:spPr>
          <a:xfrm>
            <a:off x="6956643" y="1399406"/>
            <a:ext cx="0" cy="46446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18AE2F5-A72B-FCE2-C281-338246D83E3D}"/>
              </a:ext>
            </a:extLst>
          </p:cNvPr>
          <p:cNvPicPr>
            <a:picLocks noChangeAspect="1"/>
          </p:cNvPicPr>
          <p:nvPr/>
        </p:nvPicPr>
        <p:blipFill>
          <a:blip r:embed="rId2"/>
          <a:stretch>
            <a:fillRect/>
          </a:stretch>
        </p:blipFill>
        <p:spPr>
          <a:xfrm>
            <a:off x="7419673" y="3906479"/>
            <a:ext cx="4174902" cy="2009311"/>
          </a:xfrm>
          <a:prstGeom prst="rect">
            <a:avLst/>
          </a:prstGeom>
        </p:spPr>
      </p:pic>
      <p:pic>
        <p:nvPicPr>
          <p:cNvPr id="6" name="Picture 5" descr="A table with text and symbols&#10;&#10;Description automatically generated">
            <a:extLst>
              <a:ext uri="{FF2B5EF4-FFF2-40B4-BE49-F238E27FC236}">
                <a16:creationId xmlns:a16="http://schemas.microsoft.com/office/drawing/2014/main" id="{CBA6F0FC-05E4-2670-E193-89B4D013E71A}"/>
              </a:ext>
            </a:extLst>
          </p:cNvPr>
          <p:cNvPicPr>
            <a:picLocks noChangeAspect="1"/>
          </p:cNvPicPr>
          <p:nvPr/>
        </p:nvPicPr>
        <p:blipFill>
          <a:blip r:embed="rId3"/>
          <a:stretch>
            <a:fillRect/>
          </a:stretch>
        </p:blipFill>
        <p:spPr>
          <a:xfrm>
            <a:off x="7156767" y="1439629"/>
            <a:ext cx="4662560" cy="1928955"/>
          </a:xfrm>
          <a:prstGeom prst="rect">
            <a:avLst/>
          </a:prstGeom>
        </p:spPr>
      </p:pic>
      <p:cxnSp>
        <p:nvCxnSpPr>
          <p:cNvPr id="22" name="Straight Connector 21">
            <a:extLst>
              <a:ext uri="{FF2B5EF4-FFF2-40B4-BE49-F238E27FC236}">
                <a16:creationId xmlns:a16="http://schemas.microsoft.com/office/drawing/2014/main" id="{CF995BE0-64F3-003A-BD88-47E2CE0F1B21}"/>
              </a:ext>
            </a:extLst>
          </p:cNvPr>
          <p:cNvCxnSpPr>
            <a:cxnSpLocks/>
          </p:cNvCxnSpPr>
          <p:nvPr/>
        </p:nvCxnSpPr>
        <p:spPr>
          <a:xfrm>
            <a:off x="211016" y="3657600"/>
            <a:ext cx="115355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E5157B4-3E33-29E6-E2A4-4AC959511853}"/>
              </a:ext>
            </a:extLst>
          </p:cNvPr>
          <p:cNvSpPr txBox="1"/>
          <p:nvPr/>
        </p:nvSpPr>
        <p:spPr>
          <a:xfrm>
            <a:off x="940778" y="1299774"/>
            <a:ext cx="4938275" cy="369332"/>
          </a:xfrm>
          <a:prstGeom prst="rect">
            <a:avLst/>
          </a:prstGeom>
          <a:solidFill>
            <a:schemeClr val="accent6">
              <a:lumMod val="20000"/>
              <a:lumOff val="80000"/>
            </a:schemeClr>
          </a:solidFill>
          <a:ln>
            <a:solidFill>
              <a:schemeClr val="tx1"/>
            </a:solidFill>
          </a:ln>
        </p:spPr>
        <p:txBody>
          <a:bodyPr wrap="none" rtlCol="0">
            <a:spAutoFit/>
          </a:bodyPr>
          <a:lstStyle/>
          <a:p>
            <a:r>
              <a:rPr lang="en-US" dirty="0"/>
              <a:t>Difference DTD (Design Temperature Difference)</a:t>
            </a:r>
          </a:p>
        </p:txBody>
      </p:sp>
      <p:sp>
        <p:nvSpPr>
          <p:cNvPr id="4" name="TextBox 3">
            <a:extLst>
              <a:ext uri="{FF2B5EF4-FFF2-40B4-BE49-F238E27FC236}">
                <a16:creationId xmlns:a16="http://schemas.microsoft.com/office/drawing/2014/main" id="{0B9E132B-326B-93F0-8B3B-B657424AE745}"/>
              </a:ext>
            </a:extLst>
          </p:cNvPr>
          <p:cNvSpPr txBox="1"/>
          <p:nvPr/>
        </p:nvSpPr>
        <p:spPr>
          <a:xfrm>
            <a:off x="497290" y="3861727"/>
            <a:ext cx="5909310" cy="369332"/>
          </a:xfrm>
          <a:prstGeom prst="rect">
            <a:avLst/>
          </a:prstGeom>
          <a:solidFill>
            <a:schemeClr val="accent6">
              <a:lumMod val="20000"/>
              <a:lumOff val="80000"/>
            </a:schemeClr>
          </a:solidFill>
          <a:ln>
            <a:solidFill>
              <a:schemeClr val="tx1"/>
            </a:solidFill>
          </a:ln>
        </p:spPr>
        <p:txBody>
          <a:bodyPr wrap="none" rtlCol="0">
            <a:spAutoFit/>
          </a:bodyPr>
          <a:lstStyle/>
          <a:p>
            <a:r>
              <a:rPr lang="en-US" dirty="0"/>
              <a:t>Difference CTOA (Condensing Temperature Over Ambient)</a:t>
            </a:r>
          </a:p>
        </p:txBody>
      </p:sp>
      <p:sp>
        <p:nvSpPr>
          <p:cNvPr id="11" name="TextBox 10">
            <a:extLst>
              <a:ext uri="{FF2B5EF4-FFF2-40B4-BE49-F238E27FC236}">
                <a16:creationId xmlns:a16="http://schemas.microsoft.com/office/drawing/2014/main" id="{614AC44F-3790-8E4E-E596-0579D2C91DD7}"/>
              </a:ext>
            </a:extLst>
          </p:cNvPr>
          <p:cNvSpPr txBox="1"/>
          <p:nvPr/>
        </p:nvSpPr>
        <p:spPr>
          <a:xfrm>
            <a:off x="488478" y="1966417"/>
            <a:ext cx="5858399" cy="338554"/>
          </a:xfrm>
          <a:prstGeom prst="rect">
            <a:avLst/>
          </a:prstGeom>
          <a:noFill/>
        </p:spPr>
        <p:txBody>
          <a:bodyPr wrap="none" rtlCol="0">
            <a:spAutoFit/>
          </a:bodyPr>
          <a:lstStyle/>
          <a:p>
            <a:r>
              <a:rPr lang="en-US" sz="1600" dirty="0"/>
              <a:t>DDTD = Suction Line Temp Target – Suction Line Temp Measured</a:t>
            </a:r>
          </a:p>
        </p:txBody>
      </p:sp>
      <p:sp>
        <p:nvSpPr>
          <p:cNvPr id="13" name="TextBox 12">
            <a:extLst>
              <a:ext uri="{FF2B5EF4-FFF2-40B4-BE49-F238E27FC236}">
                <a16:creationId xmlns:a16="http://schemas.microsoft.com/office/drawing/2014/main" id="{EEBC6947-1375-A0D0-23E0-55A99190ED81}"/>
              </a:ext>
            </a:extLst>
          </p:cNvPr>
          <p:cNvSpPr txBox="1"/>
          <p:nvPr/>
        </p:nvSpPr>
        <p:spPr>
          <a:xfrm>
            <a:off x="613831" y="2557416"/>
            <a:ext cx="6015558" cy="338554"/>
          </a:xfrm>
          <a:prstGeom prst="rect">
            <a:avLst/>
          </a:prstGeom>
          <a:noFill/>
        </p:spPr>
        <p:txBody>
          <a:bodyPr wrap="none" rtlCol="0">
            <a:spAutoFit/>
          </a:bodyPr>
          <a:lstStyle/>
          <a:p>
            <a:r>
              <a:rPr lang="en-US" sz="1600" dirty="0"/>
              <a:t>SLTT = Return Air Dry Bulb – DTD + Target Superheat (manufacturer)</a:t>
            </a:r>
          </a:p>
        </p:txBody>
      </p:sp>
      <p:sp>
        <p:nvSpPr>
          <p:cNvPr id="24" name="TextBox 23">
            <a:extLst>
              <a:ext uri="{FF2B5EF4-FFF2-40B4-BE49-F238E27FC236}">
                <a16:creationId xmlns:a16="http://schemas.microsoft.com/office/drawing/2014/main" id="{0A2F576E-7E9C-664F-7F0C-6E1089D4A051}"/>
              </a:ext>
            </a:extLst>
          </p:cNvPr>
          <p:cNvSpPr txBox="1"/>
          <p:nvPr/>
        </p:nvSpPr>
        <p:spPr>
          <a:xfrm>
            <a:off x="613830" y="3148415"/>
            <a:ext cx="5339603" cy="338554"/>
          </a:xfrm>
          <a:prstGeom prst="rect">
            <a:avLst/>
          </a:prstGeom>
          <a:noFill/>
        </p:spPr>
        <p:txBody>
          <a:bodyPr wrap="none" rtlCol="0">
            <a:spAutoFit/>
          </a:bodyPr>
          <a:lstStyle/>
          <a:p>
            <a:r>
              <a:rPr lang="en-US" sz="1600" dirty="0"/>
              <a:t>DTD = Return Air Dry Bulb – Saturated Suction Temperature</a:t>
            </a:r>
          </a:p>
        </p:txBody>
      </p:sp>
      <p:sp>
        <p:nvSpPr>
          <p:cNvPr id="27" name="Rectangle 26">
            <a:extLst>
              <a:ext uri="{FF2B5EF4-FFF2-40B4-BE49-F238E27FC236}">
                <a16:creationId xmlns:a16="http://schemas.microsoft.com/office/drawing/2014/main" id="{247AC784-E910-25E3-12D3-F2626E646282}"/>
              </a:ext>
            </a:extLst>
          </p:cNvPr>
          <p:cNvSpPr/>
          <p:nvPr/>
        </p:nvSpPr>
        <p:spPr>
          <a:xfrm>
            <a:off x="9188303" y="2037935"/>
            <a:ext cx="2059675" cy="438367"/>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DifferenceDTD</a:t>
            </a:r>
            <a:r>
              <a:rPr lang="en-US" sz="1400" dirty="0">
                <a:solidFill>
                  <a:schemeClr val="tx1"/>
                </a:solidFill>
              </a:rPr>
              <a:t> </a:t>
            </a:r>
            <a:r>
              <a:rPr lang="en-US" sz="1400" b="1" dirty="0">
                <a:solidFill>
                  <a:schemeClr val="tx1"/>
                </a:solidFill>
              </a:rPr>
              <a:t>Range</a:t>
            </a:r>
          </a:p>
        </p:txBody>
      </p:sp>
      <p:sp>
        <p:nvSpPr>
          <p:cNvPr id="29" name="TextBox 28">
            <a:extLst>
              <a:ext uri="{FF2B5EF4-FFF2-40B4-BE49-F238E27FC236}">
                <a16:creationId xmlns:a16="http://schemas.microsoft.com/office/drawing/2014/main" id="{D270BEA3-7774-C2F3-5DFB-CD46BA8AD8C2}"/>
              </a:ext>
            </a:extLst>
          </p:cNvPr>
          <p:cNvSpPr txBox="1"/>
          <p:nvPr/>
        </p:nvSpPr>
        <p:spPr>
          <a:xfrm>
            <a:off x="338325" y="4580740"/>
            <a:ext cx="5654818" cy="338554"/>
          </a:xfrm>
          <a:prstGeom prst="rect">
            <a:avLst/>
          </a:prstGeom>
          <a:noFill/>
        </p:spPr>
        <p:txBody>
          <a:bodyPr wrap="none" rtlCol="0">
            <a:spAutoFit/>
          </a:bodyPr>
          <a:lstStyle/>
          <a:p>
            <a:r>
              <a:rPr lang="en-US" sz="1600" dirty="0"/>
              <a:t>DCTOA = Liquid Line Temp Target – Liquid Line Temp Measured</a:t>
            </a:r>
          </a:p>
        </p:txBody>
      </p:sp>
      <p:sp>
        <p:nvSpPr>
          <p:cNvPr id="31" name="TextBox 30">
            <a:extLst>
              <a:ext uri="{FF2B5EF4-FFF2-40B4-BE49-F238E27FC236}">
                <a16:creationId xmlns:a16="http://schemas.microsoft.com/office/drawing/2014/main" id="{378CD740-E7D7-6457-F2DC-24D08210B7A5}"/>
              </a:ext>
            </a:extLst>
          </p:cNvPr>
          <p:cNvSpPr txBox="1"/>
          <p:nvPr/>
        </p:nvSpPr>
        <p:spPr>
          <a:xfrm>
            <a:off x="574738" y="5233842"/>
            <a:ext cx="6114110" cy="338554"/>
          </a:xfrm>
          <a:prstGeom prst="rect">
            <a:avLst/>
          </a:prstGeom>
          <a:noFill/>
        </p:spPr>
        <p:txBody>
          <a:bodyPr wrap="none" rtlCol="0">
            <a:spAutoFit/>
          </a:bodyPr>
          <a:lstStyle/>
          <a:p>
            <a:r>
              <a:rPr lang="en-US" sz="1600" dirty="0"/>
              <a:t>LLTT = Outdoor Dry Bulb + CTOA – Target Subcooling (manufacturer)</a:t>
            </a:r>
          </a:p>
        </p:txBody>
      </p:sp>
      <p:pic>
        <p:nvPicPr>
          <p:cNvPr id="34" name="Picture 33" descr="A table with a temperature and temperature&#10;&#10;Description automatically generated with medium confidence">
            <a:extLst>
              <a:ext uri="{FF2B5EF4-FFF2-40B4-BE49-F238E27FC236}">
                <a16:creationId xmlns:a16="http://schemas.microsoft.com/office/drawing/2014/main" id="{0D699DAA-0BDB-D1DA-9FB5-75560EC7C21D}"/>
              </a:ext>
            </a:extLst>
          </p:cNvPr>
          <p:cNvPicPr>
            <a:picLocks noChangeAspect="1"/>
          </p:cNvPicPr>
          <p:nvPr/>
        </p:nvPicPr>
        <p:blipFill>
          <a:blip r:embed="rId4"/>
          <a:stretch>
            <a:fillRect/>
          </a:stretch>
        </p:blipFill>
        <p:spPr>
          <a:xfrm>
            <a:off x="2132155" y="5592621"/>
            <a:ext cx="2073016" cy="902914"/>
          </a:xfrm>
          <a:prstGeom prst="rect">
            <a:avLst/>
          </a:prstGeom>
        </p:spPr>
      </p:pic>
      <p:pic>
        <p:nvPicPr>
          <p:cNvPr id="36" name="Picture 35" descr="A yellow emoticon with a finger on his mouth&#10;&#10;Description automatically generated">
            <a:extLst>
              <a:ext uri="{FF2B5EF4-FFF2-40B4-BE49-F238E27FC236}">
                <a16:creationId xmlns:a16="http://schemas.microsoft.com/office/drawing/2014/main" id="{3C1ABB71-5C28-D38F-45C0-7D1B3094857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676216" y="105661"/>
            <a:ext cx="1061435" cy="1061435"/>
          </a:xfrm>
          <a:prstGeom prst="rect">
            <a:avLst/>
          </a:prstGeom>
        </p:spPr>
      </p:pic>
      <p:sp>
        <p:nvSpPr>
          <p:cNvPr id="38" name="Rectangle 37">
            <a:extLst>
              <a:ext uri="{FF2B5EF4-FFF2-40B4-BE49-F238E27FC236}">
                <a16:creationId xmlns:a16="http://schemas.microsoft.com/office/drawing/2014/main" id="{3434C748-4F40-54E3-7D41-930AD43AED94}"/>
              </a:ext>
            </a:extLst>
          </p:cNvPr>
          <p:cNvSpPr/>
          <p:nvPr/>
        </p:nvSpPr>
        <p:spPr>
          <a:xfrm>
            <a:off x="9214338" y="4549217"/>
            <a:ext cx="2101131" cy="414479"/>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DifferenceCTOA Range</a:t>
            </a:r>
          </a:p>
        </p:txBody>
      </p:sp>
    </p:spTree>
    <p:extLst>
      <p:ext uri="{BB962C8B-B14F-4D97-AF65-F5344CB8AC3E}">
        <p14:creationId xmlns:p14="http://schemas.microsoft.com/office/powerpoint/2010/main" val="2148415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sunset, outdoor, nature, yellow&#10;&#10;Description automatically generated">
            <a:extLst>
              <a:ext uri="{FF2B5EF4-FFF2-40B4-BE49-F238E27FC236}">
                <a16:creationId xmlns:a16="http://schemas.microsoft.com/office/drawing/2014/main" id="{2F988419-5FCA-914A-A89B-C3AE6FDED5E0}"/>
              </a:ext>
            </a:extLst>
          </p:cNvPr>
          <p:cNvPicPr>
            <a:picLocks noChangeAspect="1"/>
          </p:cNvPicPr>
          <p:nvPr/>
        </p:nvPicPr>
        <p:blipFill rotWithShape="1">
          <a:blip r:embed="rId3"/>
          <a:srcRect l="1206" t="12459" r="11882" b="11494"/>
          <a:stretch/>
        </p:blipFill>
        <p:spPr>
          <a:xfrm>
            <a:off x="0" y="0"/>
            <a:ext cx="12192000" cy="6858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9BABC42-F645-2A15-4CBB-4AA0A25E0D42}"/>
              </a:ext>
            </a:extLst>
          </p:cNvPr>
          <p:cNvPicPr>
            <a:picLocks noChangeAspect="1"/>
          </p:cNvPicPr>
          <p:nvPr/>
        </p:nvPicPr>
        <p:blipFill>
          <a:blip r:embed="rId4"/>
          <a:srcRect r="13102"/>
          <a:stretch/>
        </p:blipFill>
        <p:spPr>
          <a:xfrm>
            <a:off x="3114410" y="5205733"/>
            <a:ext cx="1570296" cy="1454680"/>
          </a:xfrm>
          <a:prstGeom prst="rect">
            <a:avLst/>
          </a:prstGeom>
        </p:spPr>
      </p:pic>
      <p:pic>
        <p:nvPicPr>
          <p:cNvPr id="19" name="Picture 18" descr="Shape&#10;&#10;Description automatically generated">
            <a:extLst>
              <a:ext uri="{FF2B5EF4-FFF2-40B4-BE49-F238E27FC236}">
                <a16:creationId xmlns:a16="http://schemas.microsoft.com/office/drawing/2014/main" id="{993D5BB0-B0C5-524C-A73C-0DFE2912F92D}"/>
              </a:ext>
            </a:extLst>
          </p:cNvPr>
          <p:cNvPicPr>
            <a:picLocks noChangeAspect="1"/>
          </p:cNvPicPr>
          <p:nvPr/>
        </p:nvPicPr>
        <p:blipFill>
          <a:blip r:embed="rId5"/>
          <a:stretch>
            <a:fillRect/>
          </a:stretch>
        </p:blipFill>
        <p:spPr>
          <a:xfrm>
            <a:off x="4134311" y="1541880"/>
            <a:ext cx="7363423" cy="5351232"/>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EA32065D-F7B5-B94F-B470-8B0F039B4D3F}"/>
              </a:ext>
            </a:extLst>
          </p:cNvPr>
          <p:cNvPicPr>
            <a:picLocks noChangeAspect="1"/>
          </p:cNvPicPr>
          <p:nvPr/>
        </p:nvPicPr>
        <p:blipFill>
          <a:blip r:embed="rId6"/>
          <a:stretch>
            <a:fillRect/>
          </a:stretch>
        </p:blipFill>
        <p:spPr>
          <a:xfrm rot="156347">
            <a:off x="6907467" y="5658521"/>
            <a:ext cx="3036093" cy="1013012"/>
          </a:xfrm>
          <a:prstGeom prst="rect">
            <a:avLst/>
          </a:prstGeom>
        </p:spPr>
      </p:pic>
      <p:sp>
        <p:nvSpPr>
          <p:cNvPr id="30" name="TextBox 29">
            <a:extLst>
              <a:ext uri="{FF2B5EF4-FFF2-40B4-BE49-F238E27FC236}">
                <a16:creationId xmlns:a16="http://schemas.microsoft.com/office/drawing/2014/main" id="{356BC728-F138-2F46-AAAA-687C830AB15E}"/>
              </a:ext>
            </a:extLst>
          </p:cNvPr>
          <p:cNvSpPr txBox="1"/>
          <p:nvPr/>
        </p:nvSpPr>
        <p:spPr>
          <a:xfrm>
            <a:off x="1250980" y="4787910"/>
            <a:ext cx="4766161" cy="830997"/>
          </a:xfrm>
          <a:prstGeom prst="rect">
            <a:avLst/>
          </a:prstGeom>
          <a:noFill/>
        </p:spPr>
        <p:txBody>
          <a:bodyPr wrap="square" rtlCol="0">
            <a:spAutoFit/>
          </a:bodyPr>
          <a:lstStyle/>
          <a:p>
            <a:r>
              <a:rPr lang="en-US" sz="2400" b="1" dirty="0">
                <a:solidFill>
                  <a:schemeClr val="bg1"/>
                </a:solidFill>
              </a:rPr>
              <a:t>70</a:t>
            </a:r>
            <a:r>
              <a:rPr lang="en-US" sz="2400" b="1" baseline="30000" dirty="0">
                <a:solidFill>
                  <a:schemeClr val="bg1"/>
                </a:solidFill>
              </a:rPr>
              <a:t>0</a:t>
            </a:r>
            <a:r>
              <a:rPr lang="en-US" sz="2400" b="1" dirty="0">
                <a:solidFill>
                  <a:schemeClr val="bg1"/>
                </a:solidFill>
              </a:rPr>
              <a:t> F to 75</a:t>
            </a:r>
            <a:r>
              <a:rPr lang="en-US" sz="2400" b="1" baseline="30000" dirty="0">
                <a:solidFill>
                  <a:schemeClr val="bg1"/>
                </a:solidFill>
              </a:rPr>
              <a:t>0 F </a:t>
            </a:r>
            <a:r>
              <a:rPr lang="en-US" sz="1600" b="1" dirty="0">
                <a:solidFill>
                  <a:schemeClr val="bg1"/>
                </a:solidFill>
              </a:rPr>
              <a:t>(Depending on SEER)</a:t>
            </a:r>
            <a:endParaRPr lang="en-US" sz="1600" b="1" baseline="30000" dirty="0">
              <a:solidFill>
                <a:schemeClr val="bg1"/>
              </a:solidFill>
            </a:endParaRPr>
          </a:p>
          <a:p>
            <a:r>
              <a:rPr lang="en-US" sz="2400" b="1" dirty="0">
                <a:solidFill>
                  <a:schemeClr val="bg1"/>
                </a:solidFill>
              </a:rPr>
              <a:t>50% RH</a:t>
            </a:r>
          </a:p>
        </p:txBody>
      </p:sp>
      <p:pic>
        <p:nvPicPr>
          <p:cNvPr id="12" name="Picture 11" descr="A picture containing text, clock&#10;&#10;Description automatically generated">
            <a:extLst>
              <a:ext uri="{FF2B5EF4-FFF2-40B4-BE49-F238E27FC236}">
                <a16:creationId xmlns:a16="http://schemas.microsoft.com/office/drawing/2014/main" id="{B26ACB7F-0800-6246-8F46-73FE9BEB63D3}"/>
              </a:ext>
            </a:extLst>
          </p:cNvPr>
          <p:cNvPicPr>
            <a:picLocks noChangeAspect="1"/>
          </p:cNvPicPr>
          <p:nvPr/>
        </p:nvPicPr>
        <p:blipFill>
          <a:blip r:embed="rId7"/>
          <a:stretch>
            <a:fillRect/>
          </a:stretch>
        </p:blipFill>
        <p:spPr>
          <a:xfrm>
            <a:off x="5435129" y="5247847"/>
            <a:ext cx="1513226" cy="849940"/>
          </a:xfrm>
          <a:prstGeom prst="rect">
            <a:avLst/>
          </a:prstGeom>
        </p:spPr>
      </p:pic>
      <p:sp>
        <p:nvSpPr>
          <p:cNvPr id="13" name="TextBox 12">
            <a:extLst>
              <a:ext uri="{FF2B5EF4-FFF2-40B4-BE49-F238E27FC236}">
                <a16:creationId xmlns:a16="http://schemas.microsoft.com/office/drawing/2014/main" id="{9AE990B1-D5F2-E444-98C5-1E816667F5DD}"/>
              </a:ext>
            </a:extLst>
          </p:cNvPr>
          <p:cNvSpPr txBox="1"/>
          <p:nvPr/>
        </p:nvSpPr>
        <p:spPr>
          <a:xfrm>
            <a:off x="5575316" y="5409256"/>
            <a:ext cx="1053306" cy="608112"/>
          </a:xfrm>
          <a:prstGeom prst="rect">
            <a:avLst/>
          </a:prstGeom>
          <a:solidFill>
            <a:srgbClr val="0072F3"/>
          </a:solidFill>
        </p:spPr>
        <p:txBody>
          <a:bodyPr wrap="square" rtlCol="0">
            <a:spAutoFit/>
          </a:bodyPr>
          <a:lstStyle/>
          <a:p>
            <a:endParaRPr lang="en-US"/>
          </a:p>
        </p:txBody>
      </p:sp>
      <p:pic>
        <p:nvPicPr>
          <p:cNvPr id="6" name="Picture 5">
            <a:extLst>
              <a:ext uri="{FF2B5EF4-FFF2-40B4-BE49-F238E27FC236}">
                <a16:creationId xmlns:a16="http://schemas.microsoft.com/office/drawing/2014/main" id="{B40239CF-97D3-F141-8D89-34E7034DDF7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52474" y="4403034"/>
            <a:ext cx="643499" cy="1286997"/>
          </a:xfrm>
          <a:prstGeom prst="rect">
            <a:avLst/>
          </a:prstGeom>
        </p:spPr>
      </p:pic>
      <p:pic>
        <p:nvPicPr>
          <p:cNvPr id="7" name="Picture 6" descr="A picture containing light&#10;&#10;Description automatically generated">
            <a:extLst>
              <a:ext uri="{FF2B5EF4-FFF2-40B4-BE49-F238E27FC236}">
                <a16:creationId xmlns:a16="http://schemas.microsoft.com/office/drawing/2014/main" id="{6DD27EF8-303D-EA4B-B1F5-0253E7243EA9}"/>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191871" y="3429000"/>
            <a:ext cx="3079011" cy="2979749"/>
          </a:xfrm>
          <a:prstGeom prst="rect">
            <a:avLst/>
          </a:prstGeom>
        </p:spPr>
      </p:pic>
      <p:sp>
        <p:nvSpPr>
          <p:cNvPr id="8" name="TextBox 7">
            <a:extLst>
              <a:ext uri="{FF2B5EF4-FFF2-40B4-BE49-F238E27FC236}">
                <a16:creationId xmlns:a16="http://schemas.microsoft.com/office/drawing/2014/main" id="{C94BAD7E-D7CA-C94F-877D-E8DDAAFC53B5}"/>
              </a:ext>
            </a:extLst>
          </p:cNvPr>
          <p:cNvSpPr txBox="1"/>
          <p:nvPr/>
        </p:nvSpPr>
        <p:spPr>
          <a:xfrm>
            <a:off x="9994256" y="4057827"/>
            <a:ext cx="2072522" cy="1015663"/>
          </a:xfrm>
          <a:prstGeom prst="rect">
            <a:avLst/>
          </a:prstGeom>
          <a:noFill/>
        </p:spPr>
        <p:txBody>
          <a:bodyPr wrap="square" rtlCol="0">
            <a:spAutoFit/>
          </a:bodyPr>
          <a:lstStyle/>
          <a:p>
            <a:r>
              <a:rPr lang="en-US" sz="2000" dirty="0"/>
              <a:t>What do you mean 75</a:t>
            </a:r>
            <a:r>
              <a:rPr lang="en-US" sz="2000" baseline="30000" dirty="0"/>
              <a:t>0 </a:t>
            </a:r>
            <a:r>
              <a:rPr lang="en-US" sz="2000" dirty="0"/>
              <a:t>F is comfortable!</a:t>
            </a:r>
            <a:endParaRPr lang="en-US" sz="2000" baseline="30000" dirty="0"/>
          </a:p>
        </p:txBody>
      </p:sp>
      <p:sp>
        <p:nvSpPr>
          <p:cNvPr id="24" name="Title 3">
            <a:extLst>
              <a:ext uri="{FF2B5EF4-FFF2-40B4-BE49-F238E27FC236}">
                <a16:creationId xmlns:a16="http://schemas.microsoft.com/office/drawing/2014/main" id="{59AA8192-BA6A-78F2-F3D7-838C5B13C076}"/>
              </a:ext>
            </a:extLst>
          </p:cNvPr>
          <p:cNvSpPr txBox="1">
            <a:spLocks noGrp="1"/>
          </p:cNvSpPr>
          <p:nvPr>
            <p:ph type="title"/>
          </p:nvPr>
        </p:nvSpPr>
        <p:spPr>
          <a:xfrm>
            <a:off x="774730" y="106912"/>
            <a:ext cx="10589758" cy="1089529"/>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Non-Invasive</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Refrigerant Charge – What Do I Need To Know?</a:t>
            </a:r>
          </a:p>
        </p:txBody>
      </p:sp>
      <p:sp>
        <p:nvSpPr>
          <p:cNvPr id="25" name="TextBox 24">
            <a:extLst>
              <a:ext uri="{FF2B5EF4-FFF2-40B4-BE49-F238E27FC236}">
                <a16:creationId xmlns:a16="http://schemas.microsoft.com/office/drawing/2014/main" id="{0165A033-794D-FD93-EE5B-3A883454F600}"/>
              </a:ext>
            </a:extLst>
          </p:cNvPr>
          <p:cNvSpPr txBox="1"/>
          <p:nvPr/>
        </p:nvSpPr>
        <p:spPr>
          <a:xfrm>
            <a:off x="3245290" y="3704803"/>
            <a:ext cx="1578622" cy="830997"/>
          </a:xfrm>
          <a:prstGeom prst="rect">
            <a:avLst/>
          </a:prstGeom>
          <a:noFill/>
        </p:spPr>
        <p:txBody>
          <a:bodyPr wrap="square" rtlCol="0">
            <a:spAutoFit/>
          </a:bodyPr>
          <a:lstStyle/>
          <a:p>
            <a:r>
              <a:rPr lang="en-US" sz="2400" b="1" dirty="0">
                <a:solidFill>
                  <a:schemeClr val="bg1"/>
                </a:solidFill>
              </a:rPr>
              <a:t>115</a:t>
            </a:r>
            <a:r>
              <a:rPr lang="en-US" sz="2400" b="1" baseline="30000" dirty="0">
                <a:solidFill>
                  <a:schemeClr val="bg1"/>
                </a:solidFill>
              </a:rPr>
              <a:t>0</a:t>
            </a:r>
            <a:r>
              <a:rPr lang="en-US" sz="2400" b="1" dirty="0">
                <a:solidFill>
                  <a:schemeClr val="bg1"/>
                </a:solidFill>
              </a:rPr>
              <a:t> F</a:t>
            </a:r>
          </a:p>
          <a:p>
            <a:r>
              <a:rPr lang="en-US" sz="2400" b="1" dirty="0">
                <a:solidFill>
                  <a:schemeClr val="bg1"/>
                </a:solidFill>
              </a:rPr>
              <a:t>50% RH</a:t>
            </a:r>
          </a:p>
        </p:txBody>
      </p:sp>
      <p:pic>
        <p:nvPicPr>
          <p:cNvPr id="27" name="Picture 26">
            <a:extLst>
              <a:ext uri="{FF2B5EF4-FFF2-40B4-BE49-F238E27FC236}">
                <a16:creationId xmlns:a16="http://schemas.microsoft.com/office/drawing/2014/main" id="{5ECA6DE8-5063-E51E-2A02-B4D110546CA8}"/>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673855" y="3314878"/>
            <a:ext cx="686566" cy="1373131"/>
          </a:xfrm>
          <a:prstGeom prst="rect">
            <a:avLst/>
          </a:prstGeom>
        </p:spPr>
      </p:pic>
      <p:cxnSp>
        <p:nvCxnSpPr>
          <p:cNvPr id="31" name="Straight Arrow Connector 30">
            <a:extLst>
              <a:ext uri="{FF2B5EF4-FFF2-40B4-BE49-F238E27FC236}">
                <a16:creationId xmlns:a16="http://schemas.microsoft.com/office/drawing/2014/main" id="{DE84BC91-8EB5-95E5-8192-B206FAE8F0E5}"/>
              </a:ext>
            </a:extLst>
          </p:cNvPr>
          <p:cNvCxnSpPr>
            <a:cxnSpLocks/>
          </p:cNvCxnSpPr>
          <p:nvPr/>
        </p:nvCxnSpPr>
        <p:spPr>
          <a:xfrm flipV="1">
            <a:off x="1601582" y="4389810"/>
            <a:ext cx="787833" cy="298199"/>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pic>
        <p:nvPicPr>
          <p:cNvPr id="32" name="Picture 31" descr="A picture containing text, clock&#10;&#10;Description automatically generated">
            <a:extLst>
              <a:ext uri="{FF2B5EF4-FFF2-40B4-BE49-F238E27FC236}">
                <a16:creationId xmlns:a16="http://schemas.microsoft.com/office/drawing/2014/main" id="{729E2204-5208-7ADD-A7F0-7362A2FF690E}"/>
              </a:ext>
            </a:extLst>
          </p:cNvPr>
          <p:cNvPicPr>
            <a:picLocks noChangeAspect="1"/>
          </p:cNvPicPr>
          <p:nvPr/>
        </p:nvPicPr>
        <p:blipFill>
          <a:blip r:embed="rId7"/>
          <a:stretch>
            <a:fillRect/>
          </a:stretch>
        </p:blipFill>
        <p:spPr>
          <a:xfrm>
            <a:off x="5435129" y="4317488"/>
            <a:ext cx="1513226" cy="849940"/>
          </a:xfrm>
          <a:prstGeom prst="rect">
            <a:avLst/>
          </a:prstGeom>
        </p:spPr>
      </p:pic>
      <p:sp>
        <p:nvSpPr>
          <p:cNvPr id="33" name="TextBox 32">
            <a:extLst>
              <a:ext uri="{FF2B5EF4-FFF2-40B4-BE49-F238E27FC236}">
                <a16:creationId xmlns:a16="http://schemas.microsoft.com/office/drawing/2014/main" id="{1D00F09A-7379-61B6-6482-35A187A7CE5E}"/>
              </a:ext>
            </a:extLst>
          </p:cNvPr>
          <p:cNvSpPr txBox="1"/>
          <p:nvPr/>
        </p:nvSpPr>
        <p:spPr>
          <a:xfrm>
            <a:off x="5575316" y="4478897"/>
            <a:ext cx="1053306" cy="608112"/>
          </a:xfrm>
          <a:prstGeom prst="rect">
            <a:avLst/>
          </a:prstGeom>
          <a:solidFill>
            <a:srgbClr val="0072F3"/>
          </a:solidFill>
        </p:spPr>
        <p:txBody>
          <a:bodyPr wrap="square" rtlCol="0">
            <a:spAutoFit/>
          </a:bodyPr>
          <a:lstStyle/>
          <a:p>
            <a:endParaRPr lang="en-US"/>
          </a:p>
        </p:txBody>
      </p:sp>
      <p:sp>
        <p:nvSpPr>
          <p:cNvPr id="34" name="TextBox 33">
            <a:extLst>
              <a:ext uri="{FF2B5EF4-FFF2-40B4-BE49-F238E27FC236}">
                <a16:creationId xmlns:a16="http://schemas.microsoft.com/office/drawing/2014/main" id="{9ED79CFB-39E8-7937-E129-FA603A9394AC}"/>
              </a:ext>
            </a:extLst>
          </p:cNvPr>
          <p:cNvSpPr txBox="1"/>
          <p:nvPr/>
        </p:nvSpPr>
        <p:spPr>
          <a:xfrm>
            <a:off x="5570319" y="4477953"/>
            <a:ext cx="1244999" cy="646331"/>
          </a:xfrm>
          <a:prstGeom prst="rect">
            <a:avLst/>
          </a:prstGeom>
          <a:noFill/>
        </p:spPr>
        <p:txBody>
          <a:bodyPr wrap="square" rtlCol="0">
            <a:spAutoFit/>
          </a:bodyPr>
          <a:lstStyle/>
          <a:p>
            <a:r>
              <a:rPr lang="en-US" dirty="0">
                <a:solidFill>
                  <a:schemeClr val="bg1"/>
                </a:solidFill>
                <a:latin typeface="Chalkboard" panose="03050602040202020205" pitchFamily="66" charset="77"/>
              </a:rPr>
              <a:t>80</a:t>
            </a:r>
            <a:r>
              <a:rPr lang="en-US" baseline="30000" dirty="0">
                <a:solidFill>
                  <a:schemeClr val="bg1"/>
                </a:solidFill>
                <a:latin typeface="Chalkboard" panose="03050602040202020205" pitchFamily="66" charset="77"/>
              </a:rPr>
              <a:t>0 </a:t>
            </a:r>
            <a:r>
              <a:rPr lang="en-US" dirty="0">
                <a:solidFill>
                  <a:schemeClr val="bg1"/>
                </a:solidFill>
                <a:latin typeface="Chalkboard" panose="03050602040202020205" pitchFamily="66" charset="77"/>
              </a:rPr>
              <a:t>F</a:t>
            </a:r>
          </a:p>
          <a:p>
            <a:r>
              <a:rPr lang="en-US" dirty="0">
                <a:solidFill>
                  <a:schemeClr val="bg1"/>
                </a:solidFill>
                <a:latin typeface="Chalkboard" panose="03050602040202020205" pitchFamily="66" charset="77"/>
              </a:rPr>
              <a:t>&gt;50% RH</a:t>
            </a:r>
          </a:p>
        </p:txBody>
      </p:sp>
      <p:sp>
        <p:nvSpPr>
          <p:cNvPr id="35" name="TextBox 34">
            <a:extLst>
              <a:ext uri="{FF2B5EF4-FFF2-40B4-BE49-F238E27FC236}">
                <a16:creationId xmlns:a16="http://schemas.microsoft.com/office/drawing/2014/main" id="{C426F259-4F9F-791A-F16A-D52682C298F9}"/>
              </a:ext>
            </a:extLst>
          </p:cNvPr>
          <p:cNvSpPr txBox="1"/>
          <p:nvPr/>
        </p:nvSpPr>
        <p:spPr>
          <a:xfrm>
            <a:off x="5557154" y="5403839"/>
            <a:ext cx="1244999" cy="646331"/>
          </a:xfrm>
          <a:prstGeom prst="rect">
            <a:avLst/>
          </a:prstGeom>
          <a:noFill/>
        </p:spPr>
        <p:txBody>
          <a:bodyPr wrap="square" rtlCol="0">
            <a:spAutoFit/>
          </a:bodyPr>
          <a:lstStyle/>
          <a:p>
            <a:r>
              <a:rPr lang="en-US" dirty="0">
                <a:solidFill>
                  <a:schemeClr val="bg1"/>
                </a:solidFill>
                <a:latin typeface="Chalkboard" panose="03050602040202020205" pitchFamily="66" charset="77"/>
              </a:rPr>
              <a:t>70</a:t>
            </a:r>
            <a:r>
              <a:rPr lang="en-US" baseline="30000" dirty="0">
                <a:solidFill>
                  <a:schemeClr val="bg1"/>
                </a:solidFill>
                <a:latin typeface="Chalkboard" panose="03050602040202020205" pitchFamily="66" charset="77"/>
              </a:rPr>
              <a:t>0 </a:t>
            </a:r>
            <a:r>
              <a:rPr lang="en-US" dirty="0">
                <a:solidFill>
                  <a:schemeClr val="bg1"/>
                </a:solidFill>
                <a:latin typeface="Chalkboard" panose="03050602040202020205" pitchFamily="66" charset="77"/>
              </a:rPr>
              <a:t>F</a:t>
            </a:r>
          </a:p>
          <a:p>
            <a:r>
              <a:rPr lang="en-US" dirty="0">
                <a:solidFill>
                  <a:schemeClr val="bg1"/>
                </a:solidFill>
                <a:latin typeface="Chalkboard" panose="03050602040202020205" pitchFamily="66" charset="77"/>
              </a:rPr>
              <a:t>&gt;50% RH</a:t>
            </a:r>
          </a:p>
        </p:txBody>
      </p:sp>
      <p:sp>
        <p:nvSpPr>
          <p:cNvPr id="40" name="TextBox 39">
            <a:extLst>
              <a:ext uri="{FF2B5EF4-FFF2-40B4-BE49-F238E27FC236}">
                <a16:creationId xmlns:a16="http://schemas.microsoft.com/office/drawing/2014/main" id="{9F34EBC8-7F8A-F2BF-AF2C-464E4DE94977}"/>
              </a:ext>
            </a:extLst>
          </p:cNvPr>
          <p:cNvSpPr txBox="1"/>
          <p:nvPr/>
        </p:nvSpPr>
        <p:spPr>
          <a:xfrm>
            <a:off x="118532" y="1308867"/>
            <a:ext cx="4015779" cy="1477328"/>
          </a:xfrm>
          <a:prstGeom prst="rect">
            <a:avLst/>
          </a:prstGeom>
          <a:noFill/>
        </p:spPr>
        <p:txBody>
          <a:bodyPr wrap="none" rtlCol="0">
            <a:spAutoFit/>
          </a:bodyPr>
          <a:lstStyle/>
          <a:p>
            <a:r>
              <a:rPr lang="en-US" b="1" dirty="0"/>
              <a:t>1. Ambient Dry Bulb Outdoor</a:t>
            </a:r>
          </a:p>
          <a:p>
            <a:r>
              <a:rPr lang="en-US" b="1" dirty="0"/>
              <a:t>2. Return Air Dry Bulb Indoor</a:t>
            </a:r>
          </a:p>
          <a:p>
            <a:r>
              <a:rPr lang="en-US" b="1" dirty="0"/>
              <a:t>3. Return Air Wet Bulb Indoor</a:t>
            </a:r>
          </a:p>
          <a:p>
            <a:r>
              <a:rPr lang="en-US" b="1" dirty="0"/>
              <a:t>4. HVAC Suction &amp; Liquid line Temps.</a:t>
            </a:r>
          </a:p>
          <a:p>
            <a:pPr marL="342900" indent="-342900">
              <a:buAutoNum type="arabicPeriod"/>
            </a:pPr>
            <a:endParaRPr lang="en-US" b="1" dirty="0"/>
          </a:p>
        </p:txBody>
      </p:sp>
      <p:pic>
        <p:nvPicPr>
          <p:cNvPr id="44" name="Picture 43" descr="A digital clock with red numbers&#10;&#10;Description automatically generated">
            <a:extLst>
              <a:ext uri="{FF2B5EF4-FFF2-40B4-BE49-F238E27FC236}">
                <a16:creationId xmlns:a16="http://schemas.microsoft.com/office/drawing/2014/main" id="{4FF0AD58-837A-AE1A-B509-D3420A8EF8CA}"/>
              </a:ext>
            </a:extLst>
          </p:cNvPr>
          <p:cNvPicPr>
            <a:picLocks noChangeAspect="1"/>
          </p:cNvPicPr>
          <p:nvPr/>
        </p:nvPicPr>
        <p:blipFill>
          <a:blip r:embed="rId12">
            <a:extLst>
              <a:ext uri="{837473B0-CC2E-450A-ABE3-18F120FF3D39}">
                <a1611:picAttrSrcUrl xmlns:a1611="http://schemas.microsoft.com/office/drawing/2016/11/main" r:id="rId13"/>
              </a:ext>
            </a:extLst>
          </a:blip>
          <a:srcRect t="49962"/>
          <a:stretch/>
        </p:blipFill>
        <p:spPr>
          <a:xfrm>
            <a:off x="340256" y="2538300"/>
            <a:ext cx="2460875" cy="923531"/>
          </a:xfrm>
          <a:prstGeom prst="rect">
            <a:avLst/>
          </a:prstGeom>
        </p:spPr>
      </p:pic>
      <p:sp>
        <p:nvSpPr>
          <p:cNvPr id="39" name="TextBox 38">
            <a:extLst>
              <a:ext uri="{FF2B5EF4-FFF2-40B4-BE49-F238E27FC236}">
                <a16:creationId xmlns:a16="http://schemas.microsoft.com/office/drawing/2014/main" id="{1C080ADA-DE96-CB02-0F85-F8BB7677EA8E}"/>
              </a:ext>
            </a:extLst>
          </p:cNvPr>
          <p:cNvSpPr txBox="1"/>
          <p:nvPr/>
        </p:nvSpPr>
        <p:spPr>
          <a:xfrm>
            <a:off x="651953" y="2612483"/>
            <a:ext cx="1737462" cy="646331"/>
          </a:xfrm>
          <a:prstGeom prst="rect">
            <a:avLst/>
          </a:prstGeom>
          <a:solidFill>
            <a:srgbClr val="250D0B"/>
          </a:solidFill>
          <a:ln>
            <a:solidFill>
              <a:srgbClr val="250D0B"/>
            </a:solidFill>
          </a:ln>
        </p:spPr>
        <p:txBody>
          <a:bodyPr wrap="square" rtlCol="0">
            <a:spAutoFit/>
          </a:bodyPr>
          <a:lstStyle/>
          <a:p>
            <a:r>
              <a:rPr lang="en-US" sz="3600" b="1" dirty="0">
                <a:solidFill>
                  <a:srgbClr val="FF0C0A"/>
                </a:solidFill>
                <a:latin typeface="Times New Roman" panose="02020603050405020304" pitchFamily="18" charset="0"/>
                <a:cs typeface="Times New Roman" panose="02020603050405020304" pitchFamily="18" charset="0"/>
              </a:rPr>
              <a:t>    5:00</a:t>
            </a:r>
          </a:p>
        </p:txBody>
      </p:sp>
      <p:pic>
        <p:nvPicPr>
          <p:cNvPr id="47" name="Picture 46">
            <a:extLst>
              <a:ext uri="{FF2B5EF4-FFF2-40B4-BE49-F238E27FC236}">
                <a16:creationId xmlns:a16="http://schemas.microsoft.com/office/drawing/2014/main" id="{7C55D06F-BED7-80AF-B4BE-14604CB59C92}"/>
              </a:ext>
            </a:extLst>
          </p:cNvPr>
          <p:cNvPicPr>
            <a:picLocks noChangeAspect="1"/>
          </p:cNvPicPr>
          <p:nvPr/>
        </p:nvPicPr>
        <p:blipFill>
          <a:blip r:embed="rId8">
            <a:extLst>
              <a:ext uri="{837473B0-CC2E-450A-ABE3-18F120FF3D39}">
                <a1611:picAttrSrcUrl xmlns:a1611="http://schemas.microsoft.com/office/drawing/2016/11/main" r:id="rId9"/>
              </a:ext>
            </a:extLst>
          </a:blip>
          <a:srcRect t="6408" b="64555"/>
          <a:stretch/>
        </p:blipFill>
        <p:spPr>
          <a:xfrm>
            <a:off x="652473" y="4572841"/>
            <a:ext cx="643499" cy="830998"/>
          </a:xfrm>
          <a:prstGeom prst="rect">
            <a:avLst/>
          </a:prstGeom>
        </p:spPr>
      </p:pic>
    </p:spTree>
    <p:extLst>
      <p:ext uri="{BB962C8B-B14F-4D97-AF65-F5344CB8AC3E}">
        <p14:creationId xmlns:p14="http://schemas.microsoft.com/office/powerpoint/2010/main" val="4130147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943B339-DE61-7EEF-D626-42E2327503C4}"/>
              </a:ext>
            </a:extLst>
          </p:cNvPr>
          <p:cNvSpPr txBox="1">
            <a:spLocks/>
          </p:cNvSpPr>
          <p:nvPr/>
        </p:nvSpPr>
        <p:spPr>
          <a:xfrm>
            <a:off x="1348546" y="288923"/>
            <a:ext cx="9494907" cy="5909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cs typeface="Arial" panose="020B0604020202020204" pitchFamily="34" charset="0"/>
              </a:rPr>
              <a:t>Non-Invasive Refrigerant Charge – Grade I</a:t>
            </a:r>
          </a:p>
        </p:txBody>
      </p:sp>
      <p:pic>
        <p:nvPicPr>
          <p:cNvPr id="8" name="Picture 7">
            <a:extLst>
              <a:ext uri="{FF2B5EF4-FFF2-40B4-BE49-F238E27FC236}">
                <a16:creationId xmlns:a16="http://schemas.microsoft.com/office/drawing/2014/main" id="{4356BBF1-7443-9E7B-2595-E34F416D56AF}"/>
              </a:ext>
            </a:extLst>
          </p:cNvPr>
          <p:cNvPicPr>
            <a:picLocks noChangeAspect="1"/>
          </p:cNvPicPr>
          <p:nvPr/>
        </p:nvPicPr>
        <p:blipFill>
          <a:blip r:embed="rId2"/>
          <a:stretch>
            <a:fillRect/>
          </a:stretch>
        </p:blipFill>
        <p:spPr>
          <a:xfrm>
            <a:off x="468612" y="1226231"/>
            <a:ext cx="6867686" cy="5239107"/>
          </a:xfrm>
          <a:prstGeom prst="rect">
            <a:avLst/>
          </a:prstGeom>
        </p:spPr>
      </p:pic>
      <p:pic>
        <p:nvPicPr>
          <p:cNvPr id="16" name="Picture 15">
            <a:extLst>
              <a:ext uri="{FF2B5EF4-FFF2-40B4-BE49-F238E27FC236}">
                <a16:creationId xmlns:a16="http://schemas.microsoft.com/office/drawing/2014/main" id="{A030549D-82E0-0A9E-FCF9-9420CD742A2D}"/>
              </a:ext>
            </a:extLst>
          </p:cNvPr>
          <p:cNvPicPr>
            <a:picLocks noChangeAspect="1"/>
          </p:cNvPicPr>
          <p:nvPr/>
        </p:nvPicPr>
        <p:blipFill>
          <a:blip r:embed="rId3"/>
          <a:srcRect r="43954"/>
          <a:stretch/>
        </p:blipFill>
        <p:spPr>
          <a:xfrm>
            <a:off x="8159604" y="2551882"/>
            <a:ext cx="3806379" cy="1192079"/>
          </a:xfrm>
          <a:prstGeom prst="rect">
            <a:avLst/>
          </a:prstGeom>
        </p:spPr>
      </p:pic>
      <p:cxnSp>
        <p:nvCxnSpPr>
          <p:cNvPr id="17" name="Straight Connector 16">
            <a:extLst>
              <a:ext uri="{FF2B5EF4-FFF2-40B4-BE49-F238E27FC236}">
                <a16:creationId xmlns:a16="http://schemas.microsoft.com/office/drawing/2014/main" id="{ADA61553-7237-87A7-8811-A1D21581BC65}"/>
              </a:ext>
            </a:extLst>
          </p:cNvPr>
          <p:cNvCxnSpPr>
            <a:cxnSpLocks/>
          </p:cNvCxnSpPr>
          <p:nvPr/>
        </p:nvCxnSpPr>
        <p:spPr>
          <a:xfrm>
            <a:off x="7783120" y="1507159"/>
            <a:ext cx="0" cy="46446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D5A8BE4-62FF-C0C8-DEB7-9BFF2039A5E3}"/>
              </a:ext>
            </a:extLst>
          </p:cNvPr>
          <p:cNvPicPr>
            <a:picLocks noChangeAspect="1"/>
          </p:cNvPicPr>
          <p:nvPr/>
        </p:nvPicPr>
        <p:blipFill>
          <a:blip r:embed="rId3"/>
          <a:srcRect l="77948" t="-12700" r="-1158" b="63600"/>
          <a:stretch/>
        </p:blipFill>
        <p:spPr>
          <a:xfrm>
            <a:off x="8342616" y="3845784"/>
            <a:ext cx="3210458" cy="1192079"/>
          </a:xfrm>
          <a:prstGeom prst="rect">
            <a:avLst/>
          </a:prstGeom>
        </p:spPr>
      </p:pic>
    </p:spTree>
    <p:extLst>
      <p:ext uri="{BB962C8B-B14F-4D97-AF65-F5344CB8AC3E}">
        <p14:creationId xmlns:p14="http://schemas.microsoft.com/office/powerpoint/2010/main" val="3567074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log cabin in the snow&#10;&#10;Description automatically generated">
            <a:extLst>
              <a:ext uri="{FF2B5EF4-FFF2-40B4-BE49-F238E27FC236}">
                <a16:creationId xmlns:a16="http://schemas.microsoft.com/office/drawing/2014/main" id="{DDDD02F6-8911-1495-97C3-2E119A3BD9C9}"/>
              </a:ext>
            </a:extLst>
          </p:cNvPr>
          <p:cNvPicPr>
            <a:picLocks noChangeAspect="1"/>
          </p:cNvPicPr>
          <p:nvPr/>
        </p:nvPicPr>
        <p:blipFill>
          <a:blip r:embed="rId3">
            <a:extLst>
              <a:ext uri="{837473B0-CC2E-450A-ABE3-18F120FF3D39}">
                <a1611:picAttrSrcUrl xmlns:a1611="http://schemas.microsoft.com/office/drawing/2016/11/main" r:id="rId4"/>
              </a:ext>
            </a:extLst>
          </a:blip>
          <a:srcRect t="15625"/>
          <a:stretch/>
        </p:blipFill>
        <p:spPr>
          <a:xfrm>
            <a:off x="0" y="0"/>
            <a:ext cx="12192000" cy="6858000"/>
          </a:xfrm>
          <a:prstGeom prst="rect">
            <a:avLst/>
          </a:prstGeom>
        </p:spPr>
      </p:pic>
      <p:pic>
        <p:nvPicPr>
          <p:cNvPr id="31" name="Picture 30" descr="A close-up of a heat pump&#10;&#10;Description automatically generated">
            <a:extLst>
              <a:ext uri="{FF2B5EF4-FFF2-40B4-BE49-F238E27FC236}">
                <a16:creationId xmlns:a16="http://schemas.microsoft.com/office/drawing/2014/main" id="{A89BBE95-62ED-E04C-1079-002FF6B72CAF}"/>
              </a:ext>
            </a:extLst>
          </p:cNvPr>
          <p:cNvPicPr>
            <a:picLocks noChangeAspect="1"/>
          </p:cNvPicPr>
          <p:nvPr/>
        </p:nvPicPr>
        <p:blipFill>
          <a:blip r:embed="rId5"/>
          <a:stretch>
            <a:fillRect/>
          </a:stretch>
        </p:blipFill>
        <p:spPr>
          <a:xfrm>
            <a:off x="1401831" y="4106008"/>
            <a:ext cx="1728215" cy="1899138"/>
          </a:xfrm>
          <a:prstGeom prst="rect">
            <a:avLst/>
          </a:prstGeom>
        </p:spPr>
      </p:pic>
      <p:sp>
        <p:nvSpPr>
          <p:cNvPr id="4" name="Title 3">
            <a:extLst>
              <a:ext uri="{FF2B5EF4-FFF2-40B4-BE49-F238E27FC236}">
                <a16:creationId xmlns:a16="http://schemas.microsoft.com/office/drawing/2014/main" id="{79E2ACA3-CC13-3036-9DD2-A677CE5BF1EF}"/>
              </a:ext>
            </a:extLst>
          </p:cNvPr>
          <p:cNvSpPr txBox="1">
            <a:spLocks noGrp="1"/>
          </p:cNvSpPr>
          <p:nvPr>
            <p:ph type="title"/>
          </p:nvPr>
        </p:nvSpPr>
        <p:spPr>
          <a:xfrm>
            <a:off x="2443298" y="356292"/>
            <a:ext cx="6750566" cy="590931"/>
          </a:xfrm>
          <a:prstGeom prst="rect">
            <a:avLst/>
          </a:prstGeom>
          <a:solidFill>
            <a:schemeClr val="tx1"/>
          </a:solidFill>
        </p:spPr>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Refrigerant Charge – Option 2</a:t>
            </a:r>
          </a:p>
        </p:txBody>
      </p:sp>
      <p:sp>
        <p:nvSpPr>
          <p:cNvPr id="23" name="TextBox 22">
            <a:extLst>
              <a:ext uri="{FF2B5EF4-FFF2-40B4-BE49-F238E27FC236}">
                <a16:creationId xmlns:a16="http://schemas.microsoft.com/office/drawing/2014/main" id="{6C126FB3-B09F-6CD2-B561-D3340B220CF6}"/>
              </a:ext>
            </a:extLst>
          </p:cNvPr>
          <p:cNvSpPr txBox="1"/>
          <p:nvPr/>
        </p:nvSpPr>
        <p:spPr>
          <a:xfrm>
            <a:off x="404446" y="3068460"/>
            <a:ext cx="3201389" cy="461665"/>
          </a:xfrm>
          <a:prstGeom prst="rect">
            <a:avLst/>
          </a:prstGeom>
          <a:solidFill>
            <a:schemeClr val="tx1"/>
          </a:solid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Weigh in Verification</a:t>
            </a:r>
          </a:p>
        </p:txBody>
      </p:sp>
      <p:pic>
        <p:nvPicPr>
          <p:cNvPr id="27" name="Picture 26" descr="A pink cylinder on a yellow and black scale&#10;&#10;Description automatically generated">
            <a:extLst>
              <a:ext uri="{FF2B5EF4-FFF2-40B4-BE49-F238E27FC236}">
                <a16:creationId xmlns:a16="http://schemas.microsoft.com/office/drawing/2014/main" id="{56E603FE-8650-AF48-24BA-A321D4707074}"/>
              </a:ext>
            </a:extLst>
          </p:cNvPr>
          <p:cNvPicPr>
            <a:picLocks noChangeAspect="1"/>
          </p:cNvPicPr>
          <p:nvPr/>
        </p:nvPicPr>
        <p:blipFill>
          <a:blip r:embed="rId6"/>
          <a:stretch>
            <a:fillRect/>
          </a:stretch>
        </p:blipFill>
        <p:spPr>
          <a:xfrm>
            <a:off x="0" y="4607168"/>
            <a:ext cx="2094733" cy="2250831"/>
          </a:xfrm>
          <a:prstGeom prst="rect">
            <a:avLst/>
          </a:prstGeom>
        </p:spPr>
      </p:pic>
    </p:spTree>
    <p:extLst>
      <p:ext uri="{BB962C8B-B14F-4D97-AF65-F5344CB8AC3E}">
        <p14:creationId xmlns:p14="http://schemas.microsoft.com/office/powerpoint/2010/main" val="2047365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8D6E7-9777-3FD6-9783-445CEDF2C72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C9650DC-3504-28BE-CAF5-D3C4B2E9738C}"/>
              </a:ext>
            </a:extLst>
          </p:cNvPr>
          <p:cNvSpPr txBox="1"/>
          <p:nvPr/>
        </p:nvSpPr>
        <p:spPr>
          <a:xfrm>
            <a:off x="1493361" y="3059668"/>
            <a:ext cx="9205277" cy="646331"/>
          </a:xfrm>
          <a:prstGeom prst="rect">
            <a:avLst/>
          </a:prstGeom>
          <a:noFill/>
        </p:spPr>
        <p:txBody>
          <a:bodyPr wrap="none" rtlCol="0">
            <a:spAutoFit/>
          </a:bodyPr>
          <a:lstStyle/>
          <a:p>
            <a:r>
              <a:rPr lang="en-US" dirty="0"/>
              <a:t>Pic of Bryan Orr rolling his eyes about having to connect customer phone to </a:t>
            </a:r>
            <a:r>
              <a:rPr lang="en-US" dirty="0" err="1"/>
              <a:t>wifi</a:t>
            </a:r>
            <a:r>
              <a:rPr lang="en-US" dirty="0"/>
              <a:t> thermostat.</a:t>
            </a:r>
          </a:p>
          <a:p>
            <a:r>
              <a:rPr lang="en-US" dirty="0"/>
              <a:t>Relate that to having to commission a system with controls.  </a:t>
            </a:r>
          </a:p>
        </p:txBody>
      </p:sp>
      <p:pic>
        <p:nvPicPr>
          <p:cNvPr id="2" name="Picture 1">
            <a:extLst>
              <a:ext uri="{FF2B5EF4-FFF2-40B4-BE49-F238E27FC236}">
                <a16:creationId xmlns:a16="http://schemas.microsoft.com/office/drawing/2014/main" id="{11E5CCF8-F00B-9162-40B8-DDA4341AE770}"/>
              </a:ext>
            </a:extLst>
          </p:cNvPr>
          <p:cNvPicPr>
            <a:picLocks noChangeAspect="1"/>
          </p:cNvPicPr>
          <p:nvPr/>
        </p:nvPicPr>
        <p:blipFill>
          <a:blip r:embed="rId3"/>
          <a:srcRect t="1563" b="-1"/>
          <a:stretch/>
        </p:blipFill>
        <p:spPr>
          <a:xfrm>
            <a:off x="0" y="8809"/>
            <a:ext cx="12192000" cy="6858000"/>
          </a:xfrm>
          <a:prstGeom prst="rect">
            <a:avLst/>
          </a:prstGeom>
        </p:spPr>
      </p:pic>
      <p:pic>
        <p:nvPicPr>
          <p:cNvPr id="24" name="Picture 23">
            <a:extLst>
              <a:ext uri="{FF2B5EF4-FFF2-40B4-BE49-F238E27FC236}">
                <a16:creationId xmlns:a16="http://schemas.microsoft.com/office/drawing/2014/main" id="{35D6EC2E-76A0-4C35-3743-0FF91986B44C}"/>
              </a:ext>
            </a:extLst>
          </p:cNvPr>
          <p:cNvPicPr>
            <a:picLocks noChangeAspect="1"/>
          </p:cNvPicPr>
          <p:nvPr/>
        </p:nvPicPr>
        <p:blipFill>
          <a:blip r:embed="rId3"/>
          <a:srcRect l="59729" t="2948" r="34303" b="87774"/>
          <a:stretch/>
        </p:blipFill>
        <p:spPr>
          <a:xfrm>
            <a:off x="7263745" y="757659"/>
            <a:ext cx="727652" cy="646331"/>
          </a:xfrm>
          <a:prstGeom prst="rect">
            <a:avLst/>
          </a:prstGeom>
        </p:spPr>
      </p:pic>
      <p:pic>
        <p:nvPicPr>
          <p:cNvPr id="25" name="Picture 24">
            <a:extLst>
              <a:ext uri="{FF2B5EF4-FFF2-40B4-BE49-F238E27FC236}">
                <a16:creationId xmlns:a16="http://schemas.microsoft.com/office/drawing/2014/main" id="{655F1CBA-A5CB-893E-B995-B4E8D573584C}"/>
              </a:ext>
            </a:extLst>
          </p:cNvPr>
          <p:cNvPicPr>
            <a:picLocks noChangeAspect="1"/>
          </p:cNvPicPr>
          <p:nvPr/>
        </p:nvPicPr>
        <p:blipFill>
          <a:blip r:embed="rId3"/>
          <a:srcRect l="59729" t="2948" r="34303" b="88903"/>
          <a:stretch/>
        </p:blipFill>
        <p:spPr>
          <a:xfrm>
            <a:off x="7263745" y="8809"/>
            <a:ext cx="3291080" cy="2790362"/>
          </a:xfrm>
          <a:prstGeom prst="rect">
            <a:avLst/>
          </a:prstGeom>
        </p:spPr>
      </p:pic>
      <p:pic>
        <p:nvPicPr>
          <p:cNvPr id="27" name="Picture 26">
            <a:extLst>
              <a:ext uri="{FF2B5EF4-FFF2-40B4-BE49-F238E27FC236}">
                <a16:creationId xmlns:a16="http://schemas.microsoft.com/office/drawing/2014/main" id="{84F8E7BA-E481-C484-9A67-580482DC21FF}"/>
              </a:ext>
            </a:extLst>
          </p:cNvPr>
          <p:cNvPicPr>
            <a:picLocks noChangeAspect="1"/>
          </p:cNvPicPr>
          <p:nvPr/>
        </p:nvPicPr>
        <p:blipFill>
          <a:blip r:embed="rId3"/>
          <a:srcRect l="63765" t="2948" r="34303" b="88903"/>
          <a:stretch/>
        </p:blipFill>
        <p:spPr>
          <a:xfrm>
            <a:off x="9489439" y="2799171"/>
            <a:ext cx="1065385" cy="2790362"/>
          </a:xfrm>
          <a:prstGeom prst="rect">
            <a:avLst/>
          </a:prstGeom>
        </p:spPr>
      </p:pic>
      <p:pic>
        <p:nvPicPr>
          <p:cNvPr id="29" name="Picture 28" descr="A white surface with black specks&#10;&#10;Description automatically generated">
            <a:extLst>
              <a:ext uri="{FF2B5EF4-FFF2-40B4-BE49-F238E27FC236}">
                <a16:creationId xmlns:a16="http://schemas.microsoft.com/office/drawing/2014/main" id="{4799D6A6-627C-9C98-CAD0-CA2BC5989E45}"/>
              </a:ext>
            </a:extLst>
          </p:cNvPr>
          <p:cNvPicPr>
            <a:picLocks noChangeAspect="1"/>
          </p:cNvPicPr>
          <p:nvPr/>
        </p:nvPicPr>
        <p:blipFill>
          <a:blip r:embed="rId4"/>
          <a:stretch>
            <a:fillRect/>
          </a:stretch>
        </p:blipFill>
        <p:spPr>
          <a:xfrm>
            <a:off x="9178831" y="2806409"/>
            <a:ext cx="716216" cy="795299"/>
          </a:xfrm>
          <a:prstGeom prst="rect">
            <a:avLst/>
          </a:prstGeom>
        </p:spPr>
      </p:pic>
      <p:pic>
        <p:nvPicPr>
          <p:cNvPr id="30" name="Picture 29" descr="A white surface with black specks&#10;&#10;Description automatically generated">
            <a:extLst>
              <a:ext uri="{FF2B5EF4-FFF2-40B4-BE49-F238E27FC236}">
                <a16:creationId xmlns:a16="http://schemas.microsoft.com/office/drawing/2014/main" id="{E6C0D3AF-3C97-2B28-9D0E-4D849D72841C}"/>
              </a:ext>
            </a:extLst>
          </p:cNvPr>
          <p:cNvPicPr>
            <a:picLocks noChangeAspect="1"/>
          </p:cNvPicPr>
          <p:nvPr/>
        </p:nvPicPr>
        <p:blipFill>
          <a:blip r:embed="rId4"/>
          <a:stretch>
            <a:fillRect/>
          </a:stretch>
        </p:blipFill>
        <p:spPr>
          <a:xfrm>
            <a:off x="9178831" y="3204058"/>
            <a:ext cx="716216" cy="795299"/>
          </a:xfrm>
          <a:prstGeom prst="rect">
            <a:avLst/>
          </a:prstGeom>
        </p:spPr>
      </p:pic>
      <p:pic>
        <p:nvPicPr>
          <p:cNvPr id="31" name="Picture 30" descr="A white surface with black specks&#10;&#10;Description automatically generated">
            <a:extLst>
              <a:ext uri="{FF2B5EF4-FFF2-40B4-BE49-F238E27FC236}">
                <a16:creationId xmlns:a16="http://schemas.microsoft.com/office/drawing/2014/main" id="{29BCD6EB-B506-F0E3-81ED-E243196AD838}"/>
              </a:ext>
            </a:extLst>
          </p:cNvPr>
          <p:cNvPicPr>
            <a:picLocks noChangeAspect="1"/>
          </p:cNvPicPr>
          <p:nvPr/>
        </p:nvPicPr>
        <p:blipFill>
          <a:blip r:embed="rId4"/>
          <a:stretch>
            <a:fillRect/>
          </a:stretch>
        </p:blipFill>
        <p:spPr>
          <a:xfrm>
            <a:off x="9246282" y="3659550"/>
            <a:ext cx="716216" cy="795299"/>
          </a:xfrm>
          <a:prstGeom prst="rect">
            <a:avLst/>
          </a:prstGeom>
        </p:spPr>
      </p:pic>
      <p:pic>
        <p:nvPicPr>
          <p:cNvPr id="32" name="Picture 31" descr="A white surface with black specks&#10;&#10;Description automatically generated">
            <a:extLst>
              <a:ext uri="{FF2B5EF4-FFF2-40B4-BE49-F238E27FC236}">
                <a16:creationId xmlns:a16="http://schemas.microsoft.com/office/drawing/2014/main" id="{F94606D3-5416-BC6A-7CB3-14EFF6671214}"/>
              </a:ext>
            </a:extLst>
          </p:cNvPr>
          <p:cNvPicPr>
            <a:picLocks noChangeAspect="1"/>
          </p:cNvPicPr>
          <p:nvPr/>
        </p:nvPicPr>
        <p:blipFill>
          <a:blip r:embed="rId4"/>
          <a:stretch>
            <a:fillRect/>
          </a:stretch>
        </p:blipFill>
        <p:spPr>
          <a:xfrm>
            <a:off x="9313733" y="3872722"/>
            <a:ext cx="716216" cy="795299"/>
          </a:xfrm>
          <a:prstGeom prst="rect">
            <a:avLst/>
          </a:prstGeom>
        </p:spPr>
      </p:pic>
      <p:pic>
        <p:nvPicPr>
          <p:cNvPr id="33" name="Picture 32" descr="A white surface with black specks&#10;&#10;Description automatically generated">
            <a:extLst>
              <a:ext uri="{FF2B5EF4-FFF2-40B4-BE49-F238E27FC236}">
                <a16:creationId xmlns:a16="http://schemas.microsoft.com/office/drawing/2014/main" id="{4C171110-4325-51D4-4A0C-C8F4FD1D1058}"/>
              </a:ext>
            </a:extLst>
          </p:cNvPr>
          <p:cNvPicPr>
            <a:picLocks noChangeAspect="1"/>
          </p:cNvPicPr>
          <p:nvPr/>
        </p:nvPicPr>
        <p:blipFill>
          <a:blip r:embed="rId4"/>
          <a:stretch>
            <a:fillRect/>
          </a:stretch>
        </p:blipFill>
        <p:spPr>
          <a:xfrm>
            <a:off x="9305915" y="3920929"/>
            <a:ext cx="716216" cy="795299"/>
          </a:xfrm>
          <a:prstGeom prst="rect">
            <a:avLst/>
          </a:prstGeom>
        </p:spPr>
      </p:pic>
      <p:pic>
        <p:nvPicPr>
          <p:cNvPr id="34" name="Picture 33" descr="A white surface with black specks&#10;&#10;Description automatically generated">
            <a:extLst>
              <a:ext uri="{FF2B5EF4-FFF2-40B4-BE49-F238E27FC236}">
                <a16:creationId xmlns:a16="http://schemas.microsoft.com/office/drawing/2014/main" id="{00E491B7-6D91-7512-82BC-0B0F56846EC0}"/>
              </a:ext>
            </a:extLst>
          </p:cNvPr>
          <p:cNvPicPr>
            <a:picLocks noChangeAspect="1"/>
          </p:cNvPicPr>
          <p:nvPr/>
        </p:nvPicPr>
        <p:blipFill>
          <a:blip r:embed="rId4"/>
          <a:stretch>
            <a:fillRect/>
          </a:stretch>
        </p:blipFill>
        <p:spPr>
          <a:xfrm>
            <a:off x="9385640" y="4006859"/>
            <a:ext cx="716216" cy="795299"/>
          </a:xfrm>
          <a:prstGeom prst="rect">
            <a:avLst/>
          </a:prstGeom>
        </p:spPr>
      </p:pic>
      <p:pic>
        <p:nvPicPr>
          <p:cNvPr id="35" name="Picture 34" descr="A white surface with black specks&#10;&#10;Description automatically generated">
            <a:extLst>
              <a:ext uri="{FF2B5EF4-FFF2-40B4-BE49-F238E27FC236}">
                <a16:creationId xmlns:a16="http://schemas.microsoft.com/office/drawing/2014/main" id="{8C6D8FB9-5277-D813-424B-5F559F5F00FE}"/>
              </a:ext>
            </a:extLst>
          </p:cNvPr>
          <p:cNvPicPr>
            <a:picLocks noChangeAspect="1"/>
          </p:cNvPicPr>
          <p:nvPr/>
        </p:nvPicPr>
        <p:blipFill>
          <a:blip r:embed="rId4"/>
          <a:stretch>
            <a:fillRect/>
          </a:stretch>
        </p:blipFill>
        <p:spPr>
          <a:xfrm>
            <a:off x="9409164" y="4664059"/>
            <a:ext cx="716216" cy="795299"/>
          </a:xfrm>
          <a:prstGeom prst="rect">
            <a:avLst/>
          </a:prstGeom>
        </p:spPr>
      </p:pic>
      <p:pic>
        <p:nvPicPr>
          <p:cNvPr id="36" name="Picture 35" descr="A white surface with black specks&#10;&#10;Description automatically generated">
            <a:extLst>
              <a:ext uri="{FF2B5EF4-FFF2-40B4-BE49-F238E27FC236}">
                <a16:creationId xmlns:a16="http://schemas.microsoft.com/office/drawing/2014/main" id="{B20D5D49-553E-3D7C-20B1-DFF48CC1D793}"/>
              </a:ext>
            </a:extLst>
          </p:cNvPr>
          <p:cNvPicPr>
            <a:picLocks noChangeAspect="1"/>
          </p:cNvPicPr>
          <p:nvPr/>
        </p:nvPicPr>
        <p:blipFill>
          <a:blip r:embed="rId4"/>
          <a:stretch>
            <a:fillRect/>
          </a:stretch>
        </p:blipFill>
        <p:spPr>
          <a:xfrm>
            <a:off x="9402817" y="4810613"/>
            <a:ext cx="716216" cy="795299"/>
          </a:xfrm>
          <a:prstGeom prst="rect">
            <a:avLst/>
          </a:prstGeom>
        </p:spPr>
      </p:pic>
      <p:pic>
        <p:nvPicPr>
          <p:cNvPr id="37" name="Picture 36" descr="A white surface with black specks&#10;&#10;Description automatically generated">
            <a:extLst>
              <a:ext uri="{FF2B5EF4-FFF2-40B4-BE49-F238E27FC236}">
                <a16:creationId xmlns:a16="http://schemas.microsoft.com/office/drawing/2014/main" id="{010134A1-9BAB-918D-4D76-C4271349F2A5}"/>
              </a:ext>
            </a:extLst>
          </p:cNvPr>
          <p:cNvPicPr>
            <a:picLocks noChangeAspect="1"/>
          </p:cNvPicPr>
          <p:nvPr/>
        </p:nvPicPr>
        <p:blipFill>
          <a:blip r:embed="rId4"/>
          <a:stretch>
            <a:fillRect/>
          </a:stretch>
        </p:blipFill>
        <p:spPr>
          <a:xfrm>
            <a:off x="9835671" y="4991814"/>
            <a:ext cx="716216" cy="795299"/>
          </a:xfrm>
          <a:prstGeom prst="rect">
            <a:avLst/>
          </a:prstGeom>
        </p:spPr>
      </p:pic>
      <p:pic>
        <p:nvPicPr>
          <p:cNvPr id="38" name="Picture 37" descr="A white surface with black specks&#10;&#10;Description automatically generated">
            <a:extLst>
              <a:ext uri="{FF2B5EF4-FFF2-40B4-BE49-F238E27FC236}">
                <a16:creationId xmlns:a16="http://schemas.microsoft.com/office/drawing/2014/main" id="{E0C9BF2F-B3BB-C0B9-9D7E-FAE534A12EEB}"/>
              </a:ext>
            </a:extLst>
          </p:cNvPr>
          <p:cNvPicPr>
            <a:picLocks noChangeAspect="1"/>
          </p:cNvPicPr>
          <p:nvPr/>
        </p:nvPicPr>
        <p:blipFill>
          <a:blip r:embed="rId4"/>
          <a:stretch>
            <a:fillRect/>
          </a:stretch>
        </p:blipFill>
        <p:spPr>
          <a:xfrm>
            <a:off x="9402816" y="4924923"/>
            <a:ext cx="716216" cy="795299"/>
          </a:xfrm>
          <a:prstGeom prst="rect">
            <a:avLst/>
          </a:prstGeom>
        </p:spPr>
      </p:pic>
      <p:pic>
        <p:nvPicPr>
          <p:cNvPr id="39" name="Picture 38" descr="A white surface with black specks&#10;&#10;Description automatically generated">
            <a:extLst>
              <a:ext uri="{FF2B5EF4-FFF2-40B4-BE49-F238E27FC236}">
                <a16:creationId xmlns:a16="http://schemas.microsoft.com/office/drawing/2014/main" id="{D01B58CD-5601-7F3C-CEE7-D3BEE8D94646}"/>
              </a:ext>
            </a:extLst>
          </p:cNvPr>
          <p:cNvPicPr>
            <a:picLocks noChangeAspect="1"/>
          </p:cNvPicPr>
          <p:nvPr/>
        </p:nvPicPr>
        <p:blipFill>
          <a:blip r:embed="rId4"/>
          <a:stretch>
            <a:fillRect/>
          </a:stretch>
        </p:blipFill>
        <p:spPr>
          <a:xfrm rot="549887">
            <a:off x="9444403" y="4987272"/>
            <a:ext cx="716216" cy="795299"/>
          </a:xfrm>
          <a:prstGeom prst="rect">
            <a:avLst/>
          </a:prstGeom>
        </p:spPr>
      </p:pic>
      <p:pic>
        <p:nvPicPr>
          <p:cNvPr id="40" name="Picture 39" descr="A white surface with black specks&#10;&#10;Description automatically generated">
            <a:extLst>
              <a:ext uri="{FF2B5EF4-FFF2-40B4-BE49-F238E27FC236}">
                <a16:creationId xmlns:a16="http://schemas.microsoft.com/office/drawing/2014/main" id="{D0506E80-A254-CFEB-FC48-79352E7A8C6F}"/>
              </a:ext>
            </a:extLst>
          </p:cNvPr>
          <p:cNvPicPr>
            <a:picLocks noChangeAspect="1"/>
          </p:cNvPicPr>
          <p:nvPr/>
        </p:nvPicPr>
        <p:blipFill>
          <a:blip r:embed="rId4"/>
          <a:stretch>
            <a:fillRect/>
          </a:stretch>
        </p:blipFill>
        <p:spPr>
          <a:xfrm rot="556678">
            <a:off x="9754952" y="5040012"/>
            <a:ext cx="716216" cy="795299"/>
          </a:xfrm>
          <a:prstGeom prst="rect">
            <a:avLst/>
          </a:prstGeom>
        </p:spPr>
      </p:pic>
      <p:pic>
        <p:nvPicPr>
          <p:cNvPr id="42" name="Picture 41" descr="A white surface with black specks&#10;&#10;Description automatically generated">
            <a:extLst>
              <a:ext uri="{FF2B5EF4-FFF2-40B4-BE49-F238E27FC236}">
                <a16:creationId xmlns:a16="http://schemas.microsoft.com/office/drawing/2014/main" id="{9CACE7F6-40CE-3CCF-2A50-3E8E898A56E1}"/>
              </a:ext>
            </a:extLst>
          </p:cNvPr>
          <p:cNvPicPr>
            <a:picLocks noChangeAspect="1"/>
          </p:cNvPicPr>
          <p:nvPr/>
        </p:nvPicPr>
        <p:blipFill>
          <a:blip r:embed="rId4"/>
          <a:srcRect t="88428"/>
          <a:stretch/>
        </p:blipFill>
        <p:spPr>
          <a:xfrm rot="556678">
            <a:off x="9828820" y="5760376"/>
            <a:ext cx="716216" cy="92031"/>
          </a:xfrm>
          <a:prstGeom prst="rect">
            <a:avLst/>
          </a:prstGeom>
        </p:spPr>
      </p:pic>
      <p:pic>
        <p:nvPicPr>
          <p:cNvPr id="43" name="Picture 42" descr="A white surface with black specks&#10;&#10;Description automatically generated">
            <a:extLst>
              <a:ext uri="{FF2B5EF4-FFF2-40B4-BE49-F238E27FC236}">
                <a16:creationId xmlns:a16="http://schemas.microsoft.com/office/drawing/2014/main" id="{BDD9A6FB-2C33-3616-B10E-CB1B3FAE6EF2}"/>
              </a:ext>
            </a:extLst>
          </p:cNvPr>
          <p:cNvPicPr>
            <a:picLocks noChangeAspect="1"/>
          </p:cNvPicPr>
          <p:nvPr/>
        </p:nvPicPr>
        <p:blipFill>
          <a:blip r:embed="rId4"/>
          <a:srcRect t="88428"/>
          <a:stretch/>
        </p:blipFill>
        <p:spPr>
          <a:xfrm rot="556678">
            <a:off x="9832467" y="5704842"/>
            <a:ext cx="716216" cy="92031"/>
          </a:xfrm>
          <a:prstGeom prst="rect">
            <a:avLst/>
          </a:prstGeom>
        </p:spPr>
      </p:pic>
      <p:pic>
        <p:nvPicPr>
          <p:cNvPr id="44" name="Picture 43" descr="A white surface with black specks&#10;&#10;Description automatically generated">
            <a:extLst>
              <a:ext uri="{FF2B5EF4-FFF2-40B4-BE49-F238E27FC236}">
                <a16:creationId xmlns:a16="http://schemas.microsoft.com/office/drawing/2014/main" id="{BF772DF1-4A8C-276E-29F5-F2DEC68550FC}"/>
              </a:ext>
            </a:extLst>
          </p:cNvPr>
          <p:cNvPicPr>
            <a:picLocks noChangeAspect="1"/>
          </p:cNvPicPr>
          <p:nvPr/>
        </p:nvPicPr>
        <p:blipFill>
          <a:blip r:embed="rId4"/>
          <a:srcRect t="88428"/>
          <a:stretch/>
        </p:blipFill>
        <p:spPr>
          <a:xfrm rot="556678">
            <a:off x="9158949" y="5661658"/>
            <a:ext cx="716216" cy="92031"/>
          </a:xfrm>
          <a:prstGeom prst="rect">
            <a:avLst/>
          </a:prstGeom>
        </p:spPr>
      </p:pic>
      <p:pic>
        <p:nvPicPr>
          <p:cNvPr id="45" name="Picture 44" descr="A white surface with black specks&#10;&#10;Description automatically generated">
            <a:extLst>
              <a:ext uri="{FF2B5EF4-FFF2-40B4-BE49-F238E27FC236}">
                <a16:creationId xmlns:a16="http://schemas.microsoft.com/office/drawing/2014/main" id="{B1B18DA8-119D-7ADC-B4CA-26BBA100F101}"/>
              </a:ext>
            </a:extLst>
          </p:cNvPr>
          <p:cNvPicPr>
            <a:picLocks noChangeAspect="1"/>
          </p:cNvPicPr>
          <p:nvPr/>
        </p:nvPicPr>
        <p:blipFill>
          <a:blip r:embed="rId4"/>
          <a:srcRect t="88428"/>
          <a:stretch/>
        </p:blipFill>
        <p:spPr>
          <a:xfrm rot="556678">
            <a:off x="9174869" y="5572147"/>
            <a:ext cx="716216" cy="92031"/>
          </a:xfrm>
          <a:prstGeom prst="rect">
            <a:avLst/>
          </a:prstGeom>
        </p:spPr>
      </p:pic>
      <p:pic>
        <p:nvPicPr>
          <p:cNvPr id="46" name="Picture 45" descr="A white surface with black specks&#10;&#10;Description automatically generated">
            <a:extLst>
              <a:ext uri="{FF2B5EF4-FFF2-40B4-BE49-F238E27FC236}">
                <a16:creationId xmlns:a16="http://schemas.microsoft.com/office/drawing/2014/main" id="{D0CE53FE-0D19-AC2A-FEC6-6A1E68E60E84}"/>
              </a:ext>
            </a:extLst>
          </p:cNvPr>
          <p:cNvPicPr>
            <a:picLocks noChangeAspect="1"/>
          </p:cNvPicPr>
          <p:nvPr/>
        </p:nvPicPr>
        <p:blipFill>
          <a:blip r:embed="rId4"/>
          <a:srcRect t="88428"/>
          <a:stretch/>
        </p:blipFill>
        <p:spPr>
          <a:xfrm rot="556678">
            <a:off x="9235041" y="5524671"/>
            <a:ext cx="716216" cy="92031"/>
          </a:xfrm>
          <a:prstGeom prst="rect">
            <a:avLst/>
          </a:prstGeom>
        </p:spPr>
      </p:pic>
      <p:pic>
        <p:nvPicPr>
          <p:cNvPr id="47" name="Picture 46" descr="A white surface with black specks&#10;&#10;Description automatically generated">
            <a:extLst>
              <a:ext uri="{FF2B5EF4-FFF2-40B4-BE49-F238E27FC236}">
                <a16:creationId xmlns:a16="http://schemas.microsoft.com/office/drawing/2014/main" id="{5F6EF2F2-5611-5E33-F8FD-474C7757F04D}"/>
              </a:ext>
            </a:extLst>
          </p:cNvPr>
          <p:cNvPicPr>
            <a:picLocks noChangeAspect="1"/>
          </p:cNvPicPr>
          <p:nvPr/>
        </p:nvPicPr>
        <p:blipFill>
          <a:blip r:embed="rId4"/>
          <a:srcRect t="88428"/>
          <a:stretch/>
        </p:blipFill>
        <p:spPr>
          <a:xfrm rot="556678">
            <a:off x="9267566" y="5495603"/>
            <a:ext cx="716216" cy="92031"/>
          </a:xfrm>
          <a:prstGeom prst="rect">
            <a:avLst/>
          </a:prstGeom>
        </p:spPr>
      </p:pic>
      <p:pic>
        <p:nvPicPr>
          <p:cNvPr id="48" name="Picture 47" descr="A white surface with black specks&#10;&#10;Description automatically generated">
            <a:extLst>
              <a:ext uri="{FF2B5EF4-FFF2-40B4-BE49-F238E27FC236}">
                <a16:creationId xmlns:a16="http://schemas.microsoft.com/office/drawing/2014/main" id="{56E0AC6B-64F7-E0A4-B150-AC0C779DF495}"/>
              </a:ext>
            </a:extLst>
          </p:cNvPr>
          <p:cNvPicPr>
            <a:picLocks noChangeAspect="1"/>
          </p:cNvPicPr>
          <p:nvPr/>
        </p:nvPicPr>
        <p:blipFill>
          <a:blip r:embed="rId4"/>
          <a:srcRect t="88428"/>
          <a:stretch/>
        </p:blipFill>
        <p:spPr>
          <a:xfrm rot="556678">
            <a:off x="9301299" y="5460819"/>
            <a:ext cx="716216" cy="92031"/>
          </a:xfrm>
          <a:prstGeom prst="rect">
            <a:avLst/>
          </a:prstGeom>
        </p:spPr>
      </p:pic>
      <p:pic>
        <p:nvPicPr>
          <p:cNvPr id="49" name="Picture 48" descr="A white surface with black specks&#10;&#10;Description automatically generated">
            <a:extLst>
              <a:ext uri="{FF2B5EF4-FFF2-40B4-BE49-F238E27FC236}">
                <a16:creationId xmlns:a16="http://schemas.microsoft.com/office/drawing/2014/main" id="{C1284D27-E5EF-0492-CAB9-4C063C9A2030}"/>
              </a:ext>
            </a:extLst>
          </p:cNvPr>
          <p:cNvPicPr>
            <a:picLocks noChangeAspect="1"/>
          </p:cNvPicPr>
          <p:nvPr/>
        </p:nvPicPr>
        <p:blipFill>
          <a:blip r:embed="rId4"/>
          <a:srcRect t="88428"/>
          <a:stretch/>
        </p:blipFill>
        <p:spPr>
          <a:xfrm rot="556678">
            <a:off x="9330476" y="5411803"/>
            <a:ext cx="716216" cy="92031"/>
          </a:xfrm>
          <a:prstGeom prst="rect">
            <a:avLst/>
          </a:prstGeom>
        </p:spPr>
      </p:pic>
      <p:pic>
        <p:nvPicPr>
          <p:cNvPr id="50" name="Picture 49" descr="A white surface with black specks&#10;&#10;Description automatically generated">
            <a:extLst>
              <a:ext uri="{FF2B5EF4-FFF2-40B4-BE49-F238E27FC236}">
                <a16:creationId xmlns:a16="http://schemas.microsoft.com/office/drawing/2014/main" id="{87BB3BE8-14C3-CC10-4A7A-EC9E083C184C}"/>
              </a:ext>
            </a:extLst>
          </p:cNvPr>
          <p:cNvPicPr>
            <a:picLocks noChangeAspect="1"/>
          </p:cNvPicPr>
          <p:nvPr/>
        </p:nvPicPr>
        <p:blipFill>
          <a:blip r:embed="rId4"/>
          <a:srcRect t="88428"/>
          <a:stretch/>
        </p:blipFill>
        <p:spPr>
          <a:xfrm rot="556678">
            <a:off x="9365278" y="5352476"/>
            <a:ext cx="716216" cy="92031"/>
          </a:xfrm>
          <a:prstGeom prst="rect">
            <a:avLst/>
          </a:prstGeom>
        </p:spPr>
      </p:pic>
      <p:pic>
        <p:nvPicPr>
          <p:cNvPr id="51" name="Picture 50" descr="A white surface with black specks&#10;&#10;Description automatically generated">
            <a:extLst>
              <a:ext uri="{FF2B5EF4-FFF2-40B4-BE49-F238E27FC236}">
                <a16:creationId xmlns:a16="http://schemas.microsoft.com/office/drawing/2014/main" id="{EBBECBAE-AC4D-7FD4-C44D-5EE34D7E7FAD}"/>
              </a:ext>
            </a:extLst>
          </p:cNvPr>
          <p:cNvPicPr>
            <a:picLocks noChangeAspect="1"/>
          </p:cNvPicPr>
          <p:nvPr/>
        </p:nvPicPr>
        <p:blipFill>
          <a:blip r:embed="rId4"/>
          <a:srcRect t="88428"/>
          <a:stretch/>
        </p:blipFill>
        <p:spPr>
          <a:xfrm rot="556678">
            <a:off x="9380088" y="5285582"/>
            <a:ext cx="716216" cy="92031"/>
          </a:xfrm>
          <a:prstGeom prst="rect">
            <a:avLst/>
          </a:prstGeom>
        </p:spPr>
      </p:pic>
      <p:pic>
        <p:nvPicPr>
          <p:cNvPr id="52" name="Picture 51" descr="A white surface with black specks&#10;&#10;Description automatically generated">
            <a:extLst>
              <a:ext uri="{FF2B5EF4-FFF2-40B4-BE49-F238E27FC236}">
                <a16:creationId xmlns:a16="http://schemas.microsoft.com/office/drawing/2014/main" id="{2AE3755B-B895-208A-90F2-14F461CFB3F3}"/>
              </a:ext>
            </a:extLst>
          </p:cNvPr>
          <p:cNvPicPr>
            <a:picLocks noChangeAspect="1"/>
          </p:cNvPicPr>
          <p:nvPr/>
        </p:nvPicPr>
        <p:blipFill>
          <a:blip r:embed="rId4"/>
          <a:srcRect t="88428"/>
          <a:stretch/>
        </p:blipFill>
        <p:spPr>
          <a:xfrm rot="556678">
            <a:off x="9189383" y="4461210"/>
            <a:ext cx="716216" cy="92031"/>
          </a:xfrm>
          <a:prstGeom prst="rect">
            <a:avLst/>
          </a:prstGeom>
        </p:spPr>
      </p:pic>
      <p:pic>
        <p:nvPicPr>
          <p:cNvPr id="53" name="Picture 52" descr="A white surface with black specks&#10;&#10;Description automatically generated">
            <a:extLst>
              <a:ext uri="{FF2B5EF4-FFF2-40B4-BE49-F238E27FC236}">
                <a16:creationId xmlns:a16="http://schemas.microsoft.com/office/drawing/2014/main" id="{42FA46FA-2128-D8B0-CDD0-7B250CB2CC4F}"/>
              </a:ext>
            </a:extLst>
          </p:cNvPr>
          <p:cNvPicPr>
            <a:picLocks noChangeAspect="1"/>
          </p:cNvPicPr>
          <p:nvPr/>
        </p:nvPicPr>
        <p:blipFill>
          <a:blip r:embed="rId4"/>
          <a:srcRect t="88428"/>
          <a:stretch/>
        </p:blipFill>
        <p:spPr>
          <a:xfrm rot="556678">
            <a:off x="8551178" y="2780254"/>
            <a:ext cx="716216" cy="92031"/>
          </a:xfrm>
          <a:prstGeom prst="rect">
            <a:avLst/>
          </a:prstGeom>
        </p:spPr>
      </p:pic>
      <p:pic>
        <p:nvPicPr>
          <p:cNvPr id="54" name="Picture 53" descr="A white surface with black specks&#10;&#10;Description automatically generated">
            <a:extLst>
              <a:ext uri="{FF2B5EF4-FFF2-40B4-BE49-F238E27FC236}">
                <a16:creationId xmlns:a16="http://schemas.microsoft.com/office/drawing/2014/main" id="{0F59CD56-AF5E-F75F-036B-61473F407A78}"/>
              </a:ext>
            </a:extLst>
          </p:cNvPr>
          <p:cNvPicPr>
            <a:picLocks noChangeAspect="1"/>
          </p:cNvPicPr>
          <p:nvPr/>
        </p:nvPicPr>
        <p:blipFill>
          <a:blip r:embed="rId4"/>
          <a:srcRect t="88428"/>
          <a:stretch/>
        </p:blipFill>
        <p:spPr>
          <a:xfrm rot="21092680" flipV="1">
            <a:off x="7424694" y="2755525"/>
            <a:ext cx="716216" cy="94531"/>
          </a:xfrm>
          <a:prstGeom prst="rect">
            <a:avLst/>
          </a:prstGeom>
        </p:spPr>
      </p:pic>
      <p:pic>
        <p:nvPicPr>
          <p:cNvPr id="56" name="Picture 55" descr="A white surface with black specks&#10;&#10;Description automatically generated">
            <a:extLst>
              <a:ext uri="{FF2B5EF4-FFF2-40B4-BE49-F238E27FC236}">
                <a16:creationId xmlns:a16="http://schemas.microsoft.com/office/drawing/2014/main" id="{63687755-BF10-C09A-D6D8-BAE443FBEC4F}"/>
              </a:ext>
            </a:extLst>
          </p:cNvPr>
          <p:cNvPicPr>
            <a:picLocks noChangeAspect="1"/>
          </p:cNvPicPr>
          <p:nvPr/>
        </p:nvPicPr>
        <p:blipFill>
          <a:blip r:embed="rId4"/>
          <a:srcRect t="88428"/>
          <a:stretch/>
        </p:blipFill>
        <p:spPr>
          <a:xfrm rot="21092680" flipV="1">
            <a:off x="7269462" y="2770557"/>
            <a:ext cx="716216" cy="94531"/>
          </a:xfrm>
          <a:prstGeom prst="rect">
            <a:avLst/>
          </a:prstGeom>
        </p:spPr>
      </p:pic>
      <p:pic>
        <p:nvPicPr>
          <p:cNvPr id="57" name="Picture 56" descr="A white surface with black specks&#10;&#10;Description automatically generated">
            <a:extLst>
              <a:ext uri="{FF2B5EF4-FFF2-40B4-BE49-F238E27FC236}">
                <a16:creationId xmlns:a16="http://schemas.microsoft.com/office/drawing/2014/main" id="{0511774B-2ED3-4215-24AA-C6201B0F4C9A}"/>
              </a:ext>
            </a:extLst>
          </p:cNvPr>
          <p:cNvPicPr>
            <a:picLocks noChangeAspect="1"/>
          </p:cNvPicPr>
          <p:nvPr/>
        </p:nvPicPr>
        <p:blipFill>
          <a:blip r:embed="rId4"/>
          <a:srcRect t="88428"/>
          <a:stretch/>
        </p:blipFill>
        <p:spPr>
          <a:xfrm rot="556678">
            <a:off x="8897485" y="2728979"/>
            <a:ext cx="716216" cy="136580"/>
          </a:xfrm>
          <a:prstGeom prst="rect">
            <a:avLst/>
          </a:prstGeom>
        </p:spPr>
      </p:pic>
      <p:sp>
        <p:nvSpPr>
          <p:cNvPr id="4" name="TextBox 3">
            <a:extLst>
              <a:ext uri="{FF2B5EF4-FFF2-40B4-BE49-F238E27FC236}">
                <a16:creationId xmlns:a16="http://schemas.microsoft.com/office/drawing/2014/main" id="{B4419890-B43C-61C1-EC3A-3A0719BE4E0C}"/>
              </a:ext>
            </a:extLst>
          </p:cNvPr>
          <p:cNvSpPr txBox="1"/>
          <p:nvPr/>
        </p:nvSpPr>
        <p:spPr>
          <a:xfrm rot="21167066">
            <a:off x="7029156" y="441683"/>
            <a:ext cx="3369872" cy="1631216"/>
          </a:xfrm>
          <a:prstGeom prst="rect">
            <a:avLst/>
          </a:prstGeom>
          <a:noFill/>
          <a:scene3d>
            <a:camera prst="perspectiveHeroicExtremeLeftFacing" fov="3600000">
              <a:rot lat="0" lon="2400000" rev="0"/>
            </a:camera>
            <a:lightRig rig="sunset" dir="t"/>
          </a:scene3d>
          <a:sp3d prstMaterial="translucentPowder">
            <a:bevelT prst="angle"/>
            <a:bevelB prst="angle"/>
          </a:sp3d>
        </p:spPr>
        <p:txBody>
          <a:bodyPr wrap="square" rtlCol="0">
            <a:spAutoFit/>
            <a:sp3d/>
          </a:bodyPr>
          <a:lstStyle/>
          <a:p>
            <a:pPr algn="ctr"/>
            <a:r>
              <a:rPr lang="en-US" sz="3600" b="1" dirty="0">
                <a:ln>
                  <a:solidFill>
                    <a:schemeClr val="tx1"/>
                  </a:solidFill>
                </a:ln>
                <a:solidFill>
                  <a:schemeClr val="bg1">
                    <a:lumMod val="85000"/>
                  </a:schemeClr>
                </a:solidFill>
              </a:rPr>
              <a:t>Pillars</a:t>
            </a:r>
            <a:r>
              <a:rPr lang="en-US" sz="3200" b="1" dirty="0">
                <a:ln>
                  <a:solidFill>
                    <a:schemeClr val="tx1"/>
                  </a:solidFill>
                </a:ln>
                <a:solidFill>
                  <a:schemeClr val="bg1">
                    <a:lumMod val="85000"/>
                  </a:schemeClr>
                </a:solidFill>
              </a:rPr>
              <a:t> </a:t>
            </a:r>
          </a:p>
          <a:p>
            <a:pPr algn="ctr"/>
            <a:r>
              <a:rPr lang="en-US" sz="3200" b="1" dirty="0">
                <a:ln>
                  <a:solidFill>
                    <a:schemeClr val="tx1"/>
                  </a:solidFill>
                </a:ln>
                <a:solidFill>
                  <a:schemeClr val="bg1">
                    <a:lumMod val="85000"/>
                  </a:schemeClr>
                </a:solidFill>
              </a:rPr>
              <a:t>Of </a:t>
            </a:r>
            <a:br>
              <a:rPr lang="en-US" sz="3200" b="1" dirty="0">
                <a:ln>
                  <a:solidFill>
                    <a:schemeClr val="tx1"/>
                  </a:solidFill>
                </a:ln>
                <a:solidFill>
                  <a:schemeClr val="bg1">
                    <a:lumMod val="85000"/>
                  </a:schemeClr>
                </a:solidFill>
              </a:rPr>
            </a:br>
            <a:r>
              <a:rPr lang="en-US" sz="3200" b="1" dirty="0">
                <a:ln>
                  <a:solidFill>
                    <a:schemeClr val="tx1"/>
                  </a:solidFill>
                </a:ln>
                <a:solidFill>
                  <a:schemeClr val="bg1">
                    <a:lumMod val="85000"/>
                  </a:schemeClr>
                </a:solidFill>
              </a:rPr>
              <a:t>Inverter Systems</a:t>
            </a:r>
          </a:p>
        </p:txBody>
      </p:sp>
      <p:sp>
        <p:nvSpPr>
          <p:cNvPr id="3" name="Rounded Rectangle 2">
            <a:extLst>
              <a:ext uri="{FF2B5EF4-FFF2-40B4-BE49-F238E27FC236}">
                <a16:creationId xmlns:a16="http://schemas.microsoft.com/office/drawing/2014/main" id="{A3F6E26B-7D8D-7386-4EE3-412913619BB1}"/>
              </a:ext>
            </a:extLst>
          </p:cNvPr>
          <p:cNvSpPr/>
          <p:nvPr/>
        </p:nvSpPr>
        <p:spPr>
          <a:xfrm>
            <a:off x="88574" y="1495357"/>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Equipment Info</a:t>
            </a:r>
          </a:p>
        </p:txBody>
      </p:sp>
      <p:sp>
        <p:nvSpPr>
          <p:cNvPr id="5" name="Rounded Rectangle 4">
            <a:extLst>
              <a:ext uri="{FF2B5EF4-FFF2-40B4-BE49-F238E27FC236}">
                <a16:creationId xmlns:a16="http://schemas.microsoft.com/office/drawing/2014/main" id="{37DD86DF-3550-4253-CC75-7E6F83650A1F}"/>
              </a:ext>
            </a:extLst>
          </p:cNvPr>
          <p:cNvSpPr/>
          <p:nvPr/>
        </p:nvSpPr>
        <p:spPr>
          <a:xfrm>
            <a:off x="88574" y="2623105"/>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Equipment Requirements</a:t>
            </a:r>
            <a:endParaRPr lang="en-US" sz="2800" b="1" dirty="0">
              <a:ln>
                <a:solidFill>
                  <a:schemeClr val="tx1"/>
                </a:solidFill>
              </a:ln>
              <a:solidFill>
                <a:schemeClr val="bg1">
                  <a:lumMod val="85000"/>
                </a:schemeClr>
              </a:solidFill>
            </a:endParaRPr>
          </a:p>
        </p:txBody>
      </p:sp>
      <p:sp>
        <p:nvSpPr>
          <p:cNvPr id="6" name="Rounded Rectangle 5">
            <a:extLst>
              <a:ext uri="{FF2B5EF4-FFF2-40B4-BE49-F238E27FC236}">
                <a16:creationId xmlns:a16="http://schemas.microsoft.com/office/drawing/2014/main" id="{7095EA62-B5B1-9E2F-85D5-F533222D2FF3}"/>
              </a:ext>
            </a:extLst>
          </p:cNvPr>
          <p:cNvSpPr/>
          <p:nvPr/>
        </p:nvSpPr>
        <p:spPr>
          <a:xfrm>
            <a:off x="88573" y="3750853"/>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Commissioning Details</a:t>
            </a:r>
            <a:endParaRPr lang="en-US" sz="2800" b="1" dirty="0">
              <a:ln>
                <a:solidFill>
                  <a:schemeClr val="tx1"/>
                </a:solidFill>
              </a:ln>
              <a:solidFill>
                <a:schemeClr val="bg1">
                  <a:lumMod val="85000"/>
                </a:schemeClr>
              </a:solidFill>
            </a:endParaRPr>
          </a:p>
        </p:txBody>
      </p:sp>
      <p:sp>
        <p:nvSpPr>
          <p:cNvPr id="7" name="Rounded Rectangle 6">
            <a:extLst>
              <a:ext uri="{FF2B5EF4-FFF2-40B4-BE49-F238E27FC236}">
                <a16:creationId xmlns:a16="http://schemas.microsoft.com/office/drawing/2014/main" id="{7F503410-EFF1-7DD6-0A2C-1C671BAB007F}"/>
              </a:ext>
            </a:extLst>
          </p:cNvPr>
          <p:cNvSpPr/>
          <p:nvPr/>
        </p:nvSpPr>
        <p:spPr>
          <a:xfrm>
            <a:off x="88573" y="4878601"/>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Startup Instructions</a:t>
            </a:r>
            <a:endParaRPr lang="en-US" sz="2800" b="1" dirty="0">
              <a:ln>
                <a:solidFill>
                  <a:schemeClr val="tx1"/>
                </a:solidFill>
              </a:ln>
              <a:solidFill>
                <a:schemeClr val="bg1">
                  <a:lumMod val="85000"/>
                </a:schemeClr>
              </a:solidFill>
            </a:endParaRPr>
          </a:p>
        </p:txBody>
      </p:sp>
      <p:sp>
        <p:nvSpPr>
          <p:cNvPr id="10" name="Rectangle 9">
            <a:extLst>
              <a:ext uri="{FF2B5EF4-FFF2-40B4-BE49-F238E27FC236}">
                <a16:creationId xmlns:a16="http://schemas.microsoft.com/office/drawing/2014/main" id="{DBFA9982-2894-E265-35F2-067591AB07E4}"/>
              </a:ext>
            </a:extLst>
          </p:cNvPr>
          <p:cNvSpPr/>
          <p:nvPr/>
        </p:nvSpPr>
        <p:spPr>
          <a:xfrm>
            <a:off x="325969" y="2887244"/>
            <a:ext cx="509286" cy="509051"/>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429A696-7DD8-FE5C-C8A0-EC0E9F8E4696}"/>
              </a:ext>
            </a:extLst>
          </p:cNvPr>
          <p:cNvSpPr/>
          <p:nvPr/>
        </p:nvSpPr>
        <p:spPr>
          <a:xfrm>
            <a:off x="325969" y="3987311"/>
            <a:ext cx="509286" cy="509051"/>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839C92F-C2F7-BF08-0352-1C5C324D3FF7}"/>
              </a:ext>
            </a:extLst>
          </p:cNvPr>
          <p:cNvSpPr/>
          <p:nvPr/>
        </p:nvSpPr>
        <p:spPr>
          <a:xfrm>
            <a:off x="355020" y="5096459"/>
            <a:ext cx="509286" cy="509051"/>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E1C1B9-139C-E984-9364-9BD5E81DDC7C}"/>
              </a:ext>
            </a:extLst>
          </p:cNvPr>
          <p:cNvSpPr/>
          <p:nvPr/>
        </p:nvSpPr>
        <p:spPr>
          <a:xfrm>
            <a:off x="325969" y="1785205"/>
            <a:ext cx="509286" cy="509051"/>
          </a:xfrm>
          <a:prstGeom prst="rect">
            <a:avLst/>
          </a:prstGeom>
          <a:solidFill>
            <a:schemeClr val="bg2">
              <a:lumMod val="9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air of hands with fingers extended&#10;&#10;Description automatically generated">
            <a:extLst>
              <a:ext uri="{FF2B5EF4-FFF2-40B4-BE49-F238E27FC236}">
                <a16:creationId xmlns:a16="http://schemas.microsoft.com/office/drawing/2014/main" id="{82913D29-53E3-A60D-F8AF-387AE0FD3AA7}"/>
              </a:ext>
            </a:extLst>
          </p:cNvPr>
          <p:cNvPicPr>
            <a:picLocks noChangeAspect="1"/>
          </p:cNvPicPr>
          <p:nvPr/>
        </p:nvPicPr>
        <p:blipFill>
          <a:blip r:embed="rId5">
            <a:extLst>
              <a:ext uri="{837473B0-CC2E-450A-ABE3-18F120FF3D39}">
                <a1611:picAttrSrcUrl xmlns:a1611="http://schemas.microsoft.com/office/drawing/2016/11/main" r:id="rId6"/>
              </a:ext>
            </a:extLst>
          </a:blip>
          <a:srcRect l="56336"/>
          <a:stretch/>
        </p:blipFill>
        <p:spPr>
          <a:xfrm rot="20685772">
            <a:off x="500706" y="1983417"/>
            <a:ext cx="410183" cy="573438"/>
          </a:xfrm>
          <a:prstGeom prst="rect">
            <a:avLst/>
          </a:prstGeom>
        </p:spPr>
      </p:pic>
    </p:spTree>
    <p:extLst>
      <p:ext uri="{BB962C8B-B14F-4D97-AF65-F5344CB8AC3E}">
        <p14:creationId xmlns:p14="http://schemas.microsoft.com/office/powerpoint/2010/main" val="193632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2DE6-EAD0-2E8E-433F-3009CB484DE0}"/>
              </a:ext>
            </a:extLst>
          </p:cNvPr>
          <p:cNvSpPr>
            <a:spLocks noGrp="1"/>
          </p:cNvSpPr>
          <p:nvPr>
            <p:ph type="title"/>
          </p:nvPr>
        </p:nvSpPr>
        <p:spPr>
          <a:xfrm>
            <a:off x="0" y="218605"/>
            <a:ext cx="12192000" cy="1325563"/>
          </a:xfrm>
        </p:spPr>
        <p:txBody>
          <a:bodyPr>
            <a:noAutofit/>
          </a:bodyPr>
          <a:lstStyle/>
          <a:p>
            <a:pPr algn="ctr"/>
            <a:r>
              <a:rPr lang="en-US" sz="4800" b="1" dirty="0">
                <a:latin typeface="Arial" panose="020B0604020202020204" pitchFamily="34" charset="0"/>
                <a:cs typeface="Arial" panose="020B0604020202020204" pitchFamily="34" charset="0"/>
              </a:rPr>
              <a:t>Standard 310</a:t>
            </a:r>
          </a:p>
        </p:txBody>
      </p:sp>
      <p:pic>
        <p:nvPicPr>
          <p:cNvPr id="8" name="Content Placeholder 7" descr="A diagram of a fan&#10;&#10;Description automatically generated">
            <a:extLst>
              <a:ext uri="{FF2B5EF4-FFF2-40B4-BE49-F238E27FC236}">
                <a16:creationId xmlns:a16="http://schemas.microsoft.com/office/drawing/2014/main" id="{D28F8363-1BF4-EBE3-016D-6011FC821846}"/>
              </a:ext>
            </a:extLst>
          </p:cNvPr>
          <p:cNvPicPr>
            <a:picLocks noGrp="1" noChangeAspect="1"/>
          </p:cNvPicPr>
          <p:nvPr>
            <p:ph idx="1"/>
          </p:nvPr>
        </p:nvPicPr>
        <p:blipFill>
          <a:blip r:embed="rId3"/>
          <a:stretch>
            <a:fillRect/>
          </a:stretch>
        </p:blipFill>
        <p:spPr>
          <a:xfrm>
            <a:off x="751114" y="3161177"/>
            <a:ext cx="10515600" cy="2626294"/>
          </a:xfrm>
        </p:spPr>
      </p:pic>
      <p:sp>
        <p:nvSpPr>
          <p:cNvPr id="11" name="Title 1">
            <a:extLst>
              <a:ext uri="{FF2B5EF4-FFF2-40B4-BE49-F238E27FC236}">
                <a16:creationId xmlns:a16="http://schemas.microsoft.com/office/drawing/2014/main" id="{57751EC1-31CC-3A17-6E79-31294490EC20}"/>
              </a:ext>
            </a:extLst>
          </p:cNvPr>
          <p:cNvSpPr txBox="1">
            <a:spLocks/>
          </p:cNvSpPr>
          <p:nvPr/>
        </p:nvSpPr>
        <p:spPr>
          <a:xfrm>
            <a:off x="0" y="1481313"/>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Arial" panose="020B0604020202020204" pitchFamily="34" charset="0"/>
                <a:cs typeface="Arial" panose="020B0604020202020204" pitchFamily="34" charset="0"/>
              </a:rPr>
              <a:t>A Step-By-Step HVAC Grading Process</a:t>
            </a:r>
          </a:p>
        </p:txBody>
      </p:sp>
      <p:pic>
        <p:nvPicPr>
          <p:cNvPr id="20" name="Picture 19" descr="A picture containing text, screenshot, font, web page&#10;&#10;Description automatically generated">
            <a:extLst>
              <a:ext uri="{FF2B5EF4-FFF2-40B4-BE49-F238E27FC236}">
                <a16:creationId xmlns:a16="http://schemas.microsoft.com/office/drawing/2014/main" id="{052010C5-2EA3-3FDE-ACD8-2E476EA16E10}"/>
              </a:ext>
            </a:extLst>
          </p:cNvPr>
          <p:cNvPicPr>
            <a:picLocks noChangeAspect="1"/>
          </p:cNvPicPr>
          <p:nvPr/>
        </p:nvPicPr>
        <p:blipFill rotWithShape="1">
          <a:blip r:embed="rId4"/>
          <a:srcRect t="1464"/>
          <a:stretch/>
        </p:blipFill>
        <p:spPr>
          <a:xfrm>
            <a:off x="8290560" y="236743"/>
            <a:ext cx="1018969" cy="129974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5BCE0E4D-55C4-3330-6C14-54F0808E2CA2}"/>
              </a:ext>
            </a:extLst>
          </p:cNvPr>
          <p:cNvSpPr/>
          <p:nvPr/>
        </p:nvSpPr>
        <p:spPr>
          <a:xfrm>
            <a:off x="290146" y="2998177"/>
            <a:ext cx="2259623" cy="3121269"/>
          </a:xfrm>
          <a:prstGeom prst="rect">
            <a:avLst/>
          </a:prstGeom>
          <a:noFill/>
          <a:ln w="793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276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66F46-0D1C-CFF6-0CAB-D017D73F76E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5B1CA19-8DFC-CD7B-321A-99630AAC3367}"/>
              </a:ext>
            </a:extLst>
          </p:cNvPr>
          <p:cNvPicPr>
            <a:picLocks noChangeAspect="1"/>
          </p:cNvPicPr>
          <p:nvPr/>
        </p:nvPicPr>
        <p:blipFill>
          <a:blip r:embed="rId2"/>
          <a:stretch>
            <a:fillRect/>
          </a:stretch>
        </p:blipFill>
        <p:spPr>
          <a:xfrm>
            <a:off x="3173562" y="1565561"/>
            <a:ext cx="1510746" cy="609334"/>
          </a:xfrm>
          <a:prstGeom prst="rect">
            <a:avLst/>
          </a:prstGeom>
        </p:spPr>
      </p:pic>
      <p:pic>
        <p:nvPicPr>
          <p:cNvPr id="19" name="Picture 18">
            <a:extLst>
              <a:ext uri="{FF2B5EF4-FFF2-40B4-BE49-F238E27FC236}">
                <a16:creationId xmlns:a16="http://schemas.microsoft.com/office/drawing/2014/main" id="{21D28B0F-CC85-DFDD-C649-DB65116D6DF0}"/>
              </a:ext>
            </a:extLst>
          </p:cNvPr>
          <p:cNvPicPr>
            <a:picLocks noChangeAspect="1"/>
          </p:cNvPicPr>
          <p:nvPr/>
        </p:nvPicPr>
        <p:blipFill>
          <a:blip r:embed="rId3"/>
          <a:stretch>
            <a:fillRect/>
          </a:stretch>
        </p:blipFill>
        <p:spPr>
          <a:xfrm>
            <a:off x="5830891" y="1382295"/>
            <a:ext cx="1833918" cy="958370"/>
          </a:xfrm>
          <a:prstGeom prst="rect">
            <a:avLst/>
          </a:prstGeom>
        </p:spPr>
      </p:pic>
      <p:sp>
        <p:nvSpPr>
          <p:cNvPr id="28" name="Rounded Rectangle 27">
            <a:extLst>
              <a:ext uri="{FF2B5EF4-FFF2-40B4-BE49-F238E27FC236}">
                <a16:creationId xmlns:a16="http://schemas.microsoft.com/office/drawing/2014/main" id="{5E16CBB6-C382-83D8-ACAA-74C59AD59C42}"/>
              </a:ext>
            </a:extLst>
          </p:cNvPr>
          <p:cNvSpPr/>
          <p:nvPr/>
        </p:nvSpPr>
        <p:spPr>
          <a:xfrm>
            <a:off x="81446" y="1565561"/>
            <a:ext cx="2658514"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Brand</a:t>
            </a:r>
          </a:p>
        </p:txBody>
      </p:sp>
      <p:sp>
        <p:nvSpPr>
          <p:cNvPr id="30" name="Rounded Rectangle 29">
            <a:extLst>
              <a:ext uri="{FF2B5EF4-FFF2-40B4-BE49-F238E27FC236}">
                <a16:creationId xmlns:a16="http://schemas.microsoft.com/office/drawing/2014/main" id="{9BC99D6C-8098-6E9C-108F-EDE44EE3684D}"/>
              </a:ext>
            </a:extLst>
          </p:cNvPr>
          <p:cNvSpPr/>
          <p:nvPr/>
        </p:nvSpPr>
        <p:spPr>
          <a:xfrm>
            <a:off x="75391" y="2792824"/>
            <a:ext cx="2658514"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Line</a:t>
            </a:r>
          </a:p>
        </p:txBody>
      </p:sp>
      <p:sp>
        <p:nvSpPr>
          <p:cNvPr id="31" name="Rounded Rectangle 30">
            <a:extLst>
              <a:ext uri="{FF2B5EF4-FFF2-40B4-BE49-F238E27FC236}">
                <a16:creationId xmlns:a16="http://schemas.microsoft.com/office/drawing/2014/main" id="{DF68C4F2-4222-B212-9452-94D552C55D7B}"/>
              </a:ext>
            </a:extLst>
          </p:cNvPr>
          <p:cNvSpPr/>
          <p:nvPr/>
        </p:nvSpPr>
        <p:spPr>
          <a:xfrm>
            <a:off x="75391" y="4056963"/>
            <a:ext cx="2658514"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Tonnage</a:t>
            </a:r>
          </a:p>
        </p:txBody>
      </p:sp>
      <p:sp>
        <p:nvSpPr>
          <p:cNvPr id="32" name="Rounded Rectangle 31">
            <a:extLst>
              <a:ext uri="{FF2B5EF4-FFF2-40B4-BE49-F238E27FC236}">
                <a16:creationId xmlns:a16="http://schemas.microsoft.com/office/drawing/2014/main" id="{E576001F-8EF0-1CFD-7508-4313F83D89BB}"/>
              </a:ext>
            </a:extLst>
          </p:cNvPr>
          <p:cNvSpPr/>
          <p:nvPr/>
        </p:nvSpPr>
        <p:spPr>
          <a:xfrm>
            <a:off x="84686" y="5276010"/>
            <a:ext cx="2658514"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Control</a:t>
            </a:r>
          </a:p>
        </p:txBody>
      </p:sp>
      <p:sp>
        <p:nvSpPr>
          <p:cNvPr id="34" name="Rectangle 33">
            <a:extLst>
              <a:ext uri="{FF2B5EF4-FFF2-40B4-BE49-F238E27FC236}">
                <a16:creationId xmlns:a16="http://schemas.microsoft.com/office/drawing/2014/main" id="{F3C3689C-19E4-631B-641A-67952AD4DD6E}"/>
              </a:ext>
            </a:extLst>
          </p:cNvPr>
          <p:cNvSpPr/>
          <p:nvPr/>
        </p:nvSpPr>
        <p:spPr>
          <a:xfrm>
            <a:off x="252142" y="1739215"/>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482F7916-CC11-2707-E81C-9DD5FF3257E6}"/>
              </a:ext>
            </a:extLst>
          </p:cNvPr>
          <p:cNvSpPr/>
          <p:nvPr/>
        </p:nvSpPr>
        <p:spPr>
          <a:xfrm>
            <a:off x="245851" y="2986551"/>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11635581-6C65-EC22-7FE1-66550751D78D}"/>
              </a:ext>
            </a:extLst>
          </p:cNvPr>
          <p:cNvSpPr/>
          <p:nvPr/>
        </p:nvSpPr>
        <p:spPr>
          <a:xfrm>
            <a:off x="245850" y="4209393"/>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tablet with a weather forecast&#10;&#10;Description automatically generated">
            <a:extLst>
              <a:ext uri="{FF2B5EF4-FFF2-40B4-BE49-F238E27FC236}">
                <a16:creationId xmlns:a16="http://schemas.microsoft.com/office/drawing/2014/main" id="{D1EA2067-9B6F-A405-7056-525A598C59EE}"/>
              </a:ext>
            </a:extLst>
          </p:cNvPr>
          <p:cNvPicPr>
            <a:picLocks noChangeAspect="1"/>
          </p:cNvPicPr>
          <p:nvPr/>
        </p:nvPicPr>
        <p:blipFill>
          <a:blip r:embed="rId4"/>
          <a:stretch>
            <a:fillRect/>
          </a:stretch>
        </p:blipFill>
        <p:spPr>
          <a:xfrm>
            <a:off x="9286156" y="5339650"/>
            <a:ext cx="1163195" cy="784874"/>
          </a:xfrm>
          <a:prstGeom prst="rect">
            <a:avLst/>
          </a:prstGeom>
        </p:spPr>
      </p:pic>
      <p:pic>
        <p:nvPicPr>
          <p:cNvPr id="6" name="Picture 5" descr="A close-up of a device&#10;&#10;Description automatically generated">
            <a:extLst>
              <a:ext uri="{FF2B5EF4-FFF2-40B4-BE49-F238E27FC236}">
                <a16:creationId xmlns:a16="http://schemas.microsoft.com/office/drawing/2014/main" id="{D3D0E18A-3C61-98B4-5660-237A29ECE0F4}"/>
              </a:ext>
            </a:extLst>
          </p:cNvPr>
          <p:cNvPicPr>
            <a:picLocks noChangeAspect="1"/>
          </p:cNvPicPr>
          <p:nvPr/>
        </p:nvPicPr>
        <p:blipFill>
          <a:blip r:embed="rId5"/>
          <a:stretch>
            <a:fillRect/>
          </a:stretch>
        </p:blipFill>
        <p:spPr>
          <a:xfrm>
            <a:off x="8723357" y="2422376"/>
            <a:ext cx="732020" cy="1108988"/>
          </a:xfrm>
          <a:prstGeom prst="rect">
            <a:avLst/>
          </a:prstGeom>
        </p:spPr>
      </p:pic>
      <p:pic>
        <p:nvPicPr>
          <p:cNvPr id="8" name="Picture 7" descr="A close up of a device&#10;&#10;Description automatically generated">
            <a:extLst>
              <a:ext uri="{FF2B5EF4-FFF2-40B4-BE49-F238E27FC236}">
                <a16:creationId xmlns:a16="http://schemas.microsoft.com/office/drawing/2014/main" id="{F9EC0D5A-F71F-A2CA-B4E8-CEF643DAA91A}"/>
              </a:ext>
            </a:extLst>
          </p:cNvPr>
          <p:cNvPicPr>
            <a:picLocks noChangeAspect="1"/>
          </p:cNvPicPr>
          <p:nvPr/>
        </p:nvPicPr>
        <p:blipFill>
          <a:blip r:embed="rId6"/>
          <a:stretch>
            <a:fillRect/>
          </a:stretch>
        </p:blipFill>
        <p:spPr>
          <a:xfrm>
            <a:off x="10257352" y="2349220"/>
            <a:ext cx="732020" cy="1182144"/>
          </a:xfrm>
          <a:prstGeom prst="rect">
            <a:avLst/>
          </a:prstGeom>
        </p:spPr>
      </p:pic>
      <p:pic>
        <p:nvPicPr>
          <p:cNvPr id="11" name="Picture 10" descr="A close-up of a device&#10;&#10;Description automatically generated">
            <a:extLst>
              <a:ext uri="{FF2B5EF4-FFF2-40B4-BE49-F238E27FC236}">
                <a16:creationId xmlns:a16="http://schemas.microsoft.com/office/drawing/2014/main" id="{5B72EAEA-1D9C-B199-1812-C63693DED215}"/>
              </a:ext>
            </a:extLst>
          </p:cNvPr>
          <p:cNvPicPr>
            <a:picLocks noChangeAspect="1"/>
          </p:cNvPicPr>
          <p:nvPr/>
        </p:nvPicPr>
        <p:blipFill>
          <a:blip r:embed="rId7"/>
          <a:stretch>
            <a:fillRect/>
          </a:stretch>
        </p:blipFill>
        <p:spPr>
          <a:xfrm>
            <a:off x="9455377" y="2385404"/>
            <a:ext cx="732020" cy="1145960"/>
          </a:xfrm>
          <a:prstGeom prst="rect">
            <a:avLst/>
          </a:prstGeom>
        </p:spPr>
      </p:pic>
      <p:pic>
        <p:nvPicPr>
          <p:cNvPr id="12" name="Picture 11">
            <a:extLst>
              <a:ext uri="{FF2B5EF4-FFF2-40B4-BE49-F238E27FC236}">
                <a16:creationId xmlns:a16="http://schemas.microsoft.com/office/drawing/2014/main" id="{BB8A668F-37E9-C415-CA7C-446DA6E5A9C7}"/>
              </a:ext>
            </a:extLst>
          </p:cNvPr>
          <p:cNvPicPr>
            <a:picLocks noChangeAspect="1"/>
          </p:cNvPicPr>
          <p:nvPr/>
        </p:nvPicPr>
        <p:blipFill>
          <a:blip r:embed="rId8"/>
          <a:stretch>
            <a:fillRect/>
          </a:stretch>
        </p:blipFill>
        <p:spPr>
          <a:xfrm>
            <a:off x="8908389" y="1214451"/>
            <a:ext cx="1918731" cy="1275656"/>
          </a:xfrm>
          <a:prstGeom prst="rect">
            <a:avLst/>
          </a:prstGeom>
        </p:spPr>
      </p:pic>
      <p:pic>
        <p:nvPicPr>
          <p:cNvPr id="13" name="Picture 12">
            <a:extLst>
              <a:ext uri="{FF2B5EF4-FFF2-40B4-BE49-F238E27FC236}">
                <a16:creationId xmlns:a16="http://schemas.microsoft.com/office/drawing/2014/main" id="{C460C959-3A10-CBFB-3AB9-F69186071555}"/>
              </a:ext>
            </a:extLst>
          </p:cNvPr>
          <p:cNvPicPr>
            <a:picLocks noChangeAspect="1"/>
          </p:cNvPicPr>
          <p:nvPr/>
        </p:nvPicPr>
        <p:blipFill>
          <a:blip r:embed="rId9"/>
          <a:stretch>
            <a:fillRect/>
          </a:stretch>
        </p:blipFill>
        <p:spPr>
          <a:xfrm>
            <a:off x="5529839" y="2480369"/>
            <a:ext cx="924372" cy="830368"/>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A369785F-B11C-E546-7BB9-10795E36F2DD}"/>
              </a:ext>
            </a:extLst>
          </p:cNvPr>
          <p:cNvPicPr>
            <a:picLocks noChangeAspect="1"/>
          </p:cNvPicPr>
          <p:nvPr/>
        </p:nvPicPr>
        <p:blipFill>
          <a:blip r:embed="rId10"/>
          <a:stretch>
            <a:fillRect/>
          </a:stretch>
        </p:blipFill>
        <p:spPr>
          <a:xfrm>
            <a:off x="6467732" y="2471662"/>
            <a:ext cx="914879" cy="839075"/>
          </a:xfrm>
          <a:prstGeom prst="rect">
            <a:avLst/>
          </a:prstGeom>
        </p:spPr>
      </p:pic>
      <p:pic>
        <p:nvPicPr>
          <p:cNvPr id="15" name="Picture 14" descr="A close up of a device&#10;&#10;Description automatically generated">
            <a:extLst>
              <a:ext uri="{FF2B5EF4-FFF2-40B4-BE49-F238E27FC236}">
                <a16:creationId xmlns:a16="http://schemas.microsoft.com/office/drawing/2014/main" id="{3C234A7A-C90B-C4FC-BAE7-B58B29E32C17}"/>
              </a:ext>
            </a:extLst>
          </p:cNvPr>
          <p:cNvPicPr>
            <a:picLocks noChangeAspect="1"/>
          </p:cNvPicPr>
          <p:nvPr/>
        </p:nvPicPr>
        <p:blipFill>
          <a:blip r:embed="rId11"/>
          <a:stretch>
            <a:fillRect/>
          </a:stretch>
        </p:blipFill>
        <p:spPr>
          <a:xfrm>
            <a:off x="7429841" y="2480369"/>
            <a:ext cx="866246" cy="844285"/>
          </a:xfrm>
          <a:prstGeom prst="rect">
            <a:avLst/>
          </a:prstGeom>
        </p:spPr>
      </p:pic>
      <p:pic>
        <p:nvPicPr>
          <p:cNvPr id="22" name="Picture 21" descr="A screen shot of a device&#10;&#10;Description automatically generated">
            <a:extLst>
              <a:ext uri="{FF2B5EF4-FFF2-40B4-BE49-F238E27FC236}">
                <a16:creationId xmlns:a16="http://schemas.microsoft.com/office/drawing/2014/main" id="{748EF62D-F985-AE72-2D51-30C02254750D}"/>
              </a:ext>
            </a:extLst>
          </p:cNvPr>
          <p:cNvPicPr>
            <a:picLocks noChangeAspect="1"/>
          </p:cNvPicPr>
          <p:nvPr/>
        </p:nvPicPr>
        <p:blipFill>
          <a:blip r:embed="rId12"/>
          <a:stretch>
            <a:fillRect/>
          </a:stretch>
        </p:blipFill>
        <p:spPr>
          <a:xfrm>
            <a:off x="3347337" y="5276010"/>
            <a:ext cx="1163195" cy="848514"/>
          </a:xfrm>
          <a:prstGeom prst="rect">
            <a:avLst/>
          </a:prstGeom>
        </p:spPr>
      </p:pic>
      <p:pic>
        <p:nvPicPr>
          <p:cNvPr id="24" name="Picture 23" descr="A screenshot of a computer&#10;&#10;Description automatically generated">
            <a:extLst>
              <a:ext uri="{FF2B5EF4-FFF2-40B4-BE49-F238E27FC236}">
                <a16:creationId xmlns:a16="http://schemas.microsoft.com/office/drawing/2014/main" id="{8BCED774-25DB-1F74-1435-1526D3D6EC0E}"/>
              </a:ext>
            </a:extLst>
          </p:cNvPr>
          <p:cNvPicPr>
            <a:picLocks noChangeAspect="1"/>
          </p:cNvPicPr>
          <p:nvPr/>
        </p:nvPicPr>
        <p:blipFill>
          <a:blip r:embed="rId13"/>
          <a:srcRect l="1000" t="2350" r="68930" b="89501"/>
          <a:stretch/>
        </p:blipFill>
        <p:spPr>
          <a:xfrm>
            <a:off x="2967970" y="2268611"/>
            <a:ext cx="2341839" cy="623852"/>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F0302C23-C6B1-BEB8-2C99-A2EC7C2A2038}"/>
              </a:ext>
            </a:extLst>
          </p:cNvPr>
          <p:cNvPicPr>
            <a:picLocks noChangeAspect="1"/>
          </p:cNvPicPr>
          <p:nvPr/>
        </p:nvPicPr>
        <p:blipFill>
          <a:blip r:embed="rId13"/>
          <a:srcRect l="34344" t="1850" r="35586" b="90001"/>
          <a:stretch/>
        </p:blipFill>
        <p:spPr>
          <a:xfrm>
            <a:off x="3015236" y="2746097"/>
            <a:ext cx="2341839" cy="623852"/>
          </a:xfrm>
          <a:prstGeom prst="rect">
            <a:avLst/>
          </a:prstGeom>
        </p:spPr>
      </p:pic>
      <p:pic>
        <p:nvPicPr>
          <p:cNvPr id="27" name="Picture 26" descr="A screenshot of a computer&#10;&#10;Description automatically generated">
            <a:extLst>
              <a:ext uri="{FF2B5EF4-FFF2-40B4-BE49-F238E27FC236}">
                <a16:creationId xmlns:a16="http://schemas.microsoft.com/office/drawing/2014/main" id="{0A5D8187-9E09-F755-B676-34EA81DD1C04}"/>
              </a:ext>
            </a:extLst>
          </p:cNvPr>
          <p:cNvPicPr>
            <a:picLocks noChangeAspect="1"/>
          </p:cNvPicPr>
          <p:nvPr/>
        </p:nvPicPr>
        <p:blipFill>
          <a:blip r:embed="rId13"/>
          <a:srcRect l="67437" t="1614" r="2493" b="90237"/>
          <a:stretch/>
        </p:blipFill>
        <p:spPr>
          <a:xfrm>
            <a:off x="3010988" y="3310737"/>
            <a:ext cx="2159016" cy="575149"/>
          </a:xfrm>
          <a:prstGeom prst="rect">
            <a:avLst/>
          </a:prstGeom>
        </p:spPr>
      </p:pic>
      <p:sp>
        <p:nvSpPr>
          <p:cNvPr id="29" name="TextBox 28">
            <a:extLst>
              <a:ext uri="{FF2B5EF4-FFF2-40B4-BE49-F238E27FC236}">
                <a16:creationId xmlns:a16="http://schemas.microsoft.com/office/drawing/2014/main" id="{171D8E0A-A2DA-7FB5-6825-291787AE36CC}"/>
              </a:ext>
            </a:extLst>
          </p:cNvPr>
          <p:cNvSpPr txBox="1"/>
          <p:nvPr/>
        </p:nvSpPr>
        <p:spPr>
          <a:xfrm>
            <a:off x="11191200" y="1590669"/>
            <a:ext cx="919354" cy="523220"/>
          </a:xfrm>
          <a:prstGeom prst="rect">
            <a:avLst/>
          </a:prstGeom>
          <a:noFill/>
        </p:spPr>
        <p:txBody>
          <a:bodyPr wrap="none" rtlCol="0">
            <a:spAutoFit/>
          </a:bodyPr>
          <a:lstStyle/>
          <a:p>
            <a:r>
              <a:rPr lang="en-US" sz="2800" b="1" dirty="0"/>
              <a:t>ETC.</a:t>
            </a:r>
          </a:p>
        </p:txBody>
      </p:sp>
      <p:pic>
        <p:nvPicPr>
          <p:cNvPr id="38" name="Picture 37">
            <a:extLst>
              <a:ext uri="{FF2B5EF4-FFF2-40B4-BE49-F238E27FC236}">
                <a16:creationId xmlns:a16="http://schemas.microsoft.com/office/drawing/2014/main" id="{8E611FF7-BBEB-C6A2-5A5A-5547A5108AB9}"/>
              </a:ext>
            </a:extLst>
          </p:cNvPr>
          <p:cNvPicPr>
            <a:picLocks noChangeAspect="1"/>
          </p:cNvPicPr>
          <p:nvPr/>
        </p:nvPicPr>
        <p:blipFill>
          <a:blip r:embed="rId14"/>
          <a:stretch>
            <a:fillRect/>
          </a:stretch>
        </p:blipFill>
        <p:spPr>
          <a:xfrm>
            <a:off x="6204798" y="5385263"/>
            <a:ext cx="1387091" cy="746895"/>
          </a:xfrm>
          <a:prstGeom prst="rect">
            <a:avLst/>
          </a:prstGeom>
        </p:spPr>
      </p:pic>
      <p:pic>
        <p:nvPicPr>
          <p:cNvPr id="45" name="Picture 44" descr="A close-up of a cell phone&#10;&#10;Description automatically generated">
            <a:extLst>
              <a:ext uri="{FF2B5EF4-FFF2-40B4-BE49-F238E27FC236}">
                <a16:creationId xmlns:a16="http://schemas.microsoft.com/office/drawing/2014/main" id="{C8BBA898-F2A1-036E-A720-F3E985DC152F}"/>
              </a:ext>
            </a:extLst>
          </p:cNvPr>
          <p:cNvPicPr>
            <a:picLocks noChangeAspect="1"/>
          </p:cNvPicPr>
          <p:nvPr/>
        </p:nvPicPr>
        <p:blipFill>
          <a:blip r:embed="rId15"/>
          <a:stretch>
            <a:fillRect/>
          </a:stretch>
        </p:blipFill>
        <p:spPr>
          <a:xfrm>
            <a:off x="11085164" y="4778831"/>
            <a:ext cx="1106836" cy="1868919"/>
          </a:xfrm>
          <a:prstGeom prst="rect">
            <a:avLst/>
          </a:prstGeom>
        </p:spPr>
      </p:pic>
      <p:sp>
        <p:nvSpPr>
          <p:cNvPr id="46" name="TextBox 45">
            <a:extLst>
              <a:ext uri="{FF2B5EF4-FFF2-40B4-BE49-F238E27FC236}">
                <a16:creationId xmlns:a16="http://schemas.microsoft.com/office/drawing/2014/main" id="{C9D22CFE-646A-165A-F321-5E206B172C4E}"/>
              </a:ext>
            </a:extLst>
          </p:cNvPr>
          <p:cNvSpPr txBox="1"/>
          <p:nvPr/>
        </p:nvSpPr>
        <p:spPr>
          <a:xfrm>
            <a:off x="11236869" y="5320732"/>
            <a:ext cx="803425" cy="530915"/>
          </a:xfrm>
          <a:prstGeom prst="rect">
            <a:avLst/>
          </a:prstGeom>
          <a:noFill/>
        </p:spPr>
        <p:txBody>
          <a:bodyPr wrap="none" rtlCol="0">
            <a:spAutoFit/>
          </a:bodyPr>
          <a:lstStyle/>
          <a:p>
            <a:pPr algn="ctr"/>
            <a:r>
              <a:rPr lang="en-US" dirty="0"/>
              <a:t>App</a:t>
            </a:r>
          </a:p>
          <a:p>
            <a:pPr algn="ctr"/>
            <a:r>
              <a:rPr lang="en-US" sz="1050" dirty="0"/>
              <a:t>Controlled</a:t>
            </a:r>
          </a:p>
        </p:txBody>
      </p:sp>
      <p:pic>
        <p:nvPicPr>
          <p:cNvPr id="48" name="Picture 47" descr="A grey and black fan&#10;&#10;Description automatically generated">
            <a:extLst>
              <a:ext uri="{FF2B5EF4-FFF2-40B4-BE49-F238E27FC236}">
                <a16:creationId xmlns:a16="http://schemas.microsoft.com/office/drawing/2014/main" id="{9985601E-4D6C-7D05-2BA8-A9735127B3AB}"/>
              </a:ext>
            </a:extLst>
          </p:cNvPr>
          <p:cNvPicPr>
            <a:picLocks noChangeAspect="1"/>
          </p:cNvPicPr>
          <p:nvPr/>
        </p:nvPicPr>
        <p:blipFill>
          <a:blip r:embed="rId16"/>
          <a:stretch>
            <a:fillRect/>
          </a:stretch>
        </p:blipFill>
        <p:spPr>
          <a:xfrm>
            <a:off x="3144577" y="4505791"/>
            <a:ext cx="405520" cy="337933"/>
          </a:xfrm>
          <a:prstGeom prst="rect">
            <a:avLst/>
          </a:prstGeom>
        </p:spPr>
      </p:pic>
      <p:pic>
        <p:nvPicPr>
          <p:cNvPr id="49" name="Picture 48" descr="A grey and black fan&#10;&#10;Description automatically generated">
            <a:extLst>
              <a:ext uri="{FF2B5EF4-FFF2-40B4-BE49-F238E27FC236}">
                <a16:creationId xmlns:a16="http://schemas.microsoft.com/office/drawing/2014/main" id="{0D0E5F56-4A40-2A1A-5B34-EB91FD5125C7}"/>
              </a:ext>
            </a:extLst>
          </p:cNvPr>
          <p:cNvPicPr>
            <a:picLocks noChangeAspect="1"/>
          </p:cNvPicPr>
          <p:nvPr/>
        </p:nvPicPr>
        <p:blipFill>
          <a:blip r:embed="rId16"/>
          <a:stretch>
            <a:fillRect/>
          </a:stretch>
        </p:blipFill>
        <p:spPr>
          <a:xfrm>
            <a:off x="3723074" y="4416034"/>
            <a:ext cx="513229" cy="427690"/>
          </a:xfrm>
          <a:prstGeom prst="rect">
            <a:avLst/>
          </a:prstGeom>
        </p:spPr>
      </p:pic>
      <p:pic>
        <p:nvPicPr>
          <p:cNvPr id="50" name="Picture 49" descr="A grey and black fan&#10;&#10;Description automatically generated">
            <a:extLst>
              <a:ext uri="{FF2B5EF4-FFF2-40B4-BE49-F238E27FC236}">
                <a16:creationId xmlns:a16="http://schemas.microsoft.com/office/drawing/2014/main" id="{8964373E-2EF2-8FBA-F215-5AB65CEB749F}"/>
              </a:ext>
            </a:extLst>
          </p:cNvPr>
          <p:cNvPicPr>
            <a:picLocks noChangeAspect="1"/>
          </p:cNvPicPr>
          <p:nvPr/>
        </p:nvPicPr>
        <p:blipFill>
          <a:blip r:embed="rId16"/>
          <a:stretch>
            <a:fillRect/>
          </a:stretch>
        </p:blipFill>
        <p:spPr>
          <a:xfrm>
            <a:off x="4409280" y="4304160"/>
            <a:ext cx="658643" cy="548868"/>
          </a:xfrm>
          <a:prstGeom prst="rect">
            <a:avLst/>
          </a:prstGeom>
        </p:spPr>
      </p:pic>
      <p:pic>
        <p:nvPicPr>
          <p:cNvPr id="51" name="Picture 50" descr="A grey and black fan&#10;&#10;Description automatically generated">
            <a:extLst>
              <a:ext uri="{FF2B5EF4-FFF2-40B4-BE49-F238E27FC236}">
                <a16:creationId xmlns:a16="http://schemas.microsoft.com/office/drawing/2014/main" id="{4B58F84F-1BF4-844B-C566-14B8CE2979AE}"/>
              </a:ext>
            </a:extLst>
          </p:cNvPr>
          <p:cNvPicPr>
            <a:picLocks noChangeAspect="1"/>
          </p:cNvPicPr>
          <p:nvPr/>
        </p:nvPicPr>
        <p:blipFill>
          <a:blip r:embed="rId16"/>
          <a:stretch>
            <a:fillRect/>
          </a:stretch>
        </p:blipFill>
        <p:spPr>
          <a:xfrm>
            <a:off x="5818527" y="4500951"/>
            <a:ext cx="405520" cy="337933"/>
          </a:xfrm>
          <a:prstGeom prst="rect">
            <a:avLst/>
          </a:prstGeom>
        </p:spPr>
      </p:pic>
      <p:pic>
        <p:nvPicPr>
          <p:cNvPr id="52" name="Picture 51" descr="A grey and black fan&#10;&#10;Description automatically generated">
            <a:extLst>
              <a:ext uri="{FF2B5EF4-FFF2-40B4-BE49-F238E27FC236}">
                <a16:creationId xmlns:a16="http://schemas.microsoft.com/office/drawing/2014/main" id="{3B47368D-EDED-DA34-FC0E-9FD82CAD9885}"/>
              </a:ext>
            </a:extLst>
          </p:cNvPr>
          <p:cNvPicPr>
            <a:picLocks noChangeAspect="1"/>
          </p:cNvPicPr>
          <p:nvPr/>
        </p:nvPicPr>
        <p:blipFill>
          <a:blip r:embed="rId16"/>
          <a:stretch>
            <a:fillRect/>
          </a:stretch>
        </p:blipFill>
        <p:spPr>
          <a:xfrm>
            <a:off x="6397024" y="4411194"/>
            <a:ext cx="513229" cy="427690"/>
          </a:xfrm>
          <a:prstGeom prst="rect">
            <a:avLst/>
          </a:prstGeom>
        </p:spPr>
      </p:pic>
      <p:pic>
        <p:nvPicPr>
          <p:cNvPr id="53" name="Picture 52" descr="A grey and black fan&#10;&#10;Description automatically generated">
            <a:extLst>
              <a:ext uri="{FF2B5EF4-FFF2-40B4-BE49-F238E27FC236}">
                <a16:creationId xmlns:a16="http://schemas.microsoft.com/office/drawing/2014/main" id="{230B26E5-8173-5306-D07B-E617F0E4BDE4}"/>
              </a:ext>
            </a:extLst>
          </p:cNvPr>
          <p:cNvPicPr>
            <a:picLocks noChangeAspect="1"/>
          </p:cNvPicPr>
          <p:nvPr/>
        </p:nvPicPr>
        <p:blipFill>
          <a:blip r:embed="rId16"/>
          <a:stretch>
            <a:fillRect/>
          </a:stretch>
        </p:blipFill>
        <p:spPr>
          <a:xfrm>
            <a:off x="7083230" y="4299320"/>
            <a:ext cx="658643" cy="548868"/>
          </a:xfrm>
          <a:prstGeom prst="rect">
            <a:avLst/>
          </a:prstGeom>
        </p:spPr>
      </p:pic>
      <p:pic>
        <p:nvPicPr>
          <p:cNvPr id="54" name="Picture 53" descr="A grey and black fan&#10;&#10;Description automatically generated">
            <a:extLst>
              <a:ext uri="{FF2B5EF4-FFF2-40B4-BE49-F238E27FC236}">
                <a16:creationId xmlns:a16="http://schemas.microsoft.com/office/drawing/2014/main" id="{0D20530E-B5A3-FB07-C94A-EADA93EEA188}"/>
              </a:ext>
            </a:extLst>
          </p:cNvPr>
          <p:cNvPicPr>
            <a:picLocks noChangeAspect="1"/>
          </p:cNvPicPr>
          <p:nvPr/>
        </p:nvPicPr>
        <p:blipFill>
          <a:blip r:embed="rId16"/>
          <a:stretch>
            <a:fillRect/>
          </a:stretch>
        </p:blipFill>
        <p:spPr>
          <a:xfrm>
            <a:off x="8880489" y="4511905"/>
            <a:ext cx="405520" cy="337933"/>
          </a:xfrm>
          <a:prstGeom prst="rect">
            <a:avLst/>
          </a:prstGeom>
        </p:spPr>
      </p:pic>
      <p:pic>
        <p:nvPicPr>
          <p:cNvPr id="55" name="Picture 54" descr="A grey and black fan&#10;&#10;Description automatically generated">
            <a:extLst>
              <a:ext uri="{FF2B5EF4-FFF2-40B4-BE49-F238E27FC236}">
                <a16:creationId xmlns:a16="http://schemas.microsoft.com/office/drawing/2014/main" id="{4B8A7E3C-CEDA-9B92-DA6E-4E2EF52E7AD8}"/>
              </a:ext>
            </a:extLst>
          </p:cNvPr>
          <p:cNvPicPr>
            <a:picLocks noChangeAspect="1"/>
          </p:cNvPicPr>
          <p:nvPr/>
        </p:nvPicPr>
        <p:blipFill>
          <a:blip r:embed="rId16"/>
          <a:stretch>
            <a:fillRect/>
          </a:stretch>
        </p:blipFill>
        <p:spPr>
          <a:xfrm>
            <a:off x="9458986" y="4422148"/>
            <a:ext cx="513229" cy="427690"/>
          </a:xfrm>
          <a:prstGeom prst="rect">
            <a:avLst/>
          </a:prstGeom>
        </p:spPr>
      </p:pic>
      <p:pic>
        <p:nvPicPr>
          <p:cNvPr id="56" name="Picture 55" descr="A grey and black fan&#10;&#10;Description automatically generated">
            <a:extLst>
              <a:ext uri="{FF2B5EF4-FFF2-40B4-BE49-F238E27FC236}">
                <a16:creationId xmlns:a16="http://schemas.microsoft.com/office/drawing/2014/main" id="{63F28603-C885-7FEA-E9FF-5599774DE7DF}"/>
              </a:ext>
            </a:extLst>
          </p:cNvPr>
          <p:cNvPicPr>
            <a:picLocks noChangeAspect="1"/>
          </p:cNvPicPr>
          <p:nvPr/>
        </p:nvPicPr>
        <p:blipFill>
          <a:blip r:embed="rId16"/>
          <a:stretch>
            <a:fillRect/>
          </a:stretch>
        </p:blipFill>
        <p:spPr>
          <a:xfrm>
            <a:off x="10145192" y="4310274"/>
            <a:ext cx="658643" cy="548868"/>
          </a:xfrm>
          <a:prstGeom prst="rect">
            <a:avLst/>
          </a:prstGeom>
        </p:spPr>
      </p:pic>
      <p:sp>
        <p:nvSpPr>
          <p:cNvPr id="5" name="TextBox 4">
            <a:extLst>
              <a:ext uri="{FF2B5EF4-FFF2-40B4-BE49-F238E27FC236}">
                <a16:creationId xmlns:a16="http://schemas.microsoft.com/office/drawing/2014/main" id="{3A24B5DC-9DD8-452E-A9FF-65D6EB4C1DE3}"/>
              </a:ext>
            </a:extLst>
          </p:cNvPr>
          <p:cNvSpPr txBox="1"/>
          <p:nvPr/>
        </p:nvSpPr>
        <p:spPr>
          <a:xfrm>
            <a:off x="2209810" y="209439"/>
            <a:ext cx="7684924" cy="923330"/>
          </a:xfrm>
          <a:prstGeom prst="rect">
            <a:avLst/>
          </a:prstGeom>
          <a:noFill/>
        </p:spPr>
        <p:txBody>
          <a:bodyPr wrap="none" rtlCol="0">
            <a:spAutoFit/>
          </a:bodyPr>
          <a:lstStyle/>
          <a:p>
            <a:pPr algn="ctr"/>
            <a:r>
              <a:rPr lang="en-US" sz="3600" b="1" dirty="0"/>
              <a:t>EQUIPMENT INFO</a:t>
            </a:r>
          </a:p>
          <a:p>
            <a:endParaRPr lang="en-US" dirty="0"/>
          </a:p>
        </p:txBody>
      </p:sp>
      <p:sp>
        <p:nvSpPr>
          <p:cNvPr id="2" name="Rectangle 1">
            <a:extLst>
              <a:ext uri="{FF2B5EF4-FFF2-40B4-BE49-F238E27FC236}">
                <a16:creationId xmlns:a16="http://schemas.microsoft.com/office/drawing/2014/main" id="{5A0D7018-85CF-2107-ADDC-7409E32300CA}"/>
              </a:ext>
            </a:extLst>
          </p:cNvPr>
          <p:cNvSpPr/>
          <p:nvPr/>
        </p:nvSpPr>
        <p:spPr>
          <a:xfrm>
            <a:off x="245850" y="5441570"/>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9131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D31BF-4E33-9799-264B-6A3D95AFFA2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F27365F-0F64-227F-248E-FF3CBE5B430F}"/>
              </a:ext>
            </a:extLst>
          </p:cNvPr>
          <p:cNvSpPr txBox="1"/>
          <p:nvPr/>
        </p:nvSpPr>
        <p:spPr>
          <a:xfrm>
            <a:off x="1493361" y="3059668"/>
            <a:ext cx="9205277" cy="646331"/>
          </a:xfrm>
          <a:prstGeom prst="rect">
            <a:avLst/>
          </a:prstGeom>
          <a:noFill/>
        </p:spPr>
        <p:txBody>
          <a:bodyPr wrap="none" rtlCol="0">
            <a:spAutoFit/>
          </a:bodyPr>
          <a:lstStyle/>
          <a:p>
            <a:r>
              <a:rPr lang="en-US" dirty="0"/>
              <a:t>Pic of Bryan Orr rolling his eyes about having to connect customer phone to </a:t>
            </a:r>
            <a:r>
              <a:rPr lang="en-US" dirty="0" err="1"/>
              <a:t>wifi</a:t>
            </a:r>
            <a:r>
              <a:rPr lang="en-US" dirty="0"/>
              <a:t> thermostat.</a:t>
            </a:r>
          </a:p>
          <a:p>
            <a:r>
              <a:rPr lang="en-US" dirty="0"/>
              <a:t>Relate that to having to commission a system with controls.  </a:t>
            </a:r>
          </a:p>
        </p:txBody>
      </p:sp>
      <p:pic>
        <p:nvPicPr>
          <p:cNvPr id="2" name="Picture 1">
            <a:extLst>
              <a:ext uri="{FF2B5EF4-FFF2-40B4-BE49-F238E27FC236}">
                <a16:creationId xmlns:a16="http://schemas.microsoft.com/office/drawing/2014/main" id="{2A00F314-A739-BF56-64BB-983333DCF0D0}"/>
              </a:ext>
            </a:extLst>
          </p:cNvPr>
          <p:cNvPicPr>
            <a:picLocks noChangeAspect="1"/>
          </p:cNvPicPr>
          <p:nvPr/>
        </p:nvPicPr>
        <p:blipFill>
          <a:blip r:embed="rId3"/>
          <a:srcRect t="1563" b="-1"/>
          <a:stretch/>
        </p:blipFill>
        <p:spPr>
          <a:xfrm>
            <a:off x="0" y="8809"/>
            <a:ext cx="12192000" cy="6858000"/>
          </a:xfrm>
          <a:prstGeom prst="rect">
            <a:avLst/>
          </a:prstGeom>
        </p:spPr>
      </p:pic>
      <p:pic>
        <p:nvPicPr>
          <p:cNvPr id="24" name="Picture 23">
            <a:extLst>
              <a:ext uri="{FF2B5EF4-FFF2-40B4-BE49-F238E27FC236}">
                <a16:creationId xmlns:a16="http://schemas.microsoft.com/office/drawing/2014/main" id="{A9A5350D-6902-4115-1E20-51EF2F016285}"/>
              </a:ext>
            </a:extLst>
          </p:cNvPr>
          <p:cNvPicPr>
            <a:picLocks noChangeAspect="1"/>
          </p:cNvPicPr>
          <p:nvPr/>
        </p:nvPicPr>
        <p:blipFill>
          <a:blip r:embed="rId3"/>
          <a:srcRect l="59729" t="2948" r="34303" b="87774"/>
          <a:stretch/>
        </p:blipFill>
        <p:spPr>
          <a:xfrm>
            <a:off x="7263745" y="757659"/>
            <a:ext cx="727652" cy="646331"/>
          </a:xfrm>
          <a:prstGeom prst="rect">
            <a:avLst/>
          </a:prstGeom>
        </p:spPr>
      </p:pic>
      <p:pic>
        <p:nvPicPr>
          <p:cNvPr id="25" name="Picture 24">
            <a:extLst>
              <a:ext uri="{FF2B5EF4-FFF2-40B4-BE49-F238E27FC236}">
                <a16:creationId xmlns:a16="http://schemas.microsoft.com/office/drawing/2014/main" id="{FC117582-4642-70E9-80BD-A068B677CC99}"/>
              </a:ext>
            </a:extLst>
          </p:cNvPr>
          <p:cNvPicPr>
            <a:picLocks noChangeAspect="1"/>
          </p:cNvPicPr>
          <p:nvPr/>
        </p:nvPicPr>
        <p:blipFill>
          <a:blip r:embed="rId3"/>
          <a:srcRect l="59729" t="2948" r="34303" b="88903"/>
          <a:stretch/>
        </p:blipFill>
        <p:spPr>
          <a:xfrm>
            <a:off x="7263745" y="8809"/>
            <a:ext cx="3291080" cy="2790362"/>
          </a:xfrm>
          <a:prstGeom prst="rect">
            <a:avLst/>
          </a:prstGeom>
        </p:spPr>
      </p:pic>
      <p:pic>
        <p:nvPicPr>
          <p:cNvPr id="27" name="Picture 26">
            <a:extLst>
              <a:ext uri="{FF2B5EF4-FFF2-40B4-BE49-F238E27FC236}">
                <a16:creationId xmlns:a16="http://schemas.microsoft.com/office/drawing/2014/main" id="{09254933-18F7-CB86-5441-150EE151369E}"/>
              </a:ext>
            </a:extLst>
          </p:cNvPr>
          <p:cNvPicPr>
            <a:picLocks noChangeAspect="1"/>
          </p:cNvPicPr>
          <p:nvPr/>
        </p:nvPicPr>
        <p:blipFill>
          <a:blip r:embed="rId3"/>
          <a:srcRect l="63765" t="2948" r="34303" b="88903"/>
          <a:stretch/>
        </p:blipFill>
        <p:spPr>
          <a:xfrm>
            <a:off x="9489439" y="2799171"/>
            <a:ext cx="1065385" cy="2790362"/>
          </a:xfrm>
          <a:prstGeom prst="rect">
            <a:avLst/>
          </a:prstGeom>
        </p:spPr>
      </p:pic>
      <p:pic>
        <p:nvPicPr>
          <p:cNvPr id="29" name="Picture 28" descr="A white surface with black specks&#10;&#10;Description automatically generated">
            <a:extLst>
              <a:ext uri="{FF2B5EF4-FFF2-40B4-BE49-F238E27FC236}">
                <a16:creationId xmlns:a16="http://schemas.microsoft.com/office/drawing/2014/main" id="{006180D1-5CE8-12B2-B572-0191CDCE33E9}"/>
              </a:ext>
            </a:extLst>
          </p:cNvPr>
          <p:cNvPicPr>
            <a:picLocks noChangeAspect="1"/>
          </p:cNvPicPr>
          <p:nvPr/>
        </p:nvPicPr>
        <p:blipFill>
          <a:blip r:embed="rId4"/>
          <a:stretch>
            <a:fillRect/>
          </a:stretch>
        </p:blipFill>
        <p:spPr>
          <a:xfrm>
            <a:off x="9178831" y="2806409"/>
            <a:ext cx="716216" cy="795299"/>
          </a:xfrm>
          <a:prstGeom prst="rect">
            <a:avLst/>
          </a:prstGeom>
        </p:spPr>
      </p:pic>
      <p:pic>
        <p:nvPicPr>
          <p:cNvPr id="30" name="Picture 29" descr="A white surface with black specks&#10;&#10;Description automatically generated">
            <a:extLst>
              <a:ext uri="{FF2B5EF4-FFF2-40B4-BE49-F238E27FC236}">
                <a16:creationId xmlns:a16="http://schemas.microsoft.com/office/drawing/2014/main" id="{16BA10C4-5E63-2070-11FD-7BE18850E5FD}"/>
              </a:ext>
            </a:extLst>
          </p:cNvPr>
          <p:cNvPicPr>
            <a:picLocks noChangeAspect="1"/>
          </p:cNvPicPr>
          <p:nvPr/>
        </p:nvPicPr>
        <p:blipFill>
          <a:blip r:embed="rId4"/>
          <a:stretch>
            <a:fillRect/>
          </a:stretch>
        </p:blipFill>
        <p:spPr>
          <a:xfrm>
            <a:off x="9178831" y="3204058"/>
            <a:ext cx="716216" cy="795299"/>
          </a:xfrm>
          <a:prstGeom prst="rect">
            <a:avLst/>
          </a:prstGeom>
        </p:spPr>
      </p:pic>
      <p:pic>
        <p:nvPicPr>
          <p:cNvPr id="31" name="Picture 30" descr="A white surface with black specks&#10;&#10;Description automatically generated">
            <a:extLst>
              <a:ext uri="{FF2B5EF4-FFF2-40B4-BE49-F238E27FC236}">
                <a16:creationId xmlns:a16="http://schemas.microsoft.com/office/drawing/2014/main" id="{5B436F79-C5DA-29E5-A8FE-77F751C135DC}"/>
              </a:ext>
            </a:extLst>
          </p:cNvPr>
          <p:cNvPicPr>
            <a:picLocks noChangeAspect="1"/>
          </p:cNvPicPr>
          <p:nvPr/>
        </p:nvPicPr>
        <p:blipFill>
          <a:blip r:embed="rId4"/>
          <a:stretch>
            <a:fillRect/>
          </a:stretch>
        </p:blipFill>
        <p:spPr>
          <a:xfrm>
            <a:off x="9246282" y="3659550"/>
            <a:ext cx="716216" cy="795299"/>
          </a:xfrm>
          <a:prstGeom prst="rect">
            <a:avLst/>
          </a:prstGeom>
        </p:spPr>
      </p:pic>
      <p:pic>
        <p:nvPicPr>
          <p:cNvPr id="32" name="Picture 31" descr="A white surface with black specks&#10;&#10;Description automatically generated">
            <a:extLst>
              <a:ext uri="{FF2B5EF4-FFF2-40B4-BE49-F238E27FC236}">
                <a16:creationId xmlns:a16="http://schemas.microsoft.com/office/drawing/2014/main" id="{2DD03376-0C75-453B-B122-0EED33ACB6D6}"/>
              </a:ext>
            </a:extLst>
          </p:cNvPr>
          <p:cNvPicPr>
            <a:picLocks noChangeAspect="1"/>
          </p:cNvPicPr>
          <p:nvPr/>
        </p:nvPicPr>
        <p:blipFill>
          <a:blip r:embed="rId4"/>
          <a:stretch>
            <a:fillRect/>
          </a:stretch>
        </p:blipFill>
        <p:spPr>
          <a:xfrm>
            <a:off x="9313733" y="3872722"/>
            <a:ext cx="716216" cy="795299"/>
          </a:xfrm>
          <a:prstGeom prst="rect">
            <a:avLst/>
          </a:prstGeom>
        </p:spPr>
      </p:pic>
      <p:pic>
        <p:nvPicPr>
          <p:cNvPr id="33" name="Picture 32" descr="A white surface with black specks&#10;&#10;Description automatically generated">
            <a:extLst>
              <a:ext uri="{FF2B5EF4-FFF2-40B4-BE49-F238E27FC236}">
                <a16:creationId xmlns:a16="http://schemas.microsoft.com/office/drawing/2014/main" id="{B2DB7D7F-AD45-F5D6-5905-5EC8C4B788F5}"/>
              </a:ext>
            </a:extLst>
          </p:cNvPr>
          <p:cNvPicPr>
            <a:picLocks noChangeAspect="1"/>
          </p:cNvPicPr>
          <p:nvPr/>
        </p:nvPicPr>
        <p:blipFill>
          <a:blip r:embed="rId4"/>
          <a:stretch>
            <a:fillRect/>
          </a:stretch>
        </p:blipFill>
        <p:spPr>
          <a:xfrm>
            <a:off x="9305915" y="3920929"/>
            <a:ext cx="716216" cy="795299"/>
          </a:xfrm>
          <a:prstGeom prst="rect">
            <a:avLst/>
          </a:prstGeom>
        </p:spPr>
      </p:pic>
      <p:pic>
        <p:nvPicPr>
          <p:cNvPr id="34" name="Picture 33" descr="A white surface with black specks&#10;&#10;Description automatically generated">
            <a:extLst>
              <a:ext uri="{FF2B5EF4-FFF2-40B4-BE49-F238E27FC236}">
                <a16:creationId xmlns:a16="http://schemas.microsoft.com/office/drawing/2014/main" id="{41A47579-F892-D7C2-CDD2-BA045C2AD656}"/>
              </a:ext>
            </a:extLst>
          </p:cNvPr>
          <p:cNvPicPr>
            <a:picLocks noChangeAspect="1"/>
          </p:cNvPicPr>
          <p:nvPr/>
        </p:nvPicPr>
        <p:blipFill>
          <a:blip r:embed="rId4"/>
          <a:stretch>
            <a:fillRect/>
          </a:stretch>
        </p:blipFill>
        <p:spPr>
          <a:xfrm>
            <a:off x="9385640" y="4006859"/>
            <a:ext cx="716216" cy="795299"/>
          </a:xfrm>
          <a:prstGeom prst="rect">
            <a:avLst/>
          </a:prstGeom>
        </p:spPr>
      </p:pic>
      <p:pic>
        <p:nvPicPr>
          <p:cNvPr id="35" name="Picture 34" descr="A white surface with black specks&#10;&#10;Description automatically generated">
            <a:extLst>
              <a:ext uri="{FF2B5EF4-FFF2-40B4-BE49-F238E27FC236}">
                <a16:creationId xmlns:a16="http://schemas.microsoft.com/office/drawing/2014/main" id="{DBAE15B9-0BF3-C0A1-0123-30594DC9C4E7}"/>
              </a:ext>
            </a:extLst>
          </p:cNvPr>
          <p:cNvPicPr>
            <a:picLocks noChangeAspect="1"/>
          </p:cNvPicPr>
          <p:nvPr/>
        </p:nvPicPr>
        <p:blipFill>
          <a:blip r:embed="rId4"/>
          <a:stretch>
            <a:fillRect/>
          </a:stretch>
        </p:blipFill>
        <p:spPr>
          <a:xfrm>
            <a:off x="9409164" y="4664059"/>
            <a:ext cx="716216" cy="795299"/>
          </a:xfrm>
          <a:prstGeom prst="rect">
            <a:avLst/>
          </a:prstGeom>
        </p:spPr>
      </p:pic>
      <p:pic>
        <p:nvPicPr>
          <p:cNvPr id="36" name="Picture 35" descr="A white surface with black specks&#10;&#10;Description automatically generated">
            <a:extLst>
              <a:ext uri="{FF2B5EF4-FFF2-40B4-BE49-F238E27FC236}">
                <a16:creationId xmlns:a16="http://schemas.microsoft.com/office/drawing/2014/main" id="{C1C5AC64-FBE0-5CA9-21D8-ACBB4BC95407}"/>
              </a:ext>
            </a:extLst>
          </p:cNvPr>
          <p:cNvPicPr>
            <a:picLocks noChangeAspect="1"/>
          </p:cNvPicPr>
          <p:nvPr/>
        </p:nvPicPr>
        <p:blipFill>
          <a:blip r:embed="rId4"/>
          <a:stretch>
            <a:fillRect/>
          </a:stretch>
        </p:blipFill>
        <p:spPr>
          <a:xfrm>
            <a:off x="9402817" y="4810613"/>
            <a:ext cx="716216" cy="795299"/>
          </a:xfrm>
          <a:prstGeom prst="rect">
            <a:avLst/>
          </a:prstGeom>
        </p:spPr>
      </p:pic>
      <p:pic>
        <p:nvPicPr>
          <p:cNvPr id="37" name="Picture 36" descr="A white surface with black specks&#10;&#10;Description automatically generated">
            <a:extLst>
              <a:ext uri="{FF2B5EF4-FFF2-40B4-BE49-F238E27FC236}">
                <a16:creationId xmlns:a16="http://schemas.microsoft.com/office/drawing/2014/main" id="{F757801C-C6F8-360C-E80C-CA25B95E1D93}"/>
              </a:ext>
            </a:extLst>
          </p:cNvPr>
          <p:cNvPicPr>
            <a:picLocks noChangeAspect="1"/>
          </p:cNvPicPr>
          <p:nvPr/>
        </p:nvPicPr>
        <p:blipFill>
          <a:blip r:embed="rId4"/>
          <a:stretch>
            <a:fillRect/>
          </a:stretch>
        </p:blipFill>
        <p:spPr>
          <a:xfrm>
            <a:off x="9835671" y="4991814"/>
            <a:ext cx="716216" cy="795299"/>
          </a:xfrm>
          <a:prstGeom prst="rect">
            <a:avLst/>
          </a:prstGeom>
        </p:spPr>
      </p:pic>
      <p:pic>
        <p:nvPicPr>
          <p:cNvPr id="38" name="Picture 37" descr="A white surface with black specks&#10;&#10;Description automatically generated">
            <a:extLst>
              <a:ext uri="{FF2B5EF4-FFF2-40B4-BE49-F238E27FC236}">
                <a16:creationId xmlns:a16="http://schemas.microsoft.com/office/drawing/2014/main" id="{B206606D-ED0B-6371-38F4-696FA9B107D0}"/>
              </a:ext>
            </a:extLst>
          </p:cNvPr>
          <p:cNvPicPr>
            <a:picLocks noChangeAspect="1"/>
          </p:cNvPicPr>
          <p:nvPr/>
        </p:nvPicPr>
        <p:blipFill>
          <a:blip r:embed="rId4"/>
          <a:stretch>
            <a:fillRect/>
          </a:stretch>
        </p:blipFill>
        <p:spPr>
          <a:xfrm>
            <a:off x="9402816" y="4924923"/>
            <a:ext cx="716216" cy="795299"/>
          </a:xfrm>
          <a:prstGeom prst="rect">
            <a:avLst/>
          </a:prstGeom>
        </p:spPr>
      </p:pic>
      <p:pic>
        <p:nvPicPr>
          <p:cNvPr id="39" name="Picture 38" descr="A white surface with black specks&#10;&#10;Description automatically generated">
            <a:extLst>
              <a:ext uri="{FF2B5EF4-FFF2-40B4-BE49-F238E27FC236}">
                <a16:creationId xmlns:a16="http://schemas.microsoft.com/office/drawing/2014/main" id="{7FB6B7EE-EFB5-D98D-21D8-E5A41F144709}"/>
              </a:ext>
            </a:extLst>
          </p:cNvPr>
          <p:cNvPicPr>
            <a:picLocks noChangeAspect="1"/>
          </p:cNvPicPr>
          <p:nvPr/>
        </p:nvPicPr>
        <p:blipFill>
          <a:blip r:embed="rId4"/>
          <a:stretch>
            <a:fillRect/>
          </a:stretch>
        </p:blipFill>
        <p:spPr>
          <a:xfrm rot="549887">
            <a:off x="9444403" y="4987272"/>
            <a:ext cx="716216" cy="795299"/>
          </a:xfrm>
          <a:prstGeom prst="rect">
            <a:avLst/>
          </a:prstGeom>
        </p:spPr>
      </p:pic>
      <p:pic>
        <p:nvPicPr>
          <p:cNvPr id="40" name="Picture 39" descr="A white surface with black specks&#10;&#10;Description automatically generated">
            <a:extLst>
              <a:ext uri="{FF2B5EF4-FFF2-40B4-BE49-F238E27FC236}">
                <a16:creationId xmlns:a16="http://schemas.microsoft.com/office/drawing/2014/main" id="{8121FCDC-564B-EAB5-F03F-FF3379992D4D}"/>
              </a:ext>
            </a:extLst>
          </p:cNvPr>
          <p:cNvPicPr>
            <a:picLocks noChangeAspect="1"/>
          </p:cNvPicPr>
          <p:nvPr/>
        </p:nvPicPr>
        <p:blipFill>
          <a:blip r:embed="rId4"/>
          <a:stretch>
            <a:fillRect/>
          </a:stretch>
        </p:blipFill>
        <p:spPr>
          <a:xfrm rot="556678">
            <a:off x="9754952" y="5040012"/>
            <a:ext cx="716216" cy="795299"/>
          </a:xfrm>
          <a:prstGeom prst="rect">
            <a:avLst/>
          </a:prstGeom>
        </p:spPr>
      </p:pic>
      <p:pic>
        <p:nvPicPr>
          <p:cNvPr id="42" name="Picture 41" descr="A white surface with black specks&#10;&#10;Description automatically generated">
            <a:extLst>
              <a:ext uri="{FF2B5EF4-FFF2-40B4-BE49-F238E27FC236}">
                <a16:creationId xmlns:a16="http://schemas.microsoft.com/office/drawing/2014/main" id="{17CC49CE-1DDE-6792-98B6-DAB80D143B23}"/>
              </a:ext>
            </a:extLst>
          </p:cNvPr>
          <p:cNvPicPr>
            <a:picLocks noChangeAspect="1"/>
          </p:cNvPicPr>
          <p:nvPr/>
        </p:nvPicPr>
        <p:blipFill>
          <a:blip r:embed="rId4"/>
          <a:srcRect t="88428"/>
          <a:stretch/>
        </p:blipFill>
        <p:spPr>
          <a:xfrm rot="556678">
            <a:off x="9828820" y="5760376"/>
            <a:ext cx="716216" cy="92031"/>
          </a:xfrm>
          <a:prstGeom prst="rect">
            <a:avLst/>
          </a:prstGeom>
        </p:spPr>
      </p:pic>
      <p:pic>
        <p:nvPicPr>
          <p:cNvPr id="43" name="Picture 42" descr="A white surface with black specks&#10;&#10;Description automatically generated">
            <a:extLst>
              <a:ext uri="{FF2B5EF4-FFF2-40B4-BE49-F238E27FC236}">
                <a16:creationId xmlns:a16="http://schemas.microsoft.com/office/drawing/2014/main" id="{689C3365-5A57-DF65-871B-78B80C700771}"/>
              </a:ext>
            </a:extLst>
          </p:cNvPr>
          <p:cNvPicPr>
            <a:picLocks noChangeAspect="1"/>
          </p:cNvPicPr>
          <p:nvPr/>
        </p:nvPicPr>
        <p:blipFill>
          <a:blip r:embed="rId4"/>
          <a:srcRect t="88428"/>
          <a:stretch/>
        </p:blipFill>
        <p:spPr>
          <a:xfrm rot="556678">
            <a:off x="9832467" y="5704842"/>
            <a:ext cx="716216" cy="92031"/>
          </a:xfrm>
          <a:prstGeom prst="rect">
            <a:avLst/>
          </a:prstGeom>
        </p:spPr>
      </p:pic>
      <p:pic>
        <p:nvPicPr>
          <p:cNvPr id="44" name="Picture 43" descr="A white surface with black specks&#10;&#10;Description automatically generated">
            <a:extLst>
              <a:ext uri="{FF2B5EF4-FFF2-40B4-BE49-F238E27FC236}">
                <a16:creationId xmlns:a16="http://schemas.microsoft.com/office/drawing/2014/main" id="{67F10078-3D9F-84A8-DDDB-2A951B253A46}"/>
              </a:ext>
            </a:extLst>
          </p:cNvPr>
          <p:cNvPicPr>
            <a:picLocks noChangeAspect="1"/>
          </p:cNvPicPr>
          <p:nvPr/>
        </p:nvPicPr>
        <p:blipFill>
          <a:blip r:embed="rId4"/>
          <a:srcRect t="88428"/>
          <a:stretch/>
        </p:blipFill>
        <p:spPr>
          <a:xfrm rot="556678">
            <a:off x="9158949" y="5661658"/>
            <a:ext cx="716216" cy="92031"/>
          </a:xfrm>
          <a:prstGeom prst="rect">
            <a:avLst/>
          </a:prstGeom>
        </p:spPr>
      </p:pic>
      <p:pic>
        <p:nvPicPr>
          <p:cNvPr id="45" name="Picture 44" descr="A white surface with black specks&#10;&#10;Description automatically generated">
            <a:extLst>
              <a:ext uri="{FF2B5EF4-FFF2-40B4-BE49-F238E27FC236}">
                <a16:creationId xmlns:a16="http://schemas.microsoft.com/office/drawing/2014/main" id="{DF3F4B2A-B42B-4BD2-0D3E-1CF873C5E173}"/>
              </a:ext>
            </a:extLst>
          </p:cNvPr>
          <p:cNvPicPr>
            <a:picLocks noChangeAspect="1"/>
          </p:cNvPicPr>
          <p:nvPr/>
        </p:nvPicPr>
        <p:blipFill>
          <a:blip r:embed="rId4"/>
          <a:srcRect t="88428"/>
          <a:stretch/>
        </p:blipFill>
        <p:spPr>
          <a:xfrm rot="556678">
            <a:off x="9174869" y="5572147"/>
            <a:ext cx="716216" cy="92031"/>
          </a:xfrm>
          <a:prstGeom prst="rect">
            <a:avLst/>
          </a:prstGeom>
        </p:spPr>
      </p:pic>
      <p:pic>
        <p:nvPicPr>
          <p:cNvPr id="46" name="Picture 45" descr="A white surface with black specks&#10;&#10;Description automatically generated">
            <a:extLst>
              <a:ext uri="{FF2B5EF4-FFF2-40B4-BE49-F238E27FC236}">
                <a16:creationId xmlns:a16="http://schemas.microsoft.com/office/drawing/2014/main" id="{DAC18765-8160-DEFB-60D8-D34CCBBF4EC5}"/>
              </a:ext>
            </a:extLst>
          </p:cNvPr>
          <p:cNvPicPr>
            <a:picLocks noChangeAspect="1"/>
          </p:cNvPicPr>
          <p:nvPr/>
        </p:nvPicPr>
        <p:blipFill>
          <a:blip r:embed="rId4"/>
          <a:srcRect t="88428"/>
          <a:stretch/>
        </p:blipFill>
        <p:spPr>
          <a:xfrm rot="556678">
            <a:off x="9235041" y="5524671"/>
            <a:ext cx="716216" cy="92031"/>
          </a:xfrm>
          <a:prstGeom prst="rect">
            <a:avLst/>
          </a:prstGeom>
        </p:spPr>
      </p:pic>
      <p:pic>
        <p:nvPicPr>
          <p:cNvPr id="47" name="Picture 46" descr="A white surface with black specks&#10;&#10;Description automatically generated">
            <a:extLst>
              <a:ext uri="{FF2B5EF4-FFF2-40B4-BE49-F238E27FC236}">
                <a16:creationId xmlns:a16="http://schemas.microsoft.com/office/drawing/2014/main" id="{2F184CA5-5C25-A049-AC7A-0757EDF02DCE}"/>
              </a:ext>
            </a:extLst>
          </p:cNvPr>
          <p:cNvPicPr>
            <a:picLocks noChangeAspect="1"/>
          </p:cNvPicPr>
          <p:nvPr/>
        </p:nvPicPr>
        <p:blipFill>
          <a:blip r:embed="rId4"/>
          <a:srcRect t="88428"/>
          <a:stretch/>
        </p:blipFill>
        <p:spPr>
          <a:xfrm rot="556678">
            <a:off x="9267566" y="5495603"/>
            <a:ext cx="716216" cy="92031"/>
          </a:xfrm>
          <a:prstGeom prst="rect">
            <a:avLst/>
          </a:prstGeom>
        </p:spPr>
      </p:pic>
      <p:pic>
        <p:nvPicPr>
          <p:cNvPr id="48" name="Picture 47" descr="A white surface with black specks&#10;&#10;Description automatically generated">
            <a:extLst>
              <a:ext uri="{FF2B5EF4-FFF2-40B4-BE49-F238E27FC236}">
                <a16:creationId xmlns:a16="http://schemas.microsoft.com/office/drawing/2014/main" id="{BA8EE63E-771E-0E1E-3D76-F832FE1002AE}"/>
              </a:ext>
            </a:extLst>
          </p:cNvPr>
          <p:cNvPicPr>
            <a:picLocks noChangeAspect="1"/>
          </p:cNvPicPr>
          <p:nvPr/>
        </p:nvPicPr>
        <p:blipFill>
          <a:blip r:embed="rId4"/>
          <a:srcRect t="88428"/>
          <a:stretch/>
        </p:blipFill>
        <p:spPr>
          <a:xfrm rot="556678">
            <a:off x="9301299" y="5460819"/>
            <a:ext cx="716216" cy="92031"/>
          </a:xfrm>
          <a:prstGeom prst="rect">
            <a:avLst/>
          </a:prstGeom>
        </p:spPr>
      </p:pic>
      <p:pic>
        <p:nvPicPr>
          <p:cNvPr id="49" name="Picture 48" descr="A white surface with black specks&#10;&#10;Description automatically generated">
            <a:extLst>
              <a:ext uri="{FF2B5EF4-FFF2-40B4-BE49-F238E27FC236}">
                <a16:creationId xmlns:a16="http://schemas.microsoft.com/office/drawing/2014/main" id="{4CC20CF4-684C-60C4-A5F8-FDEA62E58DAC}"/>
              </a:ext>
            </a:extLst>
          </p:cNvPr>
          <p:cNvPicPr>
            <a:picLocks noChangeAspect="1"/>
          </p:cNvPicPr>
          <p:nvPr/>
        </p:nvPicPr>
        <p:blipFill>
          <a:blip r:embed="rId4"/>
          <a:srcRect t="88428"/>
          <a:stretch/>
        </p:blipFill>
        <p:spPr>
          <a:xfrm rot="556678">
            <a:off x="9330476" y="5411803"/>
            <a:ext cx="716216" cy="92031"/>
          </a:xfrm>
          <a:prstGeom prst="rect">
            <a:avLst/>
          </a:prstGeom>
        </p:spPr>
      </p:pic>
      <p:pic>
        <p:nvPicPr>
          <p:cNvPr id="50" name="Picture 49" descr="A white surface with black specks&#10;&#10;Description automatically generated">
            <a:extLst>
              <a:ext uri="{FF2B5EF4-FFF2-40B4-BE49-F238E27FC236}">
                <a16:creationId xmlns:a16="http://schemas.microsoft.com/office/drawing/2014/main" id="{37AC1585-8CFC-56C1-3CEA-C5EB5645C439}"/>
              </a:ext>
            </a:extLst>
          </p:cNvPr>
          <p:cNvPicPr>
            <a:picLocks noChangeAspect="1"/>
          </p:cNvPicPr>
          <p:nvPr/>
        </p:nvPicPr>
        <p:blipFill>
          <a:blip r:embed="rId4"/>
          <a:srcRect t="88428"/>
          <a:stretch/>
        </p:blipFill>
        <p:spPr>
          <a:xfrm rot="556678">
            <a:off x="9365278" y="5352476"/>
            <a:ext cx="716216" cy="92031"/>
          </a:xfrm>
          <a:prstGeom prst="rect">
            <a:avLst/>
          </a:prstGeom>
        </p:spPr>
      </p:pic>
      <p:pic>
        <p:nvPicPr>
          <p:cNvPr id="51" name="Picture 50" descr="A white surface with black specks&#10;&#10;Description automatically generated">
            <a:extLst>
              <a:ext uri="{FF2B5EF4-FFF2-40B4-BE49-F238E27FC236}">
                <a16:creationId xmlns:a16="http://schemas.microsoft.com/office/drawing/2014/main" id="{A3C7C322-7BC8-BF5B-4327-E71FC7FAB5C0}"/>
              </a:ext>
            </a:extLst>
          </p:cNvPr>
          <p:cNvPicPr>
            <a:picLocks noChangeAspect="1"/>
          </p:cNvPicPr>
          <p:nvPr/>
        </p:nvPicPr>
        <p:blipFill>
          <a:blip r:embed="rId4"/>
          <a:srcRect t="88428"/>
          <a:stretch/>
        </p:blipFill>
        <p:spPr>
          <a:xfrm rot="556678">
            <a:off x="9380088" y="5285582"/>
            <a:ext cx="716216" cy="92031"/>
          </a:xfrm>
          <a:prstGeom prst="rect">
            <a:avLst/>
          </a:prstGeom>
        </p:spPr>
      </p:pic>
      <p:pic>
        <p:nvPicPr>
          <p:cNvPr id="52" name="Picture 51" descr="A white surface with black specks&#10;&#10;Description automatically generated">
            <a:extLst>
              <a:ext uri="{FF2B5EF4-FFF2-40B4-BE49-F238E27FC236}">
                <a16:creationId xmlns:a16="http://schemas.microsoft.com/office/drawing/2014/main" id="{CCBE9063-3EE4-1B94-7EC0-073135CD94C5}"/>
              </a:ext>
            </a:extLst>
          </p:cNvPr>
          <p:cNvPicPr>
            <a:picLocks noChangeAspect="1"/>
          </p:cNvPicPr>
          <p:nvPr/>
        </p:nvPicPr>
        <p:blipFill>
          <a:blip r:embed="rId4"/>
          <a:srcRect t="88428"/>
          <a:stretch/>
        </p:blipFill>
        <p:spPr>
          <a:xfrm rot="556678">
            <a:off x="9189383" y="4461210"/>
            <a:ext cx="716216" cy="92031"/>
          </a:xfrm>
          <a:prstGeom prst="rect">
            <a:avLst/>
          </a:prstGeom>
        </p:spPr>
      </p:pic>
      <p:pic>
        <p:nvPicPr>
          <p:cNvPr id="53" name="Picture 52" descr="A white surface with black specks&#10;&#10;Description automatically generated">
            <a:extLst>
              <a:ext uri="{FF2B5EF4-FFF2-40B4-BE49-F238E27FC236}">
                <a16:creationId xmlns:a16="http://schemas.microsoft.com/office/drawing/2014/main" id="{18F8EA05-F4AA-5793-F270-4AEAD68B9B0E}"/>
              </a:ext>
            </a:extLst>
          </p:cNvPr>
          <p:cNvPicPr>
            <a:picLocks noChangeAspect="1"/>
          </p:cNvPicPr>
          <p:nvPr/>
        </p:nvPicPr>
        <p:blipFill>
          <a:blip r:embed="rId4"/>
          <a:srcRect t="88428"/>
          <a:stretch/>
        </p:blipFill>
        <p:spPr>
          <a:xfrm rot="556678">
            <a:off x="8551178" y="2780254"/>
            <a:ext cx="716216" cy="92031"/>
          </a:xfrm>
          <a:prstGeom prst="rect">
            <a:avLst/>
          </a:prstGeom>
        </p:spPr>
      </p:pic>
      <p:pic>
        <p:nvPicPr>
          <p:cNvPr id="54" name="Picture 53" descr="A white surface with black specks&#10;&#10;Description automatically generated">
            <a:extLst>
              <a:ext uri="{FF2B5EF4-FFF2-40B4-BE49-F238E27FC236}">
                <a16:creationId xmlns:a16="http://schemas.microsoft.com/office/drawing/2014/main" id="{74851A35-1217-5550-6AE2-342D8D19299F}"/>
              </a:ext>
            </a:extLst>
          </p:cNvPr>
          <p:cNvPicPr>
            <a:picLocks noChangeAspect="1"/>
          </p:cNvPicPr>
          <p:nvPr/>
        </p:nvPicPr>
        <p:blipFill>
          <a:blip r:embed="rId4"/>
          <a:srcRect t="88428"/>
          <a:stretch/>
        </p:blipFill>
        <p:spPr>
          <a:xfrm rot="21092680" flipV="1">
            <a:off x="7424694" y="2755525"/>
            <a:ext cx="716216" cy="94531"/>
          </a:xfrm>
          <a:prstGeom prst="rect">
            <a:avLst/>
          </a:prstGeom>
        </p:spPr>
      </p:pic>
      <p:pic>
        <p:nvPicPr>
          <p:cNvPr id="56" name="Picture 55" descr="A white surface with black specks&#10;&#10;Description automatically generated">
            <a:extLst>
              <a:ext uri="{FF2B5EF4-FFF2-40B4-BE49-F238E27FC236}">
                <a16:creationId xmlns:a16="http://schemas.microsoft.com/office/drawing/2014/main" id="{AA26DCB9-2FEF-3F40-351D-787DBB2F3018}"/>
              </a:ext>
            </a:extLst>
          </p:cNvPr>
          <p:cNvPicPr>
            <a:picLocks noChangeAspect="1"/>
          </p:cNvPicPr>
          <p:nvPr/>
        </p:nvPicPr>
        <p:blipFill>
          <a:blip r:embed="rId4"/>
          <a:srcRect t="88428"/>
          <a:stretch/>
        </p:blipFill>
        <p:spPr>
          <a:xfrm rot="21092680" flipV="1">
            <a:off x="7269462" y="2770557"/>
            <a:ext cx="716216" cy="94531"/>
          </a:xfrm>
          <a:prstGeom prst="rect">
            <a:avLst/>
          </a:prstGeom>
        </p:spPr>
      </p:pic>
      <p:pic>
        <p:nvPicPr>
          <p:cNvPr id="57" name="Picture 56" descr="A white surface with black specks&#10;&#10;Description automatically generated">
            <a:extLst>
              <a:ext uri="{FF2B5EF4-FFF2-40B4-BE49-F238E27FC236}">
                <a16:creationId xmlns:a16="http://schemas.microsoft.com/office/drawing/2014/main" id="{FDBB9255-8B1F-6F55-6BC2-742A9AAF2D51}"/>
              </a:ext>
            </a:extLst>
          </p:cNvPr>
          <p:cNvPicPr>
            <a:picLocks noChangeAspect="1"/>
          </p:cNvPicPr>
          <p:nvPr/>
        </p:nvPicPr>
        <p:blipFill>
          <a:blip r:embed="rId4"/>
          <a:srcRect t="88428"/>
          <a:stretch/>
        </p:blipFill>
        <p:spPr>
          <a:xfrm rot="556678">
            <a:off x="8897485" y="2728979"/>
            <a:ext cx="716216" cy="136580"/>
          </a:xfrm>
          <a:prstGeom prst="rect">
            <a:avLst/>
          </a:prstGeom>
        </p:spPr>
      </p:pic>
      <p:sp>
        <p:nvSpPr>
          <p:cNvPr id="4" name="TextBox 3">
            <a:extLst>
              <a:ext uri="{FF2B5EF4-FFF2-40B4-BE49-F238E27FC236}">
                <a16:creationId xmlns:a16="http://schemas.microsoft.com/office/drawing/2014/main" id="{7ED6F87E-6F9E-1C7E-3A26-F56423E71F13}"/>
              </a:ext>
            </a:extLst>
          </p:cNvPr>
          <p:cNvSpPr txBox="1"/>
          <p:nvPr/>
        </p:nvSpPr>
        <p:spPr>
          <a:xfrm rot="21167066">
            <a:off x="7029156" y="441683"/>
            <a:ext cx="3369872" cy="1631216"/>
          </a:xfrm>
          <a:prstGeom prst="rect">
            <a:avLst/>
          </a:prstGeom>
          <a:noFill/>
          <a:scene3d>
            <a:camera prst="perspectiveHeroicExtremeLeftFacing" fov="3600000">
              <a:rot lat="0" lon="2400000" rev="0"/>
            </a:camera>
            <a:lightRig rig="sunset" dir="t"/>
          </a:scene3d>
          <a:sp3d prstMaterial="translucentPowder">
            <a:bevelT prst="angle"/>
            <a:bevelB prst="angle"/>
          </a:sp3d>
        </p:spPr>
        <p:txBody>
          <a:bodyPr wrap="square" rtlCol="0">
            <a:spAutoFit/>
            <a:sp3d/>
          </a:bodyPr>
          <a:lstStyle/>
          <a:p>
            <a:pPr algn="ctr"/>
            <a:r>
              <a:rPr lang="en-US" sz="3600" b="1" dirty="0">
                <a:ln>
                  <a:solidFill>
                    <a:schemeClr val="tx1"/>
                  </a:solidFill>
                </a:ln>
                <a:solidFill>
                  <a:schemeClr val="bg1">
                    <a:lumMod val="85000"/>
                  </a:schemeClr>
                </a:solidFill>
              </a:rPr>
              <a:t>Pillars</a:t>
            </a:r>
            <a:r>
              <a:rPr lang="en-US" sz="3200" b="1" dirty="0">
                <a:ln>
                  <a:solidFill>
                    <a:schemeClr val="tx1"/>
                  </a:solidFill>
                </a:ln>
                <a:solidFill>
                  <a:schemeClr val="bg1">
                    <a:lumMod val="85000"/>
                  </a:schemeClr>
                </a:solidFill>
              </a:rPr>
              <a:t> </a:t>
            </a:r>
          </a:p>
          <a:p>
            <a:pPr algn="ctr"/>
            <a:r>
              <a:rPr lang="en-US" sz="3200" b="1" dirty="0">
                <a:ln>
                  <a:solidFill>
                    <a:schemeClr val="tx1"/>
                  </a:solidFill>
                </a:ln>
                <a:solidFill>
                  <a:schemeClr val="bg1">
                    <a:lumMod val="85000"/>
                  </a:schemeClr>
                </a:solidFill>
              </a:rPr>
              <a:t>Of </a:t>
            </a:r>
            <a:br>
              <a:rPr lang="en-US" sz="3200" b="1" dirty="0">
                <a:ln>
                  <a:solidFill>
                    <a:schemeClr val="tx1"/>
                  </a:solidFill>
                </a:ln>
                <a:solidFill>
                  <a:schemeClr val="bg1">
                    <a:lumMod val="85000"/>
                  </a:schemeClr>
                </a:solidFill>
              </a:rPr>
            </a:br>
            <a:r>
              <a:rPr lang="en-US" sz="3200" b="1" dirty="0">
                <a:ln>
                  <a:solidFill>
                    <a:schemeClr val="tx1"/>
                  </a:solidFill>
                </a:ln>
                <a:solidFill>
                  <a:schemeClr val="bg1">
                    <a:lumMod val="85000"/>
                  </a:schemeClr>
                </a:solidFill>
              </a:rPr>
              <a:t>Inverter Systems</a:t>
            </a:r>
          </a:p>
        </p:txBody>
      </p:sp>
      <p:sp>
        <p:nvSpPr>
          <p:cNvPr id="3" name="Rounded Rectangle 2">
            <a:extLst>
              <a:ext uri="{FF2B5EF4-FFF2-40B4-BE49-F238E27FC236}">
                <a16:creationId xmlns:a16="http://schemas.microsoft.com/office/drawing/2014/main" id="{DB405D6F-24DD-A78E-BA63-A0039DD270EF}"/>
              </a:ext>
            </a:extLst>
          </p:cNvPr>
          <p:cNvSpPr/>
          <p:nvPr/>
        </p:nvSpPr>
        <p:spPr>
          <a:xfrm>
            <a:off x="88574" y="1495357"/>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Equipment Info</a:t>
            </a:r>
          </a:p>
        </p:txBody>
      </p:sp>
      <p:sp>
        <p:nvSpPr>
          <p:cNvPr id="5" name="Rounded Rectangle 4">
            <a:extLst>
              <a:ext uri="{FF2B5EF4-FFF2-40B4-BE49-F238E27FC236}">
                <a16:creationId xmlns:a16="http://schemas.microsoft.com/office/drawing/2014/main" id="{BED1DF25-31D4-68FF-D473-6DB03A3B5F5B}"/>
              </a:ext>
            </a:extLst>
          </p:cNvPr>
          <p:cNvSpPr/>
          <p:nvPr/>
        </p:nvSpPr>
        <p:spPr>
          <a:xfrm>
            <a:off x="88574" y="2623105"/>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Equipment Requirements</a:t>
            </a:r>
            <a:endParaRPr lang="en-US" sz="2800" b="1" dirty="0">
              <a:ln>
                <a:solidFill>
                  <a:schemeClr val="tx1"/>
                </a:solidFill>
              </a:ln>
              <a:solidFill>
                <a:schemeClr val="bg1">
                  <a:lumMod val="85000"/>
                </a:schemeClr>
              </a:solidFill>
            </a:endParaRPr>
          </a:p>
        </p:txBody>
      </p:sp>
      <p:sp>
        <p:nvSpPr>
          <p:cNvPr id="6" name="Rounded Rectangle 5">
            <a:extLst>
              <a:ext uri="{FF2B5EF4-FFF2-40B4-BE49-F238E27FC236}">
                <a16:creationId xmlns:a16="http://schemas.microsoft.com/office/drawing/2014/main" id="{D0EAA5B9-15CC-3808-669A-9F86A5EA317F}"/>
              </a:ext>
            </a:extLst>
          </p:cNvPr>
          <p:cNvSpPr/>
          <p:nvPr/>
        </p:nvSpPr>
        <p:spPr>
          <a:xfrm>
            <a:off x="88573" y="3750853"/>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Commissioning Details</a:t>
            </a:r>
            <a:endParaRPr lang="en-US" sz="2800" b="1" dirty="0">
              <a:ln>
                <a:solidFill>
                  <a:schemeClr val="tx1"/>
                </a:solidFill>
              </a:ln>
              <a:solidFill>
                <a:schemeClr val="bg1">
                  <a:lumMod val="85000"/>
                </a:schemeClr>
              </a:solidFill>
            </a:endParaRPr>
          </a:p>
        </p:txBody>
      </p:sp>
      <p:sp>
        <p:nvSpPr>
          <p:cNvPr id="7" name="Rounded Rectangle 6">
            <a:extLst>
              <a:ext uri="{FF2B5EF4-FFF2-40B4-BE49-F238E27FC236}">
                <a16:creationId xmlns:a16="http://schemas.microsoft.com/office/drawing/2014/main" id="{479DD8FD-2C45-9033-2DDB-47F2D00AA7BE}"/>
              </a:ext>
            </a:extLst>
          </p:cNvPr>
          <p:cNvSpPr/>
          <p:nvPr/>
        </p:nvSpPr>
        <p:spPr>
          <a:xfrm>
            <a:off x="88573" y="4878601"/>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Startup Instructions</a:t>
            </a:r>
            <a:endParaRPr lang="en-US" sz="2800" b="1" dirty="0">
              <a:ln>
                <a:solidFill>
                  <a:schemeClr val="tx1"/>
                </a:solidFill>
              </a:ln>
              <a:solidFill>
                <a:schemeClr val="bg1">
                  <a:lumMod val="85000"/>
                </a:schemeClr>
              </a:solidFill>
            </a:endParaRPr>
          </a:p>
        </p:txBody>
      </p:sp>
      <p:sp>
        <p:nvSpPr>
          <p:cNvPr id="9" name="Rectangle 8">
            <a:extLst>
              <a:ext uri="{FF2B5EF4-FFF2-40B4-BE49-F238E27FC236}">
                <a16:creationId xmlns:a16="http://schemas.microsoft.com/office/drawing/2014/main" id="{CF020AF4-F49F-EB9F-3A2E-5140B8F8F89C}"/>
              </a:ext>
            </a:extLst>
          </p:cNvPr>
          <p:cNvSpPr/>
          <p:nvPr/>
        </p:nvSpPr>
        <p:spPr>
          <a:xfrm>
            <a:off x="296919" y="1735677"/>
            <a:ext cx="509286" cy="509051"/>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CCF8EE6-F658-35BB-C5C0-DA95D6D83F94}"/>
              </a:ext>
            </a:extLst>
          </p:cNvPr>
          <p:cNvSpPr/>
          <p:nvPr/>
        </p:nvSpPr>
        <p:spPr>
          <a:xfrm>
            <a:off x="325969" y="3987311"/>
            <a:ext cx="509286" cy="509051"/>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66BAAE8-7A00-298A-7EB9-EFBC1B345AB1}"/>
              </a:ext>
            </a:extLst>
          </p:cNvPr>
          <p:cNvSpPr/>
          <p:nvPr/>
        </p:nvSpPr>
        <p:spPr>
          <a:xfrm>
            <a:off x="355020" y="5096459"/>
            <a:ext cx="509286" cy="509051"/>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56585FC-A716-DF9A-BC6C-5B75FCA45BFE}"/>
              </a:ext>
            </a:extLst>
          </p:cNvPr>
          <p:cNvSpPr/>
          <p:nvPr/>
        </p:nvSpPr>
        <p:spPr>
          <a:xfrm>
            <a:off x="325969" y="2871063"/>
            <a:ext cx="509286" cy="509051"/>
          </a:xfrm>
          <a:prstGeom prst="rect">
            <a:avLst/>
          </a:prstGeom>
          <a:solidFill>
            <a:schemeClr val="bg2">
              <a:lumMod val="9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air of hands with fingers extended&#10;&#10;Description automatically generated">
            <a:extLst>
              <a:ext uri="{FF2B5EF4-FFF2-40B4-BE49-F238E27FC236}">
                <a16:creationId xmlns:a16="http://schemas.microsoft.com/office/drawing/2014/main" id="{814710CD-C017-7560-EE3D-3932560533CC}"/>
              </a:ext>
            </a:extLst>
          </p:cNvPr>
          <p:cNvPicPr>
            <a:picLocks noChangeAspect="1"/>
          </p:cNvPicPr>
          <p:nvPr/>
        </p:nvPicPr>
        <p:blipFill>
          <a:blip r:embed="rId5">
            <a:extLst>
              <a:ext uri="{837473B0-CC2E-450A-ABE3-18F120FF3D39}">
                <a1611:picAttrSrcUrl xmlns:a1611="http://schemas.microsoft.com/office/drawing/2016/11/main" r:id="rId6"/>
              </a:ext>
            </a:extLst>
          </a:blip>
          <a:srcRect l="56336"/>
          <a:stretch/>
        </p:blipFill>
        <p:spPr>
          <a:xfrm rot="20685772">
            <a:off x="500706" y="3069275"/>
            <a:ext cx="410183" cy="573438"/>
          </a:xfrm>
          <a:prstGeom prst="rect">
            <a:avLst/>
          </a:prstGeom>
        </p:spPr>
      </p:pic>
    </p:spTree>
    <p:extLst>
      <p:ext uri="{BB962C8B-B14F-4D97-AF65-F5344CB8AC3E}">
        <p14:creationId xmlns:p14="http://schemas.microsoft.com/office/powerpoint/2010/main" val="2271386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C25D0-A8D9-05AB-D7EB-80F9E97CF0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C4D339E-E682-A978-623C-15949928CEAF}"/>
              </a:ext>
            </a:extLst>
          </p:cNvPr>
          <p:cNvSpPr txBox="1"/>
          <p:nvPr/>
        </p:nvSpPr>
        <p:spPr>
          <a:xfrm>
            <a:off x="2629831" y="209439"/>
            <a:ext cx="6844887" cy="923330"/>
          </a:xfrm>
          <a:prstGeom prst="rect">
            <a:avLst/>
          </a:prstGeom>
          <a:noFill/>
        </p:spPr>
        <p:txBody>
          <a:bodyPr wrap="none" rtlCol="0">
            <a:spAutoFit/>
          </a:bodyPr>
          <a:lstStyle/>
          <a:p>
            <a:pPr algn="ctr"/>
            <a:r>
              <a:rPr lang="en-US" sz="3600" b="1" dirty="0"/>
              <a:t>EQUIPMENT REQUIREMENTS</a:t>
            </a:r>
          </a:p>
          <a:p>
            <a:endParaRPr lang="en-US" dirty="0"/>
          </a:p>
        </p:txBody>
      </p:sp>
      <p:pic>
        <p:nvPicPr>
          <p:cNvPr id="9" name="Picture 8">
            <a:extLst>
              <a:ext uri="{FF2B5EF4-FFF2-40B4-BE49-F238E27FC236}">
                <a16:creationId xmlns:a16="http://schemas.microsoft.com/office/drawing/2014/main" id="{09169005-BDC8-43FF-C112-0C1AD08282A5}"/>
              </a:ext>
            </a:extLst>
          </p:cNvPr>
          <p:cNvPicPr>
            <a:picLocks noChangeAspect="1"/>
          </p:cNvPicPr>
          <p:nvPr/>
        </p:nvPicPr>
        <p:blipFill>
          <a:blip r:embed="rId2"/>
          <a:stretch>
            <a:fillRect/>
          </a:stretch>
        </p:blipFill>
        <p:spPr>
          <a:xfrm>
            <a:off x="3173562" y="1565561"/>
            <a:ext cx="1510746" cy="609334"/>
          </a:xfrm>
          <a:prstGeom prst="rect">
            <a:avLst/>
          </a:prstGeom>
        </p:spPr>
      </p:pic>
      <p:sp>
        <p:nvSpPr>
          <p:cNvPr id="28" name="Rounded Rectangle 27">
            <a:extLst>
              <a:ext uri="{FF2B5EF4-FFF2-40B4-BE49-F238E27FC236}">
                <a16:creationId xmlns:a16="http://schemas.microsoft.com/office/drawing/2014/main" id="{1FB82A41-37A6-1243-8183-69E6D86565CF}"/>
              </a:ext>
            </a:extLst>
          </p:cNvPr>
          <p:cNvSpPr/>
          <p:nvPr/>
        </p:nvSpPr>
        <p:spPr>
          <a:xfrm>
            <a:off x="81445" y="1565561"/>
            <a:ext cx="5180103"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Outdoor Temperature</a:t>
            </a:r>
          </a:p>
        </p:txBody>
      </p:sp>
      <p:sp>
        <p:nvSpPr>
          <p:cNvPr id="30" name="Rounded Rectangle 29">
            <a:extLst>
              <a:ext uri="{FF2B5EF4-FFF2-40B4-BE49-F238E27FC236}">
                <a16:creationId xmlns:a16="http://schemas.microsoft.com/office/drawing/2014/main" id="{0B1ED190-18E8-CD22-5BEA-23787DDC5C83}"/>
              </a:ext>
            </a:extLst>
          </p:cNvPr>
          <p:cNvSpPr/>
          <p:nvPr/>
        </p:nvSpPr>
        <p:spPr>
          <a:xfrm>
            <a:off x="75390" y="2792824"/>
            <a:ext cx="5180103"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Indoor Temperature</a:t>
            </a:r>
          </a:p>
        </p:txBody>
      </p:sp>
      <p:sp>
        <p:nvSpPr>
          <p:cNvPr id="34" name="Rectangle 33">
            <a:extLst>
              <a:ext uri="{FF2B5EF4-FFF2-40B4-BE49-F238E27FC236}">
                <a16:creationId xmlns:a16="http://schemas.microsoft.com/office/drawing/2014/main" id="{4D2D81E9-15DF-9806-945E-190543F4D8FD}"/>
              </a:ext>
            </a:extLst>
          </p:cNvPr>
          <p:cNvSpPr/>
          <p:nvPr/>
        </p:nvSpPr>
        <p:spPr>
          <a:xfrm>
            <a:off x="282123" y="1731121"/>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close-up of a temperature gauge&#10;&#10;Description automatically generated">
            <a:extLst>
              <a:ext uri="{FF2B5EF4-FFF2-40B4-BE49-F238E27FC236}">
                <a16:creationId xmlns:a16="http://schemas.microsoft.com/office/drawing/2014/main" id="{75C30E9B-DC51-176F-B3B1-AC1CE7605A49}"/>
              </a:ext>
            </a:extLst>
          </p:cNvPr>
          <p:cNvPicPr>
            <a:picLocks noChangeAspect="1"/>
          </p:cNvPicPr>
          <p:nvPr/>
        </p:nvPicPr>
        <p:blipFill>
          <a:blip r:embed="rId3"/>
          <a:stretch>
            <a:fillRect/>
          </a:stretch>
        </p:blipFill>
        <p:spPr>
          <a:xfrm>
            <a:off x="5569161" y="1299767"/>
            <a:ext cx="6530771" cy="2351078"/>
          </a:xfrm>
          <a:prstGeom prst="rect">
            <a:avLst/>
          </a:prstGeom>
        </p:spPr>
      </p:pic>
      <p:pic>
        <p:nvPicPr>
          <p:cNvPr id="27" name="Picture 26" descr="A heat pump outside a brick building&#10;&#10;Description automatically generated">
            <a:extLst>
              <a:ext uri="{FF2B5EF4-FFF2-40B4-BE49-F238E27FC236}">
                <a16:creationId xmlns:a16="http://schemas.microsoft.com/office/drawing/2014/main" id="{FD7727CB-C63F-DFC8-FA04-8CD64053762C}"/>
              </a:ext>
            </a:extLst>
          </p:cNvPr>
          <p:cNvPicPr>
            <a:picLocks noChangeAspect="1"/>
          </p:cNvPicPr>
          <p:nvPr/>
        </p:nvPicPr>
        <p:blipFill>
          <a:blip r:embed="rId4">
            <a:extLst>
              <a:ext uri="{837473B0-CC2E-450A-ABE3-18F120FF3D39}">
                <a1611:picAttrSrcUrl xmlns:a1611="http://schemas.microsoft.com/office/drawing/2016/11/main" r:id="rId5"/>
              </a:ext>
            </a:extLst>
          </a:blip>
          <a:srcRect l="-18389" t="-18389" r="-1" b="-1"/>
          <a:stretch/>
        </p:blipFill>
        <p:spPr>
          <a:xfrm>
            <a:off x="-301349" y="4874662"/>
            <a:ext cx="2812202" cy="1881363"/>
          </a:xfrm>
          <a:prstGeom prst="rect">
            <a:avLst/>
          </a:prstGeom>
        </p:spPr>
      </p:pic>
      <p:pic>
        <p:nvPicPr>
          <p:cNvPr id="29" name="Picture 28" descr="A heat pump outside a brick building&#10;&#10;Description automatically generated">
            <a:extLst>
              <a:ext uri="{FF2B5EF4-FFF2-40B4-BE49-F238E27FC236}">
                <a16:creationId xmlns:a16="http://schemas.microsoft.com/office/drawing/2014/main" id="{D2FBF20E-0D8A-4706-0FDE-3C527CC1885F}"/>
              </a:ext>
            </a:extLst>
          </p:cNvPr>
          <p:cNvPicPr>
            <a:picLocks noChangeAspect="1"/>
          </p:cNvPicPr>
          <p:nvPr/>
        </p:nvPicPr>
        <p:blipFill>
          <a:blip r:embed="rId4">
            <a:extLst>
              <a:ext uri="{837473B0-CC2E-450A-ABE3-18F120FF3D39}">
                <a1611:picAttrSrcUrl xmlns:a1611="http://schemas.microsoft.com/office/drawing/2016/11/main" r:id="rId5"/>
              </a:ext>
            </a:extLst>
          </a:blip>
          <a:srcRect l="51990" t="21821" r="41016" b="76201"/>
          <a:stretch/>
        </p:blipFill>
        <p:spPr>
          <a:xfrm flipV="1">
            <a:off x="1475588" y="5494806"/>
            <a:ext cx="263271" cy="49808"/>
          </a:xfrm>
          <a:prstGeom prst="rect">
            <a:avLst/>
          </a:prstGeom>
        </p:spPr>
      </p:pic>
      <p:sp>
        <p:nvSpPr>
          <p:cNvPr id="2" name="Rounded Rectangle 1">
            <a:extLst>
              <a:ext uri="{FF2B5EF4-FFF2-40B4-BE49-F238E27FC236}">
                <a16:creationId xmlns:a16="http://schemas.microsoft.com/office/drawing/2014/main" id="{465DC93D-B643-0B12-54D7-6B7123191360}"/>
              </a:ext>
            </a:extLst>
          </p:cNvPr>
          <p:cNvSpPr/>
          <p:nvPr/>
        </p:nvSpPr>
        <p:spPr>
          <a:xfrm>
            <a:off x="75390" y="4032579"/>
            <a:ext cx="5180103"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n>
                  <a:solidFill>
                    <a:schemeClr val="tx1"/>
                  </a:solidFill>
                </a:ln>
                <a:solidFill>
                  <a:schemeClr val="bg1">
                    <a:lumMod val="85000"/>
                  </a:schemeClr>
                </a:solidFill>
              </a:rPr>
              <a:t>           </a:t>
            </a:r>
            <a:r>
              <a:rPr lang="en-US" sz="2800" b="1" dirty="0">
                <a:ln>
                  <a:solidFill>
                    <a:schemeClr val="tx1"/>
                  </a:solidFill>
                </a:ln>
                <a:solidFill>
                  <a:schemeClr val="bg1">
                    <a:lumMod val="85000"/>
                  </a:schemeClr>
                </a:solidFill>
              </a:rPr>
              <a:t>Wall Control/App/Display</a:t>
            </a:r>
            <a:endParaRPr lang="en-US" sz="2400" b="1" dirty="0">
              <a:ln>
                <a:solidFill>
                  <a:schemeClr val="tx1"/>
                </a:solidFill>
              </a:ln>
              <a:solidFill>
                <a:schemeClr val="bg1">
                  <a:lumMod val="85000"/>
                </a:schemeClr>
              </a:solidFill>
            </a:endParaRPr>
          </a:p>
        </p:txBody>
      </p:sp>
      <p:sp>
        <p:nvSpPr>
          <p:cNvPr id="7" name="Rectangle 6">
            <a:extLst>
              <a:ext uri="{FF2B5EF4-FFF2-40B4-BE49-F238E27FC236}">
                <a16:creationId xmlns:a16="http://schemas.microsoft.com/office/drawing/2014/main" id="{25F3FDBD-C56F-3DF2-E2FE-12C4EB98244B}"/>
              </a:ext>
            </a:extLst>
          </p:cNvPr>
          <p:cNvSpPr/>
          <p:nvPr/>
        </p:nvSpPr>
        <p:spPr>
          <a:xfrm>
            <a:off x="282122" y="2988678"/>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screen shot of a device&#10;&#10;Description automatically generated">
            <a:extLst>
              <a:ext uri="{FF2B5EF4-FFF2-40B4-BE49-F238E27FC236}">
                <a16:creationId xmlns:a16="http://schemas.microsoft.com/office/drawing/2014/main" id="{02F6C02D-DD3C-B7BD-A75F-548AEDDC8825}"/>
              </a:ext>
            </a:extLst>
          </p:cNvPr>
          <p:cNvPicPr>
            <a:picLocks noChangeAspect="1"/>
          </p:cNvPicPr>
          <p:nvPr/>
        </p:nvPicPr>
        <p:blipFill>
          <a:blip r:embed="rId6"/>
          <a:stretch>
            <a:fillRect/>
          </a:stretch>
        </p:blipFill>
        <p:spPr>
          <a:xfrm>
            <a:off x="7143273" y="5305798"/>
            <a:ext cx="2086723" cy="1522199"/>
          </a:xfrm>
          <a:prstGeom prst="rect">
            <a:avLst/>
          </a:prstGeom>
        </p:spPr>
      </p:pic>
      <p:pic>
        <p:nvPicPr>
          <p:cNvPr id="10" name="Picture 9" descr="A close-up of a cell phone&#10;&#10;Description automatically generated">
            <a:extLst>
              <a:ext uri="{FF2B5EF4-FFF2-40B4-BE49-F238E27FC236}">
                <a16:creationId xmlns:a16="http://schemas.microsoft.com/office/drawing/2014/main" id="{5E436FA8-A656-6FA3-A5E4-8B8A27C9C9EE}"/>
              </a:ext>
            </a:extLst>
          </p:cNvPr>
          <p:cNvPicPr>
            <a:picLocks noChangeAspect="1"/>
          </p:cNvPicPr>
          <p:nvPr/>
        </p:nvPicPr>
        <p:blipFill>
          <a:blip r:embed="rId7"/>
          <a:stretch>
            <a:fillRect/>
          </a:stretch>
        </p:blipFill>
        <p:spPr>
          <a:xfrm>
            <a:off x="9260419" y="5105883"/>
            <a:ext cx="1179739" cy="1785621"/>
          </a:xfrm>
          <a:prstGeom prst="rect">
            <a:avLst/>
          </a:prstGeom>
        </p:spPr>
      </p:pic>
      <p:sp>
        <p:nvSpPr>
          <p:cNvPr id="11" name="TextBox 10">
            <a:extLst>
              <a:ext uri="{FF2B5EF4-FFF2-40B4-BE49-F238E27FC236}">
                <a16:creationId xmlns:a16="http://schemas.microsoft.com/office/drawing/2014/main" id="{ECC606C8-D05C-B907-7A08-2EF2E51EB0A8}"/>
              </a:ext>
            </a:extLst>
          </p:cNvPr>
          <p:cNvSpPr txBox="1"/>
          <p:nvPr/>
        </p:nvSpPr>
        <p:spPr>
          <a:xfrm>
            <a:off x="9450588" y="5643872"/>
            <a:ext cx="829382" cy="530915"/>
          </a:xfrm>
          <a:prstGeom prst="rect">
            <a:avLst/>
          </a:prstGeom>
          <a:noFill/>
        </p:spPr>
        <p:txBody>
          <a:bodyPr wrap="square" rtlCol="0">
            <a:spAutoFit/>
          </a:bodyPr>
          <a:lstStyle/>
          <a:p>
            <a:pPr algn="ctr"/>
            <a:r>
              <a:rPr lang="en-US" dirty="0"/>
              <a:t>App</a:t>
            </a:r>
          </a:p>
          <a:p>
            <a:pPr algn="ctr"/>
            <a:r>
              <a:rPr lang="en-US" sz="1050" dirty="0"/>
              <a:t>Controlled</a:t>
            </a:r>
          </a:p>
        </p:txBody>
      </p:sp>
      <p:sp>
        <p:nvSpPr>
          <p:cNvPr id="12" name="TextBox 11">
            <a:extLst>
              <a:ext uri="{FF2B5EF4-FFF2-40B4-BE49-F238E27FC236}">
                <a16:creationId xmlns:a16="http://schemas.microsoft.com/office/drawing/2014/main" id="{D9500C02-D3D7-4A7F-984F-9384C790E000}"/>
              </a:ext>
            </a:extLst>
          </p:cNvPr>
          <p:cNvSpPr txBox="1"/>
          <p:nvPr/>
        </p:nvSpPr>
        <p:spPr>
          <a:xfrm>
            <a:off x="7611114" y="4124181"/>
            <a:ext cx="2829044" cy="584775"/>
          </a:xfrm>
          <a:prstGeom prst="rect">
            <a:avLst/>
          </a:prstGeom>
          <a:noFill/>
        </p:spPr>
        <p:txBody>
          <a:bodyPr wrap="none" rtlCol="0">
            <a:spAutoFit/>
          </a:bodyPr>
          <a:lstStyle/>
          <a:p>
            <a:r>
              <a:rPr lang="en-US" sz="3200" b="1" dirty="0"/>
              <a:t>*Charge Mode</a:t>
            </a:r>
          </a:p>
        </p:txBody>
      </p:sp>
      <p:pic>
        <p:nvPicPr>
          <p:cNvPr id="13" name="Picture 12">
            <a:extLst>
              <a:ext uri="{FF2B5EF4-FFF2-40B4-BE49-F238E27FC236}">
                <a16:creationId xmlns:a16="http://schemas.microsoft.com/office/drawing/2014/main" id="{92B0327D-4B70-EF5B-2980-773E14DEE6C7}"/>
              </a:ext>
            </a:extLst>
          </p:cNvPr>
          <p:cNvPicPr>
            <a:picLocks noChangeAspect="1"/>
          </p:cNvPicPr>
          <p:nvPr/>
        </p:nvPicPr>
        <p:blipFill>
          <a:blip r:embed="rId8"/>
          <a:stretch>
            <a:fillRect/>
          </a:stretch>
        </p:blipFill>
        <p:spPr>
          <a:xfrm>
            <a:off x="10477681" y="5426438"/>
            <a:ext cx="1480077" cy="1192942"/>
          </a:xfrm>
          <a:prstGeom prst="rect">
            <a:avLst/>
          </a:prstGeom>
        </p:spPr>
      </p:pic>
      <p:pic>
        <p:nvPicPr>
          <p:cNvPr id="16" name="Picture 15" descr="A drawing of a house&#10;&#10;Description automatically generated">
            <a:extLst>
              <a:ext uri="{FF2B5EF4-FFF2-40B4-BE49-F238E27FC236}">
                <a16:creationId xmlns:a16="http://schemas.microsoft.com/office/drawing/2014/main" id="{2FAAF41E-0AA4-492A-137C-559AA145836E}"/>
              </a:ext>
            </a:extLst>
          </p:cNvPr>
          <p:cNvPicPr>
            <a:picLocks noChangeAspect="1"/>
          </p:cNvPicPr>
          <p:nvPr/>
        </p:nvPicPr>
        <p:blipFill>
          <a:blip r:embed="rId9"/>
          <a:stretch>
            <a:fillRect/>
          </a:stretch>
        </p:blipFill>
        <p:spPr>
          <a:xfrm>
            <a:off x="3946153" y="5069463"/>
            <a:ext cx="2282260" cy="1821932"/>
          </a:xfrm>
          <a:prstGeom prst="rect">
            <a:avLst/>
          </a:prstGeom>
          <a:ln>
            <a:noFill/>
          </a:ln>
          <a:effectLst>
            <a:softEdge rad="112500"/>
          </a:effectLst>
        </p:spPr>
      </p:pic>
      <p:sp>
        <p:nvSpPr>
          <p:cNvPr id="6" name="Rectangle 5">
            <a:extLst>
              <a:ext uri="{FF2B5EF4-FFF2-40B4-BE49-F238E27FC236}">
                <a16:creationId xmlns:a16="http://schemas.microsoft.com/office/drawing/2014/main" id="{C5AE7A39-57F3-4493-5350-8324D78C86FE}"/>
              </a:ext>
            </a:extLst>
          </p:cNvPr>
          <p:cNvSpPr/>
          <p:nvPr/>
        </p:nvSpPr>
        <p:spPr>
          <a:xfrm>
            <a:off x="282122" y="4198139"/>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4781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CFC9B-0290-6098-55FB-B864D023F2E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19B3805-A7F8-45AF-77FF-37F8C6D5321F}"/>
              </a:ext>
            </a:extLst>
          </p:cNvPr>
          <p:cNvSpPr txBox="1"/>
          <p:nvPr/>
        </p:nvSpPr>
        <p:spPr>
          <a:xfrm>
            <a:off x="1493361" y="3059668"/>
            <a:ext cx="9205277" cy="646331"/>
          </a:xfrm>
          <a:prstGeom prst="rect">
            <a:avLst/>
          </a:prstGeom>
          <a:noFill/>
        </p:spPr>
        <p:txBody>
          <a:bodyPr wrap="none" rtlCol="0">
            <a:spAutoFit/>
          </a:bodyPr>
          <a:lstStyle/>
          <a:p>
            <a:r>
              <a:rPr lang="en-US" dirty="0"/>
              <a:t>Pic of Bryan Orr rolling his eyes about having to connect customer phone to </a:t>
            </a:r>
            <a:r>
              <a:rPr lang="en-US" dirty="0" err="1"/>
              <a:t>wifi</a:t>
            </a:r>
            <a:r>
              <a:rPr lang="en-US" dirty="0"/>
              <a:t> thermostat.</a:t>
            </a:r>
          </a:p>
          <a:p>
            <a:r>
              <a:rPr lang="en-US" dirty="0"/>
              <a:t>Relate that to having to commission a system with controls.  </a:t>
            </a:r>
          </a:p>
        </p:txBody>
      </p:sp>
      <p:pic>
        <p:nvPicPr>
          <p:cNvPr id="2" name="Picture 1">
            <a:extLst>
              <a:ext uri="{FF2B5EF4-FFF2-40B4-BE49-F238E27FC236}">
                <a16:creationId xmlns:a16="http://schemas.microsoft.com/office/drawing/2014/main" id="{672640DC-A2AD-6483-41AC-0B7B078376E0}"/>
              </a:ext>
            </a:extLst>
          </p:cNvPr>
          <p:cNvPicPr>
            <a:picLocks noChangeAspect="1"/>
          </p:cNvPicPr>
          <p:nvPr/>
        </p:nvPicPr>
        <p:blipFill>
          <a:blip r:embed="rId3"/>
          <a:srcRect t="1563" b="-1"/>
          <a:stretch/>
        </p:blipFill>
        <p:spPr>
          <a:xfrm>
            <a:off x="0" y="8809"/>
            <a:ext cx="12192000" cy="6858000"/>
          </a:xfrm>
          <a:prstGeom prst="rect">
            <a:avLst/>
          </a:prstGeom>
        </p:spPr>
      </p:pic>
      <p:pic>
        <p:nvPicPr>
          <p:cNvPr id="24" name="Picture 23">
            <a:extLst>
              <a:ext uri="{FF2B5EF4-FFF2-40B4-BE49-F238E27FC236}">
                <a16:creationId xmlns:a16="http://schemas.microsoft.com/office/drawing/2014/main" id="{49EC0372-3B47-44BC-5275-4C5F16917785}"/>
              </a:ext>
            </a:extLst>
          </p:cNvPr>
          <p:cNvPicPr>
            <a:picLocks noChangeAspect="1"/>
          </p:cNvPicPr>
          <p:nvPr/>
        </p:nvPicPr>
        <p:blipFill>
          <a:blip r:embed="rId3"/>
          <a:srcRect l="59729" t="2948" r="34303" b="87774"/>
          <a:stretch/>
        </p:blipFill>
        <p:spPr>
          <a:xfrm>
            <a:off x="7263745" y="757659"/>
            <a:ext cx="727652" cy="646331"/>
          </a:xfrm>
          <a:prstGeom prst="rect">
            <a:avLst/>
          </a:prstGeom>
        </p:spPr>
      </p:pic>
      <p:pic>
        <p:nvPicPr>
          <p:cNvPr id="25" name="Picture 24">
            <a:extLst>
              <a:ext uri="{FF2B5EF4-FFF2-40B4-BE49-F238E27FC236}">
                <a16:creationId xmlns:a16="http://schemas.microsoft.com/office/drawing/2014/main" id="{ACA910DF-7394-38A4-73D5-6C552BD14D3C}"/>
              </a:ext>
            </a:extLst>
          </p:cNvPr>
          <p:cNvPicPr>
            <a:picLocks noChangeAspect="1"/>
          </p:cNvPicPr>
          <p:nvPr/>
        </p:nvPicPr>
        <p:blipFill>
          <a:blip r:embed="rId3"/>
          <a:srcRect l="59729" t="2948" r="34303" b="88903"/>
          <a:stretch/>
        </p:blipFill>
        <p:spPr>
          <a:xfrm>
            <a:off x="7263745" y="8809"/>
            <a:ext cx="3291080" cy="2790362"/>
          </a:xfrm>
          <a:prstGeom prst="rect">
            <a:avLst/>
          </a:prstGeom>
        </p:spPr>
      </p:pic>
      <p:pic>
        <p:nvPicPr>
          <p:cNvPr id="27" name="Picture 26">
            <a:extLst>
              <a:ext uri="{FF2B5EF4-FFF2-40B4-BE49-F238E27FC236}">
                <a16:creationId xmlns:a16="http://schemas.microsoft.com/office/drawing/2014/main" id="{691A2A7D-B1A1-66C4-7BE9-977F9B9DB268}"/>
              </a:ext>
            </a:extLst>
          </p:cNvPr>
          <p:cNvPicPr>
            <a:picLocks noChangeAspect="1"/>
          </p:cNvPicPr>
          <p:nvPr/>
        </p:nvPicPr>
        <p:blipFill>
          <a:blip r:embed="rId3"/>
          <a:srcRect l="63765" t="2948" r="34303" b="88903"/>
          <a:stretch/>
        </p:blipFill>
        <p:spPr>
          <a:xfrm>
            <a:off x="9489439" y="2799171"/>
            <a:ext cx="1065385" cy="2790362"/>
          </a:xfrm>
          <a:prstGeom prst="rect">
            <a:avLst/>
          </a:prstGeom>
        </p:spPr>
      </p:pic>
      <p:pic>
        <p:nvPicPr>
          <p:cNvPr id="29" name="Picture 28" descr="A white surface with black specks&#10;&#10;Description automatically generated">
            <a:extLst>
              <a:ext uri="{FF2B5EF4-FFF2-40B4-BE49-F238E27FC236}">
                <a16:creationId xmlns:a16="http://schemas.microsoft.com/office/drawing/2014/main" id="{A5BE0B35-8124-F639-A155-B9398507A00E}"/>
              </a:ext>
            </a:extLst>
          </p:cNvPr>
          <p:cNvPicPr>
            <a:picLocks noChangeAspect="1"/>
          </p:cNvPicPr>
          <p:nvPr/>
        </p:nvPicPr>
        <p:blipFill>
          <a:blip r:embed="rId4"/>
          <a:stretch>
            <a:fillRect/>
          </a:stretch>
        </p:blipFill>
        <p:spPr>
          <a:xfrm>
            <a:off x="9178831" y="2806409"/>
            <a:ext cx="716216" cy="795299"/>
          </a:xfrm>
          <a:prstGeom prst="rect">
            <a:avLst/>
          </a:prstGeom>
        </p:spPr>
      </p:pic>
      <p:pic>
        <p:nvPicPr>
          <p:cNvPr id="30" name="Picture 29" descr="A white surface with black specks&#10;&#10;Description automatically generated">
            <a:extLst>
              <a:ext uri="{FF2B5EF4-FFF2-40B4-BE49-F238E27FC236}">
                <a16:creationId xmlns:a16="http://schemas.microsoft.com/office/drawing/2014/main" id="{F154CA06-6917-2C6E-4F50-BE3BF71A5DF8}"/>
              </a:ext>
            </a:extLst>
          </p:cNvPr>
          <p:cNvPicPr>
            <a:picLocks noChangeAspect="1"/>
          </p:cNvPicPr>
          <p:nvPr/>
        </p:nvPicPr>
        <p:blipFill>
          <a:blip r:embed="rId4"/>
          <a:stretch>
            <a:fillRect/>
          </a:stretch>
        </p:blipFill>
        <p:spPr>
          <a:xfrm>
            <a:off x="9178831" y="3204058"/>
            <a:ext cx="716216" cy="795299"/>
          </a:xfrm>
          <a:prstGeom prst="rect">
            <a:avLst/>
          </a:prstGeom>
        </p:spPr>
      </p:pic>
      <p:pic>
        <p:nvPicPr>
          <p:cNvPr id="31" name="Picture 30" descr="A white surface with black specks&#10;&#10;Description automatically generated">
            <a:extLst>
              <a:ext uri="{FF2B5EF4-FFF2-40B4-BE49-F238E27FC236}">
                <a16:creationId xmlns:a16="http://schemas.microsoft.com/office/drawing/2014/main" id="{FE2F2EB0-DB33-7A62-02D2-B4A97F4D8285}"/>
              </a:ext>
            </a:extLst>
          </p:cNvPr>
          <p:cNvPicPr>
            <a:picLocks noChangeAspect="1"/>
          </p:cNvPicPr>
          <p:nvPr/>
        </p:nvPicPr>
        <p:blipFill>
          <a:blip r:embed="rId4"/>
          <a:stretch>
            <a:fillRect/>
          </a:stretch>
        </p:blipFill>
        <p:spPr>
          <a:xfrm>
            <a:off x="9246282" y="3659550"/>
            <a:ext cx="716216" cy="795299"/>
          </a:xfrm>
          <a:prstGeom prst="rect">
            <a:avLst/>
          </a:prstGeom>
        </p:spPr>
      </p:pic>
      <p:pic>
        <p:nvPicPr>
          <p:cNvPr id="32" name="Picture 31" descr="A white surface with black specks&#10;&#10;Description automatically generated">
            <a:extLst>
              <a:ext uri="{FF2B5EF4-FFF2-40B4-BE49-F238E27FC236}">
                <a16:creationId xmlns:a16="http://schemas.microsoft.com/office/drawing/2014/main" id="{62B485C7-7024-5254-2F6D-11E0F2A2FBF1}"/>
              </a:ext>
            </a:extLst>
          </p:cNvPr>
          <p:cNvPicPr>
            <a:picLocks noChangeAspect="1"/>
          </p:cNvPicPr>
          <p:nvPr/>
        </p:nvPicPr>
        <p:blipFill>
          <a:blip r:embed="rId4"/>
          <a:stretch>
            <a:fillRect/>
          </a:stretch>
        </p:blipFill>
        <p:spPr>
          <a:xfrm>
            <a:off x="9313733" y="3872722"/>
            <a:ext cx="716216" cy="795299"/>
          </a:xfrm>
          <a:prstGeom prst="rect">
            <a:avLst/>
          </a:prstGeom>
        </p:spPr>
      </p:pic>
      <p:pic>
        <p:nvPicPr>
          <p:cNvPr id="33" name="Picture 32" descr="A white surface with black specks&#10;&#10;Description automatically generated">
            <a:extLst>
              <a:ext uri="{FF2B5EF4-FFF2-40B4-BE49-F238E27FC236}">
                <a16:creationId xmlns:a16="http://schemas.microsoft.com/office/drawing/2014/main" id="{B3A6E622-6D71-4689-7E90-CB3888A50926}"/>
              </a:ext>
            </a:extLst>
          </p:cNvPr>
          <p:cNvPicPr>
            <a:picLocks noChangeAspect="1"/>
          </p:cNvPicPr>
          <p:nvPr/>
        </p:nvPicPr>
        <p:blipFill>
          <a:blip r:embed="rId4"/>
          <a:stretch>
            <a:fillRect/>
          </a:stretch>
        </p:blipFill>
        <p:spPr>
          <a:xfrm>
            <a:off x="9305915" y="3920929"/>
            <a:ext cx="716216" cy="795299"/>
          </a:xfrm>
          <a:prstGeom prst="rect">
            <a:avLst/>
          </a:prstGeom>
        </p:spPr>
      </p:pic>
      <p:pic>
        <p:nvPicPr>
          <p:cNvPr id="34" name="Picture 33" descr="A white surface with black specks&#10;&#10;Description automatically generated">
            <a:extLst>
              <a:ext uri="{FF2B5EF4-FFF2-40B4-BE49-F238E27FC236}">
                <a16:creationId xmlns:a16="http://schemas.microsoft.com/office/drawing/2014/main" id="{E12701C4-BD8F-549D-9942-951F471A2A86}"/>
              </a:ext>
            </a:extLst>
          </p:cNvPr>
          <p:cNvPicPr>
            <a:picLocks noChangeAspect="1"/>
          </p:cNvPicPr>
          <p:nvPr/>
        </p:nvPicPr>
        <p:blipFill>
          <a:blip r:embed="rId4"/>
          <a:stretch>
            <a:fillRect/>
          </a:stretch>
        </p:blipFill>
        <p:spPr>
          <a:xfrm>
            <a:off x="9385640" y="4006859"/>
            <a:ext cx="716216" cy="795299"/>
          </a:xfrm>
          <a:prstGeom prst="rect">
            <a:avLst/>
          </a:prstGeom>
        </p:spPr>
      </p:pic>
      <p:pic>
        <p:nvPicPr>
          <p:cNvPr id="35" name="Picture 34" descr="A white surface with black specks&#10;&#10;Description automatically generated">
            <a:extLst>
              <a:ext uri="{FF2B5EF4-FFF2-40B4-BE49-F238E27FC236}">
                <a16:creationId xmlns:a16="http://schemas.microsoft.com/office/drawing/2014/main" id="{3A17D069-0613-AECF-9753-DBEAE47004CC}"/>
              </a:ext>
            </a:extLst>
          </p:cNvPr>
          <p:cNvPicPr>
            <a:picLocks noChangeAspect="1"/>
          </p:cNvPicPr>
          <p:nvPr/>
        </p:nvPicPr>
        <p:blipFill>
          <a:blip r:embed="rId4"/>
          <a:stretch>
            <a:fillRect/>
          </a:stretch>
        </p:blipFill>
        <p:spPr>
          <a:xfrm>
            <a:off x="9409164" y="4664059"/>
            <a:ext cx="716216" cy="795299"/>
          </a:xfrm>
          <a:prstGeom prst="rect">
            <a:avLst/>
          </a:prstGeom>
        </p:spPr>
      </p:pic>
      <p:pic>
        <p:nvPicPr>
          <p:cNvPr id="36" name="Picture 35" descr="A white surface with black specks&#10;&#10;Description automatically generated">
            <a:extLst>
              <a:ext uri="{FF2B5EF4-FFF2-40B4-BE49-F238E27FC236}">
                <a16:creationId xmlns:a16="http://schemas.microsoft.com/office/drawing/2014/main" id="{B37C4D53-953D-562A-BE2A-C2EE11F8FE7A}"/>
              </a:ext>
            </a:extLst>
          </p:cNvPr>
          <p:cNvPicPr>
            <a:picLocks noChangeAspect="1"/>
          </p:cNvPicPr>
          <p:nvPr/>
        </p:nvPicPr>
        <p:blipFill>
          <a:blip r:embed="rId4"/>
          <a:stretch>
            <a:fillRect/>
          </a:stretch>
        </p:blipFill>
        <p:spPr>
          <a:xfrm>
            <a:off x="9402817" y="4810613"/>
            <a:ext cx="716216" cy="795299"/>
          </a:xfrm>
          <a:prstGeom prst="rect">
            <a:avLst/>
          </a:prstGeom>
        </p:spPr>
      </p:pic>
      <p:pic>
        <p:nvPicPr>
          <p:cNvPr id="37" name="Picture 36" descr="A white surface with black specks&#10;&#10;Description automatically generated">
            <a:extLst>
              <a:ext uri="{FF2B5EF4-FFF2-40B4-BE49-F238E27FC236}">
                <a16:creationId xmlns:a16="http://schemas.microsoft.com/office/drawing/2014/main" id="{A874A203-F672-E003-7E6D-25A6388A8CE4}"/>
              </a:ext>
            </a:extLst>
          </p:cNvPr>
          <p:cNvPicPr>
            <a:picLocks noChangeAspect="1"/>
          </p:cNvPicPr>
          <p:nvPr/>
        </p:nvPicPr>
        <p:blipFill>
          <a:blip r:embed="rId4"/>
          <a:stretch>
            <a:fillRect/>
          </a:stretch>
        </p:blipFill>
        <p:spPr>
          <a:xfrm>
            <a:off x="9835671" y="4991814"/>
            <a:ext cx="716216" cy="795299"/>
          </a:xfrm>
          <a:prstGeom prst="rect">
            <a:avLst/>
          </a:prstGeom>
        </p:spPr>
      </p:pic>
      <p:pic>
        <p:nvPicPr>
          <p:cNvPr id="38" name="Picture 37" descr="A white surface with black specks&#10;&#10;Description automatically generated">
            <a:extLst>
              <a:ext uri="{FF2B5EF4-FFF2-40B4-BE49-F238E27FC236}">
                <a16:creationId xmlns:a16="http://schemas.microsoft.com/office/drawing/2014/main" id="{4BC31C6B-7B16-4C39-6AE5-A2AA5D4269B3}"/>
              </a:ext>
            </a:extLst>
          </p:cNvPr>
          <p:cNvPicPr>
            <a:picLocks noChangeAspect="1"/>
          </p:cNvPicPr>
          <p:nvPr/>
        </p:nvPicPr>
        <p:blipFill>
          <a:blip r:embed="rId4"/>
          <a:stretch>
            <a:fillRect/>
          </a:stretch>
        </p:blipFill>
        <p:spPr>
          <a:xfrm>
            <a:off x="9402816" y="4924923"/>
            <a:ext cx="716216" cy="795299"/>
          </a:xfrm>
          <a:prstGeom prst="rect">
            <a:avLst/>
          </a:prstGeom>
        </p:spPr>
      </p:pic>
      <p:pic>
        <p:nvPicPr>
          <p:cNvPr id="39" name="Picture 38" descr="A white surface with black specks&#10;&#10;Description automatically generated">
            <a:extLst>
              <a:ext uri="{FF2B5EF4-FFF2-40B4-BE49-F238E27FC236}">
                <a16:creationId xmlns:a16="http://schemas.microsoft.com/office/drawing/2014/main" id="{00C3CAA9-2E80-8C7E-0637-18CDFECB4B1B}"/>
              </a:ext>
            </a:extLst>
          </p:cNvPr>
          <p:cNvPicPr>
            <a:picLocks noChangeAspect="1"/>
          </p:cNvPicPr>
          <p:nvPr/>
        </p:nvPicPr>
        <p:blipFill>
          <a:blip r:embed="rId4"/>
          <a:stretch>
            <a:fillRect/>
          </a:stretch>
        </p:blipFill>
        <p:spPr>
          <a:xfrm rot="549887">
            <a:off x="9444403" y="4987272"/>
            <a:ext cx="716216" cy="795299"/>
          </a:xfrm>
          <a:prstGeom prst="rect">
            <a:avLst/>
          </a:prstGeom>
        </p:spPr>
      </p:pic>
      <p:pic>
        <p:nvPicPr>
          <p:cNvPr id="40" name="Picture 39" descr="A white surface with black specks&#10;&#10;Description automatically generated">
            <a:extLst>
              <a:ext uri="{FF2B5EF4-FFF2-40B4-BE49-F238E27FC236}">
                <a16:creationId xmlns:a16="http://schemas.microsoft.com/office/drawing/2014/main" id="{3838380E-0AC7-3CD2-922F-81AF9BF3B8B7}"/>
              </a:ext>
            </a:extLst>
          </p:cNvPr>
          <p:cNvPicPr>
            <a:picLocks noChangeAspect="1"/>
          </p:cNvPicPr>
          <p:nvPr/>
        </p:nvPicPr>
        <p:blipFill>
          <a:blip r:embed="rId4"/>
          <a:stretch>
            <a:fillRect/>
          </a:stretch>
        </p:blipFill>
        <p:spPr>
          <a:xfrm rot="556678">
            <a:off x="9754952" y="5040012"/>
            <a:ext cx="716216" cy="795299"/>
          </a:xfrm>
          <a:prstGeom prst="rect">
            <a:avLst/>
          </a:prstGeom>
        </p:spPr>
      </p:pic>
      <p:pic>
        <p:nvPicPr>
          <p:cNvPr id="42" name="Picture 41" descr="A white surface with black specks&#10;&#10;Description automatically generated">
            <a:extLst>
              <a:ext uri="{FF2B5EF4-FFF2-40B4-BE49-F238E27FC236}">
                <a16:creationId xmlns:a16="http://schemas.microsoft.com/office/drawing/2014/main" id="{888D6529-995C-2B4D-F27F-20C7DE174FD2}"/>
              </a:ext>
            </a:extLst>
          </p:cNvPr>
          <p:cNvPicPr>
            <a:picLocks noChangeAspect="1"/>
          </p:cNvPicPr>
          <p:nvPr/>
        </p:nvPicPr>
        <p:blipFill>
          <a:blip r:embed="rId4"/>
          <a:srcRect t="88428"/>
          <a:stretch/>
        </p:blipFill>
        <p:spPr>
          <a:xfrm rot="556678">
            <a:off x="9828820" y="5760376"/>
            <a:ext cx="716216" cy="92031"/>
          </a:xfrm>
          <a:prstGeom prst="rect">
            <a:avLst/>
          </a:prstGeom>
        </p:spPr>
      </p:pic>
      <p:pic>
        <p:nvPicPr>
          <p:cNvPr id="43" name="Picture 42" descr="A white surface with black specks&#10;&#10;Description automatically generated">
            <a:extLst>
              <a:ext uri="{FF2B5EF4-FFF2-40B4-BE49-F238E27FC236}">
                <a16:creationId xmlns:a16="http://schemas.microsoft.com/office/drawing/2014/main" id="{E43009BA-993B-CD24-55A6-8B4B78ABD8E1}"/>
              </a:ext>
            </a:extLst>
          </p:cNvPr>
          <p:cNvPicPr>
            <a:picLocks noChangeAspect="1"/>
          </p:cNvPicPr>
          <p:nvPr/>
        </p:nvPicPr>
        <p:blipFill>
          <a:blip r:embed="rId4"/>
          <a:srcRect t="88428"/>
          <a:stretch/>
        </p:blipFill>
        <p:spPr>
          <a:xfrm rot="556678">
            <a:off x="9832467" y="5704842"/>
            <a:ext cx="716216" cy="92031"/>
          </a:xfrm>
          <a:prstGeom prst="rect">
            <a:avLst/>
          </a:prstGeom>
        </p:spPr>
      </p:pic>
      <p:pic>
        <p:nvPicPr>
          <p:cNvPr id="44" name="Picture 43" descr="A white surface with black specks&#10;&#10;Description automatically generated">
            <a:extLst>
              <a:ext uri="{FF2B5EF4-FFF2-40B4-BE49-F238E27FC236}">
                <a16:creationId xmlns:a16="http://schemas.microsoft.com/office/drawing/2014/main" id="{3A30392D-31F2-6C27-6B3D-745A2039B99C}"/>
              </a:ext>
            </a:extLst>
          </p:cNvPr>
          <p:cNvPicPr>
            <a:picLocks noChangeAspect="1"/>
          </p:cNvPicPr>
          <p:nvPr/>
        </p:nvPicPr>
        <p:blipFill>
          <a:blip r:embed="rId4"/>
          <a:srcRect t="88428"/>
          <a:stretch/>
        </p:blipFill>
        <p:spPr>
          <a:xfrm rot="556678">
            <a:off x="9158949" y="5661658"/>
            <a:ext cx="716216" cy="92031"/>
          </a:xfrm>
          <a:prstGeom prst="rect">
            <a:avLst/>
          </a:prstGeom>
        </p:spPr>
      </p:pic>
      <p:pic>
        <p:nvPicPr>
          <p:cNvPr id="45" name="Picture 44" descr="A white surface with black specks&#10;&#10;Description automatically generated">
            <a:extLst>
              <a:ext uri="{FF2B5EF4-FFF2-40B4-BE49-F238E27FC236}">
                <a16:creationId xmlns:a16="http://schemas.microsoft.com/office/drawing/2014/main" id="{9A542DA7-EE19-7261-E446-B32F53A42986}"/>
              </a:ext>
            </a:extLst>
          </p:cNvPr>
          <p:cNvPicPr>
            <a:picLocks noChangeAspect="1"/>
          </p:cNvPicPr>
          <p:nvPr/>
        </p:nvPicPr>
        <p:blipFill>
          <a:blip r:embed="rId4"/>
          <a:srcRect t="88428"/>
          <a:stretch/>
        </p:blipFill>
        <p:spPr>
          <a:xfrm rot="556678">
            <a:off x="9174869" y="5572147"/>
            <a:ext cx="716216" cy="92031"/>
          </a:xfrm>
          <a:prstGeom prst="rect">
            <a:avLst/>
          </a:prstGeom>
        </p:spPr>
      </p:pic>
      <p:pic>
        <p:nvPicPr>
          <p:cNvPr id="46" name="Picture 45" descr="A white surface with black specks&#10;&#10;Description automatically generated">
            <a:extLst>
              <a:ext uri="{FF2B5EF4-FFF2-40B4-BE49-F238E27FC236}">
                <a16:creationId xmlns:a16="http://schemas.microsoft.com/office/drawing/2014/main" id="{36992992-603D-A264-2E49-EBEA6A6E9A55}"/>
              </a:ext>
            </a:extLst>
          </p:cNvPr>
          <p:cNvPicPr>
            <a:picLocks noChangeAspect="1"/>
          </p:cNvPicPr>
          <p:nvPr/>
        </p:nvPicPr>
        <p:blipFill>
          <a:blip r:embed="rId4"/>
          <a:srcRect t="88428"/>
          <a:stretch/>
        </p:blipFill>
        <p:spPr>
          <a:xfrm rot="556678">
            <a:off x="9235041" y="5524671"/>
            <a:ext cx="716216" cy="92031"/>
          </a:xfrm>
          <a:prstGeom prst="rect">
            <a:avLst/>
          </a:prstGeom>
        </p:spPr>
      </p:pic>
      <p:pic>
        <p:nvPicPr>
          <p:cNvPr id="47" name="Picture 46" descr="A white surface with black specks&#10;&#10;Description automatically generated">
            <a:extLst>
              <a:ext uri="{FF2B5EF4-FFF2-40B4-BE49-F238E27FC236}">
                <a16:creationId xmlns:a16="http://schemas.microsoft.com/office/drawing/2014/main" id="{06C76A58-8C3A-78AD-9843-7F690C2DFF2B}"/>
              </a:ext>
            </a:extLst>
          </p:cNvPr>
          <p:cNvPicPr>
            <a:picLocks noChangeAspect="1"/>
          </p:cNvPicPr>
          <p:nvPr/>
        </p:nvPicPr>
        <p:blipFill>
          <a:blip r:embed="rId4"/>
          <a:srcRect t="88428"/>
          <a:stretch/>
        </p:blipFill>
        <p:spPr>
          <a:xfrm rot="556678">
            <a:off x="9267566" y="5495603"/>
            <a:ext cx="716216" cy="92031"/>
          </a:xfrm>
          <a:prstGeom prst="rect">
            <a:avLst/>
          </a:prstGeom>
        </p:spPr>
      </p:pic>
      <p:pic>
        <p:nvPicPr>
          <p:cNvPr id="48" name="Picture 47" descr="A white surface with black specks&#10;&#10;Description automatically generated">
            <a:extLst>
              <a:ext uri="{FF2B5EF4-FFF2-40B4-BE49-F238E27FC236}">
                <a16:creationId xmlns:a16="http://schemas.microsoft.com/office/drawing/2014/main" id="{3ADF5145-95F4-7565-4F46-C00A498BF13B}"/>
              </a:ext>
            </a:extLst>
          </p:cNvPr>
          <p:cNvPicPr>
            <a:picLocks noChangeAspect="1"/>
          </p:cNvPicPr>
          <p:nvPr/>
        </p:nvPicPr>
        <p:blipFill>
          <a:blip r:embed="rId4"/>
          <a:srcRect t="88428"/>
          <a:stretch/>
        </p:blipFill>
        <p:spPr>
          <a:xfrm rot="556678">
            <a:off x="9301299" y="5460819"/>
            <a:ext cx="716216" cy="92031"/>
          </a:xfrm>
          <a:prstGeom prst="rect">
            <a:avLst/>
          </a:prstGeom>
        </p:spPr>
      </p:pic>
      <p:pic>
        <p:nvPicPr>
          <p:cNvPr id="49" name="Picture 48" descr="A white surface with black specks&#10;&#10;Description automatically generated">
            <a:extLst>
              <a:ext uri="{FF2B5EF4-FFF2-40B4-BE49-F238E27FC236}">
                <a16:creationId xmlns:a16="http://schemas.microsoft.com/office/drawing/2014/main" id="{151A225F-1CC0-CC5A-B184-B10913E8FA18}"/>
              </a:ext>
            </a:extLst>
          </p:cNvPr>
          <p:cNvPicPr>
            <a:picLocks noChangeAspect="1"/>
          </p:cNvPicPr>
          <p:nvPr/>
        </p:nvPicPr>
        <p:blipFill>
          <a:blip r:embed="rId4"/>
          <a:srcRect t="88428"/>
          <a:stretch/>
        </p:blipFill>
        <p:spPr>
          <a:xfrm rot="556678">
            <a:off x="9330476" y="5411803"/>
            <a:ext cx="716216" cy="92031"/>
          </a:xfrm>
          <a:prstGeom prst="rect">
            <a:avLst/>
          </a:prstGeom>
        </p:spPr>
      </p:pic>
      <p:pic>
        <p:nvPicPr>
          <p:cNvPr id="50" name="Picture 49" descr="A white surface with black specks&#10;&#10;Description automatically generated">
            <a:extLst>
              <a:ext uri="{FF2B5EF4-FFF2-40B4-BE49-F238E27FC236}">
                <a16:creationId xmlns:a16="http://schemas.microsoft.com/office/drawing/2014/main" id="{4312FC96-17B5-5F00-EDCD-CB8E031DADA3}"/>
              </a:ext>
            </a:extLst>
          </p:cNvPr>
          <p:cNvPicPr>
            <a:picLocks noChangeAspect="1"/>
          </p:cNvPicPr>
          <p:nvPr/>
        </p:nvPicPr>
        <p:blipFill>
          <a:blip r:embed="rId4"/>
          <a:srcRect t="88428"/>
          <a:stretch/>
        </p:blipFill>
        <p:spPr>
          <a:xfrm rot="556678">
            <a:off x="9365278" y="5352476"/>
            <a:ext cx="716216" cy="92031"/>
          </a:xfrm>
          <a:prstGeom prst="rect">
            <a:avLst/>
          </a:prstGeom>
        </p:spPr>
      </p:pic>
      <p:pic>
        <p:nvPicPr>
          <p:cNvPr id="51" name="Picture 50" descr="A white surface with black specks&#10;&#10;Description automatically generated">
            <a:extLst>
              <a:ext uri="{FF2B5EF4-FFF2-40B4-BE49-F238E27FC236}">
                <a16:creationId xmlns:a16="http://schemas.microsoft.com/office/drawing/2014/main" id="{185357E9-E45D-9CE5-C577-7F2C4C893939}"/>
              </a:ext>
            </a:extLst>
          </p:cNvPr>
          <p:cNvPicPr>
            <a:picLocks noChangeAspect="1"/>
          </p:cNvPicPr>
          <p:nvPr/>
        </p:nvPicPr>
        <p:blipFill>
          <a:blip r:embed="rId4"/>
          <a:srcRect t="88428"/>
          <a:stretch/>
        </p:blipFill>
        <p:spPr>
          <a:xfrm rot="556678">
            <a:off x="9380088" y="5285582"/>
            <a:ext cx="716216" cy="92031"/>
          </a:xfrm>
          <a:prstGeom prst="rect">
            <a:avLst/>
          </a:prstGeom>
        </p:spPr>
      </p:pic>
      <p:pic>
        <p:nvPicPr>
          <p:cNvPr id="52" name="Picture 51" descr="A white surface with black specks&#10;&#10;Description automatically generated">
            <a:extLst>
              <a:ext uri="{FF2B5EF4-FFF2-40B4-BE49-F238E27FC236}">
                <a16:creationId xmlns:a16="http://schemas.microsoft.com/office/drawing/2014/main" id="{875E1F71-98C7-9BAE-03D6-47EDF4CAB8E6}"/>
              </a:ext>
            </a:extLst>
          </p:cNvPr>
          <p:cNvPicPr>
            <a:picLocks noChangeAspect="1"/>
          </p:cNvPicPr>
          <p:nvPr/>
        </p:nvPicPr>
        <p:blipFill>
          <a:blip r:embed="rId4"/>
          <a:srcRect t="88428"/>
          <a:stretch/>
        </p:blipFill>
        <p:spPr>
          <a:xfrm rot="556678">
            <a:off x="9189383" y="4461210"/>
            <a:ext cx="716216" cy="92031"/>
          </a:xfrm>
          <a:prstGeom prst="rect">
            <a:avLst/>
          </a:prstGeom>
        </p:spPr>
      </p:pic>
      <p:pic>
        <p:nvPicPr>
          <p:cNvPr id="53" name="Picture 52" descr="A white surface with black specks&#10;&#10;Description automatically generated">
            <a:extLst>
              <a:ext uri="{FF2B5EF4-FFF2-40B4-BE49-F238E27FC236}">
                <a16:creationId xmlns:a16="http://schemas.microsoft.com/office/drawing/2014/main" id="{06DB6713-D16C-D248-C876-55C9D55C8B4B}"/>
              </a:ext>
            </a:extLst>
          </p:cNvPr>
          <p:cNvPicPr>
            <a:picLocks noChangeAspect="1"/>
          </p:cNvPicPr>
          <p:nvPr/>
        </p:nvPicPr>
        <p:blipFill>
          <a:blip r:embed="rId4"/>
          <a:srcRect t="88428"/>
          <a:stretch/>
        </p:blipFill>
        <p:spPr>
          <a:xfrm rot="556678">
            <a:off x="8551178" y="2780254"/>
            <a:ext cx="716216" cy="92031"/>
          </a:xfrm>
          <a:prstGeom prst="rect">
            <a:avLst/>
          </a:prstGeom>
        </p:spPr>
      </p:pic>
      <p:pic>
        <p:nvPicPr>
          <p:cNvPr id="54" name="Picture 53" descr="A white surface with black specks&#10;&#10;Description automatically generated">
            <a:extLst>
              <a:ext uri="{FF2B5EF4-FFF2-40B4-BE49-F238E27FC236}">
                <a16:creationId xmlns:a16="http://schemas.microsoft.com/office/drawing/2014/main" id="{09CDCBD1-72BE-F5FA-0552-E8615E7DD12C}"/>
              </a:ext>
            </a:extLst>
          </p:cNvPr>
          <p:cNvPicPr>
            <a:picLocks noChangeAspect="1"/>
          </p:cNvPicPr>
          <p:nvPr/>
        </p:nvPicPr>
        <p:blipFill>
          <a:blip r:embed="rId4"/>
          <a:srcRect t="88428"/>
          <a:stretch/>
        </p:blipFill>
        <p:spPr>
          <a:xfrm rot="21092680" flipV="1">
            <a:off x="7424694" y="2755525"/>
            <a:ext cx="716216" cy="94531"/>
          </a:xfrm>
          <a:prstGeom prst="rect">
            <a:avLst/>
          </a:prstGeom>
        </p:spPr>
      </p:pic>
      <p:pic>
        <p:nvPicPr>
          <p:cNvPr id="56" name="Picture 55" descr="A white surface with black specks&#10;&#10;Description automatically generated">
            <a:extLst>
              <a:ext uri="{FF2B5EF4-FFF2-40B4-BE49-F238E27FC236}">
                <a16:creationId xmlns:a16="http://schemas.microsoft.com/office/drawing/2014/main" id="{EEFEED7B-61AE-3A2D-F68C-40C1639CC806}"/>
              </a:ext>
            </a:extLst>
          </p:cNvPr>
          <p:cNvPicPr>
            <a:picLocks noChangeAspect="1"/>
          </p:cNvPicPr>
          <p:nvPr/>
        </p:nvPicPr>
        <p:blipFill>
          <a:blip r:embed="rId4"/>
          <a:srcRect t="88428"/>
          <a:stretch/>
        </p:blipFill>
        <p:spPr>
          <a:xfrm rot="21092680" flipV="1">
            <a:off x="7269462" y="2770557"/>
            <a:ext cx="716216" cy="94531"/>
          </a:xfrm>
          <a:prstGeom prst="rect">
            <a:avLst/>
          </a:prstGeom>
        </p:spPr>
      </p:pic>
      <p:pic>
        <p:nvPicPr>
          <p:cNvPr id="57" name="Picture 56" descr="A white surface with black specks&#10;&#10;Description automatically generated">
            <a:extLst>
              <a:ext uri="{FF2B5EF4-FFF2-40B4-BE49-F238E27FC236}">
                <a16:creationId xmlns:a16="http://schemas.microsoft.com/office/drawing/2014/main" id="{3C5FECFC-D476-9EE4-2890-0F88EC8F9443}"/>
              </a:ext>
            </a:extLst>
          </p:cNvPr>
          <p:cNvPicPr>
            <a:picLocks noChangeAspect="1"/>
          </p:cNvPicPr>
          <p:nvPr/>
        </p:nvPicPr>
        <p:blipFill>
          <a:blip r:embed="rId4"/>
          <a:srcRect t="88428"/>
          <a:stretch/>
        </p:blipFill>
        <p:spPr>
          <a:xfrm rot="556678">
            <a:off x="8897485" y="2728979"/>
            <a:ext cx="716216" cy="136580"/>
          </a:xfrm>
          <a:prstGeom prst="rect">
            <a:avLst/>
          </a:prstGeom>
        </p:spPr>
      </p:pic>
      <p:sp>
        <p:nvSpPr>
          <p:cNvPr id="4" name="TextBox 3">
            <a:extLst>
              <a:ext uri="{FF2B5EF4-FFF2-40B4-BE49-F238E27FC236}">
                <a16:creationId xmlns:a16="http://schemas.microsoft.com/office/drawing/2014/main" id="{5C87A003-5C5A-05C9-EC34-E2676BCBB098}"/>
              </a:ext>
            </a:extLst>
          </p:cNvPr>
          <p:cNvSpPr txBox="1"/>
          <p:nvPr/>
        </p:nvSpPr>
        <p:spPr>
          <a:xfrm rot="21167066">
            <a:off x="7029156" y="441683"/>
            <a:ext cx="3369872" cy="1631216"/>
          </a:xfrm>
          <a:prstGeom prst="rect">
            <a:avLst/>
          </a:prstGeom>
          <a:noFill/>
          <a:scene3d>
            <a:camera prst="perspectiveHeroicExtremeLeftFacing" fov="3600000">
              <a:rot lat="0" lon="2400000" rev="0"/>
            </a:camera>
            <a:lightRig rig="sunset" dir="t"/>
          </a:scene3d>
          <a:sp3d prstMaterial="translucentPowder">
            <a:bevelT prst="angle"/>
            <a:bevelB prst="angle"/>
          </a:sp3d>
        </p:spPr>
        <p:txBody>
          <a:bodyPr wrap="square" rtlCol="0">
            <a:spAutoFit/>
            <a:sp3d/>
          </a:bodyPr>
          <a:lstStyle/>
          <a:p>
            <a:pPr algn="ctr"/>
            <a:r>
              <a:rPr lang="en-US" sz="3600" b="1" dirty="0">
                <a:ln>
                  <a:solidFill>
                    <a:schemeClr val="tx1"/>
                  </a:solidFill>
                </a:ln>
                <a:solidFill>
                  <a:schemeClr val="bg1">
                    <a:lumMod val="85000"/>
                  </a:schemeClr>
                </a:solidFill>
              </a:rPr>
              <a:t>Pillars</a:t>
            </a:r>
            <a:r>
              <a:rPr lang="en-US" sz="3200" b="1" dirty="0">
                <a:ln>
                  <a:solidFill>
                    <a:schemeClr val="tx1"/>
                  </a:solidFill>
                </a:ln>
                <a:solidFill>
                  <a:schemeClr val="bg1">
                    <a:lumMod val="85000"/>
                  </a:schemeClr>
                </a:solidFill>
              </a:rPr>
              <a:t> </a:t>
            </a:r>
          </a:p>
          <a:p>
            <a:pPr algn="ctr"/>
            <a:r>
              <a:rPr lang="en-US" sz="3200" b="1" dirty="0">
                <a:ln>
                  <a:solidFill>
                    <a:schemeClr val="tx1"/>
                  </a:solidFill>
                </a:ln>
                <a:solidFill>
                  <a:schemeClr val="bg1">
                    <a:lumMod val="85000"/>
                  </a:schemeClr>
                </a:solidFill>
              </a:rPr>
              <a:t>Of </a:t>
            </a:r>
            <a:br>
              <a:rPr lang="en-US" sz="3200" b="1" dirty="0">
                <a:ln>
                  <a:solidFill>
                    <a:schemeClr val="tx1"/>
                  </a:solidFill>
                </a:ln>
                <a:solidFill>
                  <a:schemeClr val="bg1">
                    <a:lumMod val="85000"/>
                  </a:schemeClr>
                </a:solidFill>
              </a:rPr>
            </a:br>
            <a:r>
              <a:rPr lang="en-US" sz="3200" b="1" dirty="0">
                <a:ln>
                  <a:solidFill>
                    <a:schemeClr val="tx1"/>
                  </a:solidFill>
                </a:ln>
                <a:solidFill>
                  <a:schemeClr val="bg1">
                    <a:lumMod val="85000"/>
                  </a:schemeClr>
                </a:solidFill>
              </a:rPr>
              <a:t>Inverter Systems</a:t>
            </a:r>
          </a:p>
        </p:txBody>
      </p:sp>
      <p:sp>
        <p:nvSpPr>
          <p:cNvPr id="3" name="Rounded Rectangle 2">
            <a:extLst>
              <a:ext uri="{FF2B5EF4-FFF2-40B4-BE49-F238E27FC236}">
                <a16:creationId xmlns:a16="http://schemas.microsoft.com/office/drawing/2014/main" id="{77E1BE44-1F69-9CE0-A275-ABC401F3763F}"/>
              </a:ext>
            </a:extLst>
          </p:cNvPr>
          <p:cNvSpPr/>
          <p:nvPr/>
        </p:nvSpPr>
        <p:spPr>
          <a:xfrm>
            <a:off x="88574" y="1495357"/>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Equipment Info</a:t>
            </a:r>
          </a:p>
        </p:txBody>
      </p:sp>
      <p:sp>
        <p:nvSpPr>
          <p:cNvPr id="5" name="Rounded Rectangle 4">
            <a:extLst>
              <a:ext uri="{FF2B5EF4-FFF2-40B4-BE49-F238E27FC236}">
                <a16:creationId xmlns:a16="http://schemas.microsoft.com/office/drawing/2014/main" id="{1EDF03A4-4734-526A-16F4-AE59B39C3272}"/>
              </a:ext>
            </a:extLst>
          </p:cNvPr>
          <p:cNvSpPr/>
          <p:nvPr/>
        </p:nvSpPr>
        <p:spPr>
          <a:xfrm>
            <a:off x="88574" y="2623105"/>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Equipment Requirements</a:t>
            </a:r>
            <a:endParaRPr lang="en-US" sz="2800" b="1" dirty="0">
              <a:ln>
                <a:solidFill>
                  <a:schemeClr val="tx1"/>
                </a:solidFill>
              </a:ln>
              <a:solidFill>
                <a:schemeClr val="bg1">
                  <a:lumMod val="85000"/>
                </a:schemeClr>
              </a:solidFill>
            </a:endParaRPr>
          </a:p>
        </p:txBody>
      </p:sp>
      <p:sp>
        <p:nvSpPr>
          <p:cNvPr id="6" name="Rounded Rectangle 5">
            <a:extLst>
              <a:ext uri="{FF2B5EF4-FFF2-40B4-BE49-F238E27FC236}">
                <a16:creationId xmlns:a16="http://schemas.microsoft.com/office/drawing/2014/main" id="{E2C6E7F2-B433-AADC-49AF-A0A6C2117895}"/>
              </a:ext>
            </a:extLst>
          </p:cNvPr>
          <p:cNvSpPr/>
          <p:nvPr/>
        </p:nvSpPr>
        <p:spPr>
          <a:xfrm>
            <a:off x="88573" y="3750853"/>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Commissioning Details</a:t>
            </a:r>
            <a:endParaRPr lang="en-US" sz="2800" b="1" dirty="0">
              <a:ln>
                <a:solidFill>
                  <a:schemeClr val="tx1"/>
                </a:solidFill>
              </a:ln>
              <a:solidFill>
                <a:schemeClr val="bg1">
                  <a:lumMod val="85000"/>
                </a:schemeClr>
              </a:solidFill>
            </a:endParaRPr>
          </a:p>
        </p:txBody>
      </p:sp>
      <p:sp>
        <p:nvSpPr>
          <p:cNvPr id="7" name="Rounded Rectangle 6">
            <a:extLst>
              <a:ext uri="{FF2B5EF4-FFF2-40B4-BE49-F238E27FC236}">
                <a16:creationId xmlns:a16="http://schemas.microsoft.com/office/drawing/2014/main" id="{1C2DE5AE-64CE-7946-1905-BAA559DCAEAF}"/>
              </a:ext>
            </a:extLst>
          </p:cNvPr>
          <p:cNvSpPr/>
          <p:nvPr/>
        </p:nvSpPr>
        <p:spPr>
          <a:xfrm>
            <a:off x="88573" y="4878601"/>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Startup Instructions</a:t>
            </a:r>
            <a:endParaRPr lang="en-US" sz="2800" b="1" dirty="0">
              <a:ln>
                <a:solidFill>
                  <a:schemeClr val="tx1"/>
                </a:solidFill>
              </a:ln>
              <a:solidFill>
                <a:schemeClr val="bg1">
                  <a:lumMod val="85000"/>
                </a:schemeClr>
              </a:solidFill>
            </a:endParaRPr>
          </a:p>
        </p:txBody>
      </p:sp>
      <p:sp>
        <p:nvSpPr>
          <p:cNvPr id="9" name="Rectangle 8">
            <a:extLst>
              <a:ext uri="{FF2B5EF4-FFF2-40B4-BE49-F238E27FC236}">
                <a16:creationId xmlns:a16="http://schemas.microsoft.com/office/drawing/2014/main" id="{546A3008-417B-B54F-D2B6-A030BBD6BD3F}"/>
              </a:ext>
            </a:extLst>
          </p:cNvPr>
          <p:cNvSpPr/>
          <p:nvPr/>
        </p:nvSpPr>
        <p:spPr>
          <a:xfrm>
            <a:off x="296919" y="1735677"/>
            <a:ext cx="509286" cy="509051"/>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D4B42D-6775-D593-FAC1-8AC0BC5A329C}"/>
              </a:ext>
            </a:extLst>
          </p:cNvPr>
          <p:cNvSpPr/>
          <p:nvPr/>
        </p:nvSpPr>
        <p:spPr>
          <a:xfrm>
            <a:off x="325969" y="2887244"/>
            <a:ext cx="509286" cy="509051"/>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9C3EEED-85E8-04AB-4E14-149B83BD2422}"/>
              </a:ext>
            </a:extLst>
          </p:cNvPr>
          <p:cNvSpPr/>
          <p:nvPr/>
        </p:nvSpPr>
        <p:spPr>
          <a:xfrm>
            <a:off x="355020" y="5096459"/>
            <a:ext cx="509286" cy="509051"/>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4F78994-28FF-9877-425E-1B074988698F}"/>
              </a:ext>
            </a:extLst>
          </p:cNvPr>
          <p:cNvSpPr/>
          <p:nvPr/>
        </p:nvSpPr>
        <p:spPr>
          <a:xfrm>
            <a:off x="325969" y="4014063"/>
            <a:ext cx="509286" cy="509051"/>
          </a:xfrm>
          <a:prstGeom prst="rect">
            <a:avLst/>
          </a:prstGeom>
          <a:solidFill>
            <a:schemeClr val="bg2">
              <a:lumMod val="9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air of hands with fingers extended&#10;&#10;Description automatically generated">
            <a:extLst>
              <a:ext uri="{FF2B5EF4-FFF2-40B4-BE49-F238E27FC236}">
                <a16:creationId xmlns:a16="http://schemas.microsoft.com/office/drawing/2014/main" id="{2CAE3BC2-D4F4-1D88-996C-B67C6743DF59}"/>
              </a:ext>
            </a:extLst>
          </p:cNvPr>
          <p:cNvPicPr>
            <a:picLocks noChangeAspect="1"/>
          </p:cNvPicPr>
          <p:nvPr/>
        </p:nvPicPr>
        <p:blipFill>
          <a:blip r:embed="rId5">
            <a:extLst>
              <a:ext uri="{837473B0-CC2E-450A-ABE3-18F120FF3D39}">
                <a1611:picAttrSrcUrl xmlns:a1611="http://schemas.microsoft.com/office/drawing/2016/11/main" r:id="rId6"/>
              </a:ext>
            </a:extLst>
          </a:blip>
          <a:srcRect l="56336"/>
          <a:stretch/>
        </p:blipFill>
        <p:spPr>
          <a:xfrm rot="20685772">
            <a:off x="500706" y="4212275"/>
            <a:ext cx="410183" cy="573438"/>
          </a:xfrm>
          <a:prstGeom prst="rect">
            <a:avLst/>
          </a:prstGeom>
        </p:spPr>
      </p:pic>
    </p:spTree>
    <p:extLst>
      <p:ext uri="{BB962C8B-B14F-4D97-AF65-F5344CB8AC3E}">
        <p14:creationId xmlns:p14="http://schemas.microsoft.com/office/powerpoint/2010/main" val="184834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4546C-141A-4DCA-78F1-EC75DB27EC5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D0FE914-0577-26FD-FAC2-C4AF0B10F038}"/>
              </a:ext>
            </a:extLst>
          </p:cNvPr>
          <p:cNvSpPr txBox="1"/>
          <p:nvPr/>
        </p:nvSpPr>
        <p:spPr>
          <a:xfrm>
            <a:off x="3184603" y="209439"/>
            <a:ext cx="5735353" cy="923330"/>
          </a:xfrm>
          <a:prstGeom prst="rect">
            <a:avLst/>
          </a:prstGeom>
          <a:noFill/>
        </p:spPr>
        <p:txBody>
          <a:bodyPr wrap="none" rtlCol="0">
            <a:spAutoFit/>
          </a:bodyPr>
          <a:lstStyle/>
          <a:p>
            <a:pPr algn="ctr"/>
            <a:r>
              <a:rPr lang="en-US" sz="3600" b="1" dirty="0"/>
              <a:t>COMMISSIONING DETAILS</a:t>
            </a:r>
          </a:p>
          <a:p>
            <a:endParaRPr lang="en-US" dirty="0"/>
          </a:p>
        </p:txBody>
      </p:sp>
      <p:pic>
        <p:nvPicPr>
          <p:cNvPr id="9" name="Picture 8">
            <a:extLst>
              <a:ext uri="{FF2B5EF4-FFF2-40B4-BE49-F238E27FC236}">
                <a16:creationId xmlns:a16="http://schemas.microsoft.com/office/drawing/2014/main" id="{999D5FBC-7EED-5644-E62F-5028D9B60D2E}"/>
              </a:ext>
            </a:extLst>
          </p:cNvPr>
          <p:cNvPicPr>
            <a:picLocks noChangeAspect="1"/>
          </p:cNvPicPr>
          <p:nvPr/>
        </p:nvPicPr>
        <p:blipFill>
          <a:blip r:embed="rId2"/>
          <a:stretch>
            <a:fillRect/>
          </a:stretch>
        </p:blipFill>
        <p:spPr>
          <a:xfrm>
            <a:off x="3160004" y="1326642"/>
            <a:ext cx="1510746" cy="609334"/>
          </a:xfrm>
          <a:prstGeom prst="rect">
            <a:avLst/>
          </a:prstGeom>
        </p:spPr>
      </p:pic>
      <p:sp>
        <p:nvSpPr>
          <p:cNvPr id="28" name="Rounded Rectangle 27">
            <a:extLst>
              <a:ext uri="{FF2B5EF4-FFF2-40B4-BE49-F238E27FC236}">
                <a16:creationId xmlns:a16="http://schemas.microsoft.com/office/drawing/2014/main" id="{2649913F-4EFA-5328-B0D6-B58A1A0C9623}"/>
              </a:ext>
            </a:extLst>
          </p:cNvPr>
          <p:cNvSpPr/>
          <p:nvPr/>
        </p:nvSpPr>
        <p:spPr>
          <a:xfrm>
            <a:off x="67887" y="1326642"/>
            <a:ext cx="5180103"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Factory Charge</a:t>
            </a:r>
          </a:p>
        </p:txBody>
      </p:sp>
      <p:sp>
        <p:nvSpPr>
          <p:cNvPr id="30" name="Rounded Rectangle 29">
            <a:extLst>
              <a:ext uri="{FF2B5EF4-FFF2-40B4-BE49-F238E27FC236}">
                <a16:creationId xmlns:a16="http://schemas.microsoft.com/office/drawing/2014/main" id="{5E980B51-1738-2C63-8430-5D03AA1B123C}"/>
              </a:ext>
            </a:extLst>
          </p:cNvPr>
          <p:cNvSpPr/>
          <p:nvPr/>
        </p:nvSpPr>
        <p:spPr>
          <a:xfrm>
            <a:off x="75390" y="2707132"/>
            <a:ext cx="5180103"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a:t>
            </a:r>
            <a:r>
              <a:rPr lang="en-US" sz="2400" b="1" dirty="0">
                <a:ln>
                  <a:solidFill>
                    <a:schemeClr val="tx1"/>
                  </a:solidFill>
                </a:ln>
                <a:solidFill>
                  <a:schemeClr val="bg1">
                    <a:lumMod val="85000"/>
                  </a:schemeClr>
                </a:solidFill>
              </a:rPr>
              <a:t>Charging Method (Subcooling)</a:t>
            </a:r>
            <a:endParaRPr lang="en-US" sz="3200" b="1" dirty="0">
              <a:ln>
                <a:solidFill>
                  <a:schemeClr val="tx1"/>
                </a:solidFill>
              </a:ln>
              <a:solidFill>
                <a:schemeClr val="bg1">
                  <a:lumMod val="85000"/>
                </a:schemeClr>
              </a:solidFill>
            </a:endParaRPr>
          </a:p>
        </p:txBody>
      </p:sp>
      <p:sp>
        <p:nvSpPr>
          <p:cNvPr id="2" name="Rounded Rectangle 1">
            <a:extLst>
              <a:ext uri="{FF2B5EF4-FFF2-40B4-BE49-F238E27FC236}">
                <a16:creationId xmlns:a16="http://schemas.microsoft.com/office/drawing/2014/main" id="{DBBD6EBE-097D-6C5E-1185-6663E11AAE17}"/>
              </a:ext>
            </a:extLst>
          </p:cNvPr>
          <p:cNvSpPr/>
          <p:nvPr/>
        </p:nvSpPr>
        <p:spPr>
          <a:xfrm>
            <a:off x="67888" y="4193133"/>
            <a:ext cx="5180103"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n>
                  <a:solidFill>
                    <a:schemeClr val="tx1"/>
                  </a:solidFill>
                </a:ln>
                <a:solidFill>
                  <a:schemeClr val="bg1">
                    <a:lumMod val="85000"/>
                  </a:schemeClr>
                </a:solidFill>
              </a:rPr>
              <a:t>         Subcool Target/Tolerance</a:t>
            </a:r>
            <a:endParaRPr lang="en-US" sz="3200" b="1" dirty="0">
              <a:ln>
                <a:solidFill>
                  <a:schemeClr val="tx1"/>
                </a:solidFill>
              </a:ln>
              <a:solidFill>
                <a:schemeClr val="bg1">
                  <a:lumMod val="85000"/>
                </a:schemeClr>
              </a:solidFill>
            </a:endParaRPr>
          </a:p>
        </p:txBody>
      </p:sp>
      <p:sp>
        <p:nvSpPr>
          <p:cNvPr id="7" name="Rectangle 6">
            <a:extLst>
              <a:ext uri="{FF2B5EF4-FFF2-40B4-BE49-F238E27FC236}">
                <a16:creationId xmlns:a16="http://schemas.microsoft.com/office/drawing/2014/main" id="{EC3C1F4E-B270-F911-F651-50F283D775DE}"/>
              </a:ext>
            </a:extLst>
          </p:cNvPr>
          <p:cNvSpPr/>
          <p:nvPr/>
        </p:nvSpPr>
        <p:spPr>
          <a:xfrm>
            <a:off x="268564" y="1483073"/>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953AFA1-9BB5-7B68-9E4C-72D16197F273}"/>
              </a:ext>
            </a:extLst>
          </p:cNvPr>
          <p:cNvSpPr/>
          <p:nvPr/>
        </p:nvSpPr>
        <p:spPr>
          <a:xfrm>
            <a:off x="282121" y="2902680"/>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erson standing next to a whiteboard&#10;&#10;Description automatically generated">
            <a:extLst>
              <a:ext uri="{FF2B5EF4-FFF2-40B4-BE49-F238E27FC236}">
                <a16:creationId xmlns:a16="http://schemas.microsoft.com/office/drawing/2014/main" id="{D9B3E21A-1903-89DF-D255-B599CE7E8296}"/>
              </a:ext>
            </a:extLst>
          </p:cNvPr>
          <p:cNvPicPr>
            <a:picLocks noChangeAspect="1"/>
          </p:cNvPicPr>
          <p:nvPr/>
        </p:nvPicPr>
        <p:blipFill>
          <a:blip r:embed="rId3"/>
          <a:stretch>
            <a:fillRect/>
          </a:stretch>
        </p:blipFill>
        <p:spPr>
          <a:xfrm>
            <a:off x="8782771" y="2379486"/>
            <a:ext cx="2524991" cy="1437135"/>
          </a:xfrm>
          <a:prstGeom prst="rect">
            <a:avLst/>
          </a:prstGeom>
        </p:spPr>
      </p:pic>
      <p:pic>
        <p:nvPicPr>
          <p:cNvPr id="11" name="Picture 10">
            <a:extLst>
              <a:ext uri="{FF2B5EF4-FFF2-40B4-BE49-F238E27FC236}">
                <a16:creationId xmlns:a16="http://schemas.microsoft.com/office/drawing/2014/main" id="{283A4F70-87D5-E91D-1238-DEC7FA08DC9A}"/>
              </a:ext>
            </a:extLst>
          </p:cNvPr>
          <p:cNvPicPr>
            <a:picLocks noChangeAspect="1"/>
          </p:cNvPicPr>
          <p:nvPr/>
        </p:nvPicPr>
        <p:blipFill>
          <a:blip r:embed="rId4"/>
          <a:stretch>
            <a:fillRect/>
          </a:stretch>
        </p:blipFill>
        <p:spPr>
          <a:xfrm>
            <a:off x="6288019" y="1188837"/>
            <a:ext cx="1462227" cy="1462227"/>
          </a:xfrm>
          <a:prstGeom prst="rect">
            <a:avLst/>
          </a:prstGeom>
        </p:spPr>
      </p:pic>
      <p:pic>
        <p:nvPicPr>
          <p:cNvPr id="41" name="Picture 40" descr="A close-up of a fan&#10;&#10;Description automatically generated">
            <a:extLst>
              <a:ext uri="{FF2B5EF4-FFF2-40B4-BE49-F238E27FC236}">
                <a16:creationId xmlns:a16="http://schemas.microsoft.com/office/drawing/2014/main" id="{77B1D40C-75A5-5F10-EC38-C9DF86A2D2C0}"/>
              </a:ext>
            </a:extLst>
          </p:cNvPr>
          <p:cNvPicPr>
            <a:picLocks noChangeAspect="1"/>
          </p:cNvPicPr>
          <p:nvPr/>
        </p:nvPicPr>
        <p:blipFill>
          <a:blip r:embed="rId5"/>
          <a:stretch>
            <a:fillRect/>
          </a:stretch>
        </p:blipFill>
        <p:spPr>
          <a:xfrm>
            <a:off x="6202632" y="3992136"/>
            <a:ext cx="2143439" cy="1473905"/>
          </a:xfrm>
          <a:prstGeom prst="rect">
            <a:avLst/>
          </a:prstGeom>
        </p:spPr>
      </p:pic>
      <p:sp>
        <p:nvSpPr>
          <p:cNvPr id="12" name="Rectangle 11">
            <a:extLst>
              <a:ext uri="{FF2B5EF4-FFF2-40B4-BE49-F238E27FC236}">
                <a16:creationId xmlns:a16="http://schemas.microsoft.com/office/drawing/2014/main" id="{B0D994D5-D822-C8DE-6B15-6DC379D8D58D}"/>
              </a:ext>
            </a:extLst>
          </p:cNvPr>
          <p:cNvSpPr/>
          <p:nvPr/>
        </p:nvSpPr>
        <p:spPr>
          <a:xfrm>
            <a:off x="274619" y="4371366"/>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E1F49085-BDFC-B94F-E10A-11E4AE3980AF}"/>
              </a:ext>
            </a:extLst>
          </p:cNvPr>
          <p:cNvSpPr/>
          <p:nvPr/>
        </p:nvSpPr>
        <p:spPr>
          <a:xfrm>
            <a:off x="75390" y="5595398"/>
            <a:ext cx="5180103"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Wait Time</a:t>
            </a:r>
          </a:p>
        </p:txBody>
      </p:sp>
      <p:pic>
        <p:nvPicPr>
          <p:cNvPr id="14" name="Picture 13">
            <a:extLst>
              <a:ext uri="{FF2B5EF4-FFF2-40B4-BE49-F238E27FC236}">
                <a16:creationId xmlns:a16="http://schemas.microsoft.com/office/drawing/2014/main" id="{03E48CD4-F452-5A5E-69FA-64907B399E81}"/>
              </a:ext>
            </a:extLst>
          </p:cNvPr>
          <p:cNvPicPr>
            <a:picLocks noChangeAspect="1"/>
          </p:cNvPicPr>
          <p:nvPr/>
        </p:nvPicPr>
        <p:blipFill>
          <a:blip r:embed="rId6"/>
          <a:stretch>
            <a:fillRect/>
          </a:stretch>
        </p:blipFill>
        <p:spPr>
          <a:xfrm>
            <a:off x="10041355" y="5033678"/>
            <a:ext cx="1053347" cy="158002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D97A5E81-C7FE-0F97-24F5-EF26354B08B6}"/>
              </a:ext>
            </a:extLst>
          </p:cNvPr>
          <p:cNvSpPr/>
          <p:nvPr/>
        </p:nvSpPr>
        <p:spPr>
          <a:xfrm>
            <a:off x="268564" y="5760958"/>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A2094BF-D416-B5D2-CF30-0B1E969AE396}"/>
              </a:ext>
            </a:extLst>
          </p:cNvPr>
          <p:cNvSpPr txBox="1"/>
          <p:nvPr/>
        </p:nvSpPr>
        <p:spPr>
          <a:xfrm>
            <a:off x="6554160" y="3429082"/>
            <a:ext cx="1906484" cy="369332"/>
          </a:xfrm>
          <a:prstGeom prst="rect">
            <a:avLst/>
          </a:prstGeom>
          <a:noFill/>
        </p:spPr>
        <p:txBody>
          <a:bodyPr wrap="none" rtlCol="0">
            <a:spAutoFit/>
          </a:bodyPr>
          <a:lstStyle/>
          <a:p>
            <a:r>
              <a:rPr lang="en-US" dirty="0"/>
              <a:t>Fix Ty’s last name</a:t>
            </a:r>
          </a:p>
        </p:txBody>
      </p:sp>
    </p:spTree>
    <p:extLst>
      <p:ext uri="{BB962C8B-B14F-4D97-AF65-F5344CB8AC3E}">
        <p14:creationId xmlns:p14="http://schemas.microsoft.com/office/powerpoint/2010/main" val="1285058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7BB72-BF0A-7A7B-8646-2FC90776DF1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87D40EF-653A-9F94-58A6-6A79CFF8CEB2}"/>
              </a:ext>
            </a:extLst>
          </p:cNvPr>
          <p:cNvSpPr txBox="1"/>
          <p:nvPr/>
        </p:nvSpPr>
        <p:spPr>
          <a:xfrm>
            <a:off x="1493361" y="3059668"/>
            <a:ext cx="9205277" cy="646331"/>
          </a:xfrm>
          <a:prstGeom prst="rect">
            <a:avLst/>
          </a:prstGeom>
          <a:noFill/>
        </p:spPr>
        <p:txBody>
          <a:bodyPr wrap="none" rtlCol="0">
            <a:spAutoFit/>
          </a:bodyPr>
          <a:lstStyle/>
          <a:p>
            <a:r>
              <a:rPr lang="en-US" dirty="0"/>
              <a:t>Pic of Bryan Orr rolling his eyes about having to connect customer phone to </a:t>
            </a:r>
            <a:r>
              <a:rPr lang="en-US" dirty="0" err="1"/>
              <a:t>wifi</a:t>
            </a:r>
            <a:r>
              <a:rPr lang="en-US" dirty="0"/>
              <a:t> thermostat.</a:t>
            </a:r>
          </a:p>
          <a:p>
            <a:r>
              <a:rPr lang="en-US" dirty="0"/>
              <a:t>Relate that to having to commission a system with controls.  </a:t>
            </a:r>
          </a:p>
        </p:txBody>
      </p:sp>
      <p:pic>
        <p:nvPicPr>
          <p:cNvPr id="2" name="Picture 1">
            <a:extLst>
              <a:ext uri="{FF2B5EF4-FFF2-40B4-BE49-F238E27FC236}">
                <a16:creationId xmlns:a16="http://schemas.microsoft.com/office/drawing/2014/main" id="{060D204E-112F-6888-8CF5-791132392BD0}"/>
              </a:ext>
            </a:extLst>
          </p:cNvPr>
          <p:cNvPicPr>
            <a:picLocks noChangeAspect="1"/>
          </p:cNvPicPr>
          <p:nvPr/>
        </p:nvPicPr>
        <p:blipFill>
          <a:blip r:embed="rId3"/>
          <a:srcRect t="1563" b="-1"/>
          <a:stretch/>
        </p:blipFill>
        <p:spPr>
          <a:xfrm>
            <a:off x="0" y="8809"/>
            <a:ext cx="12192000" cy="6858000"/>
          </a:xfrm>
          <a:prstGeom prst="rect">
            <a:avLst/>
          </a:prstGeom>
        </p:spPr>
      </p:pic>
      <p:pic>
        <p:nvPicPr>
          <p:cNvPr id="24" name="Picture 23">
            <a:extLst>
              <a:ext uri="{FF2B5EF4-FFF2-40B4-BE49-F238E27FC236}">
                <a16:creationId xmlns:a16="http://schemas.microsoft.com/office/drawing/2014/main" id="{CE5DD5AB-8CBF-3821-3899-B7840877EC12}"/>
              </a:ext>
            </a:extLst>
          </p:cNvPr>
          <p:cNvPicPr>
            <a:picLocks noChangeAspect="1"/>
          </p:cNvPicPr>
          <p:nvPr/>
        </p:nvPicPr>
        <p:blipFill>
          <a:blip r:embed="rId3"/>
          <a:srcRect l="59729" t="2948" r="34303" b="87774"/>
          <a:stretch/>
        </p:blipFill>
        <p:spPr>
          <a:xfrm>
            <a:off x="7263745" y="757659"/>
            <a:ext cx="727652" cy="646331"/>
          </a:xfrm>
          <a:prstGeom prst="rect">
            <a:avLst/>
          </a:prstGeom>
        </p:spPr>
      </p:pic>
      <p:pic>
        <p:nvPicPr>
          <p:cNvPr id="25" name="Picture 24">
            <a:extLst>
              <a:ext uri="{FF2B5EF4-FFF2-40B4-BE49-F238E27FC236}">
                <a16:creationId xmlns:a16="http://schemas.microsoft.com/office/drawing/2014/main" id="{E432425C-638F-85D5-7E3D-7EBD212DCEE5}"/>
              </a:ext>
            </a:extLst>
          </p:cNvPr>
          <p:cNvPicPr>
            <a:picLocks noChangeAspect="1"/>
          </p:cNvPicPr>
          <p:nvPr/>
        </p:nvPicPr>
        <p:blipFill>
          <a:blip r:embed="rId3"/>
          <a:srcRect l="59729" t="2948" r="34303" b="88903"/>
          <a:stretch/>
        </p:blipFill>
        <p:spPr>
          <a:xfrm>
            <a:off x="7263745" y="8809"/>
            <a:ext cx="3291080" cy="2790362"/>
          </a:xfrm>
          <a:prstGeom prst="rect">
            <a:avLst/>
          </a:prstGeom>
        </p:spPr>
      </p:pic>
      <p:pic>
        <p:nvPicPr>
          <p:cNvPr id="27" name="Picture 26">
            <a:extLst>
              <a:ext uri="{FF2B5EF4-FFF2-40B4-BE49-F238E27FC236}">
                <a16:creationId xmlns:a16="http://schemas.microsoft.com/office/drawing/2014/main" id="{6823136A-B725-1450-83D8-8E7D7A543203}"/>
              </a:ext>
            </a:extLst>
          </p:cNvPr>
          <p:cNvPicPr>
            <a:picLocks noChangeAspect="1"/>
          </p:cNvPicPr>
          <p:nvPr/>
        </p:nvPicPr>
        <p:blipFill>
          <a:blip r:embed="rId3"/>
          <a:srcRect l="63765" t="2948" r="34303" b="88903"/>
          <a:stretch/>
        </p:blipFill>
        <p:spPr>
          <a:xfrm>
            <a:off x="9489439" y="2799171"/>
            <a:ext cx="1065385" cy="2790362"/>
          </a:xfrm>
          <a:prstGeom prst="rect">
            <a:avLst/>
          </a:prstGeom>
        </p:spPr>
      </p:pic>
      <p:pic>
        <p:nvPicPr>
          <p:cNvPr id="29" name="Picture 28" descr="A white surface with black specks&#10;&#10;Description automatically generated">
            <a:extLst>
              <a:ext uri="{FF2B5EF4-FFF2-40B4-BE49-F238E27FC236}">
                <a16:creationId xmlns:a16="http://schemas.microsoft.com/office/drawing/2014/main" id="{3230D9EC-83BF-015C-6FD2-365942CE5EA9}"/>
              </a:ext>
            </a:extLst>
          </p:cNvPr>
          <p:cNvPicPr>
            <a:picLocks noChangeAspect="1"/>
          </p:cNvPicPr>
          <p:nvPr/>
        </p:nvPicPr>
        <p:blipFill>
          <a:blip r:embed="rId4"/>
          <a:stretch>
            <a:fillRect/>
          </a:stretch>
        </p:blipFill>
        <p:spPr>
          <a:xfrm>
            <a:off x="9178831" y="2806409"/>
            <a:ext cx="716216" cy="795299"/>
          </a:xfrm>
          <a:prstGeom prst="rect">
            <a:avLst/>
          </a:prstGeom>
        </p:spPr>
      </p:pic>
      <p:pic>
        <p:nvPicPr>
          <p:cNvPr id="30" name="Picture 29" descr="A white surface with black specks&#10;&#10;Description automatically generated">
            <a:extLst>
              <a:ext uri="{FF2B5EF4-FFF2-40B4-BE49-F238E27FC236}">
                <a16:creationId xmlns:a16="http://schemas.microsoft.com/office/drawing/2014/main" id="{850C6163-CAD4-F53E-7DA9-D4F64D0D0B77}"/>
              </a:ext>
            </a:extLst>
          </p:cNvPr>
          <p:cNvPicPr>
            <a:picLocks noChangeAspect="1"/>
          </p:cNvPicPr>
          <p:nvPr/>
        </p:nvPicPr>
        <p:blipFill>
          <a:blip r:embed="rId4"/>
          <a:stretch>
            <a:fillRect/>
          </a:stretch>
        </p:blipFill>
        <p:spPr>
          <a:xfrm>
            <a:off x="9178831" y="3204058"/>
            <a:ext cx="716216" cy="795299"/>
          </a:xfrm>
          <a:prstGeom prst="rect">
            <a:avLst/>
          </a:prstGeom>
        </p:spPr>
      </p:pic>
      <p:pic>
        <p:nvPicPr>
          <p:cNvPr id="31" name="Picture 30" descr="A white surface with black specks&#10;&#10;Description automatically generated">
            <a:extLst>
              <a:ext uri="{FF2B5EF4-FFF2-40B4-BE49-F238E27FC236}">
                <a16:creationId xmlns:a16="http://schemas.microsoft.com/office/drawing/2014/main" id="{41AE7001-B77F-47A7-AC1D-0308D635DFE8}"/>
              </a:ext>
            </a:extLst>
          </p:cNvPr>
          <p:cNvPicPr>
            <a:picLocks noChangeAspect="1"/>
          </p:cNvPicPr>
          <p:nvPr/>
        </p:nvPicPr>
        <p:blipFill>
          <a:blip r:embed="rId4"/>
          <a:stretch>
            <a:fillRect/>
          </a:stretch>
        </p:blipFill>
        <p:spPr>
          <a:xfrm>
            <a:off x="9246282" y="3659550"/>
            <a:ext cx="716216" cy="795299"/>
          </a:xfrm>
          <a:prstGeom prst="rect">
            <a:avLst/>
          </a:prstGeom>
        </p:spPr>
      </p:pic>
      <p:pic>
        <p:nvPicPr>
          <p:cNvPr id="32" name="Picture 31" descr="A white surface with black specks&#10;&#10;Description automatically generated">
            <a:extLst>
              <a:ext uri="{FF2B5EF4-FFF2-40B4-BE49-F238E27FC236}">
                <a16:creationId xmlns:a16="http://schemas.microsoft.com/office/drawing/2014/main" id="{814AB5D1-93A7-4368-719A-0997351EA310}"/>
              </a:ext>
            </a:extLst>
          </p:cNvPr>
          <p:cNvPicPr>
            <a:picLocks noChangeAspect="1"/>
          </p:cNvPicPr>
          <p:nvPr/>
        </p:nvPicPr>
        <p:blipFill>
          <a:blip r:embed="rId4"/>
          <a:stretch>
            <a:fillRect/>
          </a:stretch>
        </p:blipFill>
        <p:spPr>
          <a:xfrm>
            <a:off x="9313733" y="3872722"/>
            <a:ext cx="716216" cy="795299"/>
          </a:xfrm>
          <a:prstGeom prst="rect">
            <a:avLst/>
          </a:prstGeom>
        </p:spPr>
      </p:pic>
      <p:pic>
        <p:nvPicPr>
          <p:cNvPr id="33" name="Picture 32" descr="A white surface with black specks&#10;&#10;Description automatically generated">
            <a:extLst>
              <a:ext uri="{FF2B5EF4-FFF2-40B4-BE49-F238E27FC236}">
                <a16:creationId xmlns:a16="http://schemas.microsoft.com/office/drawing/2014/main" id="{2CE512F0-85FC-B543-9B9F-83573AAC1F97}"/>
              </a:ext>
            </a:extLst>
          </p:cNvPr>
          <p:cNvPicPr>
            <a:picLocks noChangeAspect="1"/>
          </p:cNvPicPr>
          <p:nvPr/>
        </p:nvPicPr>
        <p:blipFill>
          <a:blip r:embed="rId4"/>
          <a:stretch>
            <a:fillRect/>
          </a:stretch>
        </p:blipFill>
        <p:spPr>
          <a:xfrm>
            <a:off x="9305915" y="3920929"/>
            <a:ext cx="716216" cy="795299"/>
          </a:xfrm>
          <a:prstGeom prst="rect">
            <a:avLst/>
          </a:prstGeom>
        </p:spPr>
      </p:pic>
      <p:pic>
        <p:nvPicPr>
          <p:cNvPr id="34" name="Picture 33" descr="A white surface with black specks&#10;&#10;Description automatically generated">
            <a:extLst>
              <a:ext uri="{FF2B5EF4-FFF2-40B4-BE49-F238E27FC236}">
                <a16:creationId xmlns:a16="http://schemas.microsoft.com/office/drawing/2014/main" id="{8268CF12-4FBF-64DF-F16B-1F36352A5DA6}"/>
              </a:ext>
            </a:extLst>
          </p:cNvPr>
          <p:cNvPicPr>
            <a:picLocks noChangeAspect="1"/>
          </p:cNvPicPr>
          <p:nvPr/>
        </p:nvPicPr>
        <p:blipFill>
          <a:blip r:embed="rId4"/>
          <a:stretch>
            <a:fillRect/>
          </a:stretch>
        </p:blipFill>
        <p:spPr>
          <a:xfrm>
            <a:off x="9385640" y="4006859"/>
            <a:ext cx="716216" cy="795299"/>
          </a:xfrm>
          <a:prstGeom prst="rect">
            <a:avLst/>
          </a:prstGeom>
        </p:spPr>
      </p:pic>
      <p:pic>
        <p:nvPicPr>
          <p:cNvPr id="35" name="Picture 34" descr="A white surface with black specks&#10;&#10;Description automatically generated">
            <a:extLst>
              <a:ext uri="{FF2B5EF4-FFF2-40B4-BE49-F238E27FC236}">
                <a16:creationId xmlns:a16="http://schemas.microsoft.com/office/drawing/2014/main" id="{D4C906C8-2487-05EC-40B9-9349560B4273}"/>
              </a:ext>
            </a:extLst>
          </p:cNvPr>
          <p:cNvPicPr>
            <a:picLocks noChangeAspect="1"/>
          </p:cNvPicPr>
          <p:nvPr/>
        </p:nvPicPr>
        <p:blipFill>
          <a:blip r:embed="rId4"/>
          <a:stretch>
            <a:fillRect/>
          </a:stretch>
        </p:blipFill>
        <p:spPr>
          <a:xfrm>
            <a:off x="9409164" y="4664059"/>
            <a:ext cx="716216" cy="795299"/>
          </a:xfrm>
          <a:prstGeom prst="rect">
            <a:avLst/>
          </a:prstGeom>
        </p:spPr>
      </p:pic>
      <p:pic>
        <p:nvPicPr>
          <p:cNvPr id="36" name="Picture 35" descr="A white surface with black specks&#10;&#10;Description automatically generated">
            <a:extLst>
              <a:ext uri="{FF2B5EF4-FFF2-40B4-BE49-F238E27FC236}">
                <a16:creationId xmlns:a16="http://schemas.microsoft.com/office/drawing/2014/main" id="{AB1BEC1A-125D-A13A-7FF4-B3486AD9B5E1}"/>
              </a:ext>
            </a:extLst>
          </p:cNvPr>
          <p:cNvPicPr>
            <a:picLocks noChangeAspect="1"/>
          </p:cNvPicPr>
          <p:nvPr/>
        </p:nvPicPr>
        <p:blipFill>
          <a:blip r:embed="rId4"/>
          <a:stretch>
            <a:fillRect/>
          </a:stretch>
        </p:blipFill>
        <p:spPr>
          <a:xfrm>
            <a:off x="9402817" y="4810613"/>
            <a:ext cx="716216" cy="795299"/>
          </a:xfrm>
          <a:prstGeom prst="rect">
            <a:avLst/>
          </a:prstGeom>
        </p:spPr>
      </p:pic>
      <p:pic>
        <p:nvPicPr>
          <p:cNvPr id="37" name="Picture 36" descr="A white surface with black specks&#10;&#10;Description automatically generated">
            <a:extLst>
              <a:ext uri="{FF2B5EF4-FFF2-40B4-BE49-F238E27FC236}">
                <a16:creationId xmlns:a16="http://schemas.microsoft.com/office/drawing/2014/main" id="{CB366369-708F-DF87-009E-48AB905D3D46}"/>
              </a:ext>
            </a:extLst>
          </p:cNvPr>
          <p:cNvPicPr>
            <a:picLocks noChangeAspect="1"/>
          </p:cNvPicPr>
          <p:nvPr/>
        </p:nvPicPr>
        <p:blipFill>
          <a:blip r:embed="rId4"/>
          <a:stretch>
            <a:fillRect/>
          </a:stretch>
        </p:blipFill>
        <p:spPr>
          <a:xfrm>
            <a:off x="9835671" y="4991814"/>
            <a:ext cx="716216" cy="795299"/>
          </a:xfrm>
          <a:prstGeom prst="rect">
            <a:avLst/>
          </a:prstGeom>
        </p:spPr>
      </p:pic>
      <p:pic>
        <p:nvPicPr>
          <p:cNvPr id="38" name="Picture 37" descr="A white surface with black specks&#10;&#10;Description automatically generated">
            <a:extLst>
              <a:ext uri="{FF2B5EF4-FFF2-40B4-BE49-F238E27FC236}">
                <a16:creationId xmlns:a16="http://schemas.microsoft.com/office/drawing/2014/main" id="{BB74B4D2-475E-D604-991A-4D11F3DE6976}"/>
              </a:ext>
            </a:extLst>
          </p:cNvPr>
          <p:cNvPicPr>
            <a:picLocks noChangeAspect="1"/>
          </p:cNvPicPr>
          <p:nvPr/>
        </p:nvPicPr>
        <p:blipFill>
          <a:blip r:embed="rId4"/>
          <a:stretch>
            <a:fillRect/>
          </a:stretch>
        </p:blipFill>
        <p:spPr>
          <a:xfrm>
            <a:off x="9402816" y="4924923"/>
            <a:ext cx="716216" cy="795299"/>
          </a:xfrm>
          <a:prstGeom prst="rect">
            <a:avLst/>
          </a:prstGeom>
        </p:spPr>
      </p:pic>
      <p:pic>
        <p:nvPicPr>
          <p:cNvPr id="39" name="Picture 38" descr="A white surface with black specks&#10;&#10;Description automatically generated">
            <a:extLst>
              <a:ext uri="{FF2B5EF4-FFF2-40B4-BE49-F238E27FC236}">
                <a16:creationId xmlns:a16="http://schemas.microsoft.com/office/drawing/2014/main" id="{FB0F0677-579A-D8DA-3390-6FE44D297294}"/>
              </a:ext>
            </a:extLst>
          </p:cNvPr>
          <p:cNvPicPr>
            <a:picLocks noChangeAspect="1"/>
          </p:cNvPicPr>
          <p:nvPr/>
        </p:nvPicPr>
        <p:blipFill>
          <a:blip r:embed="rId4"/>
          <a:stretch>
            <a:fillRect/>
          </a:stretch>
        </p:blipFill>
        <p:spPr>
          <a:xfrm rot="549887">
            <a:off x="9444403" y="4987272"/>
            <a:ext cx="716216" cy="795299"/>
          </a:xfrm>
          <a:prstGeom prst="rect">
            <a:avLst/>
          </a:prstGeom>
        </p:spPr>
      </p:pic>
      <p:pic>
        <p:nvPicPr>
          <p:cNvPr id="40" name="Picture 39" descr="A white surface with black specks&#10;&#10;Description automatically generated">
            <a:extLst>
              <a:ext uri="{FF2B5EF4-FFF2-40B4-BE49-F238E27FC236}">
                <a16:creationId xmlns:a16="http://schemas.microsoft.com/office/drawing/2014/main" id="{4281F7BA-2CB3-4387-70BC-044963E36B05}"/>
              </a:ext>
            </a:extLst>
          </p:cNvPr>
          <p:cNvPicPr>
            <a:picLocks noChangeAspect="1"/>
          </p:cNvPicPr>
          <p:nvPr/>
        </p:nvPicPr>
        <p:blipFill>
          <a:blip r:embed="rId4"/>
          <a:stretch>
            <a:fillRect/>
          </a:stretch>
        </p:blipFill>
        <p:spPr>
          <a:xfrm rot="556678">
            <a:off x="9754952" y="5040012"/>
            <a:ext cx="716216" cy="795299"/>
          </a:xfrm>
          <a:prstGeom prst="rect">
            <a:avLst/>
          </a:prstGeom>
        </p:spPr>
      </p:pic>
      <p:pic>
        <p:nvPicPr>
          <p:cNvPr id="42" name="Picture 41" descr="A white surface with black specks&#10;&#10;Description automatically generated">
            <a:extLst>
              <a:ext uri="{FF2B5EF4-FFF2-40B4-BE49-F238E27FC236}">
                <a16:creationId xmlns:a16="http://schemas.microsoft.com/office/drawing/2014/main" id="{FCFFBC50-68DB-D2F1-A02E-6423E9EEAB82}"/>
              </a:ext>
            </a:extLst>
          </p:cNvPr>
          <p:cNvPicPr>
            <a:picLocks noChangeAspect="1"/>
          </p:cNvPicPr>
          <p:nvPr/>
        </p:nvPicPr>
        <p:blipFill>
          <a:blip r:embed="rId4"/>
          <a:srcRect t="88428"/>
          <a:stretch/>
        </p:blipFill>
        <p:spPr>
          <a:xfrm rot="556678">
            <a:off x="9828820" y="5760376"/>
            <a:ext cx="716216" cy="92031"/>
          </a:xfrm>
          <a:prstGeom prst="rect">
            <a:avLst/>
          </a:prstGeom>
        </p:spPr>
      </p:pic>
      <p:pic>
        <p:nvPicPr>
          <p:cNvPr id="43" name="Picture 42" descr="A white surface with black specks&#10;&#10;Description automatically generated">
            <a:extLst>
              <a:ext uri="{FF2B5EF4-FFF2-40B4-BE49-F238E27FC236}">
                <a16:creationId xmlns:a16="http://schemas.microsoft.com/office/drawing/2014/main" id="{996AB276-7E2B-8A8A-C751-5A17AFAFEF29}"/>
              </a:ext>
            </a:extLst>
          </p:cNvPr>
          <p:cNvPicPr>
            <a:picLocks noChangeAspect="1"/>
          </p:cNvPicPr>
          <p:nvPr/>
        </p:nvPicPr>
        <p:blipFill>
          <a:blip r:embed="rId4"/>
          <a:srcRect t="88428"/>
          <a:stretch/>
        </p:blipFill>
        <p:spPr>
          <a:xfrm rot="556678">
            <a:off x="9832467" y="5704842"/>
            <a:ext cx="716216" cy="92031"/>
          </a:xfrm>
          <a:prstGeom prst="rect">
            <a:avLst/>
          </a:prstGeom>
        </p:spPr>
      </p:pic>
      <p:pic>
        <p:nvPicPr>
          <p:cNvPr id="44" name="Picture 43" descr="A white surface with black specks&#10;&#10;Description automatically generated">
            <a:extLst>
              <a:ext uri="{FF2B5EF4-FFF2-40B4-BE49-F238E27FC236}">
                <a16:creationId xmlns:a16="http://schemas.microsoft.com/office/drawing/2014/main" id="{EBF4C592-43A6-D27E-76AA-9C15886BB4AF}"/>
              </a:ext>
            </a:extLst>
          </p:cNvPr>
          <p:cNvPicPr>
            <a:picLocks noChangeAspect="1"/>
          </p:cNvPicPr>
          <p:nvPr/>
        </p:nvPicPr>
        <p:blipFill>
          <a:blip r:embed="rId4"/>
          <a:srcRect t="88428"/>
          <a:stretch/>
        </p:blipFill>
        <p:spPr>
          <a:xfrm rot="556678">
            <a:off x="9158949" y="5661658"/>
            <a:ext cx="716216" cy="92031"/>
          </a:xfrm>
          <a:prstGeom prst="rect">
            <a:avLst/>
          </a:prstGeom>
        </p:spPr>
      </p:pic>
      <p:pic>
        <p:nvPicPr>
          <p:cNvPr id="45" name="Picture 44" descr="A white surface with black specks&#10;&#10;Description automatically generated">
            <a:extLst>
              <a:ext uri="{FF2B5EF4-FFF2-40B4-BE49-F238E27FC236}">
                <a16:creationId xmlns:a16="http://schemas.microsoft.com/office/drawing/2014/main" id="{97D1DAB8-8C6D-F111-65C3-7DF1462E466C}"/>
              </a:ext>
            </a:extLst>
          </p:cNvPr>
          <p:cNvPicPr>
            <a:picLocks noChangeAspect="1"/>
          </p:cNvPicPr>
          <p:nvPr/>
        </p:nvPicPr>
        <p:blipFill>
          <a:blip r:embed="rId4"/>
          <a:srcRect t="88428"/>
          <a:stretch/>
        </p:blipFill>
        <p:spPr>
          <a:xfrm rot="556678">
            <a:off x="9174869" y="5572147"/>
            <a:ext cx="716216" cy="92031"/>
          </a:xfrm>
          <a:prstGeom prst="rect">
            <a:avLst/>
          </a:prstGeom>
        </p:spPr>
      </p:pic>
      <p:pic>
        <p:nvPicPr>
          <p:cNvPr id="46" name="Picture 45" descr="A white surface with black specks&#10;&#10;Description automatically generated">
            <a:extLst>
              <a:ext uri="{FF2B5EF4-FFF2-40B4-BE49-F238E27FC236}">
                <a16:creationId xmlns:a16="http://schemas.microsoft.com/office/drawing/2014/main" id="{C169AA3E-3965-C2C3-3DBA-1F41EECF41A0}"/>
              </a:ext>
            </a:extLst>
          </p:cNvPr>
          <p:cNvPicPr>
            <a:picLocks noChangeAspect="1"/>
          </p:cNvPicPr>
          <p:nvPr/>
        </p:nvPicPr>
        <p:blipFill>
          <a:blip r:embed="rId4"/>
          <a:srcRect t="88428"/>
          <a:stretch/>
        </p:blipFill>
        <p:spPr>
          <a:xfrm rot="556678">
            <a:off x="9235041" y="5524671"/>
            <a:ext cx="716216" cy="92031"/>
          </a:xfrm>
          <a:prstGeom prst="rect">
            <a:avLst/>
          </a:prstGeom>
        </p:spPr>
      </p:pic>
      <p:pic>
        <p:nvPicPr>
          <p:cNvPr id="47" name="Picture 46" descr="A white surface with black specks&#10;&#10;Description automatically generated">
            <a:extLst>
              <a:ext uri="{FF2B5EF4-FFF2-40B4-BE49-F238E27FC236}">
                <a16:creationId xmlns:a16="http://schemas.microsoft.com/office/drawing/2014/main" id="{9D036BCB-6E64-C377-28BE-BDD83A9B29C6}"/>
              </a:ext>
            </a:extLst>
          </p:cNvPr>
          <p:cNvPicPr>
            <a:picLocks noChangeAspect="1"/>
          </p:cNvPicPr>
          <p:nvPr/>
        </p:nvPicPr>
        <p:blipFill>
          <a:blip r:embed="rId4"/>
          <a:srcRect t="88428"/>
          <a:stretch/>
        </p:blipFill>
        <p:spPr>
          <a:xfrm rot="556678">
            <a:off x="9267566" y="5495603"/>
            <a:ext cx="716216" cy="92031"/>
          </a:xfrm>
          <a:prstGeom prst="rect">
            <a:avLst/>
          </a:prstGeom>
        </p:spPr>
      </p:pic>
      <p:pic>
        <p:nvPicPr>
          <p:cNvPr id="48" name="Picture 47" descr="A white surface with black specks&#10;&#10;Description automatically generated">
            <a:extLst>
              <a:ext uri="{FF2B5EF4-FFF2-40B4-BE49-F238E27FC236}">
                <a16:creationId xmlns:a16="http://schemas.microsoft.com/office/drawing/2014/main" id="{1DF50ED5-C148-FF6A-532A-109AD9B000F8}"/>
              </a:ext>
            </a:extLst>
          </p:cNvPr>
          <p:cNvPicPr>
            <a:picLocks noChangeAspect="1"/>
          </p:cNvPicPr>
          <p:nvPr/>
        </p:nvPicPr>
        <p:blipFill>
          <a:blip r:embed="rId4"/>
          <a:srcRect t="88428"/>
          <a:stretch/>
        </p:blipFill>
        <p:spPr>
          <a:xfrm rot="556678">
            <a:off x="9301299" y="5460819"/>
            <a:ext cx="716216" cy="92031"/>
          </a:xfrm>
          <a:prstGeom prst="rect">
            <a:avLst/>
          </a:prstGeom>
        </p:spPr>
      </p:pic>
      <p:pic>
        <p:nvPicPr>
          <p:cNvPr id="49" name="Picture 48" descr="A white surface with black specks&#10;&#10;Description automatically generated">
            <a:extLst>
              <a:ext uri="{FF2B5EF4-FFF2-40B4-BE49-F238E27FC236}">
                <a16:creationId xmlns:a16="http://schemas.microsoft.com/office/drawing/2014/main" id="{49A0492D-0AAC-8FB6-2260-0EBB9904C326}"/>
              </a:ext>
            </a:extLst>
          </p:cNvPr>
          <p:cNvPicPr>
            <a:picLocks noChangeAspect="1"/>
          </p:cNvPicPr>
          <p:nvPr/>
        </p:nvPicPr>
        <p:blipFill>
          <a:blip r:embed="rId4"/>
          <a:srcRect t="88428"/>
          <a:stretch/>
        </p:blipFill>
        <p:spPr>
          <a:xfrm rot="556678">
            <a:off x="9330476" y="5411803"/>
            <a:ext cx="716216" cy="92031"/>
          </a:xfrm>
          <a:prstGeom prst="rect">
            <a:avLst/>
          </a:prstGeom>
        </p:spPr>
      </p:pic>
      <p:pic>
        <p:nvPicPr>
          <p:cNvPr id="50" name="Picture 49" descr="A white surface with black specks&#10;&#10;Description automatically generated">
            <a:extLst>
              <a:ext uri="{FF2B5EF4-FFF2-40B4-BE49-F238E27FC236}">
                <a16:creationId xmlns:a16="http://schemas.microsoft.com/office/drawing/2014/main" id="{D0B35981-8421-0073-DA99-299C919AEF6B}"/>
              </a:ext>
            </a:extLst>
          </p:cNvPr>
          <p:cNvPicPr>
            <a:picLocks noChangeAspect="1"/>
          </p:cNvPicPr>
          <p:nvPr/>
        </p:nvPicPr>
        <p:blipFill>
          <a:blip r:embed="rId4"/>
          <a:srcRect t="88428"/>
          <a:stretch/>
        </p:blipFill>
        <p:spPr>
          <a:xfrm rot="556678">
            <a:off x="9365278" y="5352476"/>
            <a:ext cx="716216" cy="92031"/>
          </a:xfrm>
          <a:prstGeom prst="rect">
            <a:avLst/>
          </a:prstGeom>
        </p:spPr>
      </p:pic>
      <p:pic>
        <p:nvPicPr>
          <p:cNvPr id="51" name="Picture 50" descr="A white surface with black specks&#10;&#10;Description automatically generated">
            <a:extLst>
              <a:ext uri="{FF2B5EF4-FFF2-40B4-BE49-F238E27FC236}">
                <a16:creationId xmlns:a16="http://schemas.microsoft.com/office/drawing/2014/main" id="{50967EE1-267F-1D92-385A-5DE3AD0452A9}"/>
              </a:ext>
            </a:extLst>
          </p:cNvPr>
          <p:cNvPicPr>
            <a:picLocks noChangeAspect="1"/>
          </p:cNvPicPr>
          <p:nvPr/>
        </p:nvPicPr>
        <p:blipFill>
          <a:blip r:embed="rId4"/>
          <a:srcRect t="88428"/>
          <a:stretch/>
        </p:blipFill>
        <p:spPr>
          <a:xfrm rot="556678">
            <a:off x="9380088" y="5285582"/>
            <a:ext cx="716216" cy="92031"/>
          </a:xfrm>
          <a:prstGeom prst="rect">
            <a:avLst/>
          </a:prstGeom>
        </p:spPr>
      </p:pic>
      <p:pic>
        <p:nvPicPr>
          <p:cNvPr id="52" name="Picture 51" descr="A white surface with black specks&#10;&#10;Description automatically generated">
            <a:extLst>
              <a:ext uri="{FF2B5EF4-FFF2-40B4-BE49-F238E27FC236}">
                <a16:creationId xmlns:a16="http://schemas.microsoft.com/office/drawing/2014/main" id="{4B873832-DA12-9030-9600-379CB0F3070C}"/>
              </a:ext>
            </a:extLst>
          </p:cNvPr>
          <p:cNvPicPr>
            <a:picLocks noChangeAspect="1"/>
          </p:cNvPicPr>
          <p:nvPr/>
        </p:nvPicPr>
        <p:blipFill>
          <a:blip r:embed="rId4"/>
          <a:srcRect t="88428"/>
          <a:stretch/>
        </p:blipFill>
        <p:spPr>
          <a:xfrm rot="556678">
            <a:off x="9189383" y="4461210"/>
            <a:ext cx="716216" cy="92031"/>
          </a:xfrm>
          <a:prstGeom prst="rect">
            <a:avLst/>
          </a:prstGeom>
        </p:spPr>
      </p:pic>
      <p:pic>
        <p:nvPicPr>
          <p:cNvPr id="53" name="Picture 52" descr="A white surface with black specks&#10;&#10;Description automatically generated">
            <a:extLst>
              <a:ext uri="{FF2B5EF4-FFF2-40B4-BE49-F238E27FC236}">
                <a16:creationId xmlns:a16="http://schemas.microsoft.com/office/drawing/2014/main" id="{91BAFE0E-9C69-140A-9FAA-2D83AF8EB021}"/>
              </a:ext>
            </a:extLst>
          </p:cNvPr>
          <p:cNvPicPr>
            <a:picLocks noChangeAspect="1"/>
          </p:cNvPicPr>
          <p:nvPr/>
        </p:nvPicPr>
        <p:blipFill>
          <a:blip r:embed="rId4"/>
          <a:srcRect t="88428"/>
          <a:stretch/>
        </p:blipFill>
        <p:spPr>
          <a:xfrm rot="556678">
            <a:off x="8551178" y="2780254"/>
            <a:ext cx="716216" cy="92031"/>
          </a:xfrm>
          <a:prstGeom prst="rect">
            <a:avLst/>
          </a:prstGeom>
        </p:spPr>
      </p:pic>
      <p:pic>
        <p:nvPicPr>
          <p:cNvPr id="54" name="Picture 53" descr="A white surface with black specks&#10;&#10;Description automatically generated">
            <a:extLst>
              <a:ext uri="{FF2B5EF4-FFF2-40B4-BE49-F238E27FC236}">
                <a16:creationId xmlns:a16="http://schemas.microsoft.com/office/drawing/2014/main" id="{43EF7178-6BBE-2948-9806-2C2C7739929D}"/>
              </a:ext>
            </a:extLst>
          </p:cNvPr>
          <p:cNvPicPr>
            <a:picLocks noChangeAspect="1"/>
          </p:cNvPicPr>
          <p:nvPr/>
        </p:nvPicPr>
        <p:blipFill>
          <a:blip r:embed="rId4"/>
          <a:srcRect t="88428"/>
          <a:stretch/>
        </p:blipFill>
        <p:spPr>
          <a:xfrm rot="21092680" flipV="1">
            <a:off x="7424694" y="2755525"/>
            <a:ext cx="716216" cy="94531"/>
          </a:xfrm>
          <a:prstGeom prst="rect">
            <a:avLst/>
          </a:prstGeom>
        </p:spPr>
      </p:pic>
      <p:pic>
        <p:nvPicPr>
          <p:cNvPr id="56" name="Picture 55" descr="A white surface with black specks&#10;&#10;Description automatically generated">
            <a:extLst>
              <a:ext uri="{FF2B5EF4-FFF2-40B4-BE49-F238E27FC236}">
                <a16:creationId xmlns:a16="http://schemas.microsoft.com/office/drawing/2014/main" id="{30F95EA1-C2C9-01E3-05FD-57066E21D9DB}"/>
              </a:ext>
            </a:extLst>
          </p:cNvPr>
          <p:cNvPicPr>
            <a:picLocks noChangeAspect="1"/>
          </p:cNvPicPr>
          <p:nvPr/>
        </p:nvPicPr>
        <p:blipFill>
          <a:blip r:embed="rId4"/>
          <a:srcRect t="88428"/>
          <a:stretch/>
        </p:blipFill>
        <p:spPr>
          <a:xfrm rot="21092680" flipV="1">
            <a:off x="7269462" y="2770557"/>
            <a:ext cx="716216" cy="94531"/>
          </a:xfrm>
          <a:prstGeom prst="rect">
            <a:avLst/>
          </a:prstGeom>
        </p:spPr>
      </p:pic>
      <p:pic>
        <p:nvPicPr>
          <p:cNvPr id="57" name="Picture 56" descr="A white surface with black specks&#10;&#10;Description automatically generated">
            <a:extLst>
              <a:ext uri="{FF2B5EF4-FFF2-40B4-BE49-F238E27FC236}">
                <a16:creationId xmlns:a16="http://schemas.microsoft.com/office/drawing/2014/main" id="{6F2719EF-8B0F-C4D6-2BAF-0F932671A17D}"/>
              </a:ext>
            </a:extLst>
          </p:cNvPr>
          <p:cNvPicPr>
            <a:picLocks noChangeAspect="1"/>
          </p:cNvPicPr>
          <p:nvPr/>
        </p:nvPicPr>
        <p:blipFill>
          <a:blip r:embed="rId4"/>
          <a:srcRect t="88428"/>
          <a:stretch/>
        </p:blipFill>
        <p:spPr>
          <a:xfrm rot="556678">
            <a:off x="8897485" y="2728979"/>
            <a:ext cx="716216" cy="136580"/>
          </a:xfrm>
          <a:prstGeom prst="rect">
            <a:avLst/>
          </a:prstGeom>
        </p:spPr>
      </p:pic>
      <p:sp>
        <p:nvSpPr>
          <p:cNvPr id="4" name="TextBox 3">
            <a:extLst>
              <a:ext uri="{FF2B5EF4-FFF2-40B4-BE49-F238E27FC236}">
                <a16:creationId xmlns:a16="http://schemas.microsoft.com/office/drawing/2014/main" id="{89E12263-59DB-35A6-15E5-DDF32FA2956C}"/>
              </a:ext>
            </a:extLst>
          </p:cNvPr>
          <p:cNvSpPr txBox="1"/>
          <p:nvPr/>
        </p:nvSpPr>
        <p:spPr>
          <a:xfrm rot="21167066">
            <a:off x="7029156" y="441683"/>
            <a:ext cx="3369872" cy="1631216"/>
          </a:xfrm>
          <a:prstGeom prst="rect">
            <a:avLst/>
          </a:prstGeom>
          <a:noFill/>
          <a:scene3d>
            <a:camera prst="perspectiveHeroicExtremeLeftFacing" fov="3600000">
              <a:rot lat="0" lon="2400000" rev="0"/>
            </a:camera>
            <a:lightRig rig="sunset" dir="t"/>
          </a:scene3d>
          <a:sp3d prstMaterial="translucentPowder">
            <a:bevelT prst="angle"/>
            <a:bevelB prst="angle"/>
          </a:sp3d>
        </p:spPr>
        <p:txBody>
          <a:bodyPr wrap="square" rtlCol="0">
            <a:spAutoFit/>
            <a:sp3d/>
          </a:bodyPr>
          <a:lstStyle/>
          <a:p>
            <a:pPr algn="ctr"/>
            <a:r>
              <a:rPr lang="en-US" sz="3600" b="1" dirty="0">
                <a:ln>
                  <a:solidFill>
                    <a:schemeClr val="tx1"/>
                  </a:solidFill>
                </a:ln>
                <a:solidFill>
                  <a:schemeClr val="bg1">
                    <a:lumMod val="85000"/>
                  </a:schemeClr>
                </a:solidFill>
              </a:rPr>
              <a:t>Pillars</a:t>
            </a:r>
            <a:r>
              <a:rPr lang="en-US" sz="3200" b="1" dirty="0">
                <a:ln>
                  <a:solidFill>
                    <a:schemeClr val="tx1"/>
                  </a:solidFill>
                </a:ln>
                <a:solidFill>
                  <a:schemeClr val="bg1">
                    <a:lumMod val="85000"/>
                  </a:schemeClr>
                </a:solidFill>
              </a:rPr>
              <a:t> </a:t>
            </a:r>
          </a:p>
          <a:p>
            <a:pPr algn="ctr"/>
            <a:r>
              <a:rPr lang="en-US" sz="3200" b="1" dirty="0">
                <a:ln>
                  <a:solidFill>
                    <a:schemeClr val="tx1"/>
                  </a:solidFill>
                </a:ln>
                <a:solidFill>
                  <a:schemeClr val="bg1">
                    <a:lumMod val="85000"/>
                  </a:schemeClr>
                </a:solidFill>
              </a:rPr>
              <a:t>Of </a:t>
            </a:r>
            <a:br>
              <a:rPr lang="en-US" sz="3200" b="1" dirty="0">
                <a:ln>
                  <a:solidFill>
                    <a:schemeClr val="tx1"/>
                  </a:solidFill>
                </a:ln>
                <a:solidFill>
                  <a:schemeClr val="bg1">
                    <a:lumMod val="85000"/>
                  </a:schemeClr>
                </a:solidFill>
              </a:rPr>
            </a:br>
            <a:r>
              <a:rPr lang="en-US" sz="3200" b="1" dirty="0">
                <a:ln>
                  <a:solidFill>
                    <a:schemeClr val="tx1"/>
                  </a:solidFill>
                </a:ln>
                <a:solidFill>
                  <a:schemeClr val="bg1">
                    <a:lumMod val="85000"/>
                  </a:schemeClr>
                </a:solidFill>
              </a:rPr>
              <a:t>Inverter Systems</a:t>
            </a:r>
          </a:p>
        </p:txBody>
      </p:sp>
      <p:sp>
        <p:nvSpPr>
          <p:cNvPr id="3" name="Rounded Rectangle 2">
            <a:extLst>
              <a:ext uri="{FF2B5EF4-FFF2-40B4-BE49-F238E27FC236}">
                <a16:creationId xmlns:a16="http://schemas.microsoft.com/office/drawing/2014/main" id="{169D6C61-DE36-642B-A618-068E96F06B38}"/>
              </a:ext>
            </a:extLst>
          </p:cNvPr>
          <p:cNvSpPr/>
          <p:nvPr/>
        </p:nvSpPr>
        <p:spPr>
          <a:xfrm>
            <a:off x="88574" y="1495357"/>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Equipment Info</a:t>
            </a:r>
          </a:p>
        </p:txBody>
      </p:sp>
      <p:sp>
        <p:nvSpPr>
          <p:cNvPr id="5" name="Rounded Rectangle 4">
            <a:extLst>
              <a:ext uri="{FF2B5EF4-FFF2-40B4-BE49-F238E27FC236}">
                <a16:creationId xmlns:a16="http://schemas.microsoft.com/office/drawing/2014/main" id="{DB5C7A29-678C-87CB-DCD2-61BBF28568A7}"/>
              </a:ext>
            </a:extLst>
          </p:cNvPr>
          <p:cNvSpPr/>
          <p:nvPr/>
        </p:nvSpPr>
        <p:spPr>
          <a:xfrm>
            <a:off x="88574" y="2623105"/>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Equipment Requirements</a:t>
            </a:r>
            <a:endParaRPr lang="en-US" sz="2800" b="1" dirty="0">
              <a:ln>
                <a:solidFill>
                  <a:schemeClr val="tx1"/>
                </a:solidFill>
              </a:ln>
              <a:solidFill>
                <a:schemeClr val="bg1">
                  <a:lumMod val="85000"/>
                </a:schemeClr>
              </a:solidFill>
            </a:endParaRPr>
          </a:p>
        </p:txBody>
      </p:sp>
      <p:sp>
        <p:nvSpPr>
          <p:cNvPr id="6" name="Rounded Rectangle 5">
            <a:extLst>
              <a:ext uri="{FF2B5EF4-FFF2-40B4-BE49-F238E27FC236}">
                <a16:creationId xmlns:a16="http://schemas.microsoft.com/office/drawing/2014/main" id="{1B70C23E-0E8A-31A8-CCD5-D95F60853401}"/>
              </a:ext>
            </a:extLst>
          </p:cNvPr>
          <p:cNvSpPr/>
          <p:nvPr/>
        </p:nvSpPr>
        <p:spPr>
          <a:xfrm>
            <a:off x="88573" y="3750853"/>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Commissioning Details</a:t>
            </a:r>
            <a:endParaRPr lang="en-US" sz="2800" b="1" dirty="0">
              <a:ln>
                <a:solidFill>
                  <a:schemeClr val="tx1"/>
                </a:solidFill>
              </a:ln>
              <a:solidFill>
                <a:schemeClr val="bg1">
                  <a:lumMod val="85000"/>
                </a:schemeClr>
              </a:solidFill>
            </a:endParaRPr>
          </a:p>
        </p:txBody>
      </p:sp>
      <p:sp>
        <p:nvSpPr>
          <p:cNvPr id="7" name="Rounded Rectangle 6">
            <a:extLst>
              <a:ext uri="{FF2B5EF4-FFF2-40B4-BE49-F238E27FC236}">
                <a16:creationId xmlns:a16="http://schemas.microsoft.com/office/drawing/2014/main" id="{9FAC4FE1-35C2-6685-04B5-184DCD3AAD05}"/>
              </a:ext>
            </a:extLst>
          </p:cNvPr>
          <p:cNvSpPr/>
          <p:nvPr/>
        </p:nvSpPr>
        <p:spPr>
          <a:xfrm>
            <a:off x="88573" y="4878601"/>
            <a:ext cx="5856789" cy="989693"/>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Startup Instructions</a:t>
            </a:r>
            <a:endParaRPr lang="en-US" sz="2800" b="1" dirty="0">
              <a:ln>
                <a:solidFill>
                  <a:schemeClr val="tx1"/>
                </a:solidFill>
              </a:ln>
              <a:solidFill>
                <a:schemeClr val="bg1">
                  <a:lumMod val="85000"/>
                </a:schemeClr>
              </a:solidFill>
            </a:endParaRPr>
          </a:p>
        </p:txBody>
      </p:sp>
      <p:sp>
        <p:nvSpPr>
          <p:cNvPr id="9" name="Rectangle 8">
            <a:extLst>
              <a:ext uri="{FF2B5EF4-FFF2-40B4-BE49-F238E27FC236}">
                <a16:creationId xmlns:a16="http://schemas.microsoft.com/office/drawing/2014/main" id="{19C70544-AC43-A0D5-8F07-9BCD957E4DE9}"/>
              </a:ext>
            </a:extLst>
          </p:cNvPr>
          <p:cNvSpPr/>
          <p:nvPr/>
        </p:nvSpPr>
        <p:spPr>
          <a:xfrm>
            <a:off x="296919" y="1735677"/>
            <a:ext cx="509286" cy="509051"/>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7E8B294-3FF9-A7DD-C2D7-F32B73637E47}"/>
              </a:ext>
            </a:extLst>
          </p:cNvPr>
          <p:cNvSpPr/>
          <p:nvPr/>
        </p:nvSpPr>
        <p:spPr>
          <a:xfrm>
            <a:off x="325969" y="2887244"/>
            <a:ext cx="509286" cy="509051"/>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41859ED-EB88-8F37-EFED-E1B8FA7DB023}"/>
              </a:ext>
            </a:extLst>
          </p:cNvPr>
          <p:cNvSpPr/>
          <p:nvPr/>
        </p:nvSpPr>
        <p:spPr>
          <a:xfrm>
            <a:off x="325969" y="3987311"/>
            <a:ext cx="509286" cy="509051"/>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1CA2EC5-ABCD-772A-C44F-8677A810BE6D}"/>
              </a:ext>
            </a:extLst>
          </p:cNvPr>
          <p:cNvSpPr/>
          <p:nvPr/>
        </p:nvSpPr>
        <p:spPr>
          <a:xfrm>
            <a:off x="325969" y="5099924"/>
            <a:ext cx="509286" cy="509051"/>
          </a:xfrm>
          <a:prstGeom prst="rect">
            <a:avLst/>
          </a:prstGeom>
          <a:solidFill>
            <a:schemeClr val="bg2">
              <a:lumMod val="9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air of hands with fingers extended&#10;&#10;Description automatically generated">
            <a:extLst>
              <a:ext uri="{FF2B5EF4-FFF2-40B4-BE49-F238E27FC236}">
                <a16:creationId xmlns:a16="http://schemas.microsoft.com/office/drawing/2014/main" id="{51CF25BA-8D72-92D3-FE86-DBE6C8B3A810}"/>
              </a:ext>
            </a:extLst>
          </p:cNvPr>
          <p:cNvPicPr>
            <a:picLocks noChangeAspect="1"/>
          </p:cNvPicPr>
          <p:nvPr/>
        </p:nvPicPr>
        <p:blipFill>
          <a:blip r:embed="rId5">
            <a:extLst>
              <a:ext uri="{837473B0-CC2E-450A-ABE3-18F120FF3D39}">
                <a1611:picAttrSrcUrl xmlns:a1611="http://schemas.microsoft.com/office/drawing/2016/11/main" r:id="rId6"/>
              </a:ext>
            </a:extLst>
          </a:blip>
          <a:srcRect l="56336"/>
          <a:stretch/>
        </p:blipFill>
        <p:spPr>
          <a:xfrm rot="20685772">
            <a:off x="500706" y="5298136"/>
            <a:ext cx="410183" cy="573438"/>
          </a:xfrm>
          <a:prstGeom prst="rect">
            <a:avLst/>
          </a:prstGeom>
        </p:spPr>
      </p:pic>
    </p:spTree>
    <p:extLst>
      <p:ext uri="{BB962C8B-B14F-4D97-AF65-F5344CB8AC3E}">
        <p14:creationId xmlns:p14="http://schemas.microsoft.com/office/powerpoint/2010/main" val="1366910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251DB-EE2B-F445-128A-F180A509AEA5}"/>
            </a:ext>
          </a:extLst>
        </p:cNvPr>
        <p:cNvGrpSpPr/>
        <p:nvPr/>
      </p:nvGrpSpPr>
      <p:grpSpPr>
        <a:xfrm>
          <a:off x="0" y="0"/>
          <a:ext cx="0" cy="0"/>
          <a:chOff x="0" y="0"/>
          <a:chExt cx="0" cy="0"/>
        </a:xfrm>
      </p:grpSpPr>
      <p:pic>
        <p:nvPicPr>
          <p:cNvPr id="24" name="Picture 23" descr="A picture containing text, cabinet, indoor, kitchen&#10;&#10;Description automatically generated">
            <a:extLst>
              <a:ext uri="{FF2B5EF4-FFF2-40B4-BE49-F238E27FC236}">
                <a16:creationId xmlns:a16="http://schemas.microsoft.com/office/drawing/2014/main" id="{413B4EEE-2A66-0430-2A73-112A4868A16B}"/>
              </a:ext>
            </a:extLst>
          </p:cNvPr>
          <p:cNvPicPr>
            <a:picLocks noChangeAspect="1"/>
          </p:cNvPicPr>
          <p:nvPr/>
        </p:nvPicPr>
        <p:blipFill>
          <a:blip r:embed="rId2"/>
          <a:stretch>
            <a:fillRect/>
          </a:stretch>
        </p:blipFill>
        <p:spPr>
          <a:xfrm>
            <a:off x="5344071" y="2714420"/>
            <a:ext cx="1810117" cy="4075972"/>
          </a:xfrm>
          <a:prstGeom prst="rect">
            <a:avLst/>
          </a:prstGeom>
        </p:spPr>
      </p:pic>
      <p:sp>
        <p:nvSpPr>
          <p:cNvPr id="4" name="TextBox 3">
            <a:extLst>
              <a:ext uri="{FF2B5EF4-FFF2-40B4-BE49-F238E27FC236}">
                <a16:creationId xmlns:a16="http://schemas.microsoft.com/office/drawing/2014/main" id="{12307B5F-E053-C6AC-A8EC-B60774B41392}"/>
              </a:ext>
            </a:extLst>
          </p:cNvPr>
          <p:cNvSpPr txBox="1"/>
          <p:nvPr/>
        </p:nvSpPr>
        <p:spPr>
          <a:xfrm>
            <a:off x="2128569" y="224354"/>
            <a:ext cx="7934866" cy="923330"/>
          </a:xfrm>
          <a:prstGeom prst="rect">
            <a:avLst/>
          </a:prstGeom>
          <a:noFill/>
        </p:spPr>
        <p:txBody>
          <a:bodyPr wrap="none" rtlCol="0">
            <a:spAutoFit/>
          </a:bodyPr>
          <a:lstStyle/>
          <a:p>
            <a:pPr algn="ctr"/>
            <a:r>
              <a:rPr lang="en-US" sz="3600" b="1" dirty="0"/>
              <a:t>Inverter System Start Up Instructions</a:t>
            </a:r>
          </a:p>
          <a:p>
            <a:endParaRPr lang="en-US" dirty="0"/>
          </a:p>
        </p:txBody>
      </p:sp>
      <p:sp>
        <p:nvSpPr>
          <p:cNvPr id="28" name="Rounded Rectangle 27">
            <a:extLst>
              <a:ext uri="{FF2B5EF4-FFF2-40B4-BE49-F238E27FC236}">
                <a16:creationId xmlns:a16="http://schemas.microsoft.com/office/drawing/2014/main" id="{37D8A9B2-2DE1-C213-6122-2B7764F48523}"/>
              </a:ext>
            </a:extLst>
          </p:cNvPr>
          <p:cNvSpPr/>
          <p:nvPr/>
        </p:nvSpPr>
        <p:spPr>
          <a:xfrm>
            <a:off x="3338536" y="1222172"/>
            <a:ext cx="5586188"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Activating Charge Mode</a:t>
            </a:r>
          </a:p>
        </p:txBody>
      </p:sp>
      <p:sp>
        <p:nvSpPr>
          <p:cNvPr id="5" name="Rectangle 4">
            <a:extLst>
              <a:ext uri="{FF2B5EF4-FFF2-40B4-BE49-F238E27FC236}">
                <a16:creationId xmlns:a16="http://schemas.microsoft.com/office/drawing/2014/main" id="{B8C4ACF8-40F6-C73B-B33C-6F0A6820E1AA}"/>
              </a:ext>
            </a:extLst>
          </p:cNvPr>
          <p:cNvSpPr/>
          <p:nvPr/>
        </p:nvSpPr>
        <p:spPr>
          <a:xfrm>
            <a:off x="3575994" y="1362640"/>
            <a:ext cx="482709" cy="390748"/>
          </a:xfrm>
          <a:prstGeom prst="rect">
            <a:avLst/>
          </a:prstGeom>
          <a:solidFill>
            <a:schemeClr val="bg2">
              <a:lumMod val="9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air of hands with fingers extended&#10;&#10;Description automatically generated">
            <a:extLst>
              <a:ext uri="{FF2B5EF4-FFF2-40B4-BE49-F238E27FC236}">
                <a16:creationId xmlns:a16="http://schemas.microsoft.com/office/drawing/2014/main" id="{F3D03D61-0C92-57D0-38B6-3D22D15721E3}"/>
              </a:ext>
            </a:extLst>
          </p:cNvPr>
          <p:cNvPicPr>
            <a:picLocks noChangeAspect="1"/>
          </p:cNvPicPr>
          <p:nvPr/>
        </p:nvPicPr>
        <p:blipFill>
          <a:blip r:embed="rId3">
            <a:extLst>
              <a:ext uri="{837473B0-CC2E-450A-ABE3-18F120FF3D39}">
                <a1611:picAttrSrcUrl xmlns:a1611="http://schemas.microsoft.com/office/drawing/2016/11/main" r:id="rId4"/>
              </a:ext>
            </a:extLst>
          </a:blip>
          <a:srcRect l="56336"/>
          <a:stretch/>
        </p:blipFill>
        <p:spPr>
          <a:xfrm rot="20685772">
            <a:off x="3721599" y="1531909"/>
            <a:ext cx="313206" cy="437863"/>
          </a:xfrm>
          <a:prstGeom prst="rect">
            <a:avLst/>
          </a:prstGeom>
        </p:spPr>
      </p:pic>
      <p:pic>
        <p:nvPicPr>
          <p:cNvPr id="15" name="Picture 14" descr="A screen shot of a device&#10;&#10;Description automatically generated">
            <a:extLst>
              <a:ext uri="{FF2B5EF4-FFF2-40B4-BE49-F238E27FC236}">
                <a16:creationId xmlns:a16="http://schemas.microsoft.com/office/drawing/2014/main" id="{75C3D566-8C9B-1064-DBF9-B7CA6800ABF9}"/>
              </a:ext>
            </a:extLst>
          </p:cNvPr>
          <p:cNvPicPr>
            <a:picLocks noChangeAspect="1"/>
          </p:cNvPicPr>
          <p:nvPr/>
        </p:nvPicPr>
        <p:blipFill>
          <a:blip r:embed="rId5"/>
          <a:stretch>
            <a:fillRect/>
          </a:stretch>
        </p:blipFill>
        <p:spPr>
          <a:xfrm>
            <a:off x="2574505" y="4044565"/>
            <a:ext cx="1528062" cy="1114673"/>
          </a:xfrm>
          <a:prstGeom prst="rect">
            <a:avLst/>
          </a:prstGeom>
        </p:spPr>
      </p:pic>
      <p:pic>
        <p:nvPicPr>
          <p:cNvPr id="16" name="Picture 15" descr="A close-up of a cell phone&#10;&#10;Description automatically generated">
            <a:extLst>
              <a:ext uri="{FF2B5EF4-FFF2-40B4-BE49-F238E27FC236}">
                <a16:creationId xmlns:a16="http://schemas.microsoft.com/office/drawing/2014/main" id="{0F25FD6D-C546-A555-153F-42DF7FD058B7}"/>
              </a:ext>
            </a:extLst>
          </p:cNvPr>
          <p:cNvPicPr>
            <a:picLocks noChangeAspect="1"/>
          </p:cNvPicPr>
          <p:nvPr/>
        </p:nvPicPr>
        <p:blipFill>
          <a:blip r:embed="rId6"/>
          <a:stretch>
            <a:fillRect/>
          </a:stretch>
        </p:blipFill>
        <p:spPr>
          <a:xfrm>
            <a:off x="1572565" y="3526997"/>
            <a:ext cx="1179739" cy="1785621"/>
          </a:xfrm>
          <a:prstGeom prst="rect">
            <a:avLst/>
          </a:prstGeom>
        </p:spPr>
      </p:pic>
      <p:sp>
        <p:nvSpPr>
          <p:cNvPr id="17" name="TextBox 16">
            <a:extLst>
              <a:ext uri="{FF2B5EF4-FFF2-40B4-BE49-F238E27FC236}">
                <a16:creationId xmlns:a16="http://schemas.microsoft.com/office/drawing/2014/main" id="{7E41782C-D209-C727-546C-518D5CE3C416}"/>
              </a:ext>
            </a:extLst>
          </p:cNvPr>
          <p:cNvSpPr txBox="1"/>
          <p:nvPr/>
        </p:nvSpPr>
        <p:spPr>
          <a:xfrm>
            <a:off x="1745123" y="4054453"/>
            <a:ext cx="829382" cy="530915"/>
          </a:xfrm>
          <a:prstGeom prst="rect">
            <a:avLst/>
          </a:prstGeom>
          <a:noFill/>
        </p:spPr>
        <p:txBody>
          <a:bodyPr wrap="square" rtlCol="0">
            <a:spAutoFit/>
          </a:bodyPr>
          <a:lstStyle/>
          <a:p>
            <a:pPr algn="ctr"/>
            <a:r>
              <a:rPr lang="en-US" dirty="0"/>
              <a:t>App</a:t>
            </a:r>
          </a:p>
          <a:p>
            <a:pPr algn="ctr"/>
            <a:r>
              <a:rPr lang="en-US" sz="1050" dirty="0"/>
              <a:t>Controlled</a:t>
            </a:r>
          </a:p>
        </p:txBody>
      </p:sp>
      <p:pic>
        <p:nvPicPr>
          <p:cNvPr id="18" name="Picture 17">
            <a:extLst>
              <a:ext uri="{FF2B5EF4-FFF2-40B4-BE49-F238E27FC236}">
                <a16:creationId xmlns:a16="http://schemas.microsoft.com/office/drawing/2014/main" id="{A2D37C3E-46AD-35FA-4D6B-AF06DDFB7111}"/>
              </a:ext>
            </a:extLst>
          </p:cNvPr>
          <p:cNvPicPr>
            <a:picLocks noChangeAspect="1"/>
          </p:cNvPicPr>
          <p:nvPr/>
        </p:nvPicPr>
        <p:blipFill>
          <a:blip r:embed="rId7"/>
          <a:stretch>
            <a:fillRect/>
          </a:stretch>
        </p:blipFill>
        <p:spPr>
          <a:xfrm>
            <a:off x="2009750" y="5153231"/>
            <a:ext cx="1254333" cy="1010992"/>
          </a:xfrm>
          <a:prstGeom prst="rect">
            <a:avLst/>
          </a:prstGeom>
        </p:spPr>
      </p:pic>
      <p:pic>
        <p:nvPicPr>
          <p:cNvPr id="21" name="Picture 20" descr="A picture containing fan, device, air conditioner, appliance&#10;&#10;Description automatically generated">
            <a:extLst>
              <a:ext uri="{FF2B5EF4-FFF2-40B4-BE49-F238E27FC236}">
                <a16:creationId xmlns:a16="http://schemas.microsoft.com/office/drawing/2014/main" id="{C6857196-89BE-FDBE-7794-0BB4466FD37E}"/>
              </a:ext>
            </a:extLst>
          </p:cNvPr>
          <p:cNvPicPr>
            <a:picLocks noChangeAspect="1"/>
          </p:cNvPicPr>
          <p:nvPr/>
        </p:nvPicPr>
        <p:blipFill rotWithShape="1">
          <a:blip r:embed="rId8"/>
          <a:srcRect t="4167" r="3375" b="5327"/>
          <a:stretch/>
        </p:blipFill>
        <p:spPr>
          <a:xfrm>
            <a:off x="7863635" y="3490961"/>
            <a:ext cx="3501958" cy="2319644"/>
          </a:xfrm>
          <a:prstGeom prst="rect">
            <a:avLst/>
          </a:prstGeom>
        </p:spPr>
      </p:pic>
      <p:pic>
        <p:nvPicPr>
          <p:cNvPr id="22" name="Picture 21" descr="A picture containing text, scene&#10;&#10;Description automatically generated">
            <a:extLst>
              <a:ext uri="{FF2B5EF4-FFF2-40B4-BE49-F238E27FC236}">
                <a16:creationId xmlns:a16="http://schemas.microsoft.com/office/drawing/2014/main" id="{2459974E-D6F1-0904-A7C8-79B778970EF5}"/>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t="32631" r="86893" b="32727"/>
          <a:stretch/>
        </p:blipFill>
        <p:spPr>
          <a:xfrm>
            <a:off x="10366099" y="3672758"/>
            <a:ext cx="691968" cy="2028158"/>
          </a:xfrm>
          <a:prstGeom prst="rect">
            <a:avLst/>
          </a:prstGeom>
        </p:spPr>
      </p:pic>
      <p:pic>
        <p:nvPicPr>
          <p:cNvPr id="23" name="Picture 22" descr="A picture containing window blind&#10;&#10;Description automatically generated">
            <a:extLst>
              <a:ext uri="{FF2B5EF4-FFF2-40B4-BE49-F238E27FC236}">
                <a16:creationId xmlns:a16="http://schemas.microsoft.com/office/drawing/2014/main" id="{DD38A78D-4DAB-62A0-C4D5-EDD729FA9ADC}"/>
              </a:ext>
            </a:extLst>
          </p:cNvPr>
          <p:cNvPicPr>
            <a:picLocks noChangeAspect="1"/>
          </p:cNvPicPr>
          <p:nvPr/>
        </p:nvPicPr>
        <p:blipFill>
          <a:blip r:embed="rId11"/>
          <a:stretch>
            <a:fillRect/>
          </a:stretch>
        </p:blipFill>
        <p:spPr>
          <a:xfrm>
            <a:off x="5541390" y="3132792"/>
            <a:ext cx="1415477" cy="1517991"/>
          </a:xfrm>
          <a:prstGeom prst="rect">
            <a:avLst/>
          </a:prstGeom>
          <a:scene3d>
            <a:camera prst="orthographicFront">
              <a:rot lat="600000" lon="0" rev="0"/>
            </a:camera>
            <a:lightRig rig="threePt" dir="t"/>
          </a:scene3d>
        </p:spPr>
      </p:pic>
      <p:sp>
        <p:nvSpPr>
          <p:cNvPr id="37" name="Curved Up Arrow 36">
            <a:extLst>
              <a:ext uri="{FF2B5EF4-FFF2-40B4-BE49-F238E27FC236}">
                <a16:creationId xmlns:a16="http://schemas.microsoft.com/office/drawing/2014/main" id="{656C75D3-69C0-A206-7CAC-4698E63794BD}"/>
              </a:ext>
            </a:extLst>
          </p:cNvPr>
          <p:cNvSpPr/>
          <p:nvPr/>
        </p:nvSpPr>
        <p:spPr>
          <a:xfrm>
            <a:off x="685368" y="4954893"/>
            <a:ext cx="4063278" cy="1328616"/>
          </a:xfrm>
          <a:prstGeom prst="curvedUp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Curved Up Arrow 37">
            <a:extLst>
              <a:ext uri="{FF2B5EF4-FFF2-40B4-BE49-F238E27FC236}">
                <a16:creationId xmlns:a16="http://schemas.microsoft.com/office/drawing/2014/main" id="{441C674D-9CFA-4211-59A9-F7565AF54CB2}"/>
              </a:ext>
            </a:extLst>
          </p:cNvPr>
          <p:cNvSpPr/>
          <p:nvPr/>
        </p:nvSpPr>
        <p:spPr>
          <a:xfrm rot="10800000">
            <a:off x="542866" y="3239850"/>
            <a:ext cx="4063278" cy="1328616"/>
          </a:xfrm>
          <a:prstGeom prst="curved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3B0F3DD0-2328-26BA-7801-F489895F8E2E}"/>
              </a:ext>
            </a:extLst>
          </p:cNvPr>
          <p:cNvSpPr txBox="1"/>
          <p:nvPr/>
        </p:nvSpPr>
        <p:spPr>
          <a:xfrm>
            <a:off x="10366099" y="3866177"/>
            <a:ext cx="622286" cy="307777"/>
          </a:xfrm>
          <a:prstGeom prst="rect">
            <a:avLst/>
          </a:prstGeom>
          <a:solidFill>
            <a:schemeClr val="tx1"/>
          </a:solidFill>
        </p:spPr>
        <p:txBody>
          <a:bodyPr wrap="none" rtlCol="0">
            <a:spAutoFit/>
          </a:bodyPr>
          <a:lstStyle/>
          <a:p>
            <a:r>
              <a:rPr lang="en-US" sz="1400" dirty="0">
                <a:solidFill>
                  <a:schemeClr val="bg1"/>
                </a:solidFill>
              </a:rPr>
              <a:t>100%</a:t>
            </a:r>
          </a:p>
        </p:txBody>
      </p:sp>
      <p:pic>
        <p:nvPicPr>
          <p:cNvPr id="44" name="Picture 43" descr="A picture containing text, scene&#10;&#10;Description automatically generated">
            <a:extLst>
              <a:ext uri="{FF2B5EF4-FFF2-40B4-BE49-F238E27FC236}">
                <a16:creationId xmlns:a16="http://schemas.microsoft.com/office/drawing/2014/main" id="{3F2594A4-9E63-3E3D-BB7A-2B39CDA6041C}"/>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t="32631" r="86893" b="32727"/>
          <a:stretch/>
        </p:blipFill>
        <p:spPr>
          <a:xfrm>
            <a:off x="5928627" y="4568466"/>
            <a:ext cx="691968" cy="2028158"/>
          </a:xfrm>
          <a:prstGeom prst="rect">
            <a:avLst/>
          </a:prstGeom>
        </p:spPr>
      </p:pic>
      <p:sp>
        <p:nvSpPr>
          <p:cNvPr id="45" name="TextBox 44">
            <a:extLst>
              <a:ext uri="{FF2B5EF4-FFF2-40B4-BE49-F238E27FC236}">
                <a16:creationId xmlns:a16="http://schemas.microsoft.com/office/drawing/2014/main" id="{3F870600-ACE3-BF59-4395-6296B034E78F}"/>
              </a:ext>
            </a:extLst>
          </p:cNvPr>
          <p:cNvSpPr txBox="1"/>
          <p:nvPr/>
        </p:nvSpPr>
        <p:spPr>
          <a:xfrm>
            <a:off x="5928627" y="4761885"/>
            <a:ext cx="622286" cy="307777"/>
          </a:xfrm>
          <a:prstGeom prst="rect">
            <a:avLst/>
          </a:prstGeom>
          <a:solidFill>
            <a:schemeClr val="tx1"/>
          </a:solidFill>
        </p:spPr>
        <p:txBody>
          <a:bodyPr wrap="none" rtlCol="0">
            <a:spAutoFit/>
          </a:bodyPr>
          <a:lstStyle/>
          <a:p>
            <a:r>
              <a:rPr lang="en-US" sz="1400" dirty="0">
                <a:solidFill>
                  <a:schemeClr val="bg1"/>
                </a:solidFill>
              </a:rPr>
              <a:t>100%</a:t>
            </a:r>
          </a:p>
        </p:txBody>
      </p:sp>
      <p:sp>
        <p:nvSpPr>
          <p:cNvPr id="2" name="TextBox 1">
            <a:extLst>
              <a:ext uri="{FF2B5EF4-FFF2-40B4-BE49-F238E27FC236}">
                <a16:creationId xmlns:a16="http://schemas.microsoft.com/office/drawing/2014/main" id="{758A3DEB-C361-9D32-DCD2-7AEF867F5901}"/>
              </a:ext>
            </a:extLst>
          </p:cNvPr>
          <p:cNvSpPr txBox="1"/>
          <p:nvPr/>
        </p:nvSpPr>
        <p:spPr>
          <a:xfrm>
            <a:off x="2179093" y="2055142"/>
            <a:ext cx="1490473" cy="646331"/>
          </a:xfrm>
          <a:prstGeom prst="rect">
            <a:avLst/>
          </a:prstGeom>
          <a:noFill/>
        </p:spPr>
        <p:txBody>
          <a:bodyPr wrap="none" rtlCol="0">
            <a:spAutoFit/>
          </a:bodyPr>
          <a:lstStyle/>
          <a:p>
            <a:r>
              <a:rPr lang="en-US" sz="3600" b="1" dirty="0"/>
              <a:t>Step 1</a:t>
            </a:r>
          </a:p>
        </p:txBody>
      </p:sp>
      <p:sp>
        <p:nvSpPr>
          <p:cNvPr id="3" name="TextBox 2">
            <a:extLst>
              <a:ext uri="{FF2B5EF4-FFF2-40B4-BE49-F238E27FC236}">
                <a16:creationId xmlns:a16="http://schemas.microsoft.com/office/drawing/2014/main" id="{6B79E451-34DD-046A-0A8C-A41264327FD0}"/>
              </a:ext>
            </a:extLst>
          </p:cNvPr>
          <p:cNvSpPr txBox="1"/>
          <p:nvPr/>
        </p:nvSpPr>
        <p:spPr>
          <a:xfrm>
            <a:off x="5464204" y="2006855"/>
            <a:ext cx="1490473" cy="646331"/>
          </a:xfrm>
          <a:prstGeom prst="rect">
            <a:avLst/>
          </a:prstGeom>
          <a:noFill/>
        </p:spPr>
        <p:txBody>
          <a:bodyPr wrap="none" rtlCol="0">
            <a:spAutoFit/>
          </a:bodyPr>
          <a:lstStyle/>
          <a:p>
            <a:r>
              <a:rPr lang="en-US" sz="3600" b="1" dirty="0"/>
              <a:t>Step 2</a:t>
            </a:r>
          </a:p>
        </p:txBody>
      </p:sp>
      <p:sp>
        <p:nvSpPr>
          <p:cNvPr id="7" name="TextBox 6">
            <a:extLst>
              <a:ext uri="{FF2B5EF4-FFF2-40B4-BE49-F238E27FC236}">
                <a16:creationId xmlns:a16="http://schemas.microsoft.com/office/drawing/2014/main" id="{EF10BA08-5806-5119-7381-E3260457F279}"/>
              </a:ext>
            </a:extLst>
          </p:cNvPr>
          <p:cNvSpPr txBox="1"/>
          <p:nvPr/>
        </p:nvSpPr>
        <p:spPr>
          <a:xfrm>
            <a:off x="9048063" y="2003097"/>
            <a:ext cx="1490473" cy="646331"/>
          </a:xfrm>
          <a:prstGeom prst="rect">
            <a:avLst/>
          </a:prstGeom>
          <a:noFill/>
        </p:spPr>
        <p:txBody>
          <a:bodyPr wrap="none" rtlCol="0">
            <a:spAutoFit/>
          </a:bodyPr>
          <a:lstStyle/>
          <a:p>
            <a:r>
              <a:rPr lang="en-US" sz="3600" b="1" dirty="0"/>
              <a:t>Step 3</a:t>
            </a:r>
          </a:p>
        </p:txBody>
      </p:sp>
    </p:spTree>
    <p:extLst>
      <p:ext uri="{BB962C8B-B14F-4D97-AF65-F5344CB8AC3E}">
        <p14:creationId xmlns:p14="http://schemas.microsoft.com/office/powerpoint/2010/main" val="1788274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3FB717-0D27-75F0-D4B4-85A7B94327E3}"/>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05F191F-A6E5-C90F-24A6-B48BF7BB85C0}"/>
              </a:ext>
            </a:extLst>
          </p:cNvPr>
          <p:cNvPicPr>
            <a:picLocks noChangeAspect="1"/>
          </p:cNvPicPr>
          <p:nvPr/>
        </p:nvPicPr>
        <p:blipFill>
          <a:blip r:embed="rId2"/>
          <a:srcRect l="80822"/>
          <a:stretch/>
        </p:blipFill>
        <p:spPr>
          <a:xfrm>
            <a:off x="8090263" y="0"/>
            <a:ext cx="4101737" cy="6945085"/>
          </a:xfrm>
          <a:prstGeom prst="rect">
            <a:avLst/>
          </a:prstGeom>
        </p:spPr>
      </p:pic>
      <p:sp>
        <p:nvSpPr>
          <p:cNvPr id="4" name="TextBox 3">
            <a:extLst>
              <a:ext uri="{FF2B5EF4-FFF2-40B4-BE49-F238E27FC236}">
                <a16:creationId xmlns:a16="http://schemas.microsoft.com/office/drawing/2014/main" id="{96187A7F-A7CA-67B6-5318-FD5A383C472E}"/>
              </a:ext>
            </a:extLst>
          </p:cNvPr>
          <p:cNvSpPr txBox="1"/>
          <p:nvPr/>
        </p:nvSpPr>
        <p:spPr>
          <a:xfrm>
            <a:off x="8159931" y="0"/>
            <a:ext cx="4032070" cy="3046988"/>
          </a:xfrm>
          <a:prstGeom prst="rect">
            <a:avLst/>
          </a:prstGeom>
          <a:solidFill>
            <a:srgbClr val="C7B29C"/>
          </a:solidFill>
        </p:spPr>
        <p:txBody>
          <a:bodyPr wrap="square" rtlCol="0">
            <a:spAutoFit/>
          </a:bodyPr>
          <a:lstStyle/>
          <a:p>
            <a:r>
              <a:rPr lang="en-US" sz="3200" b="1" dirty="0">
                <a:latin typeface="Arial" panose="020B0604020202020204" pitchFamily="34" charset="0"/>
                <a:cs typeface="Arial" panose="020B0604020202020204" pitchFamily="34" charset="0"/>
              </a:rPr>
              <a:t>How many times have you been told to consult the OEM only to find out you didn’t find what you needed. </a:t>
            </a:r>
            <a:endParaRPr lang="en-US" sz="40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4CD9223-69F9-45AF-C86F-FA3D20778017}"/>
              </a:ext>
            </a:extLst>
          </p:cNvPr>
          <p:cNvSpPr/>
          <p:nvPr/>
        </p:nvSpPr>
        <p:spPr>
          <a:xfrm>
            <a:off x="8090262" y="0"/>
            <a:ext cx="69669" cy="69450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35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screenshot of a computer&#10;&#10;Description automatically generated">
            <a:extLst>
              <a:ext uri="{FF2B5EF4-FFF2-40B4-BE49-F238E27FC236}">
                <a16:creationId xmlns:a16="http://schemas.microsoft.com/office/drawing/2014/main" id="{953C9787-5B54-9B98-BEB8-7986BE7903D3}"/>
              </a:ext>
            </a:extLst>
          </p:cNvPr>
          <p:cNvPicPr>
            <a:picLocks noGrp="1" noChangeAspect="1"/>
          </p:cNvPicPr>
          <p:nvPr>
            <p:ph idx="1"/>
          </p:nvPr>
        </p:nvPicPr>
        <p:blipFill>
          <a:blip r:embed="rId2"/>
          <a:srcRect b="38424"/>
          <a:stretch/>
        </p:blipFill>
        <p:spPr>
          <a:xfrm>
            <a:off x="405260" y="2642087"/>
            <a:ext cx="11226496" cy="2246680"/>
          </a:xfrm>
          <a:prstGeom prst="rect">
            <a:avLst/>
          </a:prstGeom>
        </p:spPr>
      </p:pic>
      <p:cxnSp>
        <p:nvCxnSpPr>
          <p:cNvPr id="5" name="Straight Connector 4">
            <a:extLst>
              <a:ext uri="{FF2B5EF4-FFF2-40B4-BE49-F238E27FC236}">
                <a16:creationId xmlns:a16="http://schemas.microsoft.com/office/drawing/2014/main" id="{D3C49F83-3568-AA1A-8D21-38A62849E293}"/>
              </a:ext>
            </a:extLst>
          </p:cNvPr>
          <p:cNvCxnSpPr/>
          <p:nvPr/>
        </p:nvCxnSpPr>
        <p:spPr>
          <a:xfrm>
            <a:off x="0" y="1362375"/>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5BE0B91-E465-30FE-135D-283A354213A6}"/>
              </a:ext>
            </a:extLst>
          </p:cNvPr>
          <p:cNvSpPr txBox="1"/>
          <p:nvPr/>
        </p:nvSpPr>
        <p:spPr>
          <a:xfrm>
            <a:off x="223939" y="42513"/>
            <a:ext cx="6882333" cy="1200329"/>
          </a:xfrm>
          <a:prstGeom prst="rect">
            <a:avLst/>
          </a:prstGeom>
          <a:noFill/>
        </p:spPr>
        <p:txBody>
          <a:bodyPr wrap="none" rtlCol="0">
            <a:spAutoFit/>
          </a:bodyPr>
          <a:lstStyle/>
          <a:p>
            <a:r>
              <a:rPr lang="en-US" sz="4000" b="1" dirty="0"/>
              <a:t>OEM Commissioning Data</a:t>
            </a:r>
          </a:p>
          <a:p>
            <a:r>
              <a:rPr lang="en-US" sz="3200" dirty="0"/>
              <a:t>How about some better instructions…</a:t>
            </a:r>
          </a:p>
        </p:txBody>
      </p:sp>
      <p:pic>
        <p:nvPicPr>
          <p:cNvPr id="7" name="Picture 6" descr="A cartoon face with a finger pointing at it&#10;&#10;AI-generated content may be incorrect.">
            <a:extLst>
              <a:ext uri="{FF2B5EF4-FFF2-40B4-BE49-F238E27FC236}">
                <a16:creationId xmlns:a16="http://schemas.microsoft.com/office/drawing/2014/main" id="{7E56936E-ED62-5C81-7E70-B967A7BB77E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06272" y="11618"/>
            <a:ext cx="1271374" cy="1271374"/>
          </a:xfrm>
          <a:prstGeom prst="rect">
            <a:avLst/>
          </a:prstGeom>
        </p:spPr>
      </p:pic>
    </p:spTree>
    <p:extLst>
      <p:ext uri="{BB962C8B-B14F-4D97-AF65-F5344CB8AC3E}">
        <p14:creationId xmlns:p14="http://schemas.microsoft.com/office/powerpoint/2010/main" val="3110709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C49F83-3568-AA1A-8D21-38A62849E293}"/>
              </a:ext>
            </a:extLst>
          </p:cNvPr>
          <p:cNvCxnSpPr/>
          <p:nvPr/>
        </p:nvCxnSpPr>
        <p:spPr>
          <a:xfrm>
            <a:off x="0" y="1362375"/>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A page of a document&#10;&#10;Description automatically generated">
            <a:extLst>
              <a:ext uri="{FF2B5EF4-FFF2-40B4-BE49-F238E27FC236}">
                <a16:creationId xmlns:a16="http://schemas.microsoft.com/office/drawing/2014/main" id="{4184B341-4B22-4E11-6B5A-C13CFDAF2671}"/>
              </a:ext>
            </a:extLst>
          </p:cNvPr>
          <p:cNvPicPr>
            <a:picLocks noChangeAspect="1"/>
          </p:cNvPicPr>
          <p:nvPr/>
        </p:nvPicPr>
        <p:blipFill rotWithShape="1">
          <a:blip r:embed="rId2"/>
          <a:srcRect t="949" b="160"/>
          <a:stretch/>
        </p:blipFill>
        <p:spPr>
          <a:xfrm>
            <a:off x="7095281" y="1549667"/>
            <a:ext cx="4733869" cy="5149514"/>
          </a:xfrm>
          <a:prstGeom prst="rect">
            <a:avLst/>
          </a:prstGeom>
        </p:spPr>
      </p:pic>
      <p:pic>
        <p:nvPicPr>
          <p:cNvPr id="9" name="Picture 8" descr="A page of a document&#10;&#10;Description automatically generated">
            <a:extLst>
              <a:ext uri="{FF2B5EF4-FFF2-40B4-BE49-F238E27FC236}">
                <a16:creationId xmlns:a16="http://schemas.microsoft.com/office/drawing/2014/main" id="{E106256C-B6F8-AC90-A636-347DB66CB2AD}"/>
              </a:ext>
            </a:extLst>
          </p:cNvPr>
          <p:cNvPicPr>
            <a:picLocks noChangeAspect="1"/>
          </p:cNvPicPr>
          <p:nvPr/>
        </p:nvPicPr>
        <p:blipFill rotWithShape="1">
          <a:blip r:embed="rId2"/>
          <a:srcRect r="49844" b="68129"/>
          <a:stretch/>
        </p:blipFill>
        <p:spPr>
          <a:xfrm>
            <a:off x="-9218" y="2308851"/>
            <a:ext cx="6043673" cy="4224383"/>
          </a:xfrm>
          <a:prstGeom prst="rect">
            <a:avLst/>
          </a:prstGeom>
        </p:spPr>
      </p:pic>
      <p:sp>
        <p:nvSpPr>
          <p:cNvPr id="11" name="Rectangle 10">
            <a:extLst>
              <a:ext uri="{FF2B5EF4-FFF2-40B4-BE49-F238E27FC236}">
                <a16:creationId xmlns:a16="http://schemas.microsoft.com/office/drawing/2014/main" id="{0AD01F5B-1B33-3A21-DE68-EAA6E9A3ED54}"/>
              </a:ext>
            </a:extLst>
          </p:cNvPr>
          <p:cNvSpPr/>
          <p:nvPr/>
        </p:nvSpPr>
        <p:spPr>
          <a:xfrm>
            <a:off x="1585662" y="3687272"/>
            <a:ext cx="4271059" cy="240732"/>
          </a:xfrm>
          <a:prstGeom prst="rect">
            <a:avLst/>
          </a:prstGeom>
          <a:solidFill>
            <a:srgbClr val="FFFF00">
              <a:alpha val="266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0F5001BB-B12F-2D55-6471-3C9C0893FC01}"/>
              </a:ext>
            </a:extLst>
          </p:cNvPr>
          <p:cNvSpPr/>
          <p:nvPr/>
        </p:nvSpPr>
        <p:spPr>
          <a:xfrm>
            <a:off x="191169" y="3928003"/>
            <a:ext cx="5746644" cy="422713"/>
          </a:xfrm>
          <a:prstGeom prst="rect">
            <a:avLst/>
          </a:prstGeom>
          <a:solidFill>
            <a:srgbClr val="FFFF00">
              <a:alpha val="266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57CA88-2C31-A494-B44F-A728074BC8F3}"/>
              </a:ext>
            </a:extLst>
          </p:cNvPr>
          <p:cNvSpPr/>
          <p:nvPr/>
        </p:nvSpPr>
        <p:spPr>
          <a:xfrm>
            <a:off x="191169" y="4350717"/>
            <a:ext cx="1950147" cy="240732"/>
          </a:xfrm>
          <a:prstGeom prst="rect">
            <a:avLst/>
          </a:prstGeom>
          <a:solidFill>
            <a:srgbClr val="FFFF00">
              <a:alpha val="266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5A44419-8720-7B0E-8994-0455DA1F19D8}"/>
              </a:ext>
            </a:extLst>
          </p:cNvPr>
          <p:cNvSpPr txBox="1"/>
          <p:nvPr/>
        </p:nvSpPr>
        <p:spPr>
          <a:xfrm>
            <a:off x="223939" y="42513"/>
            <a:ext cx="9164240" cy="1323439"/>
          </a:xfrm>
          <a:prstGeom prst="rect">
            <a:avLst/>
          </a:prstGeom>
          <a:noFill/>
        </p:spPr>
        <p:txBody>
          <a:bodyPr wrap="none" rtlCol="0">
            <a:spAutoFit/>
          </a:bodyPr>
          <a:lstStyle/>
          <a:p>
            <a:r>
              <a:rPr lang="en-US" sz="4000" b="1" dirty="0"/>
              <a:t>OEM Commissioning Data</a:t>
            </a:r>
          </a:p>
          <a:p>
            <a:r>
              <a:rPr lang="en-US" sz="4000" dirty="0"/>
              <a:t>Once conditions are favorable.  </a:t>
            </a:r>
            <a:r>
              <a:rPr lang="en-US" sz="4000" dirty="0" err="1"/>
              <a:t>Okaayy</a:t>
            </a:r>
            <a:r>
              <a:rPr lang="en-US" sz="4000" dirty="0"/>
              <a:t>...</a:t>
            </a:r>
          </a:p>
        </p:txBody>
      </p:sp>
      <p:pic>
        <p:nvPicPr>
          <p:cNvPr id="6" name="Picture 5" descr="A yellow emoticon with blue eyes and a finger pointing at the top&#10;&#10;AI-generated content may be incorrect.">
            <a:extLst>
              <a:ext uri="{FF2B5EF4-FFF2-40B4-BE49-F238E27FC236}">
                <a16:creationId xmlns:a16="http://schemas.microsoft.com/office/drawing/2014/main" id="{3E273E3F-D8CF-1BBA-E88C-7864187E97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462215" y="102408"/>
            <a:ext cx="1166321" cy="1166321"/>
          </a:xfrm>
          <a:prstGeom prst="rect">
            <a:avLst/>
          </a:prstGeom>
        </p:spPr>
      </p:pic>
      <p:sp>
        <p:nvSpPr>
          <p:cNvPr id="14" name="Triangle 13">
            <a:extLst>
              <a:ext uri="{FF2B5EF4-FFF2-40B4-BE49-F238E27FC236}">
                <a16:creationId xmlns:a16="http://schemas.microsoft.com/office/drawing/2014/main" id="{103F6129-8D0E-513A-DEB0-D740A7384A89}"/>
              </a:ext>
            </a:extLst>
          </p:cNvPr>
          <p:cNvSpPr/>
          <p:nvPr/>
        </p:nvSpPr>
        <p:spPr>
          <a:xfrm rot="5400000">
            <a:off x="5440576" y="3225776"/>
            <a:ext cx="2685996" cy="1853705"/>
          </a:xfrm>
          <a:prstGeom prst="triangle">
            <a:avLst>
              <a:gd name="adj" fmla="val 51567"/>
            </a:avLst>
          </a:prstGeom>
          <a:solidFill>
            <a:schemeClr val="bg2">
              <a:lumMod val="75000"/>
              <a:alpha val="4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634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2ACA3-CC13-3036-9DD2-A677CE5BF1EF}"/>
              </a:ext>
            </a:extLst>
          </p:cNvPr>
          <p:cNvSpPr txBox="1">
            <a:spLocks noGrp="1"/>
          </p:cNvSpPr>
          <p:nvPr>
            <p:ph type="title"/>
          </p:nvPr>
        </p:nvSpPr>
        <p:spPr>
          <a:xfrm>
            <a:off x="4375016" y="457200"/>
            <a:ext cx="3441968" cy="5909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Design Review</a:t>
            </a:r>
          </a:p>
        </p:txBody>
      </p:sp>
      <p:pic>
        <p:nvPicPr>
          <p:cNvPr id="20" name="Content Placeholder 4" descr="A picture containing text, screenshot&#10;&#10;Description automatically generated">
            <a:extLst>
              <a:ext uri="{FF2B5EF4-FFF2-40B4-BE49-F238E27FC236}">
                <a16:creationId xmlns:a16="http://schemas.microsoft.com/office/drawing/2014/main" id="{70E4AF3D-C13C-7E61-6BBC-9535578AE726}"/>
              </a:ext>
            </a:extLst>
          </p:cNvPr>
          <p:cNvPicPr>
            <a:picLocks noGrp="1" noChangeAspect="1"/>
          </p:cNvPicPr>
          <p:nvPr>
            <p:ph idx="1"/>
          </p:nvPr>
        </p:nvPicPr>
        <p:blipFill rotWithShape="1">
          <a:blip r:embed="rId3"/>
          <a:srcRect l="1070" t="5432" r="82310" b="2955"/>
          <a:stretch/>
        </p:blipFill>
        <p:spPr>
          <a:xfrm>
            <a:off x="437519" y="2325142"/>
            <a:ext cx="1936949" cy="2983064"/>
          </a:xfrm>
        </p:spPr>
      </p:pic>
      <p:pic>
        <p:nvPicPr>
          <p:cNvPr id="14" name="Picture 13" descr="A screenshot of a graph&#10;&#10;Description automatically generated">
            <a:extLst>
              <a:ext uri="{FF2B5EF4-FFF2-40B4-BE49-F238E27FC236}">
                <a16:creationId xmlns:a16="http://schemas.microsoft.com/office/drawing/2014/main" id="{707E898D-F898-FA2A-E9D1-04DFA8059A0B}"/>
              </a:ext>
            </a:extLst>
          </p:cNvPr>
          <p:cNvPicPr>
            <a:picLocks noChangeAspect="1"/>
          </p:cNvPicPr>
          <p:nvPr/>
        </p:nvPicPr>
        <p:blipFill>
          <a:blip r:embed="rId4"/>
          <a:stretch>
            <a:fillRect/>
          </a:stretch>
        </p:blipFill>
        <p:spPr>
          <a:xfrm>
            <a:off x="3092061" y="1538147"/>
            <a:ext cx="5816807" cy="4604665"/>
          </a:xfrm>
          <a:prstGeom prst="rect">
            <a:avLst/>
          </a:prstGeom>
        </p:spPr>
      </p:pic>
      <p:pic>
        <p:nvPicPr>
          <p:cNvPr id="2" name="Content Placeholder 27" descr="A picture containing outdoor, building, road, sky&#10;&#10;Description automatically generated">
            <a:extLst>
              <a:ext uri="{FF2B5EF4-FFF2-40B4-BE49-F238E27FC236}">
                <a16:creationId xmlns:a16="http://schemas.microsoft.com/office/drawing/2014/main" id="{FC9C4F72-EF74-BE49-0D6D-D8E8E601C643}"/>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58286" t="21563" b="11344"/>
          <a:stretch/>
        </p:blipFill>
        <p:spPr>
          <a:xfrm>
            <a:off x="9626461" y="2904903"/>
            <a:ext cx="2322758" cy="2403303"/>
          </a:xfrm>
          <a:prstGeom prst="rect">
            <a:avLst/>
          </a:prstGeom>
        </p:spPr>
      </p:pic>
      <p:pic>
        <p:nvPicPr>
          <p:cNvPr id="3" name="Picture 2" descr="A red rectangular object with a round hole&#10;&#10;Description automatically generated">
            <a:extLst>
              <a:ext uri="{FF2B5EF4-FFF2-40B4-BE49-F238E27FC236}">
                <a16:creationId xmlns:a16="http://schemas.microsoft.com/office/drawing/2014/main" id="{CE26FACE-7EB3-9D0B-EB9E-58A9B3FCD20F}"/>
              </a:ext>
            </a:extLst>
          </p:cNvPr>
          <p:cNvPicPr>
            <a:picLocks noChangeAspect="1"/>
          </p:cNvPicPr>
          <p:nvPr/>
        </p:nvPicPr>
        <p:blipFill>
          <a:blip r:embed="rId7"/>
          <a:stretch>
            <a:fillRect/>
          </a:stretch>
        </p:blipFill>
        <p:spPr>
          <a:xfrm>
            <a:off x="9626461" y="3575107"/>
            <a:ext cx="487983" cy="740323"/>
          </a:xfrm>
          <a:prstGeom prst="rect">
            <a:avLst/>
          </a:prstGeom>
        </p:spPr>
      </p:pic>
      <p:cxnSp>
        <p:nvCxnSpPr>
          <p:cNvPr id="5" name="Straight Arrow Connector 4">
            <a:extLst>
              <a:ext uri="{FF2B5EF4-FFF2-40B4-BE49-F238E27FC236}">
                <a16:creationId xmlns:a16="http://schemas.microsoft.com/office/drawing/2014/main" id="{841440C2-A1FC-D455-CC41-862389E467B4}"/>
              </a:ext>
            </a:extLst>
          </p:cNvPr>
          <p:cNvCxnSpPr>
            <a:cxnSpLocks/>
          </p:cNvCxnSpPr>
          <p:nvPr/>
        </p:nvCxnSpPr>
        <p:spPr>
          <a:xfrm>
            <a:off x="9815358" y="2051464"/>
            <a:ext cx="0" cy="8534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66010B7-58F5-4650-4A4E-CF41E8747511}"/>
              </a:ext>
            </a:extLst>
          </p:cNvPr>
          <p:cNvSpPr txBox="1"/>
          <p:nvPr/>
        </p:nvSpPr>
        <p:spPr>
          <a:xfrm>
            <a:off x="9710057" y="1682132"/>
            <a:ext cx="1203278" cy="369332"/>
          </a:xfrm>
          <a:prstGeom prst="rect">
            <a:avLst/>
          </a:prstGeom>
          <a:noFill/>
        </p:spPr>
        <p:txBody>
          <a:bodyPr wrap="none" rtlCol="0">
            <a:spAutoFit/>
          </a:bodyPr>
          <a:lstStyle/>
          <a:p>
            <a:r>
              <a:rPr lang="en-US" dirty="0"/>
              <a:t>Infiltration</a:t>
            </a:r>
          </a:p>
        </p:txBody>
      </p:sp>
      <p:cxnSp>
        <p:nvCxnSpPr>
          <p:cNvPr id="8" name="Straight Arrow Connector 7">
            <a:extLst>
              <a:ext uri="{FF2B5EF4-FFF2-40B4-BE49-F238E27FC236}">
                <a16:creationId xmlns:a16="http://schemas.microsoft.com/office/drawing/2014/main" id="{D17F41AB-9CBF-4009-30BD-32AF426067EA}"/>
              </a:ext>
            </a:extLst>
          </p:cNvPr>
          <p:cNvCxnSpPr>
            <a:cxnSpLocks/>
          </p:cNvCxnSpPr>
          <p:nvPr/>
        </p:nvCxnSpPr>
        <p:spPr>
          <a:xfrm>
            <a:off x="10311696" y="2325142"/>
            <a:ext cx="0" cy="5840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6923928-1271-248D-C710-5E89A27AA7A3}"/>
              </a:ext>
            </a:extLst>
          </p:cNvPr>
          <p:cNvSpPr txBox="1"/>
          <p:nvPr/>
        </p:nvSpPr>
        <p:spPr>
          <a:xfrm>
            <a:off x="10787840" y="2293517"/>
            <a:ext cx="964431" cy="369332"/>
          </a:xfrm>
          <a:prstGeom prst="rect">
            <a:avLst/>
          </a:prstGeom>
          <a:noFill/>
        </p:spPr>
        <p:txBody>
          <a:bodyPr wrap="none" rtlCol="0">
            <a:spAutoFit/>
          </a:bodyPr>
          <a:lstStyle/>
          <a:p>
            <a:r>
              <a:rPr lang="en-US" dirty="0"/>
              <a:t>U-Value</a:t>
            </a:r>
          </a:p>
        </p:txBody>
      </p:sp>
      <p:cxnSp>
        <p:nvCxnSpPr>
          <p:cNvPr id="11" name="Straight Arrow Connector 10">
            <a:extLst>
              <a:ext uri="{FF2B5EF4-FFF2-40B4-BE49-F238E27FC236}">
                <a16:creationId xmlns:a16="http://schemas.microsoft.com/office/drawing/2014/main" id="{F7D0FCAA-3102-F528-DAB4-FE9858A56325}"/>
              </a:ext>
            </a:extLst>
          </p:cNvPr>
          <p:cNvCxnSpPr>
            <a:cxnSpLocks/>
          </p:cNvCxnSpPr>
          <p:nvPr/>
        </p:nvCxnSpPr>
        <p:spPr>
          <a:xfrm>
            <a:off x="10913335" y="2617176"/>
            <a:ext cx="0" cy="2920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08477CA-CE45-2615-638B-00CAC990B247}"/>
              </a:ext>
            </a:extLst>
          </p:cNvPr>
          <p:cNvSpPr txBox="1"/>
          <p:nvPr/>
        </p:nvSpPr>
        <p:spPr>
          <a:xfrm>
            <a:off x="10150489" y="1969859"/>
            <a:ext cx="1311834" cy="369332"/>
          </a:xfrm>
          <a:prstGeom prst="rect">
            <a:avLst/>
          </a:prstGeom>
          <a:noFill/>
        </p:spPr>
        <p:txBody>
          <a:bodyPr wrap="none" rtlCol="0">
            <a:spAutoFit/>
          </a:bodyPr>
          <a:lstStyle/>
          <a:p>
            <a:r>
              <a:rPr lang="en-US" dirty="0"/>
              <a:t>Orientation</a:t>
            </a:r>
          </a:p>
        </p:txBody>
      </p:sp>
      <p:sp>
        <p:nvSpPr>
          <p:cNvPr id="16" name="TextBox 15">
            <a:extLst>
              <a:ext uri="{FF2B5EF4-FFF2-40B4-BE49-F238E27FC236}">
                <a16:creationId xmlns:a16="http://schemas.microsoft.com/office/drawing/2014/main" id="{97317F93-0980-18B8-D83E-135034541F87}"/>
              </a:ext>
            </a:extLst>
          </p:cNvPr>
          <p:cNvSpPr txBox="1"/>
          <p:nvPr/>
        </p:nvSpPr>
        <p:spPr>
          <a:xfrm>
            <a:off x="11305422" y="2617176"/>
            <a:ext cx="636264" cy="369332"/>
          </a:xfrm>
          <a:prstGeom prst="rect">
            <a:avLst/>
          </a:prstGeom>
          <a:noFill/>
        </p:spPr>
        <p:txBody>
          <a:bodyPr wrap="none" rtlCol="0">
            <a:spAutoFit/>
          </a:bodyPr>
          <a:lstStyle/>
          <a:p>
            <a:r>
              <a:rPr lang="en-US" dirty="0"/>
              <a:t>ETC.</a:t>
            </a:r>
          </a:p>
        </p:txBody>
      </p:sp>
    </p:spTree>
    <p:extLst>
      <p:ext uri="{BB962C8B-B14F-4D97-AF65-F5344CB8AC3E}">
        <p14:creationId xmlns:p14="http://schemas.microsoft.com/office/powerpoint/2010/main" val="4146570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C49F83-3568-AA1A-8D21-38A62849E293}"/>
              </a:ext>
            </a:extLst>
          </p:cNvPr>
          <p:cNvCxnSpPr/>
          <p:nvPr/>
        </p:nvCxnSpPr>
        <p:spPr>
          <a:xfrm>
            <a:off x="0" y="1362375"/>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descr="A table of electrical subwoofer&#10;&#10;Description automatically generated with medium confidence">
            <a:extLst>
              <a:ext uri="{FF2B5EF4-FFF2-40B4-BE49-F238E27FC236}">
                <a16:creationId xmlns:a16="http://schemas.microsoft.com/office/drawing/2014/main" id="{0B8D1FC0-C10A-57D1-FC94-03782081E066}"/>
              </a:ext>
            </a:extLst>
          </p:cNvPr>
          <p:cNvPicPr>
            <a:picLocks noChangeAspect="1"/>
          </p:cNvPicPr>
          <p:nvPr/>
        </p:nvPicPr>
        <p:blipFill>
          <a:blip r:embed="rId2"/>
          <a:stretch>
            <a:fillRect/>
          </a:stretch>
        </p:blipFill>
        <p:spPr>
          <a:xfrm>
            <a:off x="5922603" y="1481909"/>
            <a:ext cx="5835445" cy="5304368"/>
          </a:xfrm>
          <a:prstGeom prst="rect">
            <a:avLst/>
          </a:prstGeom>
        </p:spPr>
      </p:pic>
      <p:sp>
        <p:nvSpPr>
          <p:cNvPr id="6" name="TextBox 5">
            <a:extLst>
              <a:ext uri="{FF2B5EF4-FFF2-40B4-BE49-F238E27FC236}">
                <a16:creationId xmlns:a16="http://schemas.microsoft.com/office/drawing/2014/main" id="{B8524429-E501-DC26-6DB7-72FCC2E0DB2F}"/>
              </a:ext>
            </a:extLst>
          </p:cNvPr>
          <p:cNvSpPr txBox="1"/>
          <p:nvPr/>
        </p:nvSpPr>
        <p:spPr>
          <a:xfrm>
            <a:off x="395904" y="3035418"/>
            <a:ext cx="5526699" cy="646331"/>
          </a:xfrm>
          <a:prstGeom prst="rect">
            <a:avLst/>
          </a:prstGeom>
          <a:noFill/>
        </p:spPr>
        <p:txBody>
          <a:bodyPr wrap="square" rtlCol="0">
            <a:spAutoFit/>
          </a:bodyPr>
          <a:lstStyle/>
          <a:p>
            <a:r>
              <a:rPr lang="en-US" dirty="0"/>
              <a:t>I should not have to go to sound power level to be the only place to find compressor max RPM.</a:t>
            </a:r>
          </a:p>
        </p:txBody>
      </p:sp>
      <p:sp>
        <p:nvSpPr>
          <p:cNvPr id="3" name="TextBox 2">
            <a:extLst>
              <a:ext uri="{FF2B5EF4-FFF2-40B4-BE49-F238E27FC236}">
                <a16:creationId xmlns:a16="http://schemas.microsoft.com/office/drawing/2014/main" id="{33F799E7-7776-0232-E96D-027C1123A14E}"/>
              </a:ext>
            </a:extLst>
          </p:cNvPr>
          <p:cNvSpPr txBox="1"/>
          <p:nvPr/>
        </p:nvSpPr>
        <p:spPr>
          <a:xfrm>
            <a:off x="223939" y="42513"/>
            <a:ext cx="10379765" cy="1200329"/>
          </a:xfrm>
          <a:prstGeom prst="rect">
            <a:avLst/>
          </a:prstGeom>
          <a:noFill/>
        </p:spPr>
        <p:txBody>
          <a:bodyPr wrap="none" rtlCol="0">
            <a:spAutoFit/>
          </a:bodyPr>
          <a:lstStyle/>
          <a:p>
            <a:r>
              <a:rPr lang="en-US" sz="4000" b="1" dirty="0"/>
              <a:t>OEM Commissioning Data</a:t>
            </a:r>
          </a:p>
          <a:p>
            <a:r>
              <a:rPr lang="en-US" sz="3200" dirty="0"/>
              <a:t>Sound, sure that’s a good place for compressor RPM data.</a:t>
            </a:r>
          </a:p>
        </p:txBody>
      </p:sp>
      <p:pic>
        <p:nvPicPr>
          <p:cNvPr id="8" name="Picture 7" descr="A yellow face with a black background&#10;&#10;AI-generated content may be incorrect.">
            <a:extLst>
              <a:ext uri="{FF2B5EF4-FFF2-40B4-BE49-F238E27FC236}">
                <a16:creationId xmlns:a16="http://schemas.microsoft.com/office/drawing/2014/main" id="{954476BE-3B68-07D7-E619-D1E75ABADB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516618" y="42513"/>
            <a:ext cx="1364357" cy="1364357"/>
          </a:xfrm>
          <a:prstGeom prst="rect">
            <a:avLst/>
          </a:prstGeom>
        </p:spPr>
      </p:pic>
    </p:spTree>
    <p:extLst>
      <p:ext uri="{BB962C8B-B14F-4D97-AF65-F5344CB8AC3E}">
        <p14:creationId xmlns:p14="http://schemas.microsoft.com/office/powerpoint/2010/main" val="3155515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28CFF-C6DD-5486-582A-9B434164E3DB}"/>
              </a:ext>
            </a:extLst>
          </p:cNvPr>
          <p:cNvSpPr txBox="1"/>
          <p:nvPr/>
        </p:nvSpPr>
        <p:spPr>
          <a:xfrm>
            <a:off x="200692" y="175585"/>
            <a:ext cx="11991308" cy="1077218"/>
          </a:xfrm>
          <a:prstGeom prst="rect">
            <a:avLst/>
          </a:prstGeom>
          <a:noFill/>
        </p:spPr>
        <p:txBody>
          <a:bodyPr wrap="square" rtlCol="0">
            <a:spAutoFit/>
          </a:bodyPr>
          <a:lstStyle/>
          <a:p>
            <a:r>
              <a:rPr lang="en-US" sz="4000" b="1" dirty="0"/>
              <a:t>OEM Commissioning Data</a:t>
            </a:r>
          </a:p>
          <a:p>
            <a:r>
              <a:rPr lang="en-US" sz="2400" dirty="0"/>
              <a:t>Why is the outdoor unit my identifier?  How will I know when it ramps down?</a:t>
            </a:r>
          </a:p>
        </p:txBody>
      </p:sp>
      <p:pic>
        <p:nvPicPr>
          <p:cNvPr id="7" name="Picture 6" descr="A close-up of a document&#10;&#10;Description automatically generated">
            <a:extLst>
              <a:ext uri="{FF2B5EF4-FFF2-40B4-BE49-F238E27FC236}">
                <a16:creationId xmlns:a16="http://schemas.microsoft.com/office/drawing/2014/main" id="{6239AB0E-A9CC-0FE5-FF55-1CB78C33E691}"/>
              </a:ext>
            </a:extLst>
          </p:cNvPr>
          <p:cNvPicPr>
            <a:picLocks noChangeAspect="1"/>
          </p:cNvPicPr>
          <p:nvPr/>
        </p:nvPicPr>
        <p:blipFill>
          <a:blip r:embed="rId2"/>
          <a:stretch>
            <a:fillRect/>
          </a:stretch>
        </p:blipFill>
        <p:spPr>
          <a:xfrm>
            <a:off x="6779511" y="1404673"/>
            <a:ext cx="4175587" cy="5400049"/>
          </a:xfrm>
          <a:prstGeom prst="rect">
            <a:avLst/>
          </a:prstGeom>
        </p:spPr>
      </p:pic>
      <p:pic>
        <p:nvPicPr>
          <p:cNvPr id="14" name="Picture 13" descr="A close-up of a document&#10;&#10;Description automatically generated">
            <a:extLst>
              <a:ext uri="{FF2B5EF4-FFF2-40B4-BE49-F238E27FC236}">
                <a16:creationId xmlns:a16="http://schemas.microsoft.com/office/drawing/2014/main" id="{4B747C3C-29B0-3C7E-4B3E-2752F6106A39}"/>
              </a:ext>
            </a:extLst>
          </p:cNvPr>
          <p:cNvPicPr>
            <a:picLocks noChangeAspect="1"/>
          </p:cNvPicPr>
          <p:nvPr/>
        </p:nvPicPr>
        <p:blipFill rotWithShape="1">
          <a:blip r:embed="rId2"/>
          <a:srcRect l="49989" t="22826" r="5413" b="19903"/>
          <a:stretch/>
        </p:blipFill>
        <p:spPr>
          <a:xfrm>
            <a:off x="1075828" y="1493095"/>
            <a:ext cx="3204927" cy="5322391"/>
          </a:xfrm>
          <a:prstGeom prst="rect">
            <a:avLst/>
          </a:prstGeom>
        </p:spPr>
      </p:pic>
      <p:sp>
        <p:nvSpPr>
          <p:cNvPr id="15" name="Rectangle 14">
            <a:extLst>
              <a:ext uri="{FF2B5EF4-FFF2-40B4-BE49-F238E27FC236}">
                <a16:creationId xmlns:a16="http://schemas.microsoft.com/office/drawing/2014/main" id="{B79E5C78-C6B2-176C-E325-C845202D492B}"/>
              </a:ext>
            </a:extLst>
          </p:cNvPr>
          <p:cNvSpPr/>
          <p:nvPr/>
        </p:nvSpPr>
        <p:spPr>
          <a:xfrm>
            <a:off x="1125215" y="4328598"/>
            <a:ext cx="3120382" cy="1276539"/>
          </a:xfrm>
          <a:prstGeom prst="rect">
            <a:avLst/>
          </a:prstGeom>
          <a:solidFill>
            <a:srgbClr val="FFFF00">
              <a:alpha val="266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7EEA8C31-71C8-89D9-1EC9-591034557A85}"/>
              </a:ext>
            </a:extLst>
          </p:cNvPr>
          <p:cNvCxnSpPr/>
          <p:nvPr/>
        </p:nvCxnSpPr>
        <p:spPr>
          <a:xfrm>
            <a:off x="0" y="1362375"/>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descr="A yellow face with black eyes&#10;&#10;AI-generated content may be incorrect.">
            <a:extLst>
              <a:ext uri="{FF2B5EF4-FFF2-40B4-BE49-F238E27FC236}">
                <a16:creationId xmlns:a16="http://schemas.microsoft.com/office/drawing/2014/main" id="{D2DDFF65-9A40-2223-5B90-61D0B287E538}"/>
              </a:ext>
            </a:extLst>
          </p:cNvPr>
          <p:cNvPicPr>
            <a:picLocks noChangeAspect="1"/>
          </p:cNvPicPr>
          <p:nvPr/>
        </p:nvPicPr>
        <p:blipFill>
          <a:blip r:embed="rId3">
            <a:extLst>
              <a:ext uri="{837473B0-CC2E-450A-ABE3-18F120FF3D39}">
                <a1611:picAttrSrcUrl xmlns:a1611="http://schemas.microsoft.com/office/drawing/2016/11/main" r:id="rId4"/>
              </a:ext>
            </a:extLst>
          </a:blip>
          <a:srcRect t="10134" r="2286" b="19183"/>
          <a:stretch/>
        </p:blipFill>
        <p:spPr>
          <a:xfrm>
            <a:off x="10171327" y="97740"/>
            <a:ext cx="1567542" cy="1133914"/>
          </a:xfrm>
          <a:prstGeom prst="rect">
            <a:avLst/>
          </a:prstGeom>
        </p:spPr>
      </p:pic>
      <p:sp>
        <p:nvSpPr>
          <p:cNvPr id="5" name="Triangle 4">
            <a:extLst>
              <a:ext uri="{FF2B5EF4-FFF2-40B4-BE49-F238E27FC236}">
                <a16:creationId xmlns:a16="http://schemas.microsoft.com/office/drawing/2014/main" id="{29D0536A-AEF5-8991-BFE7-4F2CCFDC1A77}"/>
              </a:ext>
            </a:extLst>
          </p:cNvPr>
          <p:cNvSpPr/>
          <p:nvPr/>
        </p:nvSpPr>
        <p:spPr>
          <a:xfrm rot="5400000">
            <a:off x="5078299" y="2674708"/>
            <a:ext cx="2839460" cy="4055322"/>
          </a:xfrm>
          <a:prstGeom prst="triangle">
            <a:avLst>
              <a:gd name="adj" fmla="val 51567"/>
            </a:avLst>
          </a:prstGeom>
          <a:solidFill>
            <a:schemeClr val="bg2">
              <a:lumMod val="75000"/>
              <a:alpha val="4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5930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7EEA8C31-71C8-89D9-1EC9-591034557A85}"/>
              </a:ext>
            </a:extLst>
          </p:cNvPr>
          <p:cNvCxnSpPr/>
          <p:nvPr/>
        </p:nvCxnSpPr>
        <p:spPr>
          <a:xfrm>
            <a:off x="0" y="1362375"/>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descr="Instructions and instructions on a manual&#10;&#10;Description automatically generated with medium confidence">
            <a:extLst>
              <a:ext uri="{FF2B5EF4-FFF2-40B4-BE49-F238E27FC236}">
                <a16:creationId xmlns:a16="http://schemas.microsoft.com/office/drawing/2014/main" id="{EBFD247C-89D4-3266-E6D8-DC2E7713A6C2}"/>
              </a:ext>
            </a:extLst>
          </p:cNvPr>
          <p:cNvPicPr>
            <a:picLocks noChangeAspect="1"/>
          </p:cNvPicPr>
          <p:nvPr/>
        </p:nvPicPr>
        <p:blipFill>
          <a:blip r:embed="rId2"/>
          <a:stretch>
            <a:fillRect/>
          </a:stretch>
        </p:blipFill>
        <p:spPr>
          <a:xfrm>
            <a:off x="6714536" y="1461243"/>
            <a:ext cx="4160108" cy="5396757"/>
          </a:xfrm>
          <a:prstGeom prst="rect">
            <a:avLst/>
          </a:prstGeom>
        </p:spPr>
      </p:pic>
      <p:pic>
        <p:nvPicPr>
          <p:cNvPr id="5" name="Picture 4" descr="Instructions and instructions on a manual&#10;&#10;Description automatically generated with medium confidence">
            <a:extLst>
              <a:ext uri="{FF2B5EF4-FFF2-40B4-BE49-F238E27FC236}">
                <a16:creationId xmlns:a16="http://schemas.microsoft.com/office/drawing/2014/main" id="{87F08C23-CA7D-1D44-36F1-443247ADA02D}"/>
              </a:ext>
            </a:extLst>
          </p:cNvPr>
          <p:cNvPicPr>
            <a:picLocks noChangeAspect="1"/>
          </p:cNvPicPr>
          <p:nvPr/>
        </p:nvPicPr>
        <p:blipFill rotWithShape="1">
          <a:blip r:embed="rId2"/>
          <a:srcRect l="49892" t="41406" b="5770"/>
          <a:stretch/>
        </p:blipFill>
        <p:spPr>
          <a:xfrm>
            <a:off x="1152467" y="1577210"/>
            <a:ext cx="3742991" cy="5118745"/>
          </a:xfrm>
          <a:prstGeom prst="rect">
            <a:avLst/>
          </a:prstGeom>
        </p:spPr>
      </p:pic>
      <p:sp>
        <p:nvSpPr>
          <p:cNvPr id="6" name="Rectangle 5">
            <a:extLst>
              <a:ext uri="{FF2B5EF4-FFF2-40B4-BE49-F238E27FC236}">
                <a16:creationId xmlns:a16="http://schemas.microsoft.com/office/drawing/2014/main" id="{E0B498C4-2E8A-5968-281D-7A96DFCC1F31}"/>
              </a:ext>
            </a:extLst>
          </p:cNvPr>
          <p:cNvSpPr/>
          <p:nvPr/>
        </p:nvSpPr>
        <p:spPr>
          <a:xfrm>
            <a:off x="1251096" y="3697738"/>
            <a:ext cx="3204667" cy="1408955"/>
          </a:xfrm>
          <a:prstGeom prst="rect">
            <a:avLst/>
          </a:prstGeom>
          <a:solidFill>
            <a:srgbClr val="FFFF00">
              <a:alpha val="266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236C8F9A-D3AA-4294-7E7D-8839540AE727}"/>
              </a:ext>
            </a:extLst>
          </p:cNvPr>
          <p:cNvSpPr/>
          <p:nvPr/>
        </p:nvSpPr>
        <p:spPr>
          <a:xfrm rot="5400000">
            <a:off x="5304722" y="2404742"/>
            <a:ext cx="2839460" cy="4055322"/>
          </a:xfrm>
          <a:prstGeom prst="triangle">
            <a:avLst>
              <a:gd name="adj" fmla="val 51567"/>
            </a:avLst>
          </a:prstGeom>
          <a:solidFill>
            <a:schemeClr val="bg2">
              <a:lumMod val="75000"/>
              <a:alpha val="4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4C018A6-D9F9-F037-DEDB-421CFF60747A}"/>
              </a:ext>
            </a:extLst>
          </p:cNvPr>
          <p:cNvSpPr txBox="1"/>
          <p:nvPr/>
        </p:nvSpPr>
        <p:spPr>
          <a:xfrm>
            <a:off x="206522" y="142747"/>
            <a:ext cx="10975505" cy="1077218"/>
          </a:xfrm>
          <a:prstGeom prst="rect">
            <a:avLst/>
          </a:prstGeom>
          <a:noFill/>
        </p:spPr>
        <p:txBody>
          <a:bodyPr wrap="none" rtlCol="0">
            <a:spAutoFit/>
          </a:bodyPr>
          <a:lstStyle/>
          <a:p>
            <a:r>
              <a:rPr lang="en-US" sz="4000" b="1" dirty="0"/>
              <a:t>OEM Commissioning Data</a:t>
            </a:r>
          </a:p>
          <a:p>
            <a:r>
              <a:rPr lang="en-US" sz="2400" dirty="0"/>
              <a:t>Expensive thermostat, yet I must resort to the outdoor unit for running capacity?</a:t>
            </a:r>
          </a:p>
        </p:txBody>
      </p:sp>
      <p:pic>
        <p:nvPicPr>
          <p:cNvPr id="11" name="Picture 10" descr="A yellow face with a teardrop&#10;&#10;AI-generated content may be incorrect.">
            <a:extLst>
              <a:ext uri="{FF2B5EF4-FFF2-40B4-BE49-F238E27FC236}">
                <a16:creationId xmlns:a16="http://schemas.microsoft.com/office/drawing/2014/main" id="{39AFBF7A-2F1B-E183-EC87-F8555C66E4D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874644" y="212195"/>
            <a:ext cx="1014953" cy="1014953"/>
          </a:xfrm>
          <a:prstGeom prst="rect">
            <a:avLst/>
          </a:prstGeom>
        </p:spPr>
      </p:pic>
    </p:spTree>
    <p:extLst>
      <p:ext uri="{BB962C8B-B14F-4D97-AF65-F5344CB8AC3E}">
        <p14:creationId xmlns:p14="http://schemas.microsoft.com/office/powerpoint/2010/main" val="227449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82004D-B32A-3EE2-0018-27AE5EA19BBD}"/>
              </a:ext>
            </a:extLst>
          </p:cNvPr>
          <p:cNvPicPr>
            <a:picLocks noChangeAspect="1"/>
          </p:cNvPicPr>
          <p:nvPr/>
        </p:nvPicPr>
        <p:blipFill>
          <a:blip r:embed="rId2"/>
          <a:stretch>
            <a:fillRect/>
          </a:stretch>
        </p:blipFill>
        <p:spPr>
          <a:xfrm>
            <a:off x="0" y="-1"/>
            <a:ext cx="12192000" cy="6858001"/>
          </a:xfrm>
          <a:prstGeom prst="rect">
            <a:avLst/>
          </a:prstGeom>
        </p:spPr>
      </p:pic>
      <p:sp>
        <p:nvSpPr>
          <p:cNvPr id="5" name="Oval Callout 4">
            <a:extLst>
              <a:ext uri="{FF2B5EF4-FFF2-40B4-BE49-F238E27FC236}">
                <a16:creationId xmlns:a16="http://schemas.microsoft.com/office/drawing/2014/main" id="{8E50A4C1-CB28-8358-E7FE-E2138D45B2AC}"/>
              </a:ext>
            </a:extLst>
          </p:cNvPr>
          <p:cNvSpPr/>
          <p:nvPr/>
        </p:nvSpPr>
        <p:spPr>
          <a:xfrm>
            <a:off x="4882900" y="140149"/>
            <a:ext cx="3518264" cy="2219059"/>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C62DD3-8DDC-ADB3-32C2-245D6B9ECFE5}"/>
              </a:ext>
            </a:extLst>
          </p:cNvPr>
          <p:cNvSpPr txBox="1"/>
          <p:nvPr/>
        </p:nvSpPr>
        <p:spPr>
          <a:xfrm>
            <a:off x="5002644" y="697215"/>
            <a:ext cx="3278776" cy="1661993"/>
          </a:xfrm>
          <a:prstGeom prst="rect">
            <a:avLst/>
          </a:prstGeom>
          <a:noFill/>
        </p:spPr>
        <p:txBody>
          <a:bodyPr wrap="square" rtlCol="0">
            <a:spAutoFit/>
          </a:bodyPr>
          <a:lstStyle/>
          <a:p>
            <a:pPr algn="ctr"/>
            <a:r>
              <a:rPr lang="en-US" sz="2800" b="1" dirty="0"/>
              <a:t>Why don’t we just play one game. TOGETHER!</a:t>
            </a:r>
          </a:p>
          <a:p>
            <a:endParaRPr lang="en-US" dirty="0"/>
          </a:p>
        </p:txBody>
      </p:sp>
      <p:sp>
        <p:nvSpPr>
          <p:cNvPr id="6" name="Oval Callout 5">
            <a:extLst>
              <a:ext uri="{FF2B5EF4-FFF2-40B4-BE49-F238E27FC236}">
                <a16:creationId xmlns:a16="http://schemas.microsoft.com/office/drawing/2014/main" id="{F622DC0E-456F-38D1-2F74-FA05D84FF080}"/>
              </a:ext>
            </a:extLst>
          </p:cNvPr>
          <p:cNvSpPr/>
          <p:nvPr/>
        </p:nvSpPr>
        <p:spPr>
          <a:xfrm>
            <a:off x="317863" y="1101164"/>
            <a:ext cx="3409405" cy="957943"/>
          </a:xfrm>
          <a:prstGeom prst="wedgeEllipseCallout">
            <a:avLst>
              <a:gd name="adj1" fmla="val 16970"/>
              <a:gd name="adj2" fmla="val 10068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46EFE0-5936-A663-A1B2-5173DBC9CD97}"/>
              </a:ext>
            </a:extLst>
          </p:cNvPr>
          <p:cNvSpPr txBox="1"/>
          <p:nvPr/>
        </p:nvSpPr>
        <p:spPr>
          <a:xfrm>
            <a:off x="568711" y="1443554"/>
            <a:ext cx="2948708" cy="615553"/>
          </a:xfrm>
          <a:prstGeom prst="rect">
            <a:avLst/>
          </a:prstGeom>
          <a:noFill/>
        </p:spPr>
        <p:txBody>
          <a:bodyPr wrap="square" rtlCol="0">
            <a:spAutoFit/>
          </a:bodyPr>
          <a:lstStyle/>
          <a:p>
            <a:pPr algn="ctr"/>
            <a:r>
              <a:rPr lang="en-US" sz="1600" b="1" dirty="0"/>
              <a:t>Who let this guy on the court!</a:t>
            </a:r>
          </a:p>
          <a:p>
            <a:endParaRPr lang="en-US" dirty="0"/>
          </a:p>
        </p:txBody>
      </p:sp>
      <p:sp>
        <p:nvSpPr>
          <p:cNvPr id="8" name="Oval Callout 7">
            <a:extLst>
              <a:ext uri="{FF2B5EF4-FFF2-40B4-BE49-F238E27FC236}">
                <a16:creationId xmlns:a16="http://schemas.microsoft.com/office/drawing/2014/main" id="{AE7E3F58-6E11-40B5-0CF5-B42C5CB7AD92}"/>
              </a:ext>
            </a:extLst>
          </p:cNvPr>
          <p:cNvSpPr/>
          <p:nvPr/>
        </p:nvSpPr>
        <p:spPr>
          <a:xfrm>
            <a:off x="8782596" y="770708"/>
            <a:ext cx="3278776" cy="957943"/>
          </a:xfrm>
          <a:prstGeom prst="wedgeEllipseCallout">
            <a:avLst>
              <a:gd name="adj1" fmla="val -30394"/>
              <a:gd name="adj2" fmla="val 10431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9E72CB-5B48-1C69-8BA6-9392D018AE24}"/>
              </a:ext>
            </a:extLst>
          </p:cNvPr>
          <p:cNvSpPr txBox="1"/>
          <p:nvPr/>
        </p:nvSpPr>
        <p:spPr>
          <a:xfrm>
            <a:off x="9083043" y="1027612"/>
            <a:ext cx="2978329" cy="615553"/>
          </a:xfrm>
          <a:prstGeom prst="rect">
            <a:avLst/>
          </a:prstGeom>
          <a:noFill/>
        </p:spPr>
        <p:txBody>
          <a:bodyPr wrap="square" rtlCol="0">
            <a:spAutoFit/>
          </a:bodyPr>
          <a:lstStyle/>
          <a:p>
            <a:pPr algn="ctr"/>
            <a:r>
              <a:rPr lang="en-US" sz="1600" b="1" dirty="0"/>
              <a:t>I mean, it does make sense…</a:t>
            </a:r>
          </a:p>
          <a:p>
            <a:endParaRPr lang="en-US" dirty="0"/>
          </a:p>
        </p:txBody>
      </p:sp>
    </p:spTree>
    <p:extLst>
      <p:ext uri="{BB962C8B-B14F-4D97-AF65-F5344CB8AC3E}">
        <p14:creationId xmlns:p14="http://schemas.microsoft.com/office/powerpoint/2010/main" val="22216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1265E-1F61-1CC6-A9DE-D5E7247B70A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CCC50E9-E872-7487-B2AF-1C98F55059F8}"/>
              </a:ext>
            </a:extLst>
          </p:cNvPr>
          <p:cNvSpPr txBox="1"/>
          <p:nvPr/>
        </p:nvSpPr>
        <p:spPr>
          <a:xfrm>
            <a:off x="1399391" y="256781"/>
            <a:ext cx="9001118" cy="923330"/>
          </a:xfrm>
          <a:prstGeom prst="rect">
            <a:avLst/>
          </a:prstGeom>
          <a:noFill/>
        </p:spPr>
        <p:txBody>
          <a:bodyPr wrap="none" rtlCol="0">
            <a:spAutoFit/>
          </a:bodyPr>
          <a:lstStyle/>
          <a:p>
            <a:pPr algn="ctr"/>
            <a:r>
              <a:rPr lang="en-US" sz="3600" b="1" dirty="0"/>
              <a:t>Commissioning Instructions For Inverters!</a:t>
            </a:r>
          </a:p>
          <a:p>
            <a:endParaRPr lang="en-US" dirty="0"/>
          </a:p>
        </p:txBody>
      </p:sp>
      <p:sp>
        <p:nvSpPr>
          <p:cNvPr id="2" name="TextBox 1">
            <a:extLst>
              <a:ext uri="{FF2B5EF4-FFF2-40B4-BE49-F238E27FC236}">
                <a16:creationId xmlns:a16="http://schemas.microsoft.com/office/drawing/2014/main" id="{AF48C956-C340-D6C1-B275-0893ABE9DC67}"/>
              </a:ext>
            </a:extLst>
          </p:cNvPr>
          <p:cNvSpPr txBox="1"/>
          <p:nvPr/>
        </p:nvSpPr>
        <p:spPr>
          <a:xfrm>
            <a:off x="7043162" y="1080717"/>
            <a:ext cx="4578689" cy="338554"/>
          </a:xfrm>
          <a:prstGeom prst="rect">
            <a:avLst/>
          </a:prstGeom>
          <a:noFill/>
        </p:spPr>
        <p:txBody>
          <a:bodyPr wrap="none" rtlCol="0">
            <a:spAutoFit/>
          </a:bodyPr>
          <a:lstStyle/>
          <a:p>
            <a:r>
              <a:rPr lang="en-US" sz="1600" b="1" dirty="0"/>
              <a:t>Available In The </a:t>
            </a:r>
            <a:r>
              <a:rPr lang="en-US" sz="1600" b="1" u="sng" dirty="0">
                <a:solidFill>
                  <a:srgbClr val="1180FF"/>
                </a:solidFill>
              </a:rPr>
              <a:t>TEC SMART CALCULATORS </a:t>
            </a:r>
            <a:r>
              <a:rPr lang="en-US" sz="1600" b="1" dirty="0"/>
              <a:t>App</a:t>
            </a:r>
          </a:p>
        </p:txBody>
      </p:sp>
      <p:pic>
        <p:nvPicPr>
          <p:cNvPr id="8" name="Picture 7" descr="A screenshot of a computer&#10;&#10;Description automatically generated">
            <a:extLst>
              <a:ext uri="{FF2B5EF4-FFF2-40B4-BE49-F238E27FC236}">
                <a16:creationId xmlns:a16="http://schemas.microsoft.com/office/drawing/2014/main" id="{1B192443-FCB6-362A-9E54-E30F3C1B3291}"/>
              </a:ext>
            </a:extLst>
          </p:cNvPr>
          <p:cNvPicPr>
            <a:picLocks noChangeAspect="1"/>
          </p:cNvPicPr>
          <p:nvPr/>
        </p:nvPicPr>
        <p:blipFill>
          <a:blip r:embed="rId2"/>
          <a:stretch>
            <a:fillRect/>
          </a:stretch>
        </p:blipFill>
        <p:spPr>
          <a:xfrm>
            <a:off x="158690" y="2683255"/>
            <a:ext cx="5948201" cy="3750141"/>
          </a:xfrm>
          <a:prstGeom prst="rect">
            <a:avLst/>
          </a:prstGeom>
          <a:ln>
            <a:solidFill>
              <a:schemeClr val="tx1"/>
            </a:solidFill>
          </a:ln>
        </p:spPr>
      </p:pic>
      <p:pic>
        <p:nvPicPr>
          <p:cNvPr id="5" name="Picture 4" descr="Qr code&#10;&#10;Description automatically generated">
            <a:extLst>
              <a:ext uri="{FF2B5EF4-FFF2-40B4-BE49-F238E27FC236}">
                <a16:creationId xmlns:a16="http://schemas.microsoft.com/office/drawing/2014/main" id="{8C9CB3FC-DD3C-A3C1-E385-1CD135245824}"/>
              </a:ext>
            </a:extLst>
          </p:cNvPr>
          <p:cNvPicPr>
            <a:picLocks noChangeAspect="1"/>
          </p:cNvPicPr>
          <p:nvPr/>
        </p:nvPicPr>
        <p:blipFill rotWithShape="1">
          <a:blip r:embed="rId3">
            <a:extLst>
              <a:ext uri="{28A0092B-C50C-407E-A947-70E740481C1C}">
                <a14:useLocalDpi xmlns:a14="http://schemas.microsoft.com/office/drawing/2010/main" val="0"/>
              </a:ext>
            </a:extLst>
          </a:blip>
          <a:srcRect r="41829" b="28417"/>
          <a:stretch/>
        </p:blipFill>
        <p:spPr bwMode="auto">
          <a:xfrm>
            <a:off x="6712816" y="2438289"/>
            <a:ext cx="4824212" cy="4200808"/>
          </a:xfrm>
          <a:prstGeom prst="rect">
            <a:avLst/>
          </a:prstGeom>
          <a:ln>
            <a:noFill/>
          </a:ln>
          <a:extLst>
            <a:ext uri="{53640926-AAD7-44D8-BBD7-CCE9431645EC}">
              <a14:shadowObscured xmlns:a14="http://schemas.microsoft.com/office/drawing/2010/main"/>
            </a:ext>
          </a:extLst>
        </p:spPr>
      </p:pic>
      <p:pic>
        <p:nvPicPr>
          <p:cNvPr id="7" name="Picture 6" descr="A red calculator with black text&#10;&#10;AI-generated content may be incorrect.">
            <a:extLst>
              <a:ext uri="{FF2B5EF4-FFF2-40B4-BE49-F238E27FC236}">
                <a16:creationId xmlns:a16="http://schemas.microsoft.com/office/drawing/2014/main" id="{27B0F7C2-5BBA-C851-433F-FB89783CF934}"/>
              </a:ext>
            </a:extLst>
          </p:cNvPr>
          <p:cNvPicPr>
            <a:picLocks noChangeAspect="1"/>
          </p:cNvPicPr>
          <p:nvPr/>
        </p:nvPicPr>
        <p:blipFill>
          <a:blip r:embed="rId4"/>
          <a:srcRect l="5214" t="3697" r="5404" b="5006"/>
          <a:stretch/>
        </p:blipFill>
        <p:spPr>
          <a:xfrm>
            <a:off x="7805474" y="1445646"/>
            <a:ext cx="1022837" cy="1082503"/>
          </a:xfrm>
          <a:prstGeom prst="rect">
            <a:avLst/>
          </a:prstGeom>
        </p:spPr>
      </p:pic>
      <p:pic>
        <p:nvPicPr>
          <p:cNvPr id="11" name="Picture 10" descr="A logo with a white circle and black text&#10;&#10;AI-generated content may be incorrect.">
            <a:extLst>
              <a:ext uri="{FF2B5EF4-FFF2-40B4-BE49-F238E27FC236}">
                <a16:creationId xmlns:a16="http://schemas.microsoft.com/office/drawing/2014/main" id="{66C04ACD-3343-B15E-13BC-A5E1530E1810}"/>
              </a:ext>
            </a:extLst>
          </p:cNvPr>
          <p:cNvPicPr>
            <a:picLocks noChangeAspect="1"/>
          </p:cNvPicPr>
          <p:nvPr/>
        </p:nvPicPr>
        <p:blipFill>
          <a:blip r:embed="rId5"/>
          <a:stretch>
            <a:fillRect/>
          </a:stretch>
        </p:blipFill>
        <p:spPr>
          <a:xfrm>
            <a:off x="9332507" y="1571416"/>
            <a:ext cx="1700325" cy="890646"/>
          </a:xfrm>
          <a:prstGeom prst="rect">
            <a:avLst/>
          </a:prstGeom>
        </p:spPr>
      </p:pic>
      <p:sp>
        <p:nvSpPr>
          <p:cNvPr id="12" name="TextBox 11">
            <a:extLst>
              <a:ext uri="{FF2B5EF4-FFF2-40B4-BE49-F238E27FC236}">
                <a16:creationId xmlns:a16="http://schemas.microsoft.com/office/drawing/2014/main" id="{A61610F9-A7C8-EE36-1A34-24C157736D68}"/>
              </a:ext>
            </a:extLst>
          </p:cNvPr>
          <p:cNvSpPr txBox="1"/>
          <p:nvPr/>
        </p:nvSpPr>
        <p:spPr>
          <a:xfrm>
            <a:off x="1106754" y="1791958"/>
            <a:ext cx="3855671" cy="646331"/>
          </a:xfrm>
          <a:prstGeom prst="rect">
            <a:avLst/>
          </a:prstGeom>
          <a:noFill/>
        </p:spPr>
        <p:txBody>
          <a:bodyPr wrap="none" rtlCol="0">
            <a:spAutoFit/>
          </a:bodyPr>
          <a:lstStyle/>
          <a:p>
            <a:r>
              <a:rPr lang="en-US" sz="3600" b="1" dirty="0"/>
              <a:t>FREE RESOURCE!</a:t>
            </a:r>
          </a:p>
        </p:txBody>
      </p:sp>
      <p:cxnSp>
        <p:nvCxnSpPr>
          <p:cNvPr id="14" name="Straight Connector 13">
            <a:extLst>
              <a:ext uri="{FF2B5EF4-FFF2-40B4-BE49-F238E27FC236}">
                <a16:creationId xmlns:a16="http://schemas.microsoft.com/office/drawing/2014/main" id="{6FB703EF-2F8E-532F-793E-F85B68E6EA0B}"/>
              </a:ext>
            </a:extLst>
          </p:cNvPr>
          <p:cNvCxnSpPr/>
          <p:nvPr/>
        </p:nvCxnSpPr>
        <p:spPr>
          <a:xfrm>
            <a:off x="6599976" y="1445646"/>
            <a:ext cx="0" cy="49877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7041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EF58C-3BE8-27F1-0560-237E8770849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6241A31-CDE6-CBB3-96C4-9DABD138429F}"/>
              </a:ext>
            </a:extLst>
          </p:cNvPr>
          <p:cNvSpPr txBox="1"/>
          <p:nvPr/>
        </p:nvSpPr>
        <p:spPr>
          <a:xfrm>
            <a:off x="1399391" y="256781"/>
            <a:ext cx="9001118" cy="923330"/>
          </a:xfrm>
          <a:prstGeom prst="rect">
            <a:avLst/>
          </a:prstGeom>
          <a:noFill/>
        </p:spPr>
        <p:txBody>
          <a:bodyPr wrap="none" rtlCol="0">
            <a:spAutoFit/>
          </a:bodyPr>
          <a:lstStyle/>
          <a:p>
            <a:pPr algn="ctr"/>
            <a:r>
              <a:rPr lang="en-US" sz="3600" b="1" dirty="0"/>
              <a:t>Commissioning Instructions For Inverters!</a:t>
            </a:r>
          </a:p>
          <a:p>
            <a:endParaRPr lang="en-US" dirty="0"/>
          </a:p>
        </p:txBody>
      </p:sp>
      <p:sp>
        <p:nvSpPr>
          <p:cNvPr id="2" name="TextBox 1">
            <a:extLst>
              <a:ext uri="{FF2B5EF4-FFF2-40B4-BE49-F238E27FC236}">
                <a16:creationId xmlns:a16="http://schemas.microsoft.com/office/drawing/2014/main" id="{B72FB3C0-25FD-343A-DFC8-29E264B6FC8A}"/>
              </a:ext>
            </a:extLst>
          </p:cNvPr>
          <p:cNvSpPr txBox="1"/>
          <p:nvPr/>
        </p:nvSpPr>
        <p:spPr>
          <a:xfrm>
            <a:off x="7043162" y="1080717"/>
            <a:ext cx="4578689" cy="338554"/>
          </a:xfrm>
          <a:prstGeom prst="rect">
            <a:avLst/>
          </a:prstGeom>
          <a:noFill/>
        </p:spPr>
        <p:txBody>
          <a:bodyPr wrap="none" rtlCol="0">
            <a:spAutoFit/>
          </a:bodyPr>
          <a:lstStyle/>
          <a:p>
            <a:r>
              <a:rPr lang="en-US" sz="1600" b="1" dirty="0"/>
              <a:t>Available In The </a:t>
            </a:r>
            <a:r>
              <a:rPr lang="en-US" sz="1600" b="1" u="sng" dirty="0">
                <a:solidFill>
                  <a:srgbClr val="1180FF"/>
                </a:solidFill>
              </a:rPr>
              <a:t>TEC SMART CALCULATORS </a:t>
            </a:r>
            <a:r>
              <a:rPr lang="en-US" sz="1600" b="1" dirty="0"/>
              <a:t>App</a:t>
            </a:r>
          </a:p>
        </p:txBody>
      </p:sp>
      <p:pic>
        <p:nvPicPr>
          <p:cNvPr id="5" name="Picture 4" descr="Qr code&#10;&#10;Description automatically generated">
            <a:extLst>
              <a:ext uri="{FF2B5EF4-FFF2-40B4-BE49-F238E27FC236}">
                <a16:creationId xmlns:a16="http://schemas.microsoft.com/office/drawing/2014/main" id="{EC707F20-293C-B162-ED85-3C343E86F09E}"/>
              </a:ext>
            </a:extLst>
          </p:cNvPr>
          <p:cNvPicPr>
            <a:picLocks noChangeAspect="1"/>
          </p:cNvPicPr>
          <p:nvPr/>
        </p:nvPicPr>
        <p:blipFill rotWithShape="1">
          <a:blip r:embed="rId2">
            <a:extLst>
              <a:ext uri="{28A0092B-C50C-407E-A947-70E740481C1C}">
                <a14:useLocalDpi xmlns:a14="http://schemas.microsoft.com/office/drawing/2010/main" val="0"/>
              </a:ext>
            </a:extLst>
          </a:blip>
          <a:srcRect r="41829" b="28417"/>
          <a:stretch/>
        </p:blipFill>
        <p:spPr bwMode="auto">
          <a:xfrm>
            <a:off x="6712816" y="2438289"/>
            <a:ext cx="4824212" cy="4200808"/>
          </a:xfrm>
          <a:prstGeom prst="rect">
            <a:avLst/>
          </a:prstGeom>
          <a:ln>
            <a:noFill/>
          </a:ln>
          <a:extLst>
            <a:ext uri="{53640926-AAD7-44D8-BBD7-CCE9431645EC}">
              <a14:shadowObscured xmlns:a14="http://schemas.microsoft.com/office/drawing/2010/main"/>
            </a:ext>
          </a:extLst>
        </p:spPr>
      </p:pic>
      <p:pic>
        <p:nvPicPr>
          <p:cNvPr id="7" name="Picture 6" descr="A red calculator with black text&#10;&#10;AI-generated content may be incorrect.">
            <a:extLst>
              <a:ext uri="{FF2B5EF4-FFF2-40B4-BE49-F238E27FC236}">
                <a16:creationId xmlns:a16="http://schemas.microsoft.com/office/drawing/2014/main" id="{DFA48756-A9E6-A6FA-987F-8F61101FCE87}"/>
              </a:ext>
            </a:extLst>
          </p:cNvPr>
          <p:cNvPicPr>
            <a:picLocks noChangeAspect="1"/>
          </p:cNvPicPr>
          <p:nvPr/>
        </p:nvPicPr>
        <p:blipFill>
          <a:blip r:embed="rId3"/>
          <a:srcRect l="5214" t="3697" r="5404" b="5006"/>
          <a:stretch/>
        </p:blipFill>
        <p:spPr>
          <a:xfrm>
            <a:off x="7805474" y="1445646"/>
            <a:ext cx="1022837" cy="1082503"/>
          </a:xfrm>
          <a:prstGeom prst="rect">
            <a:avLst/>
          </a:prstGeom>
        </p:spPr>
      </p:pic>
      <p:pic>
        <p:nvPicPr>
          <p:cNvPr id="11" name="Picture 10" descr="A logo with a white circle and black text&#10;&#10;AI-generated content may be incorrect.">
            <a:extLst>
              <a:ext uri="{FF2B5EF4-FFF2-40B4-BE49-F238E27FC236}">
                <a16:creationId xmlns:a16="http://schemas.microsoft.com/office/drawing/2014/main" id="{7383DEC3-6C60-CC4D-DBCA-1A6BC737E409}"/>
              </a:ext>
            </a:extLst>
          </p:cNvPr>
          <p:cNvPicPr>
            <a:picLocks noChangeAspect="1"/>
          </p:cNvPicPr>
          <p:nvPr/>
        </p:nvPicPr>
        <p:blipFill>
          <a:blip r:embed="rId4"/>
          <a:stretch>
            <a:fillRect/>
          </a:stretch>
        </p:blipFill>
        <p:spPr>
          <a:xfrm>
            <a:off x="9332507" y="1571416"/>
            <a:ext cx="1700325" cy="890646"/>
          </a:xfrm>
          <a:prstGeom prst="rect">
            <a:avLst/>
          </a:prstGeom>
        </p:spPr>
      </p:pic>
      <p:sp>
        <p:nvSpPr>
          <p:cNvPr id="12" name="TextBox 11">
            <a:extLst>
              <a:ext uri="{FF2B5EF4-FFF2-40B4-BE49-F238E27FC236}">
                <a16:creationId xmlns:a16="http://schemas.microsoft.com/office/drawing/2014/main" id="{9A5BFF3B-CD6F-D7DD-3ECE-12DE39AC0858}"/>
              </a:ext>
            </a:extLst>
          </p:cNvPr>
          <p:cNvSpPr txBox="1"/>
          <p:nvPr/>
        </p:nvSpPr>
        <p:spPr>
          <a:xfrm>
            <a:off x="976029" y="1024370"/>
            <a:ext cx="3245247" cy="523220"/>
          </a:xfrm>
          <a:prstGeom prst="rect">
            <a:avLst/>
          </a:prstGeom>
          <a:noFill/>
        </p:spPr>
        <p:txBody>
          <a:bodyPr wrap="none" rtlCol="0">
            <a:spAutoFit/>
          </a:bodyPr>
          <a:lstStyle/>
          <a:p>
            <a:r>
              <a:rPr lang="en-US" sz="2800" b="1" dirty="0"/>
              <a:t>Where Do I Find It?</a:t>
            </a:r>
          </a:p>
        </p:txBody>
      </p:sp>
      <p:cxnSp>
        <p:nvCxnSpPr>
          <p:cNvPr id="14" name="Straight Connector 13">
            <a:extLst>
              <a:ext uri="{FF2B5EF4-FFF2-40B4-BE49-F238E27FC236}">
                <a16:creationId xmlns:a16="http://schemas.microsoft.com/office/drawing/2014/main" id="{B1EA18CA-4E82-1621-C53F-34E3464DF030}"/>
              </a:ext>
            </a:extLst>
          </p:cNvPr>
          <p:cNvCxnSpPr/>
          <p:nvPr/>
        </p:nvCxnSpPr>
        <p:spPr>
          <a:xfrm>
            <a:off x="6409853" y="1445646"/>
            <a:ext cx="0" cy="49877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9B0D9E84-1653-6402-5CF9-88A801B4E0ED}"/>
              </a:ext>
            </a:extLst>
          </p:cNvPr>
          <p:cNvPicPr>
            <a:picLocks noChangeAspect="1"/>
          </p:cNvPicPr>
          <p:nvPr/>
        </p:nvPicPr>
        <p:blipFill>
          <a:blip r:embed="rId5"/>
          <a:stretch>
            <a:fillRect/>
          </a:stretch>
        </p:blipFill>
        <p:spPr>
          <a:xfrm>
            <a:off x="1431591" y="1749848"/>
            <a:ext cx="2164750" cy="4683548"/>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D3E6C261-CEE8-80FA-0391-494470C61302}"/>
              </a:ext>
            </a:extLst>
          </p:cNvPr>
          <p:cNvCxnSpPr/>
          <p:nvPr/>
        </p:nvCxnSpPr>
        <p:spPr>
          <a:xfrm flipH="1">
            <a:off x="3775901" y="6147303"/>
            <a:ext cx="1267485" cy="0"/>
          </a:xfrm>
          <a:prstGeom prst="straightConnector1">
            <a:avLst/>
          </a:prstGeom>
          <a:ln w="698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4759C93-424F-2862-02A5-88455407893F}"/>
              </a:ext>
            </a:extLst>
          </p:cNvPr>
          <p:cNvCxnSpPr/>
          <p:nvPr/>
        </p:nvCxnSpPr>
        <p:spPr>
          <a:xfrm flipH="1">
            <a:off x="3775901" y="5412463"/>
            <a:ext cx="1267485" cy="0"/>
          </a:xfrm>
          <a:prstGeom prst="straightConnector1">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C3A1BCCC-3AB2-9AC3-082B-3F59CFAA6DDE}"/>
              </a:ext>
            </a:extLst>
          </p:cNvPr>
          <p:cNvSpPr/>
          <p:nvPr/>
        </p:nvSpPr>
        <p:spPr>
          <a:xfrm>
            <a:off x="5121040" y="5997921"/>
            <a:ext cx="325924" cy="298764"/>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2F896D4-C062-5172-17A8-E9CC1B5F9F9D}"/>
              </a:ext>
            </a:extLst>
          </p:cNvPr>
          <p:cNvSpPr/>
          <p:nvPr/>
        </p:nvSpPr>
        <p:spPr>
          <a:xfrm>
            <a:off x="5121040" y="5263081"/>
            <a:ext cx="325924" cy="298764"/>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77BFC40-4216-82F1-F244-54870F963DC5}"/>
              </a:ext>
            </a:extLst>
          </p:cNvPr>
          <p:cNvSpPr txBox="1"/>
          <p:nvPr/>
        </p:nvSpPr>
        <p:spPr>
          <a:xfrm>
            <a:off x="5136298" y="5962637"/>
            <a:ext cx="308098" cy="369332"/>
          </a:xfrm>
          <a:prstGeom prst="rect">
            <a:avLst/>
          </a:prstGeom>
          <a:noFill/>
        </p:spPr>
        <p:txBody>
          <a:bodyPr wrap="none" rtlCol="0">
            <a:spAutoFit/>
          </a:bodyPr>
          <a:lstStyle/>
          <a:p>
            <a:r>
              <a:rPr lang="en-US" dirty="0"/>
              <a:t>1</a:t>
            </a:r>
          </a:p>
        </p:txBody>
      </p:sp>
      <p:sp>
        <p:nvSpPr>
          <p:cNvPr id="18" name="TextBox 17">
            <a:extLst>
              <a:ext uri="{FF2B5EF4-FFF2-40B4-BE49-F238E27FC236}">
                <a16:creationId xmlns:a16="http://schemas.microsoft.com/office/drawing/2014/main" id="{3B1C09D6-D100-55EA-632A-18F9AE5EC2A0}"/>
              </a:ext>
            </a:extLst>
          </p:cNvPr>
          <p:cNvSpPr txBox="1"/>
          <p:nvPr/>
        </p:nvSpPr>
        <p:spPr>
          <a:xfrm>
            <a:off x="5136298" y="5208243"/>
            <a:ext cx="198023"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1837161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051EB-E7D2-5B8A-5E54-707E9D9D7D6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7508A18-13EC-6BF4-03A3-F04381F9A187}"/>
              </a:ext>
            </a:extLst>
          </p:cNvPr>
          <p:cNvSpPr txBox="1"/>
          <p:nvPr/>
        </p:nvSpPr>
        <p:spPr>
          <a:xfrm>
            <a:off x="3806995" y="209439"/>
            <a:ext cx="4490589" cy="646331"/>
          </a:xfrm>
          <a:prstGeom prst="rect">
            <a:avLst/>
          </a:prstGeom>
          <a:noFill/>
        </p:spPr>
        <p:txBody>
          <a:bodyPr wrap="none" rtlCol="0">
            <a:spAutoFit/>
          </a:bodyPr>
          <a:lstStyle/>
          <a:p>
            <a:pPr algn="ctr"/>
            <a:r>
              <a:rPr lang="en-US" sz="3600" b="1" dirty="0"/>
              <a:t>Start up Instructions</a:t>
            </a:r>
            <a:endParaRPr lang="en-US" dirty="0"/>
          </a:p>
        </p:txBody>
      </p:sp>
      <p:pic>
        <p:nvPicPr>
          <p:cNvPr id="9" name="Picture 8">
            <a:extLst>
              <a:ext uri="{FF2B5EF4-FFF2-40B4-BE49-F238E27FC236}">
                <a16:creationId xmlns:a16="http://schemas.microsoft.com/office/drawing/2014/main" id="{7F1CF9E4-627C-8D8B-783E-E07EC9BB3F54}"/>
              </a:ext>
            </a:extLst>
          </p:cNvPr>
          <p:cNvPicPr>
            <a:picLocks noChangeAspect="1"/>
          </p:cNvPicPr>
          <p:nvPr/>
        </p:nvPicPr>
        <p:blipFill>
          <a:blip r:embed="rId2"/>
          <a:stretch>
            <a:fillRect/>
          </a:stretch>
        </p:blipFill>
        <p:spPr>
          <a:xfrm>
            <a:off x="3173562" y="1565561"/>
            <a:ext cx="1510746" cy="609334"/>
          </a:xfrm>
          <a:prstGeom prst="rect">
            <a:avLst/>
          </a:prstGeom>
        </p:spPr>
      </p:pic>
      <p:sp>
        <p:nvSpPr>
          <p:cNvPr id="28" name="Rounded Rectangle 27">
            <a:extLst>
              <a:ext uri="{FF2B5EF4-FFF2-40B4-BE49-F238E27FC236}">
                <a16:creationId xmlns:a16="http://schemas.microsoft.com/office/drawing/2014/main" id="{BFB46996-D657-5F45-CBFE-ADA1FFDE574D}"/>
              </a:ext>
            </a:extLst>
          </p:cNvPr>
          <p:cNvSpPr/>
          <p:nvPr/>
        </p:nvSpPr>
        <p:spPr>
          <a:xfrm>
            <a:off x="81445" y="1565561"/>
            <a:ext cx="5586188"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Accessing Charge Mode</a:t>
            </a:r>
          </a:p>
        </p:txBody>
      </p:sp>
      <p:sp>
        <p:nvSpPr>
          <p:cNvPr id="30" name="Rounded Rectangle 29">
            <a:extLst>
              <a:ext uri="{FF2B5EF4-FFF2-40B4-BE49-F238E27FC236}">
                <a16:creationId xmlns:a16="http://schemas.microsoft.com/office/drawing/2014/main" id="{FFFD3D98-B2F6-9163-B546-9B8777A492DE}"/>
              </a:ext>
            </a:extLst>
          </p:cNvPr>
          <p:cNvSpPr/>
          <p:nvPr/>
        </p:nvSpPr>
        <p:spPr>
          <a:xfrm>
            <a:off x="75390" y="2494358"/>
            <a:ext cx="5586188"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Capacity Verification</a:t>
            </a:r>
          </a:p>
        </p:txBody>
      </p:sp>
      <p:sp>
        <p:nvSpPr>
          <p:cNvPr id="5" name="Rectangle 4">
            <a:extLst>
              <a:ext uri="{FF2B5EF4-FFF2-40B4-BE49-F238E27FC236}">
                <a16:creationId xmlns:a16="http://schemas.microsoft.com/office/drawing/2014/main" id="{845A2133-749C-562D-902B-1338810AD28C}"/>
              </a:ext>
            </a:extLst>
          </p:cNvPr>
          <p:cNvSpPr/>
          <p:nvPr/>
        </p:nvSpPr>
        <p:spPr>
          <a:xfrm>
            <a:off x="272952" y="2659918"/>
            <a:ext cx="482709" cy="390748"/>
          </a:xfrm>
          <a:prstGeom prst="rect">
            <a:avLst/>
          </a:prstGeom>
          <a:solidFill>
            <a:schemeClr val="bg2">
              <a:lumMod val="9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air of hands with fingers extended&#10;&#10;Description automatically generated">
            <a:extLst>
              <a:ext uri="{FF2B5EF4-FFF2-40B4-BE49-F238E27FC236}">
                <a16:creationId xmlns:a16="http://schemas.microsoft.com/office/drawing/2014/main" id="{72BFFEE4-A8AA-4B52-F722-55B0A6A1A9B8}"/>
              </a:ext>
            </a:extLst>
          </p:cNvPr>
          <p:cNvPicPr>
            <a:picLocks noChangeAspect="1"/>
          </p:cNvPicPr>
          <p:nvPr/>
        </p:nvPicPr>
        <p:blipFill>
          <a:blip r:embed="rId3">
            <a:extLst>
              <a:ext uri="{837473B0-CC2E-450A-ABE3-18F120FF3D39}">
                <a1611:picAttrSrcUrl xmlns:a1611="http://schemas.microsoft.com/office/drawing/2016/11/main" r:id="rId4"/>
              </a:ext>
            </a:extLst>
          </a:blip>
          <a:srcRect l="56336"/>
          <a:stretch/>
        </p:blipFill>
        <p:spPr>
          <a:xfrm rot="20685772">
            <a:off x="416167" y="2805896"/>
            <a:ext cx="410183" cy="573438"/>
          </a:xfrm>
          <a:prstGeom prst="rect">
            <a:avLst/>
          </a:prstGeom>
        </p:spPr>
      </p:pic>
      <p:sp>
        <p:nvSpPr>
          <p:cNvPr id="2" name="Rectangle 1">
            <a:extLst>
              <a:ext uri="{FF2B5EF4-FFF2-40B4-BE49-F238E27FC236}">
                <a16:creationId xmlns:a16="http://schemas.microsoft.com/office/drawing/2014/main" id="{9B19EE0B-8ABD-CFBB-F852-1CA052FCA698}"/>
              </a:ext>
            </a:extLst>
          </p:cNvPr>
          <p:cNvSpPr/>
          <p:nvPr/>
        </p:nvSpPr>
        <p:spPr>
          <a:xfrm>
            <a:off x="272952" y="1731121"/>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21D17F3-32E9-51F4-6724-4E058E1F364D}"/>
              </a:ext>
            </a:extLst>
          </p:cNvPr>
          <p:cNvSpPr txBox="1"/>
          <p:nvPr/>
        </p:nvSpPr>
        <p:spPr>
          <a:xfrm>
            <a:off x="6052289" y="1646566"/>
            <a:ext cx="5858215" cy="1569660"/>
          </a:xfrm>
          <a:prstGeom prst="rect">
            <a:avLst/>
          </a:prstGeom>
          <a:noFill/>
        </p:spPr>
        <p:txBody>
          <a:bodyPr wrap="square" rtlCol="0">
            <a:spAutoFit/>
          </a:bodyPr>
          <a:lstStyle/>
          <a:p>
            <a:pPr algn="ctr"/>
            <a:r>
              <a:rPr lang="en-US" sz="2400" b="1" dirty="0"/>
              <a:t>There were only two brands we could find confident capacity verification instructions for so that the equipment could be tested with third-party tools!</a:t>
            </a:r>
          </a:p>
        </p:txBody>
      </p:sp>
      <p:sp>
        <p:nvSpPr>
          <p:cNvPr id="10" name="TextBox 9">
            <a:extLst>
              <a:ext uri="{FF2B5EF4-FFF2-40B4-BE49-F238E27FC236}">
                <a16:creationId xmlns:a16="http://schemas.microsoft.com/office/drawing/2014/main" id="{A9E3C2F4-BF30-7ACB-5F8D-A38DB8A42200}"/>
              </a:ext>
            </a:extLst>
          </p:cNvPr>
          <p:cNvSpPr txBox="1"/>
          <p:nvPr/>
        </p:nvSpPr>
        <p:spPr>
          <a:xfrm>
            <a:off x="5133937" y="3779775"/>
            <a:ext cx="2105063" cy="923330"/>
          </a:xfrm>
          <a:prstGeom prst="rect">
            <a:avLst/>
          </a:prstGeom>
          <a:noFill/>
        </p:spPr>
        <p:txBody>
          <a:bodyPr wrap="none" rtlCol="0">
            <a:spAutoFit/>
          </a:bodyPr>
          <a:lstStyle/>
          <a:p>
            <a:r>
              <a:rPr lang="en-US" sz="5400" b="1" dirty="0"/>
              <a:t>WHY?</a:t>
            </a:r>
          </a:p>
        </p:txBody>
      </p:sp>
      <p:pic>
        <p:nvPicPr>
          <p:cNvPr id="17" name="Picture 16" descr="A cartoon character with hands up&#10;&#10;AI-generated content may be incorrect.">
            <a:extLst>
              <a:ext uri="{FF2B5EF4-FFF2-40B4-BE49-F238E27FC236}">
                <a16:creationId xmlns:a16="http://schemas.microsoft.com/office/drawing/2014/main" id="{4DF4B85B-ADC2-4209-8A86-35897D610FE5}"/>
              </a:ext>
            </a:extLst>
          </p:cNvPr>
          <p:cNvPicPr>
            <a:picLocks noChangeAspect="1"/>
          </p:cNvPicPr>
          <p:nvPr/>
        </p:nvPicPr>
        <p:blipFill>
          <a:blip r:embed="rId5"/>
          <a:stretch>
            <a:fillRect/>
          </a:stretch>
        </p:blipFill>
        <p:spPr>
          <a:xfrm>
            <a:off x="4953000" y="4277984"/>
            <a:ext cx="2286000" cy="1866900"/>
          </a:xfrm>
          <a:prstGeom prst="rect">
            <a:avLst/>
          </a:prstGeom>
        </p:spPr>
      </p:pic>
    </p:spTree>
    <p:extLst>
      <p:ext uri="{BB962C8B-B14F-4D97-AF65-F5344CB8AC3E}">
        <p14:creationId xmlns:p14="http://schemas.microsoft.com/office/powerpoint/2010/main" val="690981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BDA8D-86BD-B55B-ABA4-16386C76598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AA77BC2-E1F3-F41B-2F55-073191D56B8B}"/>
              </a:ext>
            </a:extLst>
          </p:cNvPr>
          <p:cNvSpPr txBox="1"/>
          <p:nvPr/>
        </p:nvSpPr>
        <p:spPr>
          <a:xfrm>
            <a:off x="3806995" y="209439"/>
            <a:ext cx="4490589" cy="646331"/>
          </a:xfrm>
          <a:prstGeom prst="rect">
            <a:avLst/>
          </a:prstGeom>
          <a:noFill/>
        </p:spPr>
        <p:txBody>
          <a:bodyPr wrap="none" rtlCol="0">
            <a:spAutoFit/>
          </a:bodyPr>
          <a:lstStyle/>
          <a:p>
            <a:pPr algn="ctr"/>
            <a:r>
              <a:rPr lang="en-US" sz="3600" b="1" dirty="0"/>
              <a:t>Start up Instructions</a:t>
            </a:r>
            <a:endParaRPr lang="en-US" dirty="0"/>
          </a:p>
        </p:txBody>
      </p:sp>
      <p:pic>
        <p:nvPicPr>
          <p:cNvPr id="9" name="Picture 8">
            <a:extLst>
              <a:ext uri="{FF2B5EF4-FFF2-40B4-BE49-F238E27FC236}">
                <a16:creationId xmlns:a16="http://schemas.microsoft.com/office/drawing/2014/main" id="{9A9D01EB-8B99-FE5E-F089-4B30F6121616}"/>
              </a:ext>
            </a:extLst>
          </p:cNvPr>
          <p:cNvPicPr>
            <a:picLocks noChangeAspect="1"/>
          </p:cNvPicPr>
          <p:nvPr/>
        </p:nvPicPr>
        <p:blipFill>
          <a:blip r:embed="rId2"/>
          <a:stretch>
            <a:fillRect/>
          </a:stretch>
        </p:blipFill>
        <p:spPr>
          <a:xfrm>
            <a:off x="3173562" y="1565561"/>
            <a:ext cx="1510746" cy="609334"/>
          </a:xfrm>
          <a:prstGeom prst="rect">
            <a:avLst/>
          </a:prstGeom>
        </p:spPr>
      </p:pic>
      <p:sp>
        <p:nvSpPr>
          <p:cNvPr id="28" name="Rounded Rectangle 27">
            <a:extLst>
              <a:ext uri="{FF2B5EF4-FFF2-40B4-BE49-F238E27FC236}">
                <a16:creationId xmlns:a16="http://schemas.microsoft.com/office/drawing/2014/main" id="{08782420-ACD7-E94E-7A12-1D154C8D9BD3}"/>
              </a:ext>
            </a:extLst>
          </p:cNvPr>
          <p:cNvSpPr/>
          <p:nvPr/>
        </p:nvSpPr>
        <p:spPr>
          <a:xfrm>
            <a:off x="81445" y="1565561"/>
            <a:ext cx="5586188"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Accessing Charge Mode</a:t>
            </a:r>
          </a:p>
        </p:txBody>
      </p:sp>
      <p:sp>
        <p:nvSpPr>
          <p:cNvPr id="30" name="Rounded Rectangle 29">
            <a:extLst>
              <a:ext uri="{FF2B5EF4-FFF2-40B4-BE49-F238E27FC236}">
                <a16:creationId xmlns:a16="http://schemas.microsoft.com/office/drawing/2014/main" id="{2D929492-5620-0666-17D3-2C07479C2D6F}"/>
              </a:ext>
            </a:extLst>
          </p:cNvPr>
          <p:cNvSpPr/>
          <p:nvPr/>
        </p:nvSpPr>
        <p:spPr>
          <a:xfrm>
            <a:off x="75390" y="2494358"/>
            <a:ext cx="5586188" cy="721868"/>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bg1">
                    <a:lumMod val="85000"/>
                  </a:schemeClr>
                </a:solidFill>
              </a:rPr>
              <a:t>        Capacity Verification</a:t>
            </a:r>
          </a:p>
        </p:txBody>
      </p:sp>
      <p:sp>
        <p:nvSpPr>
          <p:cNvPr id="5" name="Rectangle 4">
            <a:extLst>
              <a:ext uri="{FF2B5EF4-FFF2-40B4-BE49-F238E27FC236}">
                <a16:creationId xmlns:a16="http://schemas.microsoft.com/office/drawing/2014/main" id="{A68F3FED-A79D-EEF4-C438-009813109C98}"/>
              </a:ext>
            </a:extLst>
          </p:cNvPr>
          <p:cNvSpPr/>
          <p:nvPr/>
        </p:nvSpPr>
        <p:spPr>
          <a:xfrm>
            <a:off x="272952" y="2659918"/>
            <a:ext cx="482709" cy="390748"/>
          </a:xfrm>
          <a:prstGeom prst="rect">
            <a:avLst/>
          </a:prstGeom>
          <a:solidFill>
            <a:schemeClr val="bg2">
              <a:lumMod val="9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air of hands with fingers extended&#10;&#10;Description automatically generated">
            <a:extLst>
              <a:ext uri="{FF2B5EF4-FFF2-40B4-BE49-F238E27FC236}">
                <a16:creationId xmlns:a16="http://schemas.microsoft.com/office/drawing/2014/main" id="{3D8DDFE1-020C-661B-9773-CFA0ECB233DC}"/>
              </a:ext>
            </a:extLst>
          </p:cNvPr>
          <p:cNvPicPr>
            <a:picLocks noChangeAspect="1"/>
          </p:cNvPicPr>
          <p:nvPr/>
        </p:nvPicPr>
        <p:blipFill>
          <a:blip r:embed="rId3">
            <a:extLst>
              <a:ext uri="{837473B0-CC2E-450A-ABE3-18F120FF3D39}">
                <a1611:picAttrSrcUrl xmlns:a1611="http://schemas.microsoft.com/office/drawing/2016/11/main" r:id="rId4"/>
              </a:ext>
            </a:extLst>
          </a:blip>
          <a:srcRect l="56336"/>
          <a:stretch/>
        </p:blipFill>
        <p:spPr>
          <a:xfrm rot="20685772">
            <a:off x="416167" y="2805896"/>
            <a:ext cx="410183" cy="573438"/>
          </a:xfrm>
          <a:prstGeom prst="rect">
            <a:avLst/>
          </a:prstGeom>
        </p:spPr>
      </p:pic>
      <p:sp>
        <p:nvSpPr>
          <p:cNvPr id="2" name="Rectangle 1">
            <a:extLst>
              <a:ext uri="{FF2B5EF4-FFF2-40B4-BE49-F238E27FC236}">
                <a16:creationId xmlns:a16="http://schemas.microsoft.com/office/drawing/2014/main" id="{F45C530B-FCD7-D991-D0AA-5CC33E96FC88}"/>
              </a:ext>
            </a:extLst>
          </p:cNvPr>
          <p:cNvSpPr/>
          <p:nvPr/>
        </p:nvSpPr>
        <p:spPr>
          <a:xfrm>
            <a:off x="272952" y="1731121"/>
            <a:ext cx="482709" cy="390748"/>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18D571C-6AEC-6B29-1C6C-CCBD09731D6C}"/>
              </a:ext>
            </a:extLst>
          </p:cNvPr>
          <p:cNvSpPr txBox="1"/>
          <p:nvPr/>
        </p:nvSpPr>
        <p:spPr>
          <a:xfrm>
            <a:off x="6388032" y="1901166"/>
            <a:ext cx="5803968" cy="954107"/>
          </a:xfrm>
          <a:prstGeom prst="rect">
            <a:avLst/>
          </a:prstGeom>
          <a:noFill/>
        </p:spPr>
        <p:txBody>
          <a:bodyPr wrap="square" rtlCol="0">
            <a:spAutoFit/>
          </a:bodyPr>
          <a:lstStyle/>
          <a:p>
            <a:r>
              <a:rPr lang="en-US" sz="2800" b="1" dirty="0"/>
              <a:t>Ask your dealer about </a:t>
            </a:r>
          </a:p>
          <a:p>
            <a:r>
              <a:rPr lang="en-US" sz="2800" b="1" dirty="0"/>
              <a:t>Compressor Hertz or RPS Data.</a:t>
            </a:r>
          </a:p>
        </p:txBody>
      </p:sp>
      <p:sp>
        <p:nvSpPr>
          <p:cNvPr id="7" name="TextBox 6">
            <a:extLst>
              <a:ext uri="{FF2B5EF4-FFF2-40B4-BE49-F238E27FC236}">
                <a16:creationId xmlns:a16="http://schemas.microsoft.com/office/drawing/2014/main" id="{D61C606C-4D84-C2C6-3BA8-F84EAC53D4E7}"/>
              </a:ext>
            </a:extLst>
          </p:cNvPr>
          <p:cNvSpPr txBox="1"/>
          <p:nvPr/>
        </p:nvSpPr>
        <p:spPr>
          <a:xfrm>
            <a:off x="5034996" y="3596861"/>
            <a:ext cx="1827516" cy="1754326"/>
          </a:xfrm>
          <a:prstGeom prst="rect">
            <a:avLst/>
          </a:prstGeom>
          <a:noFill/>
        </p:spPr>
        <p:txBody>
          <a:bodyPr wrap="square" rtlCol="0">
            <a:spAutoFit/>
          </a:bodyPr>
          <a:lstStyle/>
          <a:p>
            <a:pPr algn="ctr"/>
            <a:r>
              <a:rPr lang="en-US" sz="1800" i="0" u="sng" dirty="0">
                <a:effectLst/>
                <a:latin typeface="Arial" panose="020B0604020202020204" pitchFamily="34" charset="0"/>
              </a:rPr>
              <a:t>Examples:  </a:t>
            </a:r>
            <a:endParaRPr lang="en-US" u="sng" dirty="0">
              <a:latin typeface="Arial" panose="020B0604020202020204" pitchFamily="34" charset="0"/>
            </a:endParaRPr>
          </a:p>
          <a:p>
            <a:br>
              <a:rPr lang="en-US" sz="1800" i="0" dirty="0">
                <a:effectLst/>
                <a:latin typeface="Arial" panose="020B0604020202020204" pitchFamily="34" charset="0"/>
              </a:rPr>
            </a:br>
            <a:r>
              <a:rPr lang="en-US" sz="1800" i="0" dirty="0">
                <a:effectLst/>
                <a:latin typeface="Arial" panose="020B0604020202020204" pitchFamily="34" charset="0"/>
              </a:rPr>
              <a:t>2 ton = 46 Hertz           </a:t>
            </a:r>
          </a:p>
          <a:p>
            <a:r>
              <a:rPr lang="en-US" sz="1800" i="0" dirty="0">
                <a:effectLst/>
                <a:latin typeface="Arial" panose="020B0604020202020204" pitchFamily="34" charset="0"/>
              </a:rPr>
              <a:t>3 ton = 66 Hertz           </a:t>
            </a:r>
          </a:p>
          <a:p>
            <a:r>
              <a:rPr lang="en-US" sz="1800" i="0" dirty="0">
                <a:effectLst/>
                <a:latin typeface="Arial" panose="020B0604020202020204" pitchFamily="34" charset="0"/>
              </a:rPr>
              <a:t>4 ton = 54 Hertz</a:t>
            </a:r>
          </a:p>
          <a:p>
            <a:r>
              <a:rPr lang="en-US" sz="1800" i="0" dirty="0">
                <a:effectLst/>
                <a:latin typeface="Arial" panose="020B0604020202020204" pitchFamily="34" charset="0"/>
              </a:rPr>
              <a:t>5 ton = 60 Hertz</a:t>
            </a:r>
            <a:endParaRPr lang="en-US" dirty="0"/>
          </a:p>
        </p:txBody>
      </p:sp>
      <p:sp>
        <p:nvSpPr>
          <p:cNvPr id="8" name="TextBox 7">
            <a:extLst>
              <a:ext uri="{FF2B5EF4-FFF2-40B4-BE49-F238E27FC236}">
                <a16:creationId xmlns:a16="http://schemas.microsoft.com/office/drawing/2014/main" id="{6487FF6B-F4D0-639F-8D64-909A6CF681DF}"/>
              </a:ext>
            </a:extLst>
          </p:cNvPr>
          <p:cNvSpPr txBox="1"/>
          <p:nvPr/>
        </p:nvSpPr>
        <p:spPr>
          <a:xfrm>
            <a:off x="931797" y="5575204"/>
            <a:ext cx="10328405" cy="400110"/>
          </a:xfrm>
          <a:prstGeom prst="rect">
            <a:avLst/>
          </a:prstGeom>
          <a:noFill/>
        </p:spPr>
        <p:txBody>
          <a:bodyPr wrap="none" rtlCol="0">
            <a:spAutoFit/>
          </a:bodyPr>
          <a:lstStyle/>
          <a:p>
            <a:r>
              <a:rPr lang="en-US" sz="2000" b="1" dirty="0"/>
              <a:t>*Notice the hertz are different for each tonnage.  Different compressor, different charts</a:t>
            </a:r>
            <a:r>
              <a:rPr lang="en-US" b="1" dirty="0"/>
              <a:t>!</a:t>
            </a:r>
          </a:p>
        </p:txBody>
      </p:sp>
      <p:pic>
        <p:nvPicPr>
          <p:cNvPr id="11" name="Picture 10">
            <a:extLst>
              <a:ext uri="{FF2B5EF4-FFF2-40B4-BE49-F238E27FC236}">
                <a16:creationId xmlns:a16="http://schemas.microsoft.com/office/drawing/2014/main" id="{002E691B-4BD1-6A71-6022-67C95EB06640}"/>
              </a:ext>
            </a:extLst>
          </p:cNvPr>
          <p:cNvPicPr>
            <a:picLocks noChangeAspect="1"/>
          </p:cNvPicPr>
          <p:nvPr/>
        </p:nvPicPr>
        <p:blipFill>
          <a:blip r:embed="rId5"/>
          <a:srcRect t="40608" r="49608" b="29060"/>
          <a:stretch/>
        </p:blipFill>
        <p:spPr>
          <a:xfrm>
            <a:off x="1834904" y="4275102"/>
            <a:ext cx="2615142" cy="779716"/>
          </a:xfrm>
          <a:prstGeom prst="rect">
            <a:avLst/>
          </a:prstGeom>
        </p:spPr>
      </p:pic>
      <p:pic>
        <p:nvPicPr>
          <p:cNvPr id="12" name="Picture 11">
            <a:extLst>
              <a:ext uri="{FF2B5EF4-FFF2-40B4-BE49-F238E27FC236}">
                <a16:creationId xmlns:a16="http://schemas.microsoft.com/office/drawing/2014/main" id="{6C873B8A-5DA7-99AA-76D8-8DB7DAF53970}"/>
              </a:ext>
            </a:extLst>
          </p:cNvPr>
          <p:cNvPicPr>
            <a:picLocks noChangeAspect="1"/>
          </p:cNvPicPr>
          <p:nvPr/>
        </p:nvPicPr>
        <p:blipFill>
          <a:blip r:embed="rId5"/>
          <a:srcRect l="50794" t="40336" r="-1186" b="29332"/>
          <a:stretch/>
        </p:blipFill>
        <p:spPr>
          <a:xfrm>
            <a:off x="7479297" y="4293635"/>
            <a:ext cx="2615142" cy="779716"/>
          </a:xfrm>
          <a:prstGeom prst="rect">
            <a:avLst/>
          </a:prstGeom>
        </p:spPr>
      </p:pic>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7B8ADD29-2A79-1EC0-AA51-5EA15404F575}"/>
                  </a:ext>
                </a:extLst>
              </p14:cNvPr>
              <p14:cNvContentPartPr/>
              <p14:nvPr/>
            </p14:nvContentPartPr>
            <p14:xfrm>
              <a:off x="2816424" y="4904511"/>
              <a:ext cx="263520" cy="212760"/>
            </p14:xfrm>
          </p:contentPart>
        </mc:Choice>
        <mc:Fallback xmlns="">
          <p:pic>
            <p:nvPicPr>
              <p:cNvPr id="13" name="Ink 12">
                <a:extLst>
                  <a:ext uri="{FF2B5EF4-FFF2-40B4-BE49-F238E27FC236}">
                    <a16:creationId xmlns:a16="http://schemas.microsoft.com/office/drawing/2014/main" id="{7B8ADD29-2A79-1EC0-AA51-5EA15404F575}"/>
                  </a:ext>
                </a:extLst>
              </p:cNvPr>
              <p:cNvPicPr/>
              <p:nvPr/>
            </p:nvPicPr>
            <p:blipFill>
              <a:blip r:embed="rId7"/>
              <a:stretch>
                <a:fillRect/>
              </a:stretch>
            </p:blipFill>
            <p:spPr>
              <a:xfrm>
                <a:off x="2753784" y="4841511"/>
                <a:ext cx="38916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01B3B267-5412-D785-3742-80DD03FF025E}"/>
                  </a:ext>
                </a:extLst>
              </p14:cNvPr>
              <p14:cNvContentPartPr/>
              <p14:nvPr/>
            </p14:nvContentPartPr>
            <p14:xfrm>
              <a:off x="3056544" y="4407351"/>
              <a:ext cx="81720" cy="111240"/>
            </p14:xfrm>
          </p:contentPart>
        </mc:Choice>
        <mc:Fallback xmlns="">
          <p:pic>
            <p:nvPicPr>
              <p:cNvPr id="14" name="Ink 13">
                <a:extLst>
                  <a:ext uri="{FF2B5EF4-FFF2-40B4-BE49-F238E27FC236}">
                    <a16:creationId xmlns:a16="http://schemas.microsoft.com/office/drawing/2014/main" id="{01B3B267-5412-D785-3742-80DD03FF025E}"/>
                  </a:ext>
                </a:extLst>
              </p:cNvPr>
              <p:cNvPicPr/>
              <p:nvPr/>
            </p:nvPicPr>
            <p:blipFill>
              <a:blip r:embed="rId9"/>
              <a:stretch>
                <a:fillRect/>
              </a:stretch>
            </p:blipFill>
            <p:spPr>
              <a:xfrm>
                <a:off x="2993544" y="4344351"/>
                <a:ext cx="20736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271BC135-9542-AB5C-2007-1C5607445CCB}"/>
                  </a:ext>
                </a:extLst>
              </p14:cNvPr>
              <p14:cNvContentPartPr/>
              <p14:nvPr/>
            </p14:nvContentPartPr>
            <p14:xfrm>
              <a:off x="1792944" y="4414911"/>
              <a:ext cx="197280" cy="190800"/>
            </p14:xfrm>
          </p:contentPart>
        </mc:Choice>
        <mc:Fallback xmlns="">
          <p:pic>
            <p:nvPicPr>
              <p:cNvPr id="16" name="Ink 15">
                <a:extLst>
                  <a:ext uri="{FF2B5EF4-FFF2-40B4-BE49-F238E27FC236}">
                    <a16:creationId xmlns:a16="http://schemas.microsoft.com/office/drawing/2014/main" id="{271BC135-9542-AB5C-2007-1C5607445CCB}"/>
                  </a:ext>
                </a:extLst>
              </p:cNvPr>
              <p:cNvPicPr/>
              <p:nvPr/>
            </p:nvPicPr>
            <p:blipFill>
              <a:blip r:embed="rId11"/>
              <a:stretch>
                <a:fillRect/>
              </a:stretch>
            </p:blipFill>
            <p:spPr>
              <a:xfrm>
                <a:off x="1730304" y="4351911"/>
                <a:ext cx="32292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53FF9597-5A69-251A-F760-8206FE11A407}"/>
                  </a:ext>
                </a:extLst>
              </p14:cNvPr>
              <p14:cNvContentPartPr/>
              <p14:nvPr/>
            </p14:nvContentPartPr>
            <p14:xfrm>
              <a:off x="1948104" y="4967151"/>
              <a:ext cx="106920" cy="81360"/>
            </p14:xfrm>
          </p:contentPart>
        </mc:Choice>
        <mc:Fallback xmlns="">
          <p:pic>
            <p:nvPicPr>
              <p:cNvPr id="18" name="Ink 17">
                <a:extLst>
                  <a:ext uri="{FF2B5EF4-FFF2-40B4-BE49-F238E27FC236}">
                    <a16:creationId xmlns:a16="http://schemas.microsoft.com/office/drawing/2014/main" id="{53FF9597-5A69-251A-F760-8206FE11A407}"/>
                  </a:ext>
                </a:extLst>
              </p:cNvPr>
              <p:cNvPicPr/>
              <p:nvPr/>
            </p:nvPicPr>
            <p:blipFill>
              <a:blip r:embed="rId13"/>
              <a:stretch>
                <a:fillRect/>
              </a:stretch>
            </p:blipFill>
            <p:spPr>
              <a:xfrm>
                <a:off x="1885464" y="4904511"/>
                <a:ext cx="23256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0A5FB8D0-6BCF-96FE-3CAD-C34A737A1736}"/>
                  </a:ext>
                </a:extLst>
              </p14:cNvPr>
              <p14:cNvContentPartPr/>
              <p14:nvPr/>
            </p14:nvContentPartPr>
            <p14:xfrm>
              <a:off x="3952438" y="4783077"/>
              <a:ext cx="193802" cy="184074"/>
            </p14:xfrm>
          </p:contentPart>
        </mc:Choice>
        <mc:Fallback xmlns="">
          <p:pic>
            <p:nvPicPr>
              <p:cNvPr id="22" name="Ink 21">
                <a:extLst>
                  <a:ext uri="{FF2B5EF4-FFF2-40B4-BE49-F238E27FC236}">
                    <a16:creationId xmlns:a16="http://schemas.microsoft.com/office/drawing/2014/main" id="{0A5FB8D0-6BCF-96FE-3CAD-C34A737A1736}"/>
                  </a:ext>
                </a:extLst>
              </p:cNvPr>
              <p:cNvPicPr/>
              <p:nvPr/>
            </p:nvPicPr>
            <p:blipFill>
              <a:blip r:embed="rId15"/>
              <a:stretch>
                <a:fillRect/>
              </a:stretch>
            </p:blipFill>
            <p:spPr>
              <a:xfrm>
                <a:off x="3889281" y="4719666"/>
                <a:ext cx="319755" cy="310534"/>
              </a:xfrm>
              <a:prstGeom prst="rect">
                <a:avLst/>
              </a:prstGeom>
            </p:spPr>
          </p:pic>
        </mc:Fallback>
      </mc:AlternateContent>
      <p:grpSp>
        <p:nvGrpSpPr>
          <p:cNvPr id="26" name="Group 25">
            <a:extLst>
              <a:ext uri="{FF2B5EF4-FFF2-40B4-BE49-F238E27FC236}">
                <a16:creationId xmlns:a16="http://schemas.microsoft.com/office/drawing/2014/main" id="{511DC836-F982-45E3-7BB9-AFB3A2516A1C}"/>
              </a:ext>
            </a:extLst>
          </p:cNvPr>
          <p:cNvGrpSpPr/>
          <p:nvPr/>
        </p:nvGrpSpPr>
        <p:grpSpPr>
          <a:xfrm>
            <a:off x="2003904" y="4953111"/>
            <a:ext cx="98280" cy="164520"/>
            <a:chOff x="2003904" y="5221944"/>
            <a:chExt cx="98280" cy="164520"/>
          </a:xfrm>
        </p:grpSpPr>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9B3558F1-18BE-0941-DDC2-8CB75D231694}"/>
                    </a:ext>
                  </a:extLst>
                </p14:cNvPr>
                <p14:cNvContentPartPr/>
                <p14:nvPr/>
              </p14:nvContentPartPr>
              <p14:xfrm>
                <a:off x="2063664" y="5235984"/>
                <a:ext cx="38520" cy="37080"/>
              </p14:xfrm>
            </p:contentPart>
          </mc:Choice>
          <mc:Fallback xmlns="">
            <p:pic>
              <p:nvPicPr>
                <p:cNvPr id="23" name="Ink 22">
                  <a:extLst>
                    <a:ext uri="{FF2B5EF4-FFF2-40B4-BE49-F238E27FC236}">
                      <a16:creationId xmlns:a16="http://schemas.microsoft.com/office/drawing/2014/main" id="{9B3558F1-18BE-0941-DDC2-8CB75D231694}"/>
                    </a:ext>
                  </a:extLst>
                </p:cNvPr>
                <p:cNvPicPr/>
                <p:nvPr/>
              </p:nvPicPr>
              <p:blipFill>
                <a:blip r:embed="rId17"/>
                <a:stretch>
                  <a:fillRect/>
                </a:stretch>
              </p:blipFill>
              <p:spPr>
                <a:xfrm>
                  <a:off x="2001024" y="5172984"/>
                  <a:ext cx="16416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F3946F32-A3ED-FA3C-2CB6-EC7EAFD103B2}"/>
                    </a:ext>
                  </a:extLst>
                </p14:cNvPr>
                <p14:cNvContentPartPr/>
                <p14:nvPr/>
              </p14:nvContentPartPr>
              <p14:xfrm>
                <a:off x="2003904" y="5221944"/>
                <a:ext cx="63000" cy="164520"/>
              </p14:xfrm>
            </p:contentPart>
          </mc:Choice>
          <mc:Fallback xmlns="">
            <p:pic>
              <p:nvPicPr>
                <p:cNvPr id="24" name="Ink 23">
                  <a:extLst>
                    <a:ext uri="{FF2B5EF4-FFF2-40B4-BE49-F238E27FC236}">
                      <a16:creationId xmlns:a16="http://schemas.microsoft.com/office/drawing/2014/main" id="{F3946F32-A3ED-FA3C-2CB6-EC7EAFD103B2}"/>
                    </a:ext>
                  </a:extLst>
                </p:cNvPr>
                <p:cNvPicPr/>
                <p:nvPr/>
              </p:nvPicPr>
              <p:blipFill>
                <a:blip r:embed="rId19"/>
                <a:stretch>
                  <a:fillRect/>
                </a:stretch>
              </p:blipFill>
              <p:spPr>
                <a:xfrm>
                  <a:off x="1940904" y="5158944"/>
                  <a:ext cx="188640" cy="290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27" name="Ink 26">
                <a:extLst>
                  <a:ext uri="{FF2B5EF4-FFF2-40B4-BE49-F238E27FC236}">
                    <a16:creationId xmlns:a16="http://schemas.microsoft.com/office/drawing/2014/main" id="{17BACF48-81AA-96A7-B3D0-E7B52216BE81}"/>
                  </a:ext>
                </a:extLst>
              </p14:cNvPr>
              <p14:cNvContentPartPr/>
              <p14:nvPr/>
            </p14:nvContentPartPr>
            <p14:xfrm>
              <a:off x="1035504" y="4447311"/>
              <a:ext cx="49680" cy="52920"/>
            </p14:xfrm>
          </p:contentPart>
        </mc:Choice>
        <mc:Fallback xmlns="">
          <p:pic>
            <p:nvPicPr>
              <p:cNvPr id="27" name="Ink 26">
                <a:extLst>
                  <a:ext uri="{FF2B5EF4-FFF2-40B4-BE49-F238E27FC236}">
                    <a16:creationId xmlns:a16="http://schemas.microsoft.com/office/drawing/2014/main" id="{17BACF48-81AA-96A7-B3D0-E7B52216BE81}"/>
                  </a:ext>
                </a:extLst>
              </p:cNvPr>
              <p:cNvPicPr/>
              <p:nvPr/>
            </p:nvPicPr>
            <p:blipFill>
              <a:blip r:embed="rId21"/>
              <a:stretch>
                <a:fillRect/>
              </a:stretch>
            </p:blipFill>
            <p:spPr>
              <a:xfrm>
                <a:off x="972864" y="4384311"/>
                <a:ext cx="1753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Ink 28">
                <a:extLst>
                  <a:ext uri="{FF2B5EF4-FFF2-40B4-BE49-F238E27FC236}">
                    <a16:creationId xmlns:a16="http://schemas.microsoft.com/office/drawing/2014/main" id="{7FBF4CB7-ED1D-2077-7EC7-C078223E7417}"/>
                  </a:ext>
                </a:extLst>
              </p14:cNvPr>
              <p14:cNvContentPartPr/>
              <p14:nvPr/>
            </p14:nvContentPartPr>
            <p14:xfrm>
              <a:off x="8980704" y="5074431"/>
              <a:ext cx="196920" cy="159120"/>
            </p14:xfrm>
          </p:contentPart>
        </mc:Choice>
        <mc:Fallback xmlns="">
          <p:pic>
            <p:nvPicPr>
              <p:cNvPr id="29" name="Ink 28">
                <a:extLst>
                  <a:ext uri="{FF2B5EF4-FFF2-40B4-BE49-F238E27FC236}">
                    <a16:creationId xmlns:a16="http://schemas.microsoft.com/office/drawing/2014/main" id="{7FBF4CB7-ED1D-2077-7EC7-C078223E7417}"/>
                  </a:ext>
                </a:extLst>
              </p:cNvPr>
              <p:cNvPicPr/>
              <p:nvPr/>
            </p:nvPicPr>
            <p:blipFill>
              <a:blip r:embed="rId23"/>
              <a:stretch>
                <a:fillRect/>
              </a:stretch>
            </p:blipFill>
            <p:spPr>
              <a:xfrm>
                <a:off x="8917704" y="5011431"/>
                <a:ext cx="32256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Ink 30">
                <a:extLst>
                  <a:ext uri="{FF2B5EF4-FFF2-40B4-BE49-F238E27FC236}">
                    <a16:creationId xmlns:a16="http://schemas.microsoft.com/office/drawing/2014/main" id="{451A1B1C-618D-90B9-DE28-7CAF7315791B}"/>
                  </a:ext>
                </a:extLst>
              </p14:cNvPr>
              <p14:cNvContentPartPr/>
              <p14:nvPr/>
            </p14:nvContentPartPr>
            <p14:xfrm>
              <a:off x="9618984" y="4410951"/>
              <a:ext cx="131760" cy="16200"/>
            </p14:xfrm>
          </p:contentPart>
        </mc:Choice>
        <mc:Fallback xmlns="">
          <p:pic>
            <p:nvPicPr>
              <p:cNvPr id="31" name="Ink 30">
                <a:extLst>
                  <a:ext uri="{FF2B5EF4-FFF2-40B4-BE49-F238E27FC236}">
                    <a16:creationId xmlns:a16="http://schemas.microsoft.com/office/drawing/2014/main" id="{451A1B1C-618D-90B9-DE28-7CAF7315791B}"/>
                  </a:ext>
                </a:extLst>
              </p:cNvPr>
              <p:cNvPicPr/>
              <p:nvPr/>
            </p:nvPicPr>
            <p:blipFill>
              <a:blip r:embed="rId25"/>
              <a:stretch>
                <a:fillRect/>
              </a:stretch>
            </p:blipFill>
            <p:spPr>
              <a:xfrm>
                <a:off x="9556344" y="4348311"/>
                <a:ext cx="257400" cy="141840"/>
              </a:xfrm>
              <a:prstGeom prst="rect">
                <a:avLst/>
              </a:prstGeom>
            </p:spPr>
          </p:pic>
        </mc:Fallback>
      </mc:AlternateContent>
      <p:grpSp>
        <p:nvGrpSpPr>
          <p:cNvPr id="38" name="Group 37">
            <a:extLst>
              <a:ext uri="{FF2B5EF4-FFF2-40B4-BE49-F238E27FC236}">
                <a16:creationId xmlns:a16="http://schemas.microsoft.com/office/drawing/2014/main" id="{29268CB9-0FFC-0315-6805-4CFF44546138}"/>
              </a:ext>
            </a:extLst>
          </p:cNvPr>
          <p:cNvGrpSpPr/>
          <p:nvPr/>
        </p:nvGrpSpPr>
        <p:grpSpPr>
          <a:xfrm>
            <a:off x="10711584" y="4881111"/>
            <a:ext cx="91800" cy="94320"/>
            <a:chOff x="10711584" y="5149944"/>
            <a:chExt cx="91800" cy="94320"/>
          </a:xfrm>
        </p:grpSpPr>
        <mc:AlternateContent xmlns:mc="http://schemas.openxmlformats.org/markup-compatibility/2006" xmlns:p14="http://schemas.microsoft.com/office/powerpoint/2010/main">
          <mc:Choice Requires="p14">
            <p:contentPart p14:bwMode="auto" r:id="rId26">
              <p14:nvContentPartPr>
                <p14:cNvPr id="32" name="Ink 31">
                  <a:extLst>
                    <a:ext uri="{FF2B5EF4-FFF2-40B4-BE49-F238E27FC236}">
                      <a16:creationId xmlns:a16="http://schemas.microsoft.com/office/drawing/2014/main" id="{290D8CF2-87A5-7BD7-A029-1D57DA1CBCAF}"/>
                    </a:ext>
                  </a:extLst>
                </p14:cNvPr>
                <p14:cNvContentPartPr/>
                <p14:nvPr/>
              </p14:nvContentPartPr>
              <p14:xfrm>
                <a:off x="10719144" y="5185584"/>
                <a:ext cx="360" cy="360"/>
              </p14:xfrm>
            </p:contentPart>
          </mc:Choice>
          <mc:Fallback xmlns="">
            <p:pic>
              <p:nvPicPr>
                <p:cNvPr id="32" name="Ink 31">
                  <a:extLst>
                    <a:ext uri="{FF2B5EF4-FFF2-40B4-BE49-F238E27FC236}">
                      <a16:creationId xmlns:a16="http://schemas.microsoft.com/office/drawing/2014/main" id="{290D8CF2-87A5-7BD7-A029-1D57DA1CBCAF}"/>
                    </a:ext>
                  </a:extLst>
                </p:cNvPr>
                <p:cNvPicPr/>
                <p:nvPr/>
              </p:nvPicPr>
              <p:blipFill>
                <a:blip r:embed="rId27"/>
                <a:stretch>
                  <a:fillRect/>
                </a:stretch>
              </p:blipFill>
              <p:spPr>
                <a:xfrm>
                  <a:off x="10656504" y="51225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3" name="Ink 32">
                  <a:extLst>
                    <a:ext uri="{FF2B5EF4-FFF2-40B4-BE49-F238E27FC236}">
                      <a16:creationId xmlns:a16="http://schemas.microsoft.com/office/drawing/2014/main" id="{6D37E107-3EA7-2468-907F-38A44A6716C0}"/>
                    </a:ext>
                  </a:extLst>
                </p14:cNvPr>
                <p14:cNvContentPartPr/>
                <p14:nvPr/>
              </p14:nvContentPartPr>
              <p14:xfrm>
                <a:off x="10711944" y="5175504"/>
                <a:ext cx="62640" cy="68760"/>
              </p14:xfrm>
            </p:contentPart>
          </mc:Choice>
          <mc:Fallback xmlns="">
            <p:pic>
              <p:nvPicPr>
                <p:cNvPr id="33" name="Ink 32">
                  <a:extLst>
                    <a:ext uri="{FF2B5EF4-FFF2-40B4-BE49-F238E27FC236}">
                      <a16:creationId xmlns:a16="http://schemas.microsoft.com/office/drawing/2014/main" id="{6D37E107-3EA7-2468-907F-38A44A6716C0}"/>
                    </a:ext>
                  </a:extLst>
                </p:cNvPr>
                <p:cNvPicPr/>
                <p:nvPr/>
              </p:nvPicPr>
              <p:blipFill>
                <a:blip r:embed="rId29"/>
                <a:stretch>
                  <a:fillRect/>
                </a:stretch>
              </p:blipFill>
              <p:spPr>
                <a:xfrm>
                  <a:off x="10648944" y="5112504"/>
                  <a:ext cx="18828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6" name="Ink 35">
                  <a:extLst>
                    <a:ext uri="{FF2B5EF4-FFF2-40B4-BE49-F238E27FC236}">
                      <a16:creationId xmlns:a16="http://schemas.microsoft.com/office/drawing/2014/main" id="{DC4E1235-50A2-D8F6-3B04-73598EA6BF5A}"/>
                    </a:ext>
                  </a:extLst>
                </p14:cNvPr>
                <p14:cNvContentPartPr/>
                <p14:nvPr/>
              </p14:nvContentPartPr>
              <p14:xfrm>
                <a:off x="10711584" y="5149944"/>
                <a:ext cx="91800" cy="63720"/>
              </p14:xfrm>
            </p:contentPart>
          </mc:Choice>
          <mc:Fallback xmlns="">
            <p:pic>
              <p:nvPicPr>
                <p:cNvPr id="36" name="Ink 35">
                  <a:extLst>
                    <a:ext uri="{FF2B5EF4-FFF2-40B4-BE49-F238E27FC236}">
                      <a16:creationId xmlns:a16="http://schemas.microsoft.com/office/drawing/2014/main" id="{DC4E1235-50A2-D8F6-3B04-73598EA6BF5A}"/>
                    </a:ext>
                  </a:extLst>
                </p:cNvPr>
                <p:cNvPicPr/>
                <p:nvPr/>
              </p:nvPicPr>
              <p:blipFill>
                <a:blip r:embed="rId31"/>
                <a:stretch>
                  <a:fillRect/>
                </a:stretch>
              </p:blipFill>
              <p:spPr>
                <a:xfrm>
                  <a:off x="10648584" y="5087304"/>
                  <a:ext cx="217440" cy="189360"/>
                </a:xfrm>
                <a:prstGeom prst="rect">
                  <a:avLst/>
                </a:prstGeom>
              </p:spPr>
            </p:pic>
          </mc:Fallback>
        </mc:AlternateContent>
      </p:grpSp>
      <p:grpSp>
        <p:nvGrpSpPr>
          <p:cNvPr id="42" name="Group 41">
            <a:extLst>
              <a:ext uri="{FF2B5EF4-FFF2-40B4-BE49-F238E27FC236}">
                <a16:creationId xmlns:a16="http://schemas.microsoft.com/office/drawing/2014/main" id="{24BAD711-8BE4-CDB9-AAD2-30F7D2B39748}"/>
              </a:ext>
            </a:extLst>
          </p:cNvPr>
          <p:cNvGrpSpPr/>
          <p:nvPr/>
        </p:nvGrpSpPr>
        <p:grpSpPr>
          <a:xfrm>
            <a:off x="8995104" y="5113671"/>
            <a:ext cx="403200" cy="120960"/>
            <a:chOff x="8995104" y="5382504"/>
            <a:chExt cx="403200" cy="120960"/>
          </a:xfrm>
        </p:grpSpPr>
        <mc:AlternateContent xmlns:mc="http://schemas.openxmlformats.org/markup-compatibility/2006" xmlns:p14="http://schemas.microsoft.com/office/powerpoint/2010/main">
          <mc:Choice Requires="p14">
            <p:contentPart p14:bwMode="auto" r:id="rId32">
              <p14:nvContentPartPr>
                <p14:cNvPr id="39" name="Ink 38">
                  <a:extLst>
                    <a:ext uri="{FF2B5EF4-FFF2-40B4-BE49-F238E27FC236}">
                      <a16:creationId xmlns:a16="http://schemas.microsoft.com/office/drawing/2014/main" id="{1090AD17-7DDC-29C0-A454-F443580B394B}"/>
                    </a:ext>
                  </a:extLst>
                </p14:cNvPr>
                <p14:cNvContentPartPr/>
                <p14:nvPr/>
              </p14:nvContentPartPr>
              <p14:xfrm>
                <a:off x="9087984" y="5382504"/>
                <a:ext cx="310320" cy="18000"/>
              </p14:xfrm>
            </p:contentPart>
          </mc:Choice>
          <mc:Fallback xmlns="">
            <p:pic>
              <p:nvPicPr>
                <p:cNvPr id="39" name="Ink 38">
                  <a:extLst>
                    <a:ext uri="{FF2B5EF4-FFF2-40B4-BE49-F238E27FC236}">
                      <a16:creationId xmlns:a16="http://schemas.microsoft.com/office/drawing/2014/main" id="{1090AD17-7DDC-29C0-A454-F443580B394B}"/>
                    </a:ext>
                  </a:extLst>
                </p:cNvPr>
                <p:cNvPicPr/>
                <p:nvPr/>
              </p:nvPicPr>
              <p:blipFill>
                <a:blip r:embed="rId33"/>
                <a:stretch>
                  <a:fillRect/>
                </a:stretch>
              </p:blipFill>
              <p:spPr>
                <a:xfrm>
                  <a:off x="9024984" y="5319864"/>
                  <a:ext cx="43596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0" name="Ink 39">
                  <a:extLst>
                    <a:ext uri="{FF2B5EF4-FFF2-40B4-BE49-F238E27FC236}">
                      <a16:creationId xmlns:a16="http://schemas.microsoft.com/office/drawing/2014/main" id="{8F660A8F-7BD0-15B8-53CE-F15952A72980}"/>
                    </a:ext>
                  </a:extLst>
                </p14:cNvPr>
                <p14:cNvContentPartPr/>
                <p14:nvPr/>
              </p14:nvContentPartPr>
              <p14:xfrm>
                <a:off x="8995104" y="5442624"/>
                <a:ext cx="12960" cy="60840"/>
              </p14:xfrm>
            </p:contentPart>
          </mc:Choice>
          <mc:Fallback xmlns="">
            <p:pic>
              <p:nvPicPr>
                <p:cNvPr id="40" name="Ink 39">
                  <a:extLst>
                    <a:ext uri="{FF2B5EF4-FFF2-40B4-BE49-F238E27FC236}">
                      <a16:creationId xmlns:a16="http://schemas.microsoft.com/office/drawing/2014/main" id="{8F660A8F-7BD0-15B8-53CE-F15952A72980}"/>
                    </a:ext>
                  </a:extLst>
                </p:cNvPr>
                <p:cNvPicPr/>
                <p:nvPr/>
              </p:nvPicPr>
              <p:blipFill>
                <a:blip r:embed="rId35"/>
                <a:stretch>
                  <a:fillRect/>
                </a:stretch>
              </p:blipFill>
              <p:spPr>
                <a:xfrm>
                  <a:off x="8932104" y="5379624"/>
                  <a:ext cx="138600" cy="186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3" name="Ink 2">
                <a:extLst>
                  <a:ext uri="{FF2B5EF4-FFF2-40B4-BE49-F238E27FC236}">
                    <a16:creationId xmlns:a16="http://schemas.microsoft.com/office/drawing/2014/main" id="{A7C5BFE0-2360-BBA7-FC92-C330E395F82D}"/>
                  </a:ext>
                </a:extLst>
              </p14:cNvPr>
              <p14:cNvContentPartPr/>
              <p14:nvPr/>
            </p14:nvContentPartPr>
            <p14:xfrm>
              <a:off x="9587963" y="4767711"/>
              <a:ext cx="193802" cy="184074"/>
            </p14:xfrm>
          </p:contentPart>
        </mc:Choice>
        <mc:Fallback xmlns="">
          <p:pic>
            <p:nvPicPr>
              <p:cNvPr id="3" name="Ink 2">
                <a:extLst>
                  <a:ext uri="{FF2B5EF4-FFF2-40B4-BE49-F238E27FC236}">
                    <a16:creationId xmlns:a16="http://schemas.microsoft.com/office/drawing/2014/main" id="{A7C5BFE0-2360-BBA7-FC92-C330E395F82D}"/>
                  </a:ext>
                </a:extLst>
              </p:cNvPr>
              <p:cNvPicPr/>
              <p:nvPr/>
            </p:nvPicPr>
            <p:blipFill>
              <a:blip r:embed="rId15"/>
              <a:stretch>
                <a:fillRect/>
              </a:stretch>
            </p:blipFill>
            <p:spPr>
              <a:xfrm>
                <a:off x="9524806" y="4704300"/>
                <a:ext cx="319755" cy="310534"/>
              </a:xfrm>
              <a:prstGeom prst="rect">
                <a:avLst/>
              </a:prstGeom>
            </p:spPr>
          </p:pic>
        </mc:Fallback>
      </mc:AlternateContent>
    </p:spTree>
    <p:extLst>
      <p:ext uri="{BB962C8B-B14F-4D97-AF65-F5344CB8AC3E}">
        <p14:creationId xmlns:p14="http://schemas.microsoft.com/office/powerpoint/2010/main" val="1735959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oster of a conference&#10;&#10;Description automatically generated with medium confidence">
            <a:extLst>
              <a:ext uri="{FF2B5EF4-FFF2-40B4-BE49-F238E27FC236}">
                <a16:creationId xmlns:a16="http://schemas.microsoft.com/office/drawing/2014/main" id="{0DFC4186-B0B1-A116-5437-9D792DC00B26}"/>
              </a:ext>
            </a:extLst>
          </p:cNvPr>
          <p:cNvPicPr>
            <a:picLocks noChangeAspect="1"/>
          </p:cNvPicPr>
          <p:nvPr/>
        </p:nvPicPr>
        <p:blipFill>
          <a:blip r:embed="rId2"/>
          <a:stretch>
            <a:fillRect/>
          </a:stretch>
        </p:blipFill>
        <p:spPr>
          <a:xfrm>
            <a:off x="-1" y="0"/>
            <a:ext cx="12187239" cy="6858000"/>
          </a:xfrm>
          <a:prstGeom prst="rect">
            <a:avLst/>
          </a:prstGeom>
        </p:spPr>
      </p:pic>
    </p:spTree>
    <p:extLst>
      <p:ext uri="{BB962C8B-B14F-4D97-AF65-F5344CB8AC3E}">
        <p14:creationId xmlns:p14="http://schemas.microsoft.com/office/powerpoint/2010/main" val="4099116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7" descr="A picture containing outdoor, building, road, sky&#10;&#10;Description automatically generated">
            <a:extLst>
              <a:ext uri="{FF2B5EF4-FFF2-40B4-BE49-F238E27FC236}">
                <a16:creationId xmlns:a16="http://schemas.microsoft.com/office/drawing/2014/main" id="{68DF784E-6A29-9C68-11BF-41A06CDD4260}"/>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58286" t="21563" b="11344"/>
          <a:stretch/>
        </p:blipFill>
        <p:spPr>
          <a:xfrm>
            <a:off x="214941" y="1741976"/>
            <a:ext cx="2322758" cy="2403303"/>
          </a:xfrm>
          <a:prstGeom prst="rect">
            <a:avLst/>
          </a:prstGeom>
        </p:spPr>
      </p:pic>
      <p:sp>
        <p:nvSpPr>
          <p:cNvPr id="4" name="Title 3">
            <a:extLst>
              <a:ext uri="{FF2B5EF4-FFF2-40B4-BE49-F238E27FC236}">
                <a16:creationId xmlns:a16="http://schemas.microsoft.com/office/drawing/2014/main" id="{79E2ACA3-CC13-3036-9DD2-A677CE5BF1EF}"/>
              </a:ext>
            </a:extLst>
          </p:cNvPr>
          <p:cNvSpPr txBox="1">
            <a:spLocks noGrp="1"/>
          </p:cNvSpPr>
          <p:nvPr>
            <p:ph type="title"/>
          </p:nvPr>
        </p:nvSpPr>
        <p:spPr>
          <a:xfrm>
            <a:off x="2374468" y="591332"/>
            <a:ext cx="7109639" cy="5909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Design Review – Why It Matters</a:t>
            </a:r>
          </a:p>
        </p:txBody>
      </p:sp>
      <p:pic>
        <p:nvPicPr>
          <p:cNvPr id="12" name="Picture 11" descr="A screenshot of a graph&#10;&#10;Description automatically generated">
            <a:extLst>
              <a:ext uri="{FF2B5EF4-FFF2-40B4-BE49-F238E27FC236}">
                <a16:creationId xmlns:a16="http://schemas.microsoft.com/office/drawing/2014/main" id="{129486CE-6328-FE2D-2EFF-5C19E6D6E814}"/>
              </a:ext>
            </a:extLst>
          </p:cNvPr>
          <p:cNvPicPr>
            <a:picLocks noChangeAspect="1"/>
          </p:cNvPicPr>
          <p:nvPr/>
        </p:nvPicPr>
        <p:blipFill rotWithShape="1">
          <a:blip r:embed="rId5"/>
          <a:srcRect b="945"/>
          <a:stretch/>
        </p:blipFill>
        <p:spPr>
          <a:xfrm>
            <a:off x="7680218" y="2967576"/>
            <a:ext cx="4064815" cy="3240647"/>
          </a:xfrm>
          <a:prstGeom prst="rect">
            <a:avLst/>
          </a:prstGeom>
        </p:spPr>
      </p:pic>
      <p:pic>
        <p:nvPicPr>
          <p:cNvPr id="14" name="Picture 13" descr="A screenshot of a graph&#10;&#10;Description automatically generated">
            <a:extLst>
              <a:ext uri="{FF2B5EF4-FFF2-40B4-BE49-F238E27FC236}">
                <a16:creationId xmlns:a16="http://schemas.microsoft.com/office/drawing/2014/main" id="{707E898D-F898-FA2A-E9D1-04DFA8059A0B}"/>
              </a:ext>
            </a:extLst>
          </p:cNvPr>
          <p:cNvPicPr>
            <a:picLocks noChangeAspect="1"/>
          </p:cNvPicPr>
          <p:nvPr/>
        </p:nvPicPr>
        <p:blipFill>
          <a:blip r:embed="rId6"/>
          <a:stretch>
            <a:fillRect/>
          </a:stretch>
        </p:blipFill>
        <p:spPr>
          <a:xfrm>
            <a:off x="2653555" y="1377883"/>
            <a:ext cx="4173965" cy="3304168"/>
          </a:xfrm>
          <a:prstGeom prst="rect">
            <a:avLst/>
          </a:prstGeom>
        </p:spPr>
      </p:pic>
      <p:pic>
        <p:nvPicPr>
          <p:cNvPr id="3" name="Picture 2" descr="A red rectangular object with a round hole&#10;&#10;Description automatically generated">
            <a:extLst>
              <a:ext uri="{FF2B5EF4-FFF2-40B4-BE49-F238E27FC236}">
                <a16:creationId xmlns:a16="http://schemas.microsoft.com/office/drawing/2014/main" id="{0E1B4951-6706-2B05-C415-71A930ED31C1}"/>
              </a:ext>
            </a:extLst>
          </p:cNvPr>
          <p:cNvPicPr>
            <a:picLocks noChangeAspect="1"/>
          </p:cNvPicPr>
          <p:nvPr/>
        </p:nvPicPr>
        <p:blipFill>
          <a:blip r:embed="rId7"/>
          <a:stretch>
            <a:fillRect/>
          </a:stretch>
        </p:blipFill>
        <p:spPr>
          <a:xfrm>
            <a:off x="214941" y="2412180"/>
            <a:ext cx="487983" cy="740323"/>
          </a:xfrm>
          <a:prstGeom prst="rect">
            <a:avLst/>
          </a:prstGeom>
        </p:spPr>
      </p:pic>
      <p:sp>
        <p:nvSpPr>
          <p:cNvPr id="7" name="Title 3">
            <a:extLst>
              <a:ext uri="{FF2B5EF4-FFF2-40B4-BE49-F238E27FC236}">
                <a16:creationId xmlns:a16="http://schemas.microsoft.com/office/drawing/2014/main" id="{FA3BFC90-D104-F1C4-9A58-0C06E9BD4F17}"/>
              </a:ext>
            </a:extLst>
          </p:cNvPr>
          <p:cNvSpPr txBox="1">
            <a:spLocks/>
          </p:cNvSpPr>
          <p:nvPr/>
        </p:nvSpPr>
        <p:spPr>
          <a:xfrm rot="20659600">
            <a:off x="2608687" y="2459176"/>
            <a:ext cx="4644220" cy="646331"/>
          </a:xfrm>
          <a:prstGeom prst="rect">
            <a:avLst/>
          </a:prstGeom>
          <a:solidFill>
            <a:schemeClr val="bg2">
              <a:lumMod val="75000"/>
            </a:schemeClr>
          </a:solid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panose="020B0604020202020204" pitchFamily="34" charset="0"/>
                <a:cs typeface="Arial" panose="020B0604020202020204" pitchFamily="34" charset="0"/>
              </a:rPr>
              <a:t>Loose  SHR = 0.65</a:t>
            </a:r>
          </a:p>
        </p:txBody>
      </p:sp>
      <p:sp>
        <p:nvSpPr>
          <p:cNvPr id="8" name="Title 3">
            <a:extLst>
              <a:ext uri="{FF2B5EF4-FFF2-40B4-BE49-F238E27FC236}">
                <a16:creationId xmlns:a16="http://schemas.microsoft.com/office/drawing/2014/main" id="{2B6278F9-B731-ED89-D7C8-EABEE761A106}"/>
              </a:ext>
            </a:extLst>
          </p:cNvPr>
          <p:cNvSpPr txBox="1">
            <a:spLocks/>
          </p:cNvSpPr>
          <p:nvPr/>
        </p:nvSpPr>
        <p:spPr>
          <a:xfrm rot="20659600">
            <a:off x="7523403" y="4179266"/>
            <a:ext cx="4378443" cy="646331"/>
          </a:xfrm>
          <a:prstGeom prst="rect">
            <a:avLst/>
          </a:prstGeom>
          <a:solidFill>
            <a:schemeClr val="bg2">
              <a:lumMod val="75000"/>
            </a:schemeClr>
          </a:solid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panose="020B0604020202020204" pitchFamily="34" charset="0"/>
                <a:cs typeface="Arial" panose="020B0604020202020204" pitchFamily="34" charset="0"/>
              </a:rPr>
              <a:t>Tight  SHR = 0.77</a:t>
            </a:r>
          </a:p>
        </p:txBody>
      </p:sp>
      <p:sp>
        <p:nvSpPr>
          <p:cNvPr id="6" name="TextBox 5">
            <a:extLst>
              <a:ext uri="{FF2B5EF4-FFF2-40B4-BE49-F238E27FC236}">
                <a16:creationId xmlns:a16="http://schemas.microsoft.com/office/drawing/2014/main" id="{79E1EF53-691F-C0D9-C7FC-7E504D3CCC6D}"/>
              </a:ext>
            </a:extLst>
          </p:cNvPr>
          <p:cNvSpPr txBox="1"/>
          <p:nvPr/>
        </p:nvSpPr>
        <p:spPr>
          <a:xfrm>
            <a:off x="3135128" y="5011349"/>
            <a:ext cx="3001656" cy="1477328"/>
          </a:xfrm>
          <a:prstGeom prst="rect">
            <a:avLst/>
          </a:prstGeom>
          <a:noFill/>
        </p:spPr>
        <p:txBody>
          <a:bodyPr wrap="none" rtlCol="0">
            <a:spAutoFit/>
          </a:bodyPr>
          <a:lstStyle/>
          <a:p>
            <a:pPr algn="ctr"/>
            <a:r>
              <a:rPr lang="en-US" b="1" dirty="0"/>
              <a:t>Infiltration Reduction</a:t>
            </a:r>
          </a:p>
          <a:p>
            <a:r>
              <a:rPr lang="en-US" dirty="0">
                <a:solidFill>
                  <a:srgbClr val="C00000"/>
                </a:solidFill>
              </a:rPr>
              <a:t>Heating = 9,199 BTU/h (19%)</a:t>
            </a:r>
          </a:p>
          <a:p>
            <a:r>
              <a:rPr lang="en-US" dirty="0">
                <a:solidFill>
                  <a:schemeClr val="accent1"/>
                </a:solidFill>
              </a:rPr>
              <a:t>Cooling = 5,117 BTU/h (27%)</a:t>
            </a:r>
          </a:p>
          <a:p>
            <a:r>
              <a:rPr lang="en-US" dirty="0">
                <a:solidFill>
                  <a:schemeClr val="accent1"/>
                </a:solidFill>
              </a:rPr>
              <a:t>	(Sensible = 1,765)</a:t>
            </a:r>
          </a:p>
          <a:p>
            <a:r>
              <a:rPr lang="en-US" dirty="0">
                <a:solidFill>
                  <a:schemeClr val="accent1"/>
                </a:solidFill>
              </a:rPr>
              <a:t>	    (Latent  = 3,352)</a:t>
            </a:r>
          </a:p>
        </p:txBody>
      </p:sp>
      <p:cxnSp>
        <p:nvCxnSpPr>
          <p:cNvPr id="10" name="Straight Arrow Connector 9">
            <a:extLst>
              <a:ext uri="{FF2B5EF4-FFF2-40B4-BE49-F238E27FC236}">
                <a16:creationId xmlns:a16="http://schemas.microsoft.com/office/drawing/2014/main" id="{2CE14F74-9017-1EC1-DC19-176CE220EB2B}"/>
              </a:ext>
            </a:extLst>
          </p:cNvPr>
          <p:cNvCxnSpPr>
            <a:cxnSpLocks/>
          </p:cNvCxnSpPr>
          <p:nvPr/>
        </p:nvCxnSpPr>
        <p:spPr>
          <a:xfrm flipH="1">
            <a:off x="6384180" y="5225142"/>
            <a:ext cx="11333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83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9F508955-2B39-1BA7-EAFF-07BB9594E12B}"/>
              </a:ext>
            </a:extLst>
          </p:cNvPr>
          <p:cNvSpPr txBox="1">
            <a:spLocks noGrp="1"/>
          </p:cNvSpPr>
          <p:nvPr>
            <p:ph type="title"/>
          </p:nvPr>
        </p:nvSpPr>
        <p:spPr>
          <a:xfrm>
            <a:off x="1094308" y="556931"/>
            <a:ext cx="9614748" cy="5909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Design Review – Very Important Takeaway!</a:t>
            </a:r>
          </a:p>
        </p:txBody>
      </p:sp>
      <p:sp>
        <p:nvSpPr>
          <p:cNvPr id="6" name="TextBox 5">
            <a:extLst>
              <a:ext uri="{FF2B5EF4-FFF2-40B4-BE49-F238E27FC236}">
                <a16:creationId xmlns:a16="http://schemas.microsoft.com/office/drawing/2014/main" id="{2840B8B2-E8DB-BB02-C5EC-FBAB908B7C66}"/>
              </a:ext>
            </a:extLst>
          </p:cNvPr>
          <p:cNvSpPr txBox="1"/>
          <p:nvPr/>
        </p:nvSpPr>
        <p:spPr>
          <a:xfrm>
            <a:off x="381042" y="2059350"/>
            <a:ext cx="3718006" cy="646331"/>
          </a:xfrm>
          <a:prstGeom prst="rect">
            <a:avLst/>
          </a:prstGeom>
          <a:noFill/>
        </p:spPr>
        <p:txBody>
          <a:bodyPr wrap="none" rtlCol="0">
            <a:spAutoFit/>
          </a:bodyPr>
          <a:lstStyle/>
          <a:p>
            <a:r>
              <a:rPr lang="en-US" sz="1800" b="1" dirty="0">
                <a:effectLst/>
                <a:latin typeface="TimesNewRomanPS"/>
              </a:rPr>
              <a:t>4. Task 1: Evaluation of the Design. </a:t>
            </a:r>
            <a:endParaRPr lang="en-US" dirty="0">
              <a:effectLst/>
            </a:endParaRPr>
          </a:p>
          <a:p>
            <a:endParaRPr lang="en-US" dirty="0"/>
          </a:p>
        </p:txBody>
      </p:sp>
      <p:sp>
        <p:nvSpPr>
          <p:cNvPr id="8" name="TextBox 7">
            <a:extLst>
              <a:ext uri="{FF2B5EF4-FFF2-40B4-BE49-F238E27FC236}">
                <a16:creationId xmlns:a16="http://schemas.microsoft.com/office/drawing/2014/main" id="{5A4D05CE-F1EB-95C8-4CD5-69D154A96287}"/>
              </a:ext>
            </a:extLst>
          </p:cNvPr>
          <p:cNvSpPr txBox="1"/>
          <p:nvPr/>
        </p:nvSpPr>
        <p:spPr>
          <a:xfrm>
            <a:off x="381042" y="3171950"/>
            <a:ext cx="7178787" cy="1477328"/>
          </a:xfrm>
          <a:prstGeom prst="rect">
            <a:avLst/>
          </a:prstGeom>
          <a:noFill/>
        </p:spPr>
        <p:txBody>
          <a:bodyPr wrap="square">
            <a:spAutoFit/>
          </a:bodyPr>
          <a:lstStyle/>
          <a:p>
            <a:r>
              <a:rPr lang="en-US" sz="1800" b="1" dirty="0">
                <a:effectLst/>
                <a:latin typeface="TimesNewRomanPSMT"/>
              </a:rPr>
              <a:t>4.2.5.3.2. </a:t>
            </a:r>
            <a:r>
              <a:rPr lang="en-US" sz="1800" dirty="0">
                <a:effectLst/>
                <a:latin typeface="TimesNewRomanPSMT"/>
              </a:rPr>
              <a:t>The equipment manufacturer(s) and model number(s)</a:t>
            </a:r>
            <a:r>
              <a:rPr lang="en-US" baseline="30000" dirty="0">
                <a:effectLst/>
                <a:latin typeface="TimesNewRomanPSMT"/>
              </a:rPr>
              <a:t>15</a:t>
            </a:r>
            <a:r>
              <a:rPr lang="en-US" dirty="0">
                <a:effectLst/>
                <a:latin typeface="TimesNewRomanPSMT"/>
              </a:rPr>
              <a:t>.</a:t>
            </a:r>
          </a:p>
          <a:p>
            <a:r>
              <a:rPr lang="en-US" sz="1800" dirty="0">
                <a:effectLst/>
                <a:highlight>
                  <a:srgbClr val="FFFF00"/>
                </a:highlight>
                <a:latin typeface="Calibri" panose="020F0502020204030204" pitchFamily="34" charset="0"/>
              </a:rPr>
              <a:t>15 (Informative Note) For equipment types that include both an evaporator/fan-coil and a condenser, include the manufacturer and model number for both components. </a:t>
            </a:r>
            <a:endParaRPr lang="en-US" dirty="0">
              <a:highlight>
                <a:srgbClr val="FFFF00"/>
              </a:highlight>
            </a:endParaRPr>
          </a:p>
          <a:p>
            <a:r>
              <a:rPr lang="en-US" dirty="0">
                <a:effectLst/>
                <a:latin typeface="TimesNewRomanPSMT"/>
              </a:rPr>
              <a:t> </a:t>
            </a:r>
            <a:endParaRPr lang="en-US" dirty="0"/>
          </a:p>
        </p:txBody>
      </p:sp>
      <p:pic>
        <p:nvPicPr>
          <p:cNvPr id="11" name="Picture 10" descr="A large white machine with pipes&#10;&#10;Description automatically generated with medium confidence">
            <a:extLst>
              <a:ext uri="{FF2B5EF4-FFF2-40B4-BE49-F238E27FC236}">
                <a16:creationId xmlns:a16="http://schemas.microsoft.com/office/drawing/2014/main" id="{5B62BC8D-6724-FB81-F5B1-23C2AAE9C663}"/>
              </a:ext>
            </a:extLst>
          </p:cNvPr>
          <p:cNvPicPr>
            <a:picLocks noChangeAspect="1"/>
          </p:cNvPicPr>
          <p:nvPr/>
        </p:nvPicPr>
        <p:blipFill>
          <a:blip r:embed="rId2"/>
          <a:stretch>
            <a:fillRect/>
          </a:stretch>
        </p:blipFill>
        <p:spPr>
          <a:xfrm>
            <a:off x="9187766" y="1758462"/>
            <a:ext cx="2214815" cy="3669070"/>
          </a:xfrm>
          <a:prstGeom prst="rect">
            <a:avLst/>
          </a:prstGeom>
        </p:spPr>
      </p:pic>
      <p:pic>
        <p:nvPicPr>
          <p:cNvPr id="12" name="Picture 11">
            <a:extLst>
              <a:ext uri="{FF2B5EF4-FFF2-40B4-BE49-F238E27FC236}">
                <a16:creationId xmlns:a16="http://schemas.microsoft.com/office/drawing/2014/main" id="{B410CF5E-A578-9952-9DDB-146297B0DE64}"/>
              </a:ext>
            </a:extLst>
          </p:cNvPr>
          <p:cNvPicPr>
            <a:picLocks noChangeAspect="1"/>
          </p:cNvPicPr>
          <p:nvPr/>
        </p:nvPicPr>
        <p:blipFill>
          <a:blip r:embed="rId3"/>
          <a:stretch>
            <a:fillRect/>
          </a:stretch>
        </p:blipFill>
        <p:spPr>
          <a:xfrm>
            <a:off x="7863840" y="3871024"/>
            <a:ext cx="1323926" cy="1556508"/>
          </a:xfrm>
          <a:prstGeom prst="rect">
            <a:avLst/>
          </a:prstGeom>
        </p:spPr>
      </p:pic>
      <p:pic>
        <p:nvPicPr>
          <p:cNvPr id="2" name="Picture 1">
            <a:extLst>
              <a:ext uri="{FF2B5EF4-FFF2-40B4-BE49-F238E27FC236}">
                <a16:creationId xmlns:a16="http://schemas.microsoft.com/office/drawing/2014/main" id="{23126945-D912-83A0-0578-2DAC3810858C}"/>
              </a:ext>
            </a:extLst>
          </p:cNvPr>
          <p:cNvPicPr>
            <a:picLocks noChangeAspect="1"/>
          </p:cNvPicPr>
          <p:nvPr/>
        </p:nvPicPr>
        <p:blipFill>
          <a:blip r:embed="rId4"/>
          <a:stretch>
            <a:fillRect/>
          </a:stretch>
        </p:blipFill>
        <p:spPr>
          <a:xfrm>
            <a:off x="7798438" y="5536408"/>
            <a:ext cx="668806" cy="1079360"/>
          </a:xfrm>
          <a:prstGeom prst="rect">
            <a:avLst/>
          </a:prstGeom>
        </p:spPr>
      </p:pic>
      <p:pic>
        <p:nvPicPr>
          <p:cNvPr id="4" name="Picture 3">
            <a:extLst>
              <a:ext uri="{FF2B5EF4-FFF2-40B4-BE49-F238E27FC236}">
                <a16:creationId xmlns:a16="http://schemas.microsoft.com/office/drawing/2014/main" id="{E6BD82B7-B4E0-110E-92FC-F9A54912DBFE}"/>
              </a:ext>
            </a:extLst>
          </p:cNvPr>
          <p:cNvPicPr>
            <a:picLocks noChangeAspect="1"/>
          </p:cNvPicPr>
          <p:nvPr/>
        </p:nvPicPr>
        <p:blipFill>
          <a:blip r:embed="rId5"/>
          <a:stretch>
            <a:fillRect/>
          </a:stretch>
        </p:blipFill>
        <p:spPr>
          <a:xfrm>
            <a:off x="10845888" y="5535309"/>
            <a:ext cx="668807" cy="1029611"/>
          </a:xfrm>
          <a:prstGeom prst="rect">
            <a:avLst/>
          </a:prstGeom>
        </p:spPr>
      </p:pic>
      <p:sp>
        <p:nvSpPr>
          <p:cNvPr id="7" name="TextBox 6">
            <a:extLst>
              <a:ext uri="{FF2B5EF4-FFF2-40B4-BE49-F238E27FC236}">
                <a16:creationId xmlns:a16="http://schemas.microsoft.com/office/drawing/2014/main" id="{DCB7C8DC-7A35-FC59-D4C5-0BDEA1EBC904}"/>
              </a:ext>
            </a:extLst>
          </p:cNvPr>
          <p:cNvSpPr txBox="1"/>
          <p:nvPr/>
        </p:nvSpPr>
        <p:spPr>
          <a:xfrm>
            <a:off x="8656891" y="5760943"/>
            <a:ext cx="2045303" cy="646331"/>
          </a:xfrm>
          <a:prstGeom prst="rect">
            <a:avLst/>
          </a:prstGeom>
          <a:noFill/>
        </p:spPr>
        <p:txBody>
          <a:bodyPr wrap="none" rtlCol="0">
            <a:spAutoFit/>
          </a:bodyPr>
          <a:lstStyle/>
          <a:p>
            <a:r>
              <a:rPr lang="en-US" dirty="0"/>
              <a:t>A2L</a:t>
            </a:r>
          </a:p>
          <a:p>
            <a:r>
              <a:rPr lang="en-US" dirty="0"/>
              <a:t>Refrigerant is here!</a:t>
            </a:r>
          </a:p>
        </p:txBody>
      </p:sp>
      <p:cxnSp>
        <p:nvCxnSpPr>
          <p:cNvPr id="13" name="Straight Arrow Connector 12">
            <a:extLst>
              <a:ext uri="{FF2B5EF4-FFF2-40B4-BE49-F238E27FC236}">
                <a16:creationId xmlns:a16="http://schemas.microsoft.com/office/drawing/2014/main" id="{666B54F2-CB5F-C777-F71F-940272451CC1}"/>
              </a:ext>
            </a:extLst>
          </p:cNvPr>
          <p:cNvCxnSpPr/>
          <p:nvPr/>
        </p:nvCxnSpPr>
        <p:spPr>
          <a:xfrm>
            <a:off x="8748983" y="6479599"/>
            <a:ext cx="19532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12F2ACF4-64D4-C5C3-7B47-EB22A68F1DA0}"/>
              </a:ext>
            </a:extLst>
          </p:cNvPr>
          <p:cNvSpPr/>
          <p:nvPr/>
        </p:nvSpPr>
        <p:spPr>
          <a:xfrm>
            <a:off x="7916203" y="3936274"/>
            <a:ext cx="313508" cy="3048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43491E-9669-CC72-A87D-4571D300AD43}"/>
              </a:ext>
            </a:extLst>
          </p:cNvPr>
          <p:cNvSpPr/>
          <p:nvPr/>
        </p:nvSpPr>
        <p:spPr>
          <a:xfrm>
            <a:off x="9466803" y="3783874"/>
            <a:ext cx="313508" cy="3048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8B28D92-1746-AF09-578D-C00657B6135E}"/>
              </a:ext>
            </a:extLst>
          </p:cNvPr>
          <p:cNvSpPr/>
          <p:nvPr/>
        </p:nvSpPr>
        <p:spPr>
          <a:xfrm>
            <a:off x="9560965" y="2744855"/>
            <a:ext cx="313508" cy="3048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19CE752-67F2-7F9A-C564-7CB429BCDFA8}"/>
              </a:ext>
            </a:extLst>
          </p:cNvPr>
          <p:cNvSpPr txBox="1"/>
          <p:nvPr/>
        </p:nvSpPr>
        <p:spPr>
          <a:xfrm>
            <a:off x="7924612" y="3904008"/>
            <a:ext cx="308098" cy="369332"/>
          </a:xfrm>
          <a:prstGeom prst="rect">
            <a:avLst/>
          </a:prstGeom>
          <a:noFill/>
        </p:spPr>
        <p:txBody>
          <a:bodyPr wrap="none" rtlCol="0">
            <a:spAutoFit/>
          </a:bodyPr>
          <a:lstStyle/>
          <a:p>
            <a:r>
              <a:rPr lang="en-US" dirty="0"/>
              <a:t>1</a:t>
            </a:r>
          </a:p>
        </p:txBody>
      </p:sp>
      <p:sp>
        <p:nvSpPr>
          <p:cNvPr id="19" name="TextBox 18">
            <a:extLst>
              <a:ext uri="{FF2B5EF4-FFF2-40B4-BE49-F238E27FC236}">
                <a16:creationId xmlns:a16="http://schemas.microsoft.com/office/drawing/2014/main" id="{B90734BF-6B20-F718-8311-6CDAF94ABE93}"/>
              </a:ext>
            </a:extLst>
          </p:cNvPr>
          <p:cNvSpPr txBox="1"/>
          <p:nvPr/>
        </p:nvSpPr>
        <p:spPr>
          <a:xfrm>
            <a:off x="9472213" y="3751477"/>
            <a:ext cx="308098" cy="369332"/>
          </a:xfrm>
          <a:prstGeom prst="rect">
            <a:avLst/>
          </a:prstGeom>
          <a:noFill/>
        </p:spPr>
        <p:txBody>
          <a:bodyPr wrap="none" rtlCol="0">
            <a:spAutoFit/>
          </a:bodyPr>
          <a:lstStyle/>
          <a:p>
            <a:r>
              <a:rPr lang="en-US" dirty="0"/>
              <a:t>2</a:t>
            </a:r>
          </a:p>
        </p:txBody>
      </p:sp>
      <p:sp>
        <p:nvSpPr>
          <p:cNvPr id="20" name="TextBox 19">
            <a:extLst>
              <a:ext uri="{FF2B5EF4-FFF2-40B4-BE49-F238E27FC236}">
                <a16:creationId xmlns:a16="http://schemas.microsoft.com/office/drawing/2014/main" id="{11949652-F1DE-2065-DBFE-A8908D223D93}"/>
              </a:ext>
            </a:extLst>
          </p:cNvPr>
          <p:cNvSpPr txBox="1"/>
          <p:nvPr/>
        </p:nvSpPr>
        <p:spPr>
          <a:xfrm>
            <a:off x="9566375" y="2732575"/>
            <a:ext cx="308098" cy="369332"/>
          </a:xfrm>
          <a:prstGeom prst="rect">
            <a:avLst/>
          </a:prstGeom>
          <a:noFill/>
        </p:spPr>
        <p:txBody>
          <a:bodyPr wrap="none" rtlCol="0">
            <a:spAutoFit/>
          </a:bodyPr>
          <a:lstStyle/>
          <a:p>
            <a:r>
              <a:rPr lang="en-US" dirty="0"/>
              <a:t>3</a:t>
            </a:r>
          </a:p>
        </p:txBody>
      </p:sp>
    </p:spTree>
    <p:extLst>
      <p:ext uri="{BB962C8B-B14F-4D97-AF65-F5344CB8AC3E}">
        <p14:creationId xmlns:p14="http://schemas.microsoft.com/office/powerpoint/2010/main" val="4019866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D0B9E-B18F-65BF-314F-38F2938AA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387925-091E-FFB2-0C6C-D8DBCDF9A92B}"/>
              </a:ext>
            </a:extLst>
          </p:cNvPr>
          <p:cNvSpPr>
            <a:spLocks noGrp="1"/>
          </p:cNvSpPr>
          <p:nvPr>
            <p:ph type="title"/>
          </p:nvPr>
        </p:nvSpPr>
        <p:spPr>
          <a:xfrm>
            <a:off x="0" y="218605"/>
            <a:ext cx="12192000" cy="1325563"/>
          </a:xfrm>
        </p:spPr>
        <p:txBody>
          <a:bodyPr>
            <a:noAutofit/>
          </a:bodyPr>
          <a:lstStyle/>
          <a:p>
            <a:pPr algn="ctr"/>
            <a:r>
              <a:rPr lang="en-US" sz="4800" b="1" dirty="0">
                <a:latin typeface="Arial" panose="020B0604020202020204" pitchFamily="34" charset="0"/>
                <a:cs typeface="Arial" panose="020B0604020202020204" pitchFamily="34" charset="0"/>
              </a:rPr>
              <a:t>Standard 310</a:t>
            </a:r>
          </a:p>
        </p:txBody>
      </p:sp>
      <p:pic>
        <p:nvPicPr>
          <p:cNvPr id="8" name="Content Placeholder 7" descr="A diagram of a fan&#10;&#10;Description automatically generated">
            <a:extLst>
              <a:ext uri="{FF2B5EF4-FFF2-40B4-BE49-F238E27FC236}">
                <a16:creationId xmlns:a16="http://schemas.microsoft.com/office/drawing/2014/main" id="{53B83A8E-731F-FBB1-795D-A6E4EF0CBD6F}"/>
              </a:ext>
            </a:extLst>
          </p:cNvPr>
          <p:cNvPicPr>
            <a:picLocks noGrp="1" noChangeAspect="1"/>
          </p:cNvPicPr>
          <p:nvPr>
            <p:ph idx="1"/>
          </p:nvPr>
        </p:nvPicPr>
        <p:blipFill>
          <a:blip r:embed="rId3"/>
          <a:stretch>
            <a:fillRect/>
          </a:stretch>
        </p:blipFill>
        <p:spPr>
          <a:xfrm>
            <a:off x="751114" y="3161177"/>
            <a:ext cx="10515600" cy="2626294"/>
          </a:xfrm>
        </p:spPr>
      </p:pic>
      <p:sp>
        <p:nvSpPr>
          <p:cNvPr id="11" name="Title 1">
            <a:extLst>
              <a:ext uri="{FF2B5EF4-FFF2-40B4-BE49-F238E27FC236}">
                <a16:creationId xmlns:a16="http://schemas.microsoft.com/office/drawing/2014/main" id="{39A97989-18F5-103B-F3AB-C3B0F0D43C84}"/>
              </a:ext>
            </a:extLst>
          </p:cNvPr>
          <p:cNvSpPr txBox="1">
            <a:spLocks/>
          </p:cNvSpPr>
          <p:nvPr/>
        </p:nvSpPr>
        <p:spPr>
          <a:xfrm>
            <a:off x="0" y="1481313"/>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Arial" panose="020B0604020202020204" pitchFamily="34" charset="0"/>
                <a:cs typeface="Arial" panose="020B0604020202020204" pitchFamily="34" charset="0"/>
              </a:rPr>
              <a:t>A Step-By-Step HVAC Grading Process</a:t>
            </a:r>
          </a:p>
        </p:txBody>
      </p:sp>
      <p:pic>
        <p:nvPicPr>
          <p:cNvPr id="20" name="Picture 19" descr="A picture containing text, screenshot, font, web page&#10;&#10;Description automatically generated">
            <a:extLst>
              <a:ext uri="{FF2B5EF4-FFF2-40B4-BE49-F238E27FC236}">
                <a16:creationId xmlns:a16="http://schemas.microsoft.com/office/drawing/2014/main" id="{940EB0C0-276B-EA1B-524E-870EB2F8D327}"/>
              </a:ext>
            </a:extLst>
          </p:cNvPr>
          <p:cNvPicPr>
            <a:picLocks noChangeAspect="1"/>
          </p:cNvPicPr>
          <p:nvPr/>
        </p:nvPicPr>
        <p:blipFill rotWithShape="1">
          <a:blip r:embed="rId4"/>
          <a:srcRect t="1464"/>
          <a:stretch/>
        </p:blipFill>
        <p:spPr>
          <a:xfrm>
            <a:off x="8290560" y="236743"/>
            <a:ext cx="1018969" cy="129974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542130D4-7F31-B9F8-E358-A360525EAE09}"/>
              </a:ext>
            </a:extLst>
          </p:cNvPr>
          <p:cNvSpPr/>
          <p:nvPr/>
        </p:nvSpPr>
        <p:spPr>
          <a:xfrm>
            <a:off x="2561858" y="2913689"/>
            <a:ext cx="2259623" cy="3121269"/>
          </a:xfrm>
          <a:prstGeom prst="rect">
            <a:avLst/>
          </a:prstGeom>
          <a:noFill/>
          <a:ln w="793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997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oogle Shape;731;p49">
            <a:extLst>
              <a:ext uri="{FF2B5EF4-FFF2-40B4-BE49-F238E27FC236}">
                <a16:creationId xmlns:a16="http://schemas.microsoft.com/office/drawing/2014/main" id="{3AC2401C-A992-452A-386C-401732F32920}"/>
              </a:ext>
            </a:extLst>
          </p:cNvPr>
          <p:cNvPicPr preferRelativeResize="0"/>
          <p:nvPr/>
        </p:nvPicPr>
        <p:blipFill rotWithShape="1">
          <a:blip r:embed="rId3">
            <a:alphaModFix/>
          </a:blip>
          <a:srcRect l="19730"/>
          <a:stretch/>
        </p:blipFill>
        <p:spPr>
          <a:xfrm>
            <a:off x="2472666" y="2222228"/>
            <a:ext cx="4635284" cy="3588410"/>
          </a:xfrm>
          <a:prstGeom prst="rect">
            <a:avLst/>
          </a:prstGeom>
          <a:noFill/>
          <a:ln w="28575" cap="flat" cmpd="sng">
            <a:solidFill>
              <a:srgbClr val="000000"/>
            </a:solidFill>
            <a:prstDash val="solid"/>
            <a:round/>
            <a:headEnd type="none" w="sm" len="sm"/>
            <a:tailEnd type="none" w="sm" len="sm"/>
          </a:ln>
        </p:spPr>
      </p:pic>
      <p:pic>
        <p:nvPicPr>
          <p:cNvPr id="47" name="Google Shape;731;p49">
            <a:extLst>
              <a:ext uri="{FF2B5EF4-FFF2-40B4-BE49-F238E27FC236}">
                <a16:creationId xmlns:a16="http://schemas.microsoft.com/office/drawing/2014/main" id="{7D543826-EE3D-1E00-2B5C-930BDAD79994}"/>
              </a:ext>
            </a:extLst>
          </p:cNvPr>
          <p:cNvPicPr preferRelativeResize="0"/>
          <p:nvPr/>
        </p:nvPicPr>
        <p:blipFill rotWithShape="1">
          <a:blip r:embed="rId3">
            <a:alphaModFix/>
          </a:blip>
          <a:srcRect l="19730"/>
          <a:stretch/>
        </p:blipFill>
        <p:spPr>
          <a:xfrm>
            <a:off x="2499560" y="2222228"/>
            <a:ext cx="4635284" cy="3588410"/>
          </a:xfrm>
          <a:prstGeom prst="rect">
            <a:avLst/>
          </a:prstGeom>
          <a:noFill/>
          <a:ln w="28575" cap="flat" cmpd="sng">
            <a:solidFill>
              <a:srgbClr val="000000"/>
            </a:solidFill>
            <a:prstDash val="solid"/>
            <a:round/>
            <a:headEnd type="none" w="sm" len="sm"/>
            <a:tailEnd type="none" w="sm" len="sm"/>
          </a:ln>
        </p:spPr>
      </p:pic>
      <p:pic>
        <p:nvPicPr>
          <p:cNvPr id="48" name="Google Shape;735;p49">
            <a:extLst>
              <a:ext uri="{FF2B5EF4-FFF2-40B4-BE49-F238E27FC236}">
                <a16:creationId xmlns:a16="http://schemas.microsoft.com/office/drawing/2014/main" id="{810D1F77-8BB7-DAD4-60E7-CA5106D59779}"/>
              </a:ext>
            </a:extLst>
          </p:cNvPr>
          <p:cNvPicPr preferRelativeResize="0"/>
          <p:nvPr/>
        </p:nvPicPr>
        <p:blipFill>
          <a:blip r:embed="rId4">
            <a:alphaModFix/>
          </a:blip>
          <a:stretch>
            <a:fillRect/>
          </a:stretch>
        </p:blipFill>
        <p:spPr>
          <a:xfrm>
            <a:off x="393971" y="4861716"/>
            <a:ext cx="1169490" cy="1124159"/>
          </a:xfrm>
          <a:prstGeom prst="rect">
            <a:avLst/>
          </a:prstGeom>
          <a:noFill/>
          <a:ln w="28575" cap="flat" cmpd="sng">
            <a:solidFill>
              <a:schemeClr val="dk1"/>
            </a:solidFill>
            <a:prstDash val="solid"/>
            <a:round/>
            <a:headEnd type="none" w="sm" len="sm"/>
            <a:tailEnd type="none" w="sm" len="sm"/>
          </a:ln>
        </p:spPr>
      </p:pic>
      <p:pic>
        <p:nvPicPr>
          <p:cNvPr id="49" name="Google Shape;736;p49">
            <a:extLst>
              <a:ext uri="{FF2B5EF4-FFF2-40B4-BE49-F238E27FC236}">
                <a16:creationId xmlns:a16="http://schemas.microsoft.com/office/drawing/2014/main" id="{4B02C30A-D027-A7D2-6B64-509F20AEE6E1}"/>
              </a:ext>
            </a:extLst>
          </p:cNvPr>
          <p:cNvPicPr preferRelativeResize="0"/>
          <p:nvPr/>
        </p:nvPicPr>
        <p:blipFill>
          <a:blip r:embed="rId5">
            <a:alphaModFix/>
          </a:blip>
          <a:stretch>
            <a:fillRect/>
          </a:stretch>
        </p:blipFill>
        <p:spPr>
          <a:xfrm>
            <a:off x="1592043" y="4829177"/>
            <a:ext cx="831876" cy="879854"/>
          </a:xfrm>
          <a:prstGeom prst="rect">
            <a:avLst/>
          </a:prstGeom>
          <a:noFill/>
          <a:ln>
            <a:noFill/>
          </a:ln>
        </p:spPr>
      </p:pic>
      <p:sp>
        <p:nvSpPr>
          <p:cNvPr id="50" name="TextBox 49">
            <a:extLst>
              <a:ext uri="{FF2B5EF4-FFF2-40B4-BE49-F238E27FC236}">
                <a16:creationId xmlns:a16="http://schemas.microsoft.com/office/drawing/2014/main" id="{83B9DD20-6729-B56B-F4A2-B3595519BDCF}"/>
              </a:ext>
            </a:extLst>
          </p:cNvPr>
          <p:cNvSpPr txBox="1"/>
          <p:nvPr/>
        </p:nvSpPr>
        <p:spPr>
          <a:xfrm>
            <a:off x="5190399" y="4016433"/>
            <a:ext cx="1790909" cy="1107996"/>
          </a:xfrm>
          <a:prstGeom prst="rect">
            <a:avLst/>
          </a:prstGeom>
          <a:noFill/>
        </p:spPr>
        <p:txBody>
          <a:bodyPr wrap="square" rtlCol="0">
            <a:spAutoFit/>
          </a:bodyPr>
          <a:lstStyle/>
          <a:p>
            <a:r>
              <a:rPr lang="en-US" sz="4800" dirty="0"/>
              <a:t>-25Pa</a:t>
            </a:r>
          </a:p>
          <a:p>
            <a:r>
              <a:rPr lang="en-US" dirty="0"/>
              <a:t>Test Pressure</a:t>
            </a:r>
          </a:p>
        </p:txBody>
      </p:sp>
      <p:cxnSp>
        <p:nvCxnSpPr>
          <p:cNvPr id="52" name="Straight Arrow Connector 51">
            <a:extLst>
              <a:ext uri="{FF2B5EF4-FFF2-40B4-BE49-F238E27FC236}">
                <a16:creationId xmlns:a16="http://schemas.microsoft.com/office/drawing/2014/main" id="{71D6A668-A394-D454-C3AF-35B7D99AF91F}"/>
              </a:ext>
            </a:extLst>
          </p:cNvPr>
          <p:cNvCxnSpPr>
            <a:cxnSpLocks/>
          </p:cNvCxnSpPr>
          <p:nvPr/>
        </p:nvCxnSpPr>
        <p:spPr>
          <a:xfrm flipV="1">
            <a:off x="6150180" y="2868559"/>
            <a:ext cx="536418" cy="1012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D404FF8-F53C-F860-6614-FB72E7623CA6}"/>
              </a:ext>
            </a:extLst>
          </p:cNvPr>
          <p:cNvPicPr>
            <a:picLocks noChangeAspect="1"/>
          </p:cNvPicPr>
          <p:nvPr/>
        </p:nvPicPr>
        <p:blipFill>
          <a:blip r:embed="rId6"/>
          <a:stretch>
            <a:fillRect/>
          </a:stretch>
        </p:blipFill>
        <p:spPr>
          <a:xfrm>
            <a:off x="375394" y="3458235"/>
            <a:ext cx="1941981" cy="1158715"/>
          </a:xfrm>
          <a:prstGeom prst="rect">
            <a:avLst/>
          </a:prstGeom>
        </p:spPr>
      </p:pic>
      <p:sp>
        <p:nvSpPr>
          <p:cNvPr id="5" name="Rectangle 4">
            <a:extLst>
              <a:ext uri="{FF2B5EF4-FFF2-40B4-BE49-F238E27FC236}">
                <a16:creationId xmlns:a16="http://schemas.microsoft.com/office/drawing/2014/main" id="{7E253E0C-F4D3-DBA0-9046-3F56F42D9B9B}"/>
              </a:ext>
            </a:extLst>
          </p:cNvPr>
          <p:cNvSpPr/>
          <p:nvPr/>
        </p:nvSpPr>
        <p:spPr>
          <a:xfrm>
            <a:off x="838942" y="3910388"/>
            <a:ext cx="492370" cy="324059"/>
          </a:xfrm>
          <a:prstGeom prst="rect">
            <a:avLst/>
          </a:prstGeom>
          <a:solidFill>
            <a:srgbClr val="305C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CE7B3B-43A4-D672-AFB7-B2CAEA993019}"/>
              </a:ext>
            </a:extLst>
          </p:cNvPr>
          <p:cNvSpPr/>
          <p:nvPr/>
        </p:nvSpPr>
        <p:spPr>
          <a:xfrm>
            <a:off x="1353828" y="3910388"/>
            <a:ext cx="472262" cy="313223"/>
          </a:xfrm>
          <a:prstGeom prst="rect">
            <a:avLst/>
          </a:prstGeom>
          <a:solidFill>
            <a:srgbClr val="305C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9D394E-9FA8-D793-8FCD-70C748D2D72A}"/>
              </a:ext>
            </a:extLst>
          </p:cNvPr>
          <p:cNvSpPr txBox="1"/>
          <p:nvPr/>
        </p:nvSpPr>
        <p:spPr>
          <a:xfrm>
            <a:off x="806044" y="3894013"/>
            <a:ext cx="558166" cy="307777"/>
          </a:xfrm>
          <a:prstGeom prst="rect">
            <a:avLst/>
          </a:prstGeom>
          <a:noFill/>
        </p:spPr>
        <p:txBody>
          <a:bodyPr wrap="none" rtlCol="0">
            <a:spAutoFit/>
          </a:bodyPr>
          <a:lstStyle/>
          <a:p>
            <a:r>
              <a:rPr lang="en-US" sz="1400" dirty="0">
                <a:solidFill>
                  <a:schemeClr val="bg1"/>
                </a:solidFill>
              </a:rPr>
              <a:t>-25.0</a:t>
            </a:r>
          </a:p>
        </p:txBody>
      </p:sp>
      <p:sp>
        <p:nvSpPr>
          <p:cNvPr id="19" name="TextBox 18">
            <a:extLst>
              <a:ext uri="{FF2B5EF4-FFF2-40B4-BE49-F238E27FC236}">
                <a16:creationId xmlns:a16="http://schemas.microsoft.com/office/drawing/2014/main" id="{BBC79E06-DDD2-92C7-8FAF-A478E54789AA}"/>
              </a:ext>
            </a:extLst>
          </p:cNvPr>
          <p:cNvSpPr txBox="1"/>
          <p:nvPr/>
        </p:nvSpPr>
        <p:spPr>
          <a:xfrm>
            <a:off x="1310876" y="3894013"/>
            <a:ext cx="503664" cy="307777"/>
          </a:xfrm>
          <a:prstGeom prst="rect">
            <a:avLst/>
          </a:prstGeom>
          <a:noFill/>
        </p:spPr>
        <p:txBody>
          <a:bodyPr wrap="none" rtlCol="0">
            <a:spAutoFit/>
          </a:bodyPr>
          <a:lstStyle/>
          <a:p>
            <a:r>
              <a:rPr lang="en-US" sz="1400" dirty="0">
                <a:solidFill>
                  <a:schemeClr val="bg1"/>
                </a:solidFill>
              </a:rPr>
              <a:t>50.0</a:t>
            </a:r>
          </a:p>
        </p:txBody>
      </p:sp>
      <p:sp>
        <p:nvSpPr>
          <p:cNvPr id="8" name="Title 3">
            <a:extLst>
              <a:ext uri="{FF2B5EF4-FFF2-40B4-BE49-F238E27FC236}">
                <a16:creationId xmlns:a16="http://schemas.microsoft.com/office/drawing/2014/main" id="{8BB5388E-62EF-77E2-F332-565C0B10E3A7}"/>
              </a:ext>
            </a:extLst>
          </p:cNvPr>
          <p:cNvSpPr txBox="1">
            <a:spLocks noGrp="1"/>
          </p:cNvSpPr>
          <p:nvPr>
            <p:ph type="title"/>
          </p:nvPr>
        </p:nvSpPr>
        <p:spPr>
          <a:xfrm>
            <a:off x="2201771" y="430249"/>
            <a:ext cx="7229287" cy="5909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Total Duct Leakage – What Is It?</a:t>
            </a:r>
          </a:p>
        </p:txBody>
      </p:sp>
      <p:pic>
        <p:nvPicPr>
          <p:cNvPr id="10" name="Picture 9" descr="A chart with text and numbers&#10;&#10;Description automatically generated with medium confidence">
            <a:extLst>
              <a:ext uri="{FF2B5EF4-FFF2-40B4-BE49-F238E27FC236}">
                <a16:creationId xmlns:a16="http://schemas.microsoft.com/office/drawing/2014/main" id="{13DC0202-9FB6-0B8E-3C13-1A45F129B83A}"/>
              </a:ext>
            </a:extLst>
          </p:cNvPr>
          <p:cNvPicPr>
            <a:picLocks noChangeAspect="1"/>
          </p:cNvPicPr>
          <p:nvPr/>
        </p:nvPicPr>
        <p:blipFill>
          <a:blip r:embed="rId7"/>
          <a:stretch>
            <a:fillRect/>
          </a:stretch>
        </p:blipFill>
        <p:spPr>
          <a:xfrm>
            <a:off x="7272914" y="1841872"/>
            <a:ext cx="4870177" cy="1991025"/>
          </a:xfrm>
          <a:prstGeom prst="rect">
            <a:avLst/>
          </a:prstGeom>
        </p:spPr>
      </p:pic>
      <p:pic>
        <p:nvPicPr>
          <p:cNvPr id="12" name="Picture 11" descr="A table with text and numbers&#10;&#10;Description automatically generated with medium confidence">
            <a:extLst>
              <a:ext uri="{FF2B5EF4-FFF2-40B4-BE49-F238E27FC236}">
                <a16:creationId xmlns:a16="http://schemas.microsoft.com/office/drawing/2014/main" id="{0BB49A83-159B-DA79-0684-85FEF963B24D}"/>
              </a:ext>
            </a:extLst>
          </p:cNvPr>
          <p:cNvPicPr>
            <a:picLocks noChangeAspect="1"/>
          </p:cNvPicPr>
          <p:nvPr/>
        </p:nvPicPr>
        <p:blipFill>
          <a:blip r:embed="rId8"/>
          <a:stretch>
            <a:fillRect/>
          </a:stretch>
        </p:blipFill>
        <p:spPr>
          <a:xfrm>
            <a:off x="7272914" y="4020615"/>
            <a:ext cx="4870177" cy="1965260"/>
          </a:xfrm>
          <a:prstGeom prst="rect">
            <a:avLst/>
          </a:prstGeom>
        </p:spPr>
      </p:pic>
      <p:sp>
        <p:nvSpPr>
          <p:cNvPr id="2" name="TextBox 1">
            <a:extLst>
              <a:ext uri="{FF2B5EF4-FFF2-40B4-BE49-F238E27FC236}">
                <a16:creationId xmlns:a16="http://schemas.microsoft.com/office/drawing/2014/main" id="{DB5C02F5-6A31-DD7F-D549-1DCEAE03E000}"/>
              </a:ext>
            </a:extLst>
          </p:cNvPr>
          <p:cNvSpPr txBox="1"/>
          <p:nvPr/>
        </p:nvSpPr>
        <p:spPr>
          <a:xfrm>
            <a:off x="8156840" y="1347903"/>
            <a:ext cx="3127972" cy="400110"/>
          </a:xfrm>
          <a:prstGeom prst="rect">
            <a:avLst/>
          </a:prstGeom>
          <a:noFill/>
        </p:spPr>
        <p:txBody>
          <a:bodyPr wrap="none" rtlCol="0">
            <a:spAutoFit/>
          </a:bodyPr>
          <a:lstStyle/>
          <a:p>
            <a:r>
              <a:rPr lang="en-US" sz="2000" b="1" u="sng" dirty="0"/>
              <a:t>Tables from Standard 310</a:t>
            </a:r>
          </a:p>
        </p:txBody>
      </p:sp>
    </p:spTree>
    <p:extLst>
      <p:ext uri="{BB962C8B-B14F-4D97-AF65-F5344CB8AC3E}">
        <p14:creationId xmlns:p14="http://schemas.microsoft.com/office/powerpoint/2010/main" val="2143774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28E1-ECD4-49FE-AA20-E0635959C193}"/>
              </a:ext>
            </a:extLst>
          </p:cNvPr>
          <p:cNvSpPr>
            <a:spLocks noGrp="1"/>
          </p:cNvSpPr>
          <p:nvPr>
            <p:ph type="title"/>
          </p:nvPr>
        </p:nvSpPr>
        <p:spPr>
          <a:xfrm>
            <a:off x="914400" y="203512"/>
            <a:ext cx="9956800" cy="1143000"/>
          </a:xfrm>
        </p:spPr>
        <p:txBody>
          <a:bodyPr/>
          <a:lstStyle/>
          <a:p>
            <a:r>
              <a:rPr lang="en-US" dirty="0"/>
              <a:t>Florida Case Study</a:t>
            </a:r>
          </a:p>
        </p:txBody>
      </p:sp>
      <p:sp>
        <p:nvSpPr>
          <p:cNvPr id="3" name="Content Placeholder 2">
            <a:extLst>
              <a:ext uri="{FF2B5EF4-FFF2-40B4-BE49-F238E27FC236}">
                <a16:creationId xmlns:a16="http://schemas.microsoft.com/office/drawing/2014/main" id="{EA66CE9A-879D-437A-87AF-20D4FF42A810}"/>
              </a:ext>
            </a:extLst>
          </p:cNvPr>
          <p:cNvSpPr>
            <a:spLocks noGrp="1"/>
          </p:cNvSpPr>
          <p:nvPr>
            <p:ph idx="1"/>
          </p:nvPr>
        </p:nvSpPr>
        <p:spPr>
          <a:xfrm>
            <a:off x="330826" y="1380356"/>
            <a:ext cx="5041249" cy="4732215"/>
          </a:xfrm>
        </p:spPr>
        <p:txBody>
          <a:bodyPr/>
          <a:lstStyle/>
          <a:p>
            <a:r>
              <a:rPr lang="en-US" b="1" dirty="0"/>
              <a:t>Time To Measure The Leaks</a:t>
            </a:r>
          </a:p>
          <a:p>
            <a:pPr marL="0" indent="0">
              <a:buNone/>
            </a:pPr>
            <a:endParaRPr lang="en-US" b="1" dirty="0"/>
          </a:p>
          <a:p>
            <a:pPr lvl="1"/>
            <a:r>
              <a:rPr lang="en-US" sz="2400" dirty="0"/>
              <a:t>A </a:t>
            </a:r>
            <a:r>
              <a:rPr lang="en-US" sz="2400" b="1" dirty="0"/>
              <a:t>Duct Blaster</a:t>
            </a:r>
            <a:r>
              <a:rPr lang="en-US" sz="2400" dirty="0"/>
              <a:t> or </a:t>
            </a:r>
            <a:r>
              <a:rPr lang="en-US" sz="2400" b="1" dirty="0"/>
              <a:t>Blower Door </a:t>
            </a:r>
            <a:r>
              <a:rPr lang="en-US" sz="2400" dirty="0"/>
              <a:t>test is needed at this time</a:t>
            </a:r>
          </a:p>
          <a:p>
            <a:pPr marL="457200" lvl="1" indent="0">
              <a:buNone/>
            </a:pPr>
            <a:endParaRPr lang="en-US" sz="2400" dirty="0"/>
          </a:p>
          <a:p>
            <a:pPr lvl="1"/>
            <a:r>
              <a:rPr lang="en-US" sz="2400" dirty="0"/>
              <a:t>In this case, the Tech had a blower door</a:t>
            </a:r>
          </a:p>
          <a:p>
            <a:pPr lvl="1"/>
            <a:endParaRPr lang="en-US" sz="2400" b="1" dirty="0"/>
          </a:p>
          <a:p>
            <a:pPr lvl="1"/>
            <a:r>
              <a:rPr lang="en-US" sz="2400" dirty="0"/>
              <a:t>Blower Door Results</a:t>
            </a:r>
          </a:p>
          <a:p>
            <a:pPr lvl="2"/>
            <a:r>
              <a:rPr lang="en-US" sz="2200" dirty="0"/>
              <a:t>3230 CFM50</a:t>
            </a:r>
          </a:p>
          <a:p>
            <a:pPr lvl="2"/>
            <a:r>
              <a:rPr lang="en-US" sz="2200" dirty="0"/>
              <a:t>9.4 ACH50</a:t>
            </a:r>
          </a:p>
          <a:p>
            <a:pPr marL="569912" lvl="1" indent="0">
              <a:buNone/>
            </a:pPr>
            <a:endParaRPr lang="en-US" sz="2400" b="1" dirty="0"/>
          </a:p>
          <a:p>
            <a:pPr lvl="2"/>
            <a:endParaRPr lang="en-US" b="1" dirty="0"/>
          </a:p>
        </p:txBody>
      </p:sp>
      <p:pic>
        <p:nvPicPr>
          <p:cNvPr id="6" name="Picture 5">
            <a:extLst>
              <a:ext uri="{FF2B5EF4-FFF2-40B4-BE49-F238E27FC236}">
                <a16:creationId xmlns:a16="http://schemas.microsoft.com/office/drawing/2014/main" id="{8DFE8397-2083-4249-925F-1C49DB0536C5}"/>
              </a:ext>
            </a:extLst>
          </p:cNvPr>
          <p:cNvPicPr>
            <a:picLocks noChangeAspect="1"/>
          </p:cNvPicPr>
          <p:nvPr/>
        </p:nvPicPr>
        <p:blipFill rotWithShape="1">
          <a:blip r:embed="rId3"/>
          <a:srcRect l="25859" t="18125" r="35157" b="25769"/>
          <a:stretch/>
        </p:blipFill>
        <p:spPr>
          <a:xfrm>
            <a:off x="5749760" y="1348362"/>
            <a:ext cx="6111414" cy="4764209"/>
          </a:xfrm>
          <a:prstGeom prst="rect">
            <a:avLst/>
          </a:prstGeom>
        </p:spPr>
      </p:pic>
    </p:spTree>
    <p:extLst>
      <p:ext uri="{BB962C8B-B14F-4D97-AF65-F5344CB8AC3E}">
        <p14:creationId xmlns:p14="http://schemas.microsoft.com/office/powerpoint/2010/main" val="1772344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A0A2A6E635C44B9384D7B4942CE22" ma:contentTypeVersion="18" ma:contentTypeDescription="Create a new document." ma:contentTypeScope="" ma:versionID="0d0c22f3fbbbe3556e5a693ab0fda24b">
  <xsd:schema xmlns:xsd="http://www.w3.org/2001/XMLSchema" xmlns:xs="http://www.w3.org/2001/XMLSchema" xmlns:p="http://schemas.microsoft.com/office/2006/metadata/properties" xmlns:ns2="a22c15c9-5ee2-43fc-bf23-4bf4823d633f" xmlns:ns3="d541df19-1d95-40b9-8952-f391e5cd1063" targetNamespace="http://schemas.microsoft.com/office/2006/metadata/properties" ma:root="true" ma:fieldsID="7715e200de597c72f5cbd8a04d59d0d7" ns2:_="" ns3:_="">
    <xsd:import namespace="a22c15c9-5ee2-43fc-bf23-4bf4823d633f"/>
    <xsd:import namespace="d541df19-1d95-40b9-8952-f391e5cd10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2c15c9-5ee2-43fc-bf23-4bf4823d63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639e30c-ef1c-450d-954e-69f1f4f1b1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41df19-1d95-40b9-8952-f391e5cd106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111c1d5-b7a9-400e-9f48-19c3aaabcfd6}" ma:internalName="TaxCatchAll" ma:showField="CatchAllData" ma:web="d541df19-1d95-40b9-8952-f391e5cd10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22c15c9-5ee2-43fc-bf23-4bf4823d633f">
      <Terms xmlns="http://schemas.microsoft.com/office/infopath/2007/PartnerControls"/>
    </lcf76f155ced4ddcb4097134ff3c332f>
    <TaxCatchAll xmlns="d541df19-1d95-40b9-8952-f391e5cd1063" xsi:nil="true"/>
  </documentManagement>
</p:properties>
</file>

<file path=customXml/itemProps1.xml><?xml version="1.0" encoding="utf-8"?>
<ds:datastoreItem xmlns:ds="http://schemas.openxmlformats.org/officeDocument/2006/customXml" ds:itemID="{C146090A-C93E-4E5F-977C-1AD4E678EC79}"/>
</file>

<file path=customXml/itemProps2.xml><?xml version="1.0" encoding="utf-8"?>
<ds:datastoreItem xmlns:ds="http://schemas.openxmlformats.org/officeDocument/2006/customXml" ds:itemID="{F288F030-100B-4F0B-80A0-047B648F20F9}"/>
</file>

<file path=customXml/itemProps3.xml><?xml version="1.0" encoding="utf-8"?>
<ds:datastoreItem xmlns:ds="http://schemas.openxmlformats.org/officeDocument/2006/customXml" ds:itemID="{CA53596C-1CEA-46C1-894E-E83C4CFD116C}"/>
</file>

<file path=docProps/app.xml><?xml version="1.0" encoding="utf-8"?>
<Properties xmlns="http://schemas.openxmlformats.org/officeDocument/2006/extended-properties" xmlns:vt="http://schemas.openxmlformats.org/officeDocument/2006/docPropsVTypes">
  <TotalTime>349</TotalTime>
  <Words>1477</Words>
  <Application>Microsoft Macintosh PowerPoint</Application>
  <PresentationFormat>Widescreen</PresentationFormat>
  <Paragraphs>279</Paragraphs>
  <Slides>48</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ADLaM Display</vt:lpstr>
      <vt:lpstr>Aptos</vt:lpstr>
      <vt:lpstr>Aptos Display</vt:lpstr>
      <vt:lpstr>Arial</vt:lpstr>
      <vt:lpstr>Calibri</vt:lpstr>
      <vt:lpstr>Chalkboard</vt:lpstr>
      <vt:lpstr>Roboto</vt:lpstr>
      <vt:lpstr>Roboto Medium</vt:lpstr>
      <vt:lpstr>Times New Roman</vt:lpstr>
      <vt:lpstr>TimesNewRomanPS</vt:lpstr>
      <vt:lpstr>TimesNewRomanPSMT</vt:lpstr>
      <vt:lpstr>Office Theme</vt:lpstr>
      <vt:lpstr>PowerPoint Presentation</vt:lpstr>
      <vt:lpstr>Standard 310</vt:lpstr>
      <vt:lpstr>Standard 310</vt:lpstr>
      <vt:lpstr>Design Review</vt:lpstr>
      <vt:lpstr>Design Review – Why It Matters</vt:lpstr>
      <vt:lpstr>Design Review – Very Important Takeaway!</vt:lpstr>
      <vt:lpstr>Standard 310</vt:lpstr>
      <vt:lpstr>Total Duct Leakage – What Is It?</vt:lpstr>
      <vt:lpstr>Florida Case Study</vt:lpstr>
      <vt:lpstr>Florida Case Study Summary</vt:lpstr>
      <vt:lpstr>¼ of the capacity is lost out the attic!</vt:lpstr>
      <vt:lpstr>Also:  The house sucks… in hot humid air!</vt:lpstr>
      <vt:lpstr>Is Leaking 380 CFM a Big Deal – YES, It IS!</vt:lpstr>
      <vt:lpstr>Standard 310</vt:lpstr>
      <vt:lpstr>Blower Fan Airflow – What Is It?</vt:lpstr>
      <vt:lpstr>PowerPoint Presentation</vt:lpstr>
      <vt:lpstr>PowerPoint Presentation</vt:lpstr>
      <vt:lpstr>PowerPoint Presentation</vt:lpstr>
      <vt:lpstr>Standard 310</vt:lpstr>
      <vt:lpstr>Blower Fan Watt Draw – What Is It?</vt:lpstr>
      <vt:lpstr>PowerPoint Presentation</vt:lpstr>
      <vt:lpstr>Blower Fan Watt Draw – How Do We Do It?</vt:lpstr>
      <vt:lpstr>Standard 310</vt:lpstr>
      <vt:lpstr>PowerPoint Presentation</vt:lpstr>
      <vt:lpstr>PowerPoint Presentation</vt:lpstr>
      <vt:lpstr>Non-Invasive Refrigerant Charge – What Do I Need To Know?</vt:lpstr>
      <vt:lpstr>PowerPoint Presentation</vt:lpstr>
      <vt:lpstr>Refrigerant Charge – Option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Hughes</dc:creator>
  <cp:lastModifiedBy>Chris Hughes</cp:lastModifiedBy>
  <cp:revision>11</cp:revision>
  <dcterms:created xsi:type="dcterms:W3CDTF">2025-01-05T23:13:52Z</dcterms:created>
  <dcterms:modified xsi:type="dcterms:W3CDTF">2025-01-31T16:53:52Z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0x0101005ACA0A2A6E635C44B9384D7B4942CE22</vt:lpwstr>
  </property>
</Properties>
</file>