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23"/>
  </p:notesMasterIdLst>
  <p:sldIdLst>
    <p:sldId id="2935" r:id="rId4"/>
    <p:sldId id="2930" r:id="rId5"/>
    <p:sldId id="3166" r:id="rId6"/>
    <p:sldId id="3177" r:id="rId7"/>
    <p:sldId id="3167" r:id="rId8"/>
    <p:sldId id="3178" r:id="rId9"/>
    <p:sldId id="3168" r:id="rId10"/>
    <p:sldId id="3188" r:id="rId11"/>
    <p:sldId id="3169" r:id="rId12"/>
    <p:sldId id="3179" r:id="rId13"/>
    <p:sldId id="3181" r:id="rId14"/>
    <p:sldId id="3184" r:id="rId15"/>
    <p:sldId id="3194" r:id="rId16"/>
    <p:sldId id="3182" r:id="rId17"/>
    <p:sldId id="3192" r:id="rId18"/>
    <p:sldId id="3197" r:id="rId19"/>
    <p:sldId id="3183" r:id="rId20"/>
    <p:sldId id="3065" r:id="rId21"/>
    <p:sldId id="30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159FABA-69ED-45DB-A04F-BE6CE13F9687}">
          <p14:sldIdLst>
            <p14:sldId id="2935"/>
            <p14:sldId id="2930"/>
            <p14:sldId id="3166"/>
            <p14:sldId id="3177"/>
            <p14:sldId id="3167"/>
            <p14:sldId id="3178"/>
            <p14:sldId id="3168"/>
            <p14:sldId id="3188"/>
            <p14:sldId id="3169"/>
            <p14:sldId id="3179"/>
            <p14:sldId id="3181"/>
            <p14:sldId id="3184"/>
            <p14:sldId id="3194"/>
            <p14:sldId id="3182"/>
            <p14:sldId id="3192"/>
            <p14:sldId id="3197"/>
            <p14:sldId id="3183"/>
            <p14:sldId id="3065"/>
            <p14:sldId id="30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7CC"/>
    <a:srgbClr val="FAF2F0"/>
    <a:srgbClr val="002665"/>
    <a:srgbClr val="F8F3F0"/>
    <a:srgbClr val="5EB3E4"/>
    <a:srgbClr val="9B8B71"/>
    <a:srgbClr val="F8F3EF"/>
    <a:srgbClr val="DEE0E0"/>
    <a:srgbClr val="E3E3E3"/>
    <a:srgbClr val="989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D5F7C-39A7-4ED0-9DBA-57C27154FFCA}" v="1346" dt="2025-01-28T16:14:12.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0" autoAdjust="0"/>
    <p:restoredTop sz="88731" autoAdjust="0"/>
  </p:normalViewPr>
  <p:slideViewPr>
    <p:cSldViewPr snapToGrid="0" showGuides="1">
      <p:cViewPr varScale="1">
        <p:scale>
          <a:sx n="73" d="100"/>
          <a:sy n="73" d="100"/>
        </p:scale>
        <p:origin x="1152" y="62"/>
      </p:cViewPr>
      <p:guideLst/>
    </p:cSldViewPr>
  </p:slideViewPr>
  <p:outlineViewPr>
    <p:cViewPr>
      <p:scale>
        <a:sx n="33" d="100"/>
        <a:sy n="33" d="100"/>
      </p:scale>
      <p:origin x="0" y="-6374"/>
    </p:cViewPr>
  </p:outlineViewPr>
  <p:notesTextViewPr>
    <p:cViewPr>
      <p:scale>
        <a:sx n="1" d="1"/>
        <a:sy n="1" d="1"/>
      </p:scale>
      <p:origin x="0" y="0"/>
    </p:cViewPr>
  </p:notesTextViewPr>
  <p:sorterViewPr>
    <p:cViewPr varScale="1">
      <p:scale>
        <a:sx n="1" d="1"/>
        <a:sy n="1" d="1"/>
      </p:scale>
      <p:origin x="0" y="-6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Grzybowski" userId="3dc9cb50-c415-4fc6-afa3-a1d6eafc8f7b" providerId="ADAL" clId="{AFBD5F7C-39A7-4ED0-9DBA-57C27154FFCA}"/>
    <pc:docChg chg="undo redo custSel addSld delSld modSld sldOrd modSection">
      <pc:chgData name="Keith Grzybowski" userId="3dc9cb50-c415-4fc6-afa3-a1d6eafc8f7b" providerId="ADAL" clId="{AFBD5F7C-39A7-4ED0-9DBA-57C27154FFCA}" dt="2025-01-28T16:14:12.583" v="7548" actId="20577"/>
      <pc:docMkLst>
        <pc:docMk/>
      </pc:docMkLst>
      <pc:sldChg chg="modSp add del">
        <pc:chgData name="Keith Grzybowski" userId="3dc9cb50-c415-4fc6-afa3-a1d6eafc8f7b" providerId="ADAL" clId="{AFBD5F7C-39A7-4ED0-9DBA-57C27154FFCA}" dt="2025-01-23T19:34:45.621" v="7544" actId="47"/>
        <pc:sldMkLst>
          <pc:docMk/>
          <pc:sldMk cId="1213068399" sldId="419"/>
        </pc:sldMkLst>
        <pc:spChg chg="mod">
          <ac:chgData name="Keith Grzybowski" userId="3dc9cb50-c415-4fc6-afa3-a1d6eafc8f7b" providerId="ADAL" clId="{AFBD5F7C-39A7-4ED0-9DBA-57C27154FFCA}" dt="2025-01-15T19:52:05.402" v="5220"/>
          <ac:spMkLst>
            <pc:docMk/>
            <pc:sldMk cId="1213068399" sldId="419"/>
            <ac:spMk id="2" creationId="{AF8BDE96-CC17-37AA-F299-8132A1F95015}"/>
          </ac:spMkLst>
        </pc:spChg>
      </pc:sldChg>
      <pc:sldChg chg="addSp delSp modSp add del mod">
        <pc:chgData name="Keith Grzybowski" userId="3dc9cb50-c415-4fc6-afa3-a1d6eafc8f7b" providerId="ADAL" clId="{AFBD5F7C-39A7-4ED0-9DBA-57C27154FFCA}" dt="2025-01-23T19:34:28.626" v="7540" actId="47"/>
        <pc:sldMkLst>
          <pc:docMk/>
          <pc:sldMk cId="2542351840" sldId="916"/>
        </pc:sldMkLst>
        <pc:spChg chg="mod">
          <ac:chgData name="Keith Grzybowski" userId="3dc9cb50-c415-4fc6-afa3-a1d6eafc8f7b" providerId="ADAL" clId="{AFBD5F7C-39A7-4ED0-9DBA-57C27154FFCA}" dt="2025-01-15T19:52:05.402" v="5220"/>
          <ac:spMkLst>
            <pc:docMk/>
            <pc:sldMk cId="2542351840" sldId="916"/>
            <ac:spMk id="2" creationId="{07F885B3-BB5B-47F4-9AE4-85342F420164}"/>
          </ac:spMkLst>
        </pc:spChg>
        <pc:spChg chg="add del mod">
          <ac:chgData name="Keith Grzybowski" userId="3dc9cb50-c415-4fc6-afa3-a1d6eafc8f7b" providerId="ADAL" clId="{AFBD5F7C-39A7-4ED0-9DBA-57C27154FFCA}" dt="2025-01-15T16:14:48.515" v="1769" actId="478"/>
          <ac:spMkLst>
            <pc:docMk/>
            <pc:sldMk cId="2542351840" sldId="916"/>
            <ac:spMk id="3" creationId="{4C7C3B39-CA4A-4693-A662-47CEA309207E}"/>
          </ac:spMkLst>
        </pc:spChg>
        <pc:spChg chg="add del mod">
          <ac:chgData name="Keith Grzybowski" userId="3dc9cb50-c415-4fc6-afa3-a1d6eafc8f7b" providerId="ADAL" clId="{AFBD5F7C-39A7-4ED0-9DBA-57C27154FFCA}" dt="2025-01-15T16:09:36.759" v="1750" actId="478"/>
          <ac:spMkLst>
            <pc:docMk/>
            <pc:sldMk cId="2542351840" sldId="916"/>
            <ac:spMk id="6" creationId="{1190AF98-183E-F4FF-E4B8-643A74681500}"/>
          </ac:spMkLst>
        </pc:spChg>
        <pc:spChg chg="add mod">
          <ac:chgData name="Keith Grzybowski" userId="3dc9cb50-c415-4fc6-afa3-a1d6eafc8f7b" providerId="ADAL" clId="{AFBD5F7C-39A7-4ED0-9DBA-57C27154FFCA}" dt="2025-01-15T19:52:05.402" v="5220"/>
          <ac:spMkLst>
            <pc:docMk/>
            <pc:sldMk cId="2542351840" sldId="916"/>
            <ac:spMk id="8" creationId="{4A303E25-8DC9-F578-D794-B351F5406D3E}"/>
          </ac:spMkLst>
        </pc:spChg>
        <pc:spChg chg="mod">
          <ac:chgData name="Keith Grzybowski" userId="3dc9cb50-c415-4fc6-afa3-a1d6eafc8f7b" providerId="ADAL" clId="{AFBD5F7C-39A7-4ED0-9DBA-57C27154FFCA}" dt="2025-01-15T16:15:31.786" v="1776" actId="1076"/>
          <ac:spMkLst>
            <pc:docMk/>
            <pc:sldMk cId="2542351840" sldId="916"/>
            <ac:spMk id="9" creationId="{34A703D1-9F91-4A1B-8867-616334105232}"/>
          </ac:spMkLst>
        </pc:spChg>
        <pc:spChg chg="add mod">
          <ac:chgData name="Keith Grzybowski" userId="3dc9cb50-c415-4fc6-afa3-a1d6eafc8f7b" providerId="ADAL" clId="{AFBD5F7C-39A7-4ED0-9DBA-57C27154FFCA}" dt="2025-01-15T16:14:56.143" v="1771" actId="1076"/>
          <ac:spMkLst>
            <pc:docMk/>
            <pc:sldMk cId="2542351840" sldId="916"/>
            <ac:spMk id="10" creationId="{E17AE62B-F468-B5F6-9196-2BEF5AD412E5}"/>
          </ac:spMkLst>
        </pc:spChg>
        <pc:spChg chg="mod">
          <ac:chgData name="Keith Grzybowski" userId="3dc9cb50-c415-4fc6-afa3-a1d6eafc8f7b" providerId="ADAL" clId="{AFBD5F7C-39A7-4ED0-9DBA-57C27154FFCA}" dt="2025-01-15T16:15:31.786" v="1776" actId="1076"/>
          <ac:spMkLst>
            <pc:docMk/>
            <pc:sldMk cId="2542351840" sldId="916"/>
            <ac:spMk id="16" creationId="{25D0188A-00BC-4C18-AFC6-6639806EA9F4}"/>
          </ac:spMkLst>
        </pc:spChg>
        <pc:spChg chg="mod">
          <ac:chgData name="Keith Grzybowski" userId="3dc9cb50-c415-4fc6-afa3-a1d6eafc8f7b" providerId="ADAL" clId="{AFBD5F7C-39A7-4ED0-9DBA-57C27154FFCA}" dt="2025-01-15T16:15:18.159" v="1775" actId="1076"/>
          <ac:spMkLst>
            <pc:docMk/>
            <pc:sldMk cId="2542351840" sldId="916"/>
            <ac:spMk id="20" creationId="{74520B4B-B603-47BE-A1B4-B436A1D1C742}"/>
          </ac:spMkLst>
        </pc:spChg>
        <pc:picChg chg="mod">
          <ac:chgData name="Keith Grzybowski" userId="3dc9cb50-c415-4fc6-afa3-a1d6eafc8f7b" providerId="ADAL" clId="{AFBD5F7C-39A7-4ED0-9DBA-57C27154FFCA}" dt="2025-01-15T16:15:14.725" v="1774" actId="1076"/>
          <ac:picMkLst>
            <pc:docMk/>
            <pc:sldMk cId="2542351840" sldId="916"/>
            <ac:picMk id="4" creationId="{F32CE850-3F78-B0BE-5B30-9430E5921611}"/>
          </ac:picMkLst>
        </pc:picChg>
        <pc:picChg chg="mod">
          <ac:chgData name="Keith Grzybowski" userId="3dc9cb50-c415-4fc6-afa3-a1d6eafc8f7b" providerId="ADAL" clId="{AFBD5F7C-39A7-4ED0-9DBA-57C27154FFCA}" dt="2025-01-15T16:15:10.347" v="1773" actId="1076"/>
          <ac:picMkLst>
            <pc:docMk/>
            <pc:sldMk cId="2542351840" sldId="916"/>
            <ac:picMk id="12" creationId="{7E424E5E-6782-4604-ADD3-E993C59123C5}"/>
          </ac:picMkLst>
        </pc:picChg>
      </pc:sldChg>
      <pc:sldChg chg="add del">
        <pc:chgData name="Keith Grzybowski" userId="3dc9cb50-c415-4fc6-afa3-a1d6eafc8f7b" providerId="ADAL" clId="{AFBD5F7C-39A7-4ED0-9DBA-57C27154FFCA}" dt="2025-01-23T19:34:34.182" v="7541" actId="47"/>
        <pc:sldMkLst>
          <pc:docMk/>
          <pc:sldMk cId="868635659" sldId="1010"/>
        </pc:sldMkLst>
      </pc:sldChg>
      <pc:sldChg chg="add del">
        <pc:chgData name="Keith Grzybowski" userId="3dc9cb50-c415-4fc6-afa3-a1d6eafc8f7b" providerId="ADAL" clId="{AFBD5F7C-39A7-4ED0-9DBA-57C27154FFCA}" dt="2025-01-23T19:34:35.379" v="7542" actId="47"/>
        <pc:sldMkLst>
          <pc:docMk/>
          <pc:sldMk cId="4007395973" sldId="1011"/>
        </pc:sldMkLst>
      </pc:sldChg>
      <pc:sldChg chg="addSp delSp modSp mod modNotesTx">
        <pc:chgData name="Keith Grzybowski" userId="3dc9cb50-c415-4fc6-afa3-a1d6eafc8f7b" providerId="ADAL" clId="{AFBD5F7C-39A7-4ED0-9DBA-57C27154FFCA}" dt="2025-01-23T19:28:29.598" v="7502" actId="20577"/>
        <pc:sldMkLst>
          <pc:docMk/>
          <pc:sldMk cId="3051172524" sldId="2930"/>
        </pc:sldMkLst>
        <pc:spChg chg="add del mod">
          <ac:chgData name="Keith Grzybowski" userId="3dc9cb50-c415-4fc6-afa3-a1d6eafc8f7b" providerId="ADAL" clId="{AFBD5F7C-39A7-4ED0-9DBA-57C27154FFCA}" dt="2025-01-16T16:27:14.732" v="6064" actId="26606"/>
          <ac:spMkLst>
            <pc:docMk/>
            <pc:sldMk cId="3051172524" sldId="2930"/>
            <ac:spMk id="2" creationId="{581896CD-4282-59EE-06EF-16DB98B12BDB}"/>
          </ac:spMkLst>
        </pc:spChg>
        <pc:spChg chg="mod">
          <ac:chgData name="Keith Grzybowski" userId="3dc9cb50-c415-4fc6-afa3-a1d6eafc8f7b" providerId="ADAL" clId="{AFBD5F7C-39A7-4ED0-9DBA-57C27154FFCA}" dt="2025-01-10T21:11:46.320" v="375"/>
          <ac:spMkLst>
            <pc:docMk/>
            <pc:sldMk cId="3051172524" sldId="2930"/>
            <ac:spMk id="5" creationId="{1C73CFC7-8629-BA27-712A-44554D4CB0DA}"/>
          </ac:spMkLst>
        </pc:spChg>
        <pc:spChg chg="mod">
          <ac:chgData name="Keith Grzybowski" userId="3dc9cb50-c415-4fc6-afa3-a1d6eafc8f7b" providerId="ADAL" clId="{AFBD5F7C-39A7-4ED0-9DBA-57C27154FFCA}" dt="2025-01-10T21:11:46.320" v="375"/>
          <ac:spMkLst>
            <pc:docMk/>
            <pc:sldMk cId="3051172524" sldId="2930"/>
            <ac:spMk id="6" creationId="{A40060B7-3020-561C-D9FD-DCE231E619BA}"/>
          </ac:spMkLst>
        </pc:spChg>
        <pc:spChg chg="add del mod">
          <ac:chgData name="Keith Grzybowski" userId="3dc9cb50-c415-4fc6-afa3-a1d6eafc8f7b" providerId="ADAL" clId="{AFBD5F7C-39A7-4ED0-9DBA-57C27154FFCA}" dt="2025-01-10T21:12:58.702" v="380" actId="478"/>
          <ac:spMkLst>
            <pc:docMk/>
            <pc:sldMk cId="3051172524" sldId="2930"/>
            <ac:spMk id="8" creationId="{0B27B6BD-CDC3-DD7E-5DE3-290A515777B8}"/>
          </ac:spMkLst>
        </pc:spChg>
        <pc:spChg chg="mod">
          <ac:chgData name="Keith Grzybowski" userId="3dc9cb50-c415-4fc6-afa3-a1d6eafc8f7b" providerId="ADAL" clId="{AFBD5F7C-39A7-4ED0-9DBA-57C27154FFCA}" dt="2025-01-16T16:27:45.131" v="6068" actId="122"/>
          <ac:spMkLst>
            <pc:docMk/>
            <pc:sldMk cId="3051172524" sldId="2930"/>
            <ac:spMk id="9" creationId="{48D21FBD-24EA-1692-9F3E-B34956C58F5C}"/>
          </ac:spMkLst>
        </pc:spChg>
        <pc:spChg chg="add mod">
          <ac:chgData name="Keith Grzybowski" userId="3dc9cb50-c415-4fc6-afa3-a1d6eafc8f7b" providerId="ADAL" clId="{AFBD5F7C-39A7-4ED0-9DBA-57C27154FFCA}" dt="2025-01-10T21:56:43.789" v="760"/>
          <ac:spMkLst>
            <pc:docMk/>
            <pc:sldMk cId="3051172524" sldId="2930"/>
            <ac:spMk id="10" creationId="{581896CD-4282-59EE-06EF-16DB98B12BDB}"/>
          </ac:spMkLst>
        </pc:spChg>
        <pc:spChg chg="del">
          <ac:chgData name="Keith Grzybowski" userId="3dc9cb50-c415-4fc6-afa3-a1d6eafc8f7b" providerId="ADAL" clId="{AFBD5F7C-39A7-4ED0-9DBA-57C27154FFCA}" dt="2025-01-10T21:10:43.779" v="367" actId="478"/>
          <ac:spMkLst>
            <pc:docMk/>
            <pc:sldMk cId="3051172524" sldId="2930"/>
            <ac:spMk id="13" creationId="{5BAC75D6-FBFE-A9C0-05F0-E922B27B1353}"/>
          </ac:spMkLst>
        </pc:spChg>
        <pc:spChg chg="mod">
          <ac:chgData name="Keith Grzybowski" userId="3dc9cb50-c415-4fc6-afa3-a1d6eafc8f7b" providerId="ADAL" clId="{AFBD5F7C-39A7-4ED0-9DBA-57C27154FFCA}" dt="2025-01-10T21:56:43.789" v="760"/>
          <ac:spMkLst>
            <pc:docMk/>
            <pc:sldMk cId="3051172524" sldId="2930"/>
            <ac:spMk id="14" creationId="{1C73CFC7-8629-BA27-712A-44554D4CB0DA}"/>
          </ac:spMkLst>
        </pc:spChg>
        <pc:spChg chg="mod">
          <ac:chgData name="Keith Grzybowski" userId="3dc9cb50-c415-4fc6-afa3-a1d6eafc8f7b" providerId="ADAL" clId="{AFBD5F7C-39A7-4ED0-9DBA-57C27154FFCA}" dt="2025-01-10T21:56:43.789" v="760"/>
          <ac:spMkLst>
            <pc:docMk/>
            <pc:sldMk cId="3051172524" sldId="2930"/>
            <ac:spMk id="15" creationId="{A40060B7-3020-561C-D9FD-DCE231E619BA}"/>
          </ac:spMkLst>
        </pc:spChg>
        <pc:spChg chg="del">
          <ac:chgData name="Keith Grzybowski" userId="3dc9cb50-c415-4fc6-afa3-a1d6eafc8f7b" providerId="ADAL" clId="{AFBD5F7C-39A7-4ED0-9DBA-57C27154FFCA}" dt="2025-01-10T21:11:41.076" v="374" actId="478"/>
          <ac:spMkLst>
            <pc:docMk/>
            <pc:sldMk cId="3051172524" sldId="2930"/>
            <ac:spMk id="21" creationId="{512894BA-70D4-5573-DE2D-07EE0359D56D}"/>
          </ac:spMkLst>
        </pc:spChg>
        <pc:grpChg chg="add del mod">
          <ac:chgData name="Keith Grzybowski" userId="3dc9cb50-c415-4fc6-afa3-a1d6eafc8f7b" providerId="ADAL" clId="{AFBD5F7C-39A7-4ED0-9DBA-57C27154FFCA}" dt="2025-01-10T22:00:02.090" v="784" actId="1076"/>
          <ac:grpSpMkLst>
            <pc:docMk/>
            <pc:sldMk cId="3051172524" sldId="2930"/>
            <ac:grpSpMk id="3" creationId="{D70C3620-1BC5-51CA-0E4A-DAA94C7904D9}"/>
          </ac:grpSpMkLst>
        </pc:grpChg>
        <pc:grpChg chg="add mod">
          <ac:chgData name="Keith Grzybowski" userId="3dc9cb50-c415-4fc6-afa3-a1d6eafc8f7b" providerId="ADAL" clId="{AFBD5F7C-39A7-4ED0-9DBA-57C27154FFCA}" dt="2025-01-10T21:56:43.789" v="760"/>
          <ac:grpSpMkLst>
            <pc:docMk/>
            <pc:sldMk cId="3051172524" sldId="2930"/>
            <ac:grpSpMk id="11" creationId="{D70C3620-1BC5-51CA-0E4A-DAA94C7904D9}"/>
          </ac:grpSpMkLst>
        </pc:grpChg>
        <pc:graphicFrameChg chg="add del mod modGraphic">
          <ac:chgData name="Keith Grzybowski" userId="3dc9cb50-c415-4fc6-afa3-a1d6eafc8f7b" providerId="ADAL" clId="{AFBD5F7C-39A7-4ED0-9DBA-57C27154FFCA}" dt="2025-01-23T19:28:29.598" v="7502" actId="20577"/>
          <ac:graphicFrameMkLst>
            <pc:docMk/>
            <pc:sldMk cId="3051172524" sldId="2930"/>
            <ac:graphicFrameMk id="16" creationId="{F0A6FAAB-1BF8-443A-D0CB-DE9620A61DB3}"/>
          </ac:graphicFrameMkLst>
        </pc:graphicFrameChg>
        <pc:picChg chg="mod">
          <ac:chgData name="Keith Grzybowski" userId="3dc9cb50-c415-4fc6-afa3-a1d6eafc8f7b" providerId="ADAL" clId="{AFBD5F7C-39A7-4ED0-9DBA-57C27154FFCA}" dt="2025-01-10T21:11:46.320" v="375"/>
          <ac:picMkLst>
            <pc:docMk/>
            <pc:sldMk cId="3051172524" sldId="2930"/>
            <ac:picMk id="4" creationId="{F07156C4-1424-8BA9-0402-AA3665EEB2D6}"/>
          </ac:picMkLst>
        </pc:picChg>
        <pc:picChg chg="add del mod">
          <ac:chgData name="Keith Grzybowski" userId="3dc9cb50-c415-4fc6-afa3-a1d6eafc8f7b" providerId="ADAL" clId="{AFBD5F7C-39A7-4ED0-9DBA-57C27154FFCA}" dt="2025-01-16T19:30:38.307" v="6105" actId="478"/>
          <ac:picMkLst>
            <pc:docMk/>
            <pc:sldMk cId="3051172524" sldId="2930"/>
            <ac:picMk id="10" creationId="{18736779-5E50-7769-9D94-E7D9B50DBC5A}"/>
          </ac:picMkLst>
        </pc:picChg>
        <pc:picChg chg="add del mod ord">
          <ac:chgData name="Keith Grzybowski" userId="3dc9cb50-c415-4fc6-afa3-a1d6eafc8f7b" providerId="ADAL" clId="{AFBD5F7C-39A7-4ED0-9DBA-57C27154FFCA}" dt="2025-01-16T16:33:06.587" v="6084" actId="478"/>
          <ac:picMkLst>
            <pc:docMk/>
            <pc:sldMk cId="3051172524" sldId="2930"/>
            <ac:picMk id="12" creationId="{13518E99-AACC-C317-66D5-791847C69D78}"/>
          </ac:picMkLst>
        </pc:picChg>
        <pc:picChg chg="mod">
          <ac:chgData name="Keith Grzybowski" userId="3dc9cb50-c415-4fc6-afa3-a1d6eafc8f7b" providerId="ADAL" clId="{AFBD5F7C-39A7-4ED0-9DBA-57C27154FFCA}" dt="2025-01-10T21:56:43.789" v="760"/>
          <ac:picMkLst>
            <pc:docMk/>
            <pc:sldMk cId="3051172524" sldId="2930"/>
            <ac:picMk id="12" creationId="{F07156C4-1424-8BA9-0402-AA3665EEB2D6}"/>
          </ac:picMkLst>
        </pc:picChg>
      </pc:sldChg>
      <pc:sldChg chg="modSp del">
        <pc:chgData name="Keith Grzybowski" userId="3dc9cb50-c415-4fc6-afa3-a1d6eafc8f7b" providerId="ADAL" clId="{AFBD5F7C-39A7-4ED0-9DBA-57C27154FFCA}" dt="2025-01-23T16:11:35.732" v="6639" actId="47"/>
        <pc:sldMkLst>
          <pc:docMk/>
          <pc:sldMk cId="2701289972" sldId="2932"/>
        </pc:sldMkLst>
        <pc:picChg chg="mod">
          <ac:chgData name="Keith Grzybowski" userId="3dc9cb50-c415-4fc6-afa3-a1d6eafc8f7b" providerId="ADAL" clId="{AFBD5F7C-39A7-4ED0-9DBA-57C27154FFCA}" dt="2025-01-15T19:52:05.402" v="5220"/>
          <ac:picMkLst>
            <pc:docMk/>
            <pc:sldMk cId="2701289972" sldId="2932"/>
            <ac:picMk id="21" creationId="{29030451-9C8A-2908-C203-5EF764754EC1}"/>
          </ac:picMkLst>
        </pc:picChg>
      </pc:sldChg>
      <pc:sldChg chg="addSp delSp modSp mod">
        <pc:chgData name="Keith Grzybowski" userId="3dc9cb50-c415-4fc6-afa3-a1d6eafc8f7b" providerId="ADAL" clId="{AFBD5F7C-39A7-4ED0-9DBA-57C27154FFCA}" dt="2025-01-15T19:52:05.402" v="5220"/>
        <pc:sldMkLst>
          <pc:docMk/>
          <pc:sldMk cId="2173358195" sldId="2935"/>
        </pc:sldMkLst>
        <pc:spChg chg="add del mod">
          <ac:chgData name="Keith Grzybowski" userId="3dc9cb50-c415-4fc6-afa3-a1d6eafc8f7b" providerId="ADAL" clId="{AFBD5F7C-39A7-4ED0-9DBA-57C27154FFCA}" dt="2025-01-10T21:56:22.182" v="758" actId="478"/>
          <ac:spMkLst>
            <pc:docMk/>
            <pc:sldMk cId="2173358195" sldId="2935"/>
            <ac:spMk id="6" creationId="{F935BD65-14CC-996A-2076-0931E2852830}"/>
          </ac:spMkLst>
        </pc:spChg>
        <pc:spChg chg="del mod">
          <ac:chgData name="Keith Grzybowski" userId="3dc9cb50-c415-4fc6-afa3-a1d6eafc8f7b" providerId="ADAL" clId="{AFBD5F7C-39A7-4ED0-9DBA-57C27154FFCA}" dt="2025-01-10T21:02:58.592" v="176"/>
          <ac:spMkLst>
            <pc:docMk/>
            <pc:sldMk cId="2173358195" sldId="2935"/>
            <ac:spMk id="18" creationId="{1F6E6319-E5F2-B21C-9390-3BDBC7CE12F9}"/>
          </ac:spMkLst>
        </pc:spChg>
        <pc:spChg chg="mod">
          <ac:chgData name="Keith Grzybowski" userId="3dc9cb50-c415-4fc6-afa3-a1d6eafc8f7b" providerId="ADAL" clId="{AFBD5F7C-39A7-4ED0-9DBA-57C27154FFCA}" dt="2025-01-10T21:02:21.875" v="97"/>
          <ac:spMkLst>
            <pc:docMk/>
            <pc:sldMk cId="2173358195" sldId="2935"/>
            <ac:spMk id="55" creationId="{D01AEAFD-F8BE-2D9A-B6FD-246463F04D1C}"/>
          </ac:spMkLst>
        </pc:spChg>
        <pc:spChg chg="mod">
          <ac:chgData name="Keith Grzybowski" userId="3dc9cb50-c415-4fc6-afa3-a1d6eafc8f7b" providerId="ADAL" clId="{AFBD5F7C-39A7-4ED0-9DBA-57C27154FFCA}" dt="2025-01-10T21:02:56.608" v="174" actId="6549"/>
          <ac:spMkLst>
            <pc:docMk/>
            <pc:sldMk cId="2173358195" sldId="2935"/>
            <ac:spMk id="57" creationId="{3CF1F221-B0DB-4810-C7A8-D3CF25E99A2D}"/>
          </ac:spMkLst>
        </pc:spChg>
        <pc:picChg chg="add del mod">
          <ac:chgData name="Keith Grzybowski" userId="3dc9cb50-c415-4fc6-afa3-a1d6eafc8f7b" providerId="ADAL" clId="{AFBD5F7C-39A7-4ED0-9DBA-57C27154FFCA}" dt="2025-01-10T21:03:57.290" v="188" actId="478"/>
          <ac:picMkLst>
            <pc:docMk/>
            <pc:sldMk cId="2173358195" sldId="2935"/>
            <ac:picMk id="2" creationId="{4A7FBF5A-5BFA-2120-1F74-DFD531406ED6}"/>
          </ac:picMkLst>
        </pc:picChg>
        <pc:picChg chg="add mod">
          <ac:chgData name="Keith Grzybowski" userId="3dc9cb50-c415-4fc6-afa3-a1d6eafc8f7b" providerId="ADAL" clId="{AFBD5F7C-39A7-4ED0-9DBA-57C27154FFCA}" dt="2025-01-10T21:04:00.720" v="189" actId="1076"/>
          <ac:picMkLst>
            <pc:docMk/>
            <pc:sldMk cId="2173358195" sldId="2935"/>
            <ac:picMk id="4" creationId="{BC1CA823-97BB-002C-0933-538E27C65825}"/>
          </ac:picMkLst>
        </pc:picChg>
        <pc:picChg chg="add del mod">
          <ac:chgData name="Keith Grzybowski" userId="3dc9cb50-c415-4fc6-afa3-a1d6eafc8f7b" providerId="ADAL" clId="{AFBD5F7C-39A7-4ED0-9DBA-57C27154FFCA}" dt="2025-01-15T19:52:05.402" v="5220"/>
          <ac:picMkLst>
            <pc:docMk/>
            <pc:sldMk cId="2173358195" sldId="2935"/>
            <ac:picMk id="14" creationId="{64854062-0EA3-F5B0-3C41-FCC89351ECF5}"/>
          </ac:picMkLst>
        </pc:picChg>
      </pc:sldChg>
      <pc:sldChg chg="modSp del">
        <pc:chgData name="Keith Grzybowski" userId="3dc9cb50-c415-4fc6-afa3-a1d6eafc8f7b" providerId="ADAL" clId="{AFBD5F7C-39A7-4ED0-9DBA-57C27154FFCA}" dt="2025-01-23T16:11:32.527" v="6637" actId="47"/>
        <pc:sldMkLst>
          <pc:docMk/>
          <pc:sldMk cId="474308075" sldId="2942"/>
        </pc:sldMkLst>
        <pc:spChg chg="mod">
          <ac:chgData name="Keith Grzybowski" userId="3dc9cb50-c415-4fc6-afa3-a1d6eafc8f7b" providerId="ADAL" clId="{AFBD5F7C-39A7-4ED0-9DBA-57C27154FFCA}" dt="2025-01-15T19:52:05.402" v="5220"/>
          <ac:spMkLst>
            <pc:docMk/>
            <pc:sldMk cId="474308075" sldId="2942"/>
            <ac:spMk id="6" creationId="{F2559178-49B1-EE20-97F0-603C44C713F2}"/>
          </ac:spMkLst>
        </pc:spChg>
        <pc:picChg chg="mod">
          <ac:chgData name="Keith Grzybowski" userId="3dc9cb50-c415-4fc6-afa3-a1d6eafc8f7b" providerId="ADAL" clId="{AFBD5F7C-39A7-4ED0-9DBA-57C27154FFCA}" dt="2025-01-15T19:52:05.402" v="5220"/>
          <ac:picMkLst>
            <pc:docMk/>
            <pc:sldMk cId="474308075" sldId="2942"/>
            <ac:picMk id="42" creationId="{78D20826-C2CD-274E-17D1-96E59A944926}"/>
          </ac:picMkLst>
        </pc:picChg>
      </pc:sldChg>
      <pc:sldChg chg="modSp del">
        <pc:chgData name="Keith Grzybowski" userId="3dc9cb50-c415-4fc6-afa3-a1d6eafc8f7b" providerId="ADAL" clId="{AFBD5F7C-39A7-4ED0-9DBA-57C27154FFCA}" dt="2025-01-23T16:11:43.716" v="6640" actId="47"/>
        <pc:sldMkLst>
          <pc:docMk/>
          <pc:sldMk cId="1233700634" sldId="2950"/>
        </pc:sldMkLst>
        <pc:spChg chg="mod">
          <ac:chgData name="Keith Grzybowski" userId="3dc9cb50-c415-4fc6-afa3-a1d6eafc8f7b" providerId="ADAL" clId="{AFBD5F7C-39A7-4ED0-9DBA-57C27154FFCA}" dt="2025-01-15T19:52:05.402" v="5220"/>
          <ac:spMkLst>
            <pc:docMk/>
            <pc:sldMk cId="1233700634" sldId="2950"/>
            <ac:spMk id="2" creationId="{5178F064-3590-CE31-547B-343FCA50B3C7}"/>
          </ac:spMkLst>
        </pc:spChg>
        <pc:picChg chg="mod">
          <ac:chgData name="Keith Grzybowski" userId="3dc9cb50-c415-4fc6-afa3-a1d6eafc8f7b" providerId="ADAL" clId="{AFBD5F7C-39A7-4ED0-9DBA-57C27154FFCA}" dt="2025-01-15T19:52:05.402" v="5220"/>
          <ac:picMkLst>
            <pc:docMk/>
            <pc:sldMk cId="1233700634" sldId="2950"/>
            <ac:picMk id="21" creationId="{E66DCE4A-2175-3588-2CAE-2BA2604F2F2F}"/>
          </ac:picMkLst>
        </pc:picChg>
      </pc:sldChg>
      <pc:sldChg chg="modSp del">
        <pc:chgData name="Keith Grzybowski" userId="3dc9cb50-c415-4fc6-afa3-a1d6eafc8f7b" providerId="ADAL" clId="{AFBD5F7C-39A7-4ED0-9DBA-57C27154FFCA}" dt="2025-01-17T19:29:09.249" v="6567" actId="47"/>
        <pc:sldMkLst>
          <pc:docMk/>
          <pc:sldMk cId="3186863163" sldId="2956"/>
        </pc:sldMkLst>
        <pc:picChg chg="mod">
          <ac:chgData name="Keith Grzybowski" userId="3dc9cb50-c415-4fc6-afa3-a1d6eafc8f7b" providerId="ADAL" clId="{AFBD5F7C-39A7-4ED0-9DBA-57C27154FFCA}" dt="2025-01-15T19:52:05.402" v="5220"/>
          <ac:picMkLst>
            <pc:docMk/>
            <pc:sldMk cId="3186863163" sldId="2956"/>
            <ac:picMk id="31" creationId="{9561EBC5-C45C-E70D-EFE5-6290C9E63242}"/>
          </ac:picMkLst>
        </pc:picChg>
        <pc:picChg chg="mod">
          <ac:chgData name="Keith Grzybowski" userId="3dc9cb50-c415-4fc6-afa3-a1d6eafc8f7b" providerId="ADAL" clId="{AFBD5F7C-39A7-4ED0-9DBA-57C27154FFCA}" dt="2025-01-15T19:52:05.402" v="5220"/>
          <ac:picMkLst>
            <pc:docMk/>
            <pc:sldMk cId="3186863163" sldId="2956"/>
            <ac:picMk id="38" creationId="{94D81A29-8402-72D5-5767-40F9811A7740}"/>
          </ac:picMkLst>
        </pc:picChg>
        <pc:picChg chg="mod">
          <ac:chgData name="Keith Grzybowski" userId="3dc9cb50-c415-4fc6-afa3-a1d6eafc8f7b" providerId="ADAL" clId="{AFBD5F7C-39A7-4ED0-9DBA-57C27154FFCA}" dt="2025-01-15T19:52:05.402" v="5220"/>
          <ac:picMkLst>
            <pc:docMk/>
            <pc:sldMk cId="3186863163" sldId="2956"/>
            <ac:picMk id="56" creationId="{1C4B1A8B-26D7-A2D3-03D7-440BF2359C00}"/>
          </ac:picMkLst>
        </pc:picChg>
        <pc:picChg chg="mod">
          <ac:chgData name="Keith Grzybowski" userId="3dc9cb50-c415-4fc6-afa3-a1d6eafc8f7b" providerId="ADAL" clId="{AFBD5F7C-39A7-4ED0-9DBA-57C27154FFCA}" dt="2025-01-15T19:52:05.402" v="5220"/>
          <ac:picMkLst>
            <pc:docMk/>
            <pc:sldMk cId="3186863163" sldId="2956"/>
            <ac:picMk id="58" creationId="{7BD28F51-E3D3-F366-F64F-B7F581C53F85}"/>
          </ac:picMkLst>
        </pc:picChg>
      </pc:sldChg>
      <pc:sldChg chg="modSp del">
        <pc:chgData name="Keith Grzybowski" userId="3dc9cb50-c415-4fc6-afa3-a1d6eafc8f7b" providerId="ADAL" clId="{AFBD5F7C-39A7-4ED0-9DBA-57C27154FFCA}" dt="2025-01-23T16:11:33.940" v="6638" actId="47"/>
        <pc:sldMkLst>
          <pc:docMk/>
          <pc:sldMk cId="2224443833" sldId="2964"/>
        </pc:sldMkLst>
        <pc:spChg chg="mod">
          <ac:chgData name="Keith Grzybowski" userId="3dc9cb50-c415-4fc6-afa3-a1d6eafc8f7b" providerId="ADAL" clId="{AFBD5F7C-39A7-4ED0-9DBA-57C27154FFCA}" dt="2025-01-15T19:52:05.402" v="5220"/>
          <ac:spMkLst>
            <pc:docMk/>
            <pc:sldMk cId="2224443833" sldId="2964"/>
            <ac:spMk id="8" creationId="{9453A5FF-85C5-8059-F23B-EE38AE62791B}"/>
          </ac:spMkLst>
        </pc:spChg>
        <pc:picChg chg="mod">
          <ac:chgData name="Keith Grzybowski" userId="3dc9cb50-c415-4fc6-afa3-a1d6eafc8f7b" providerId="ADAL" clId="{AFBD5F7C-39A7-4ED0-9DBA-57C27154FFCA}" dt="2025-01-15T19:52:05.402" v="5220"/>
          <ac:picMkLst>
            <pc:docMk/>
            <pc:sldMk cId="2224443833" sldId="2964"/>
            <ac:picMk id="11" creationId="{3F0B7050-929D-7333-D5BA-6076D41B35FF}"/>
          </ac:picMkLst>
        </pc:picChg>
      </pc:sldChg>
      <pc:sldChg chg="modSp del">
        <pc:chgData name="Keith Grzybowski" userId="3dc9cb50-c415-4fc6-afa3-a1d6eafc8f7b" providerId="ADAL" clId="{AFBD5F7C-39A7-4ED0-9DBA-57C27154FFCA}" dt="2025-01-23T16:11:57.103" v="6646" actId="47"/>
        <pc:sldMkLst>
          <pc:docMk/>
          <pc:sldMk cId="4027932766" sldId="2965"/>
        </pc:sldMkLst>
        <pc:spChg chg="mod">
          <ac:chgData name="Keith Grzybowski" userId="3dc9cb50-c415-4fc6-afa3-a1d6eafc8f7b" providerId="ADAL" clId="{AFBD5F7C-39A7-4ED0-9DBA-57C27154FFCA}" dt="2025-01-15T19:52:05.402" v="5220"/>
          <ac:spMkLst>
            <pc:docMk/>
            <pc:sldMk cId="4027932766" sldId="2965"/>
            <ac:spMk id="2" creationId="{861D5822-14F1-F869-46B8-9AA4DF4B6986}"/>
          </ac:spMkLst>
        </pc:spChg>
        <pc:picChg chg="mod">
          <ac:chgData name="Keith Grzybowski" userId="3dc9cb50-c415-4fc6-afa3-a1d6eafc8f7b" providerId="ADAL" clId="{AFBD5F7C-39A7-4ED0-9DBA-57C27154FFCA}" dt="2025-01-15T19:52:05.402" v="5220"/>
          <ac:picMkLst>
            <pc:docMk/>
            <pc:sldMk cId="4027932766" sldId="2965"/>
            <ac:picMk id="5" creationId="{C2A3C004-15C1-8456-6E94-10DD30D8CA31}"/>
          </ac:picMkLst>
        </pc:picChg>
        <pc:picChg chg="mod">
          <ac:chgData name="Keith Grzybowski" userId="3dc9cb50-c415-4fc6-afa3-a1d6eafc8f7b" providerId="ADAL" clId="{AFBD5F7C-39A7-4ED0-9DBA-57C27154FFCA}" dt="2025-01-15T19:52:05.402" v="5220"/>
          <ac:picMkLst>
            <pc:docMk/>
            <pc:sldMk cId="4027932766" sldId="2965"/>
            <ac:picMk id="15" creationId="{2FD00350-82D9-8459-3C5A-D4A776ECF7C9}"/>
          </ac:picMkLst>
        </pc:picChg>
        <pc:picChg chg="mod">
          <ac:chgData name="Keith Grzybowski" userId="3dc9cb50-c415-4fc6-afa3-a1d6eafc8f7b" providerId="ADAL" clId="{AFBD5F7C-39A7-4ED0-9DBA-57C27154FFCA}" dt="2025-01-15T19:52:05.402" v="5220"/>
          <ac:picMkLst>
            <pc:docMk/>
            <pc:sldMk cId="4027932766" sldId="2965"/>
            <ac:picMk id="21" creationId="{7CCB59AB-4A1D-1AA1-2678-31ABE6E85B4C}"/>
          </ac:picMkLst>
        </pc:picChg>
      </pc:sldChg>
      <pc:sldChg chg="addSp delSp modSp del mod">
        <pc:chgData name="Keith Grzybowski" userId="3dc9cb50-c415-4fc6-afa3-a1d6eafc8f7b" providerId="ADAL" clId="{AFBD5F7C-39A7-4ED0-9DBA-57C27154FFCA}" dt="2025-01-23T16:11:51.290" v="6642" actId="47"/>
        <pc:sldMkLst>
          <pc:docMk/>
          <pc:sldMk cId="3676044710" sldId="2966"/>
        </pc:sldMkLst>
        <pc:spChg chg="mod">
          <ac:chgData name="Keith Grzybowski" userId="3dc9cb50-c415-4fc6-afa3-a1d6eafc8f7b" providerId="ADAL" clId="{AFBD5F7C-39A7-4ED0-9DBA-57C27154FFCA}" dt="2025-01-15T19:52:05.402" v="5220"/>
          <ac:spMkLst>
            <pc:docMk/>
            <pc:sldMk cId="3676044710" sldId="2966"/>
            <ac:spMk id="4" creationId="{1B74B7E7-629A-176E-9C52-999AE7DF7DC4}"/>
          </ac:spMkLst>
        </pc:spChg>
        <pc:spChg chg="add del mod">
          <ac:chgData name="Keith Grzybowski" userId="3dc9cb50-c415-4fc6-afa3-a1d6eafc8f7b" providerId="ADAL" clId="{AFBD5F7C-39A7-4ED0-9DBA-57C27154FFCA}" dt="2025-01-15T19:52:05.402" v="5220"/>
          <ac:spMkLst>
            <pc:docMk/>
            <pc:sldMk cId="3676044710" sldId="2966"/>
            <ac:spMk id="27" creationId="{EB644C3A-FE49-4CF3-AFAD-F8B0D6591C62}"/>
          </ac:spMkLst>
        </pc:spChg>
        <pc:picChg chg="add mod">
          <ac:chgData name="Keith Grzybowski" userId="3dc9cb50-c415-4fc6-afa3-a1d6eafc8f7b" providerId="ADAL" clId="{AFBD5F7C-39A7-4ED0-9DBA-57C27154FFCA}" dt="2025-01-10T21:14:00.750" v="384" actId="1076"/>
          <ac:picMkLst>
            <pc:docMk/>
            <pc:sldMk cId="3676044710" sldId="2966"/>
            <ac:picMk id="2" creationId="{37890927-40C9-C03D-F06E-8776AB603118}"/>
          </ac:picMkLst>
        </pc:picChg>
        <pc:picChg chg="add mod ord">
          <ac:chgData name="Keith Grzybowski" userId="3dc9cb50-c415-4fc6-afa3-a1d6eafc8f7b" providerId="ADAL" clId="{AFBD5F7C-39A7-4ED0-9DBA-57C27154FFCA}" dt="2025-01-10T21:14:15.981" v="388"/>
          <ac:picMkLst>
            <pc:docMk/>
            <pc:sldMk cId="3676044710" sldId="2966"/>
            <ac:picMk id="3" creationId="{86A5F2E3-E378-2AE9-E4DE-97823BD7F67A}"/>
          </ac:picMkLst>
        </pc:picChg>
        <pc:picChg chg="mod">
          <ac:chgData name="Keith Grzybowski" userId="3dc9cb50-c415-4fc6-afa3-a1d6eafc8f7b" providerId="ADAL" clId="{AFBD5F7C-39A7-4ED0-9DBA-57C27154FFCA}" dt="2025-01-15T19:52:05.402" v="5220"/>
          <ac:picMkLst>
            <pc:docMk/>
            <pc:sldMk cId="3676044710" sldId="2966"/>
            <ac:picMk id="22" creationId="{A448EF43-5FFB-FBC3-FCCF-11CE3DDC034F}"/>
          </ac:picMkLst>
        </pc:picChg>
      </pc:sldChg>
      <pc:sldChg chg="modSp del ord">
        <pc:chgData name="Keith Grzybowski" userId="3dc9cb50-c415-4fc6-afa3-a1d6eafc8f7b" providerId="ADAL" clId="{AFBD5F7C-39A7-4ED0-9DBA-57C27154FFCA}" dt="2025-01-23T19:34:43.532" v="7543" actId="47"/>
        <pc:sldMkLst>
          <pc:docMk/>
          <pc:sldMk cId="4177173823" sldId="2967"/>
        </pc:sldMkLst>
        <pc:spChg chg="mod">
          <ac:chgData name="Keith Grzybowski" userId="3dc9cb50-c415-4fc6-afa3-a1d6eafc8f7b" providerId="ADAL" clId="{AFBD5F7C-39A7-4ED0-9DBA-57C27154FFCA}" dt="2025-01-15T19:52:05.402" v="5220"/>
          <ac:spMkLst>
            <pc:docMk/>
            <pc:sldMk cId="4177173823" sldId="2967"/>
            <ac:spMk id="3" creationId="{6BA9D8E7-9EA0-0B49-3C19-9EB1FC75FDC7}"/>
          </ac:spMkLst>
        </pc:spChg>
      </pc:sldChg>
      <pc:sldChg chg="addSp modSp del">
        <pc:chgData name="Keith Grzybowski" userId="3dc9cb50-c415-4fc6-afa3-a1d6eafc8f7b" providerId="ADAL" clId="{AFBD5F7C-39A7-4ED0-9DBA-57C27154FFCA}" dt="2025-01-17T19:29:12.535" v="6568" actId="47"/>
        <pc:sldMkLst>
          <pc:docMk/>
          <pc:sldMk cId="916724092" sldId="2973"/>
        </pc:sldMkLst>
        <pc:spChg chg="mod">
          <ac:chgData name="Keith Grzybowski" userId="3dc9cb50-c415-4fc6-afa3-a1d6eafc8f7b" providerId="ADAL" clId="{AFBD5F7C-39A7-4ED0-9DBA-57C27154FFCA}" dt="2025-01-15T19:52:05.402" v="5220"/>
          <ac:spMkLst>
            <pc:docMk/>
            <pc:sldMk cId="916724092" sldId="2973"/>
            <ac:spMk id="2" creationId="{9CBE702C-BB5B-29F7-E32E-2AA6E705D590}"/>
          </ac:spMkLst>
        </pc:spChg>
        <pc:picChg chg="add mod">
          <ac:chgData name="Keith Grzybowski" userId="3dc9cb50-c415-4fc6-afa3-a1d6eafc8f7b" providerId="ADAL" clId="{AFBD5F7C-39A7-4ED0-9DBA-57C27154FFCA}" dt="2025-01-10T21:14:33.926" v="389"/>
          <ac:picMkLst>
            <pc:docMk/>
            <pc:sldMk cId="916724092" sldId="2973"/>
            <ac:picMk id="4" creationId="{928BD3FB-7910-D4DF-A771-DC337CD32720}"/>
          </ac:picMkLst>
        </pc:picChg>
        <pc:picChg chg="mod">
          <ac:chgData name="Keith Grzybowski" userId="3dc9cb50-c415-4fc6-afa3-a1d6eafc8f7b" providerId="ADAL" clId="{AFBD5F7C-39A7-4ED0-9DBA-57C27154FFCA}" dt="2025-01-15T19:52:05.402" v="5220"/>
          <ac:picMkLst>
            <pc:docMk/>
            <pc:sldMk cId="916724092" sldId="2973"/>
            <ac:picMk id="18" creationId="{8477F03F-B442-66A3-8B45-32F2A426075E}"/>
          </ac:picMkLst>
        </pc:picChg>
      </pc:sldChg>
      <pc:sldChg chg="modSp del">
        <pc:chgData name="Keith Grzybowski" userId="3dc9cb50-c415-4fc6-afa3-a1d6eafc8f7b" providerId="ADAL" clId="{AFBD5F7C-39A7-4ED0-9DBA-57C27154FFCA}" dt="2025-01-17T19:29:03.951" v="6566" actId="47"/>
        <pc:sldMkLst>
          <pc:docMk/>
          <pc:sldMk cId="3432617259" sldId="2981"/>
        </pc:sldMkLst>
        <pc:spChg chg="mod">
          <ac:chgData name="Keith Grzybowski" userId="3dc9cb50-c415-4fc6-afa3-a1d6eafc8f7b" providerId="ADAL" clId="{AFBD5F7C-39A7-4ED0-9DBA-57C27154FFCA}" dt="2025-01-15T19:52:05.402" v="5220"/>
          <ac:spMkLst>
            <pc:docMk/>
            <pc:sldMk cId="3432617259" sldId="2981"/>
            <ac:spMk id="13" creationId="{762FDDDB-12AF-86D9-1483-C251EDFCD33E}"/>
          </ac:spMkLst>
        </pc:spChg>
        <pc:picChg chg="mod">
          <ac:chgData name="Keith Grzybowski" userId="3dc9cb50-c415-4fc6-afa3-a1d6eafc8f7b" providerId="ADAL" clId="{AFBD5F7C-39A7-4ED0-9DBA-57C27154FFCA}" dt="2025-01-15T19:52:05.402" v="5220"/>
          <ac:picMkLst>
            <pc:docMk/>
            <pc:sldMk cId="3432617259" sldId="2981"/>
            <ac:picMk id="26" creationId="{E41E3FBF-A195-E1DD-19DF-F5AA6EB9E8A0}"/>
          </ac:picMkLst>
        </pc:picChg>
      </pc:sldChg>
      <pc:sldChg chg="modSp del">
        <pc:chgData name="Keith Grzybowski" userId="3dc9cb50-c415-4fc6-afa3-a1d6eafc8f7b" providerId="ADAL" clId="{AFBD5F7C-39A7-4ED0-9DBA-57C27154FFCA}" dt="2025-01-23T16:11:58.492" v="6647" actId="47"/>
        <pc:sldMkLst>
          <pc:docMk/>
          <pc:sldMk cId="1874403527" sldId="2988"/>
        </pc:sldMkLst>
        <pc:spChg chg="mod">
          <ac:chgData name="Keith Grzybowski" userId="3dc9cb50-c415-4fc6-afa3-a1d6eafc8f7b" providerId="ADAL" clId="{AFBD5F7C-39A7-4ED0-9DBA-57C27154FFCA}" dt="2025-01-15T19:52:05.402" v="5220"/>
          <ac:spMkLst>
            <pc:docMk/>
            <pc:sldMk cId="1874403527" sldId="2988"/>
            <ac:spMk id="2" creationId="{22566601-155C-79C0-ABB7-872657D2DBE0}"/>
          </ac:spMkLst>
        </pc:spChg>
        <pc:picChg chg="mod">
          <ac:chgData name="Keith Grzybowski" userId="3dc9cb50-c415-4fc6-afa3-a1d6eafc8f7b" providerId="ADAL" clId="{AFBD5F7C-39A7-4ED0-9DBA-57C27154FFCA}" dt="2025-01-15T19:52:05.402" v="5220"/>
          <ac:picMkLst>
            <pc:docMk/>
            <pc:sldMk cId="1874403527" sldId="2988"/>
            <ac:picMk id="4" creationId="{A3266415-014C-4A4B-DAE5-A5DD8C66C962}"/>
          </ac:picMkLst>
        </pc:picChg>
      </pc:sldChg>
      <pc:sldChg chg="delSp modSp mod ord delAnim">
        <pc:chgData name="Keith Grzybowski" userId="3dc9cb50-c415-4fc6-afa3-a1d6eafc8f7b" providerId="ADAL" clId="{AFBD5F7C-39A7-4ED0-9DBA-57C27154FFCA}" dt="2025-01-17T19:25:33.192" v="6558" actId="1076"/>
        <pc:sldMkLst>
          <pc:docMk/>
          <pc:sldMk cId="3580195991" sldId="3023"/>
        </pc:sldMkLst>
        <pc:spChg chg="mod">
          <ac:chgData name="Keith Grzybowski" userId="3dc9cb50-c415-4fc6-afa3-a1d6eafc8f7b" providerId="ADAL" clId="{AFBD5F7C-39A7-4ED0-9DBA-57C27154FFCA}" dt="2025-01-10T21:05:00.534" v="226" actId="1076"/>
          <ac:spMkLst>
            <pc:docMk/>
            <pc:sldMk cId="3580195991" sldId="3023"/>
            <ac:spMk id="3" creationId="{7FFBE180-6F4B-2CA2-15FA-B116C2F42B4F}"/>
          </ac:spMkLst>
        </pc:spChg>
        <pc:spChg chg="mod">
          <ac:chgData name="Keith Grzybowski" userId="3dc9cb50-c415-4fc6-afa3-a1d6eafc8f7b" providerId="ADAL" clId="{AFBD5F7C-39A7-4ED0-9DBA-57C27154FFCA}" dt="2025-01-10T21:04:52.156" v="224" actId="14100"/>
          <ac:spMkLst>
            <pc:docMk/>
            <pc:sldMk cId="3580195991" sldId="3023"/>
            <ac:spMk id="8" creationId="{86D7A4F3-9535-7DD5-124A-A5BFDDEE0985}"/>
          </ac:spMkLst>
        </pc:spChg>
        <pc:spChg chg="mod">
          <ac:chgData name="Keith Grzybowski" userId="3dc9cb50-c415-4fc6-afa3-a1d6eafc8f7b" providerId="ADAL" clId="{AFBD5F7C-39A7-4ED0-9DBA-57C27154FFCA}" dt="2025-01-10T21:06:51.827" v="309" actId="403"/>
          <ac:spMkLst>
            <pc:docMk/>
            <pc:sldMk cId="3580195991" sldId="3023"/>
            <ac:spMk id="4131" creationId="{8C1EE524-F9A7-665D-DEE9-F1CC06E4F571}"/>
          </ac:spMkLst>
        </pc:spChg>
        <pc:spChg chg="mod">
          <ac:chgData name="Keith Grzybowski" userId="3dc9cb50-c415-4fc6-afa3-a1d6eafc8f7b" providerId="ADAL" clId="{AFBD5F7C-39A7-4ED0-9DBA-57C27154FFCA}" dt="2025-01-15T20:11:53.871" v="5400" actId="20577"/>
          <ac:spMkLst>
            <pc:docMk/>
            <pc:sldMk cId="3580195991" sldId="3023"/>
            <ac:spMk id="4135" creationId="{666AFAD2-C86B-145C-4902-A9502352868F}"/>
          </ac:spMkLst>
        </pc:spChg>
        <pc:spChg chg="mod">
          <ac:chgData name="Keith Grzybowski" userId="3dc9cb50-c415-4fc6-afa3-a1d6eafc8f7b" providerId="ADAL" clId="{AFBD5F7C-39A7-4ED0-9DBA-57C27154FFCA}" dt="2025-01-15T20:11:45.447" v="5388" actId="20577"/>
          <ac:spMkLst>
            <pc:docMk/>
            <pc:sldMk cId="3580195991" sldId="3023"/>
            <ac:spMk id="4139" creationId="{A13A1664-E139-5215-C1DF-DD5D3E79739B}"/>
          </ac:spMkLst>
        </pc:spChg>
        <pc:grpChg chg="mod">
          <ac:chgData name="Keith Grzybowski" userId="3dc9cb50-c415-4fc6-afa3-a1d6eafc8f7b" providerId="ADAL" clId="{AFBD5F7C-39A7-4ED0-9DBA-57C27154FFCA}" dt="2025-01-10T21:04:47.624" v="222" actId="14100"/>
          <ac:grpSpMkLst>
            <pc:docMk/>
            <pc:sldMk cId="3580195991" sldId="3023"/>
            <ac:grpSpMk id="9" creationId="{190C2F69-CA89-4557-9C70-3798FF4BD653}"/>
          </ac:grpSpMkLst>
        </pc:grpChg>
        <pc:grpChg chg="del">
          <ac:chgData name="Keith Grzybowski" userId="3dc9cb50-c415-4fc6-afa3-a1d6eafc8f7b" providerId="ADAL" clId="{AFBD5F7C-39A7-4ED0-9DBA-57C27154FFCA}" dt="2025-01-17T19:25:25.561" v="6557" actId="478"/>
          <ac:grpSpMkLst>
            <pc:docMk/>
            <pc:sldMk cId="3580195991" sldId="3023"/>
            <ac:grpSpMk id="4143" creationId="{B81DDE6E-D818-4884-884F-7FE5F61C7681}"/>
          </ac:grpSpMkLst>
        </pc:grpChg>
        <pc:grpChg chg="mod">
          <ac:chgData name="Keith Grzybowski" userId="3dc9cb50-c415-4fc6-afa3-a1d6eafc8f7b" providerId="ADAL" clId="{AFBD5F7C-39A7-4ED0-9DBA-57C27154FFCA}" dt="2025-01-17T19:25:33.192" v="6558" actId="1076"/>
          <ac:grpSpMkLst>
            <pc:docMk/>
            <pc:sldMk cId="3580195991" sldId="3023"/>
            <ac:grpSpMk id="4144" creationId="{AFF133EC-7CA6-E389-ADD0-F4200D8DA8F0}"/>
          </ac:grpSpMkLst>
        </pc:grpChg>
        <pc:picChg chg="mod">
          <ac:chgData name="Keith Grzybowski" userId="3dc9cb50-c415-4fc6-afa3-a1d6eafc8f7b" providerId="ADAL" clId="{AFBD5F7C-39A7-4ED0-9DBA-57C27154FFCA}" dt="2025-01-15T19:52:05.402" v="5220"/>
          <ac:picMkLst>
            <pc:docMk/>
            <pc:sldMk cId="3580195991" sldId="3023"/>
            <ac:picMk id="10" creationId="{C9B9C5DD-0BD9-7C25-E43B-0821656B8F12}"/>
          </ac:picMkLst>
        </pc:picChg>
      </pc:sldChg>
      <pc:sldChg chg="modSp mod ord">
        <pc:chgData name="Keith Grzybowski" userId="3dc9cb50-c415-4fc6-afa3-a1d6eafc8f7b" providerId="ADAL" clId="{AFBD5F7C-39A7-4ED0-9DBA-57C27154FFCA}" dt="2025-01-17T19:25:06.620" v="6554"/>
        <pc:sldMkLst>
          <pc:docMk/>
          <pc:sldMk cId="819413937" sldId="3065"/>
        </pc:sldMkLst>
        <pc:spChg chg="mod">
          <ac:chgData name="Keith Grzybowski" userId="3dc9cb50-c415-4fc6-afa3-a1d6eafc8f7b" providerId="ADAL" clId="{AFBD5F7C-39A7-4ED0-9DBA-57C27154FFCA}" dt="2025-01-15T17:03:59.871" v="2843" actId="1076"/>
          <ac:spMkLst>
            <pc:docMk/>
            <pc:sldMk cId="819413937" sldId="3065"/>
            <ac:spMk id="22" creationId="{781CA2A8-2988-D598-D4EF-464CF183F386}"/>
          </ac:spMkLst>
        </pc:spChg>
        <pc:picChg chg="mod">
          <ac:chgData name="Keith Grzybowski" userId="3dc9cb50-c415-4fc6-afa3-a1d6eafc8f7b" providerId="ADAL" clId="{AFBD5F7C-39A7-4ED0-9DBA-57C27154FFCA}" dt="2025-01-15T19:52:05.402" v="5220"/>
          <ac:picMkLst>
            <pc:docMk/>
            <pc:sldMk cId="819413937" sldId="3065"/>
            <ac:picMk id="7" creationId="{93E3B1C0-1BA4-86D0-9504-E3AEDD689770}"/>
          </ac:picMkLst>
        </pc:picChg>
        <pc:cxnChg chg="mod">
          <ac:chgData name="Keith Grzybowski" userId="3dc9cb50-c415-4fc6-afa3-a1d6eafc8f7b" providerId="ADAL" clId="{AFBD5F7C-39A7-4ED0-9DBA-57C27154FFCA}" dt="2025-01-15T17:03:59.871" v="2843" actId="1076"/>
          <ac:cxnSpMkLst>
            <pc:docMk/>
            <pc:sldMk cId="819413937" sldId="3065"/>
            <ac:cxnSpMk id="16" creationId="{28D91284-87E0-A87C-4BC2-6DE32B2952C1}"/>
          </ac:cxnSpMkLst>
        </pc:cxnChg>
      </pc:sldChg>
      <pc:sldChg chg="del">
        <pc:chgData name="Keith Grzybowski" userId="3dc9cb50-c415-4fc6-afa3-a1d6eafc8f7b" providerId="ADAL" clId="{AFBD5F7C-39A7-4ED0-9DBA-57C27154FFCA}" dt="2025-01-23T16:11:49.784" v="6641" actId="47"/>
        <pc:sldMkLst>
          <pc:docMk/>
          <pc:sldMk cId="1521005123" sldId="3077"/>
        </pc:sldMkLst>
      </pc:sldChg>
      <pc:sldChg chg="modSp del">
        <pc:chgData name="Keith Grzybowski" userId="3dc9cb50-c415-4fc6-afa3-a1d6eafc8f7b" providerId="ADAL" clId="{AFBD5F7C-39A7-4ED0-9DBA-57C27154FFCA}" dt="2025-01-23T16:11:54.412" v="6644" actId="47"/>
        <pc:sldMkLst>
          <pc:docMk/>
          <pc:sldMk cId="2822203777" sldId="3119"/>
        </pc:sldMkLst>
        <pc:spChg chg="mod">
          <ac:chgData name="Keith Grzybowski" userId="3dc9cb50-c415-4fc6-afa3-a1d6eafc8f7b" providerId="ADAL" clId="{AFBD5F7C-39A7-4ED0-9DBA-57C27154FFCA}" dt="2025-01-15T19:52:05.402" v="5220"/>
          <ac:spMkLst>
            <pc:docMk/>
            <pc:sldMk cId="2822203777" sldId="3119"/>
            <ac:spMk id="3" creationId="{FB06D877-41BC-8C9A-884D-941277979D2B}"/>
          </ac:spMkLst>
        </pc:spChg>
      </pc:sldChg>
      <pc:sldChg chg="modSp del">
        <pc:chgData name="Keith Grzybowski" userId="3dc9cb50-c415-4fc6-afa3-a1d6eafc8f7b" providerId="ADAL" clId="{AFBD5F7C-39A7-4ED0-9DBA-57C27154FFCA}" dt="2025-01-23T16:11:52.738" v="6643" actId="47"/>
        <pc:sldMkLst>
          <pc:docMk/>
          <pc:sldMk cId="887208058" sldId="3139"/>
        </pc:sldMkLst>
        <pc:spChg chg="mod">
          <ac:chgData name="Keith Grzybowski" userId="3dc9cb50-c415-4fc6-afa3-a1d6eafc8f7b" providerId="ADAL" clId="{AFBD5F7C-39A7-4ED0-9DBA-57C27154FFCA}" dt="2025-01-15T19:52:05.402" v="5220"/>
          <ac:spMkLst>
            <pc:docMk/>
            <pc:sldMk cId="887208058" sldId="3139"/>
            <ac:spMk id="3" creationId="{5AF13086-8A0B-A9D8-B019-9C712FCDD8D7}"/>
          </ac:spMkLst>
        </pc:spChg>
      </pc:sldChg>
      <pc:sldChg chg="modSp del">
        <pc:chgData name="Keith Grzybowski" userId="3dc9cb50-c415-4fc6-afa3-a1d6eafc8f7b" providerId="ADAL" clId="{AFBD5F7C-39A7-4ED0-9DBA-57C27154FFCA}" dt="2025-01-23T16:11:55.757" v="6645" actId="47"/>
        <pc:sldMkLst>
          <pc:docMk/>
          <pc:sldMk cId="2292666930" sldId="3165"/>
        </pc:sldMkLst>
        <pc:spChg chg="mod">
          <ac:chgData name="Keith Grzybowski" userId="3dc9cb50-c415-4fc6-afa3-a1d6eafc8f7b" providerId="ADAL" clId="{AFBD5F7C-39A7-4ED0-9DBA-57C27154FFCA}" dt="2025-01-15T19:52:05.402" v="5220"/>
          <ac:spMkLst>
            <pc:docMk/>
            <pc:sldMk cId="2292666930" sldId="3165"/>
            <ac:spMk id="3" creationId="{492ECC5A-6321-CB38-9419-BCAF7CA8F08E}"/>
          </ac:spMkLst>
        </pc:spChg>
      </pc:sldChg>
      <pc:sldChg chg="addSp delSp modSp new mod setBg delDesignElem modNotesTx">
        <pc:chgData name="Keith Grzybowski" userId="3dc9cb50-c415-4fc6-afa3-a1d6eafc8f7b" providerId="ADAL" clId="{AFBD5F7C-39A7-4ED0-9DBA-57C27154FFCA}" dt="2025-01-23T19:27:22.628" v="7474" actId="403"/>
        <pc:sldMkLst>
          <pc:docMk/>
          <pc:sldMk cId="105174184" sldId="3166"/>
        </pc:sldMkLst>
        <pc:spChg chg="del mod ord">
          <ac:chgData name="Keith Grzybowski" userId="3dc9cb50-c415-4fc6-afa3-a1d6eafc8f7b" providerId="ADAL" clId="{AFBD5F7C-39A7-4ED0-9DBA-57C27154FFCA}" dt="2025-01-10T21:31:44.916" v="458" actId="478"/>
          <ac:spMkLst>
            <pc:docMk/>
            <pc:sldMk cId="105174184" sldId="3166"/>
            <ac:spMk id="2" creationId="{3B52ED03-12AE-1AAA-DC7F-E2C8745239DE}"/>
          </ac:spMkLst>
        </pc:spChg>
        <pc:spChg chg="add mod">
          <ac:chgData name="Keith Grzybowski" userId="3dc9cb50-c415-4fc6-afa3-a1d6eafc8f7b" providerId="ADAL" clId="{AFBD5F7C-39A7-4ED0-9DBA-57C27154FFCA}" dt="2025-01-16T16:28:06.725" v="6070" actId="113"/>
          <ac:spMkLst>
            <pc:docMk/>
            <pc:sldMk cId="105174184" sldId="3166"/>
            <ac:spMk id="3" creationId="{900FCA7A-F072-B94F-C6DB-352F335B00DE}"/>
          </ac:spMkLst>
        </pc:spChg>
        <pc:spChg chg="add del mod">
          <ac:chgData name="Keith Grzybowski" userId="3dc9cb50-c415-4fc6-afa3-a1d6eafc8f7b" providerId="ADAL" clId="{AFBD5F7C-39A7-4ED0-9DBA-57C27154FFCA}" dt="2025-01-10T21:28:48.482" v="428" actId="478"/>
          <ac:spMkLst>
            <pc:docMk/>
            <pc:sldMk cId="105174184" sldId="3166"/>
            <ac:spMk id="4" creationId="{8E35B4DD-8557-4F05-C19F-E7B0EF4698FE}"/>
          </ac:spMkLst>
        </pc:spChg>
        <pc:spChg chg="add del mod">
          <ac:chgData name="Keith Grzybowski" userId="3dc9cb50-c415-4fc6-afa3-a1d6eafc8f7b" providerId="ADAL" clId="{AFBD5F7C-39A7-4ED0-9DBA-57C27154FFCA}" dt="2025-01-10T21:28:20.010" v="423" actId="478"/>
          <ac:spMkLst>
            <pc:docMk/>
            <pc:sldMk cId="105174184" sldId="3166"/>
            <ac:spMk id="5" creationId="{AC4D06E0-47D7-E5E7-125C-A8CA95ECF4CA}"/>
          </ac:spMkLst>
        </pc:spChg>
        <pc:spChg chg="add mod">
          <ac:chgData name="Keith Grzybowski" userId="3dc9cb50-c415-4fc6-afa3-a1d6eafc8f7b" providerId="ADAL" clId="{AFBD5F7C-39A7-4ED0-9DBA-57C27154FFCA}" dt="2025-01-10T21:28:44.132" v="427"/>
          <ac:spMkLst>
            <pc:docMk/>
            <pc:sldMk cId="105174184" sldId="3166"/>
            <ac:spMk id="6" creationId="{F8EAFCE2-1400-D49A-AA57-CA29FEF5E1E2}"/>
          </ac:spMkLst>
        </pc:spChg>
        <pc:spChg chg="add mod ord">
          <ac:chgData name="Keith Grzybowski" userId="3dc9cb50-c415-4fc6-afa3-a1d6eafc8f7b" providerId="ADAL" clId="{AFBD5F7C-39A7-4ED0-9DBA-57C27154FFCA}" dt="2025-01-23T19:27:22.628" v="7474" actId="403"/>
          <ac:spMkLst>
            <pc:docMk/>
            <pc:sldMk cId="105174184" sldId="3166"/>
            <ac:spMk id="7" creationId="{16C571FB-686C-4F5C-368A-D80FB49BF886}"/>
          </ac:spMkLst>
        </pc:spChg>
        <pc:spChg chg="add mod">
          <ac:chgData name="Keith Grzybowski" userId="3dc9cb50-c415-4fc6-afa3-a1d6eafc8f7b" providerId="ADAL" clId="{AFBD5F7C-39A7-4ED0-9DBA-57C27154FFCA}" dt="2025-01-10T21:31:42.424" v="457"/>
          <ac:spMkLst>
            <pc:docMk/>
            <pc:sldMk cId="105174184" sldId="3166"/>
            <ac:spMk id="9" creationId="{ABA031DD-FC07-0FE5-0ECF-BFF01678DC10}"/>
          </ac:spMkLst>
        </pc:spChg>
        <pc:spChg chg="add del">
          <ac:chgData name="Keith Grzybowski" userId="3dc9cb50-c415-4fc6-afa3-a1d6eafc8f7b" providerId="ADAL" clId="{AFBD5F7C-39A7-4ED0-9DBA-57C27154FFCA}" dt="2025-01-10T21:29:38.038" v="439" actId="26606"/>
          <ac:spMkLst>
            <pc:docMk/>
            <pc:sldMk cId="105174184" sldId="3166"/>
            <ac:spMk id="13" creationId="{F13C74B1-5B17-4795-BED0-7140497B445A}"/>
          </ac:spMkLst>
        </pc:spChg>
        <pc:spChg chg="add del">
          <ac:chgData name="Keith Grzybowski" userId="3dc9cb50-c415-4fc6-afa3-a1d6eafc8f7b" providerId="ADAL" clId="{AFBD5F7C-39A7-4ED0-9DBA-57C27154FFCA}" dt="2025-01-10T21:29:38.038" v="439" actId="26606"/>
          <ac:spMkLst>
            <pc:docMk/>
            <pc:sldMk cId="105174184" sldId="3166"/>
            <ac:spMk id="15" creationId="{D4974D33-8DC5-464E-8C6D-BE58F0669C17}"/>
          </ac:spMkLst>
        </pc:spChg>
        <pc:spChg chg="add del">
          <ac:chgData name="Keith Grzybowski" userId="3dc9cb50-c415-4fc6-afa3-a1d6eafc8f7b" providerId="ADAL" clId="{AFBD5F7C-39A7-4ED0-9DBA-57C27154FFCA}" dt="2025-01-10T21:29:42.497" v="441" actId="26606"/>
          <ac:spMkLst>
            <pc:docMk/>
            <pc:sldMk cId="105174184" sldId="3166"/>
            <ac:spMk id="17" creationId="{2B97F24A-32CE-4C1C-A50D-3016B394DCFB}"/>
          </ac:spMkLst>
        </pc:spChg>
        <pc:spChg chg="add del">
          <ac:chgData name="Keith Grzybowski" userId="3dc9cb50-c415-4fc6-afa3-a1d6eafc8f7b" providerId="ADAL" clId="{AFBD5F7C-39A7-4ED0-9DBA-57C27154FFCA}" dt="2025-01-10T21:29:42.497" v="441" actId="26606"/>
          <ac:spMkLst>
            <pc:docMk/>
            <pc:sldMk cId="105174184" sldId="3166"/>
            <ac:spMk id="18" creationId="{CD8B4F24-440B-49E9-B85D-733523DC064B}"/>
          </ac:spMkLst>
        </pc:spChg>
        <pc:spChg chg="add del">
          <ac:chgData name="Keith Grzybowski" userId="3dc9cb50-c415-4fc6-afa3-a1d6eafc8f7b" providerId="ADAL" clId="{AFBD5F7C-39A7-4ED0-9DBA-57C27154FFCA}" dt="2025-01-10T21:29:45.871" v="443" actId="26606"/>
          <ac:spMkLst>
            <pc:docMk/>
            <pc:sldMk cId="105174184" sldId="3166"/>
            <ac:spMk id="20" creationId="{3AFE8227-C443-417B-BA91-520EB1EF4559}"/>
          </ac:spMkLst>
        </pc:spChg>
        <pc:spChg chg="add del">
          <ac:chgData name="Keith Grzybowski" userId="3dc9cb50-c415-4fc6-afa3-a1d6eafc8f7b" providerId="ADAL" clId="{AFBD5F7C-39A7-4ED0-9DBA-57C27154FFCA}" dt="2025-01-10T21:29:45.871" v="443" actId="26606"/>
          <ac:spMkLst>
            <pc:docMk/>
            <pc:sldMk cId="105174184" sldId="3166"/>
            <ac:spMk id="21" creationId="{907741FC-B544-4A6E-B831-6789D042333D}"/>
          </ac:spMkLst>
        </pc:spChg>
        <pc:spChg chg="add del">
          <ac:chgData name="Keith Grzybowski" userId="3dc9cb50-c415-4fc6-afa3-a1d6eafc8f7b" providerId="ADAL" clId="{AFBD5F7C-39A7-4ED0-9DBA-57C27154FFCA}" dt="2025-01-10T21:29:45.871" v="443" actId="26606"/>
          <ac:spMkLst>
            <pc:docMk/>
            <pc:sldMk cId="105174184" sldId="3166"/>
            <ac:spMk id="22" creationId="{3F0BE7ED-7814-4273-B18A-F26CC0380380}"/>
          </ac:spMkLst>
        </pc:spChg>
        <pc:spChg chg="add del">
          <ac:chgData name="Keith Grzybowski" userId="3dc9cb50-c415-4fc6-afa3-a1d6eafc8f7b" providerId="ADAL" clId="{AFBD5F7C-39A7-4ED0-9DBA-57C27154FFCA}" dt="2025-01-10T21:29:47.394" v="445" actId="26606"/>
          <ac:spMkLst>
            <pc:docMk/>
            <pc:sldMk cId="105174184" sldId="3166"/>
            <ac:spMk id="24" creationId="{2B97F24A-32CE-4C1C-A50D-3016B394DCFB}"/>
          </ac:spMkLst>
        </pc:spChg>
        <pc:spChg chg="add del">
          <ac:chgData name="Keith Grzybowski" userId="3dc9cb50-c415-4fc6-afa3-a1d6eafc8f7b" providerId="ADAL" clId="{AFBD5F7C-39A7-4ED0-9DBA-57C27154FFCA}" dt="2025-01-10T21:29:47.394" v="445" actId="26606"/>
          <ac:spMkLst>
            <pc:docMk/>
            <pc:sldMk cId="105174184" sldId="3166"/>
            <ac:spMk id="25" creationId="{CD8B4F24-440B-49E9-B85D-733523DC064B}"/>
          </ac:spMkLst>
        </pc:spChg>
        <pc:spChg chg="add del">
          <ac:chgData name="Keith Grzybowski" userId="3dc9cb50-c415-4fc6-afa3-a1d6eafc8f7b" providerId="ADAL" clId="{AFBD5F7C-39A7-4ED0-9DBA-57C27154FFCA}" dt="2025-01-10T21:29:49.502" v="447" actId="26606"/>
          <ac:spMkLst>
            <pc:docMk/>
            <pc:sldMk cId="105174184" sldId="3166"/>
            <ac:spMk id="27" creationId="{F13C74B1-5B17-4795-BED0-7140497B445A}"/>
          </ac:spMkLst>
        </pc:spChg>
        <pc:spChg chg="add del">
          <ac:chgData name="Keith Grzybowski" userId="3dc9cb50-c415-4fc6-afa3-a1d6eafc8f7b" providerId="ADAL" clId="{AFBD5F7C-39A7-4ED0-9DBA-57C27154FFCA}" dt="2025-01-10T21:29:49.502" v="447" actId="26606"/>
          <ac:spMkLst>
            <pc:docMk/>
            <pc:sldMk cId="105174184" sldId="3166"/>
            <ac:spMk id="28" creationId="{D4974D33-8DC5-464E-8C6D-BE58F0669C17}"/>
          </ac:spMkLst>
        </pc:spChg>
        <pc:spChg chg="add del">
          <ac:chgData name="Keith Grzybowski" userId="3dc9cb50-c415-4fc6-afa3-a1d6eafc8f7b" providerId="ADAL" clId="{AFBD5F7C-39A7-4ED0-9DBA-57C27154FFCA}" dt="2025-01-15T19:52:05.402" v="5220"/>
          <ac:spMkLst>
            <pc:docMk/>
            <pc:sldMk cId="105174184" sldId="3166"/>
            <ac:spMk id="30" creationId="{2B97F24A-32CE-4C1C-A50D-3016B394DCFB}"/>
          </ac:spMkLst>
        </pc:spChg>
        <pc:spChg chg="add del">
          <ac:chgData name="Keith Grzybowski" userId="3dc9cb50-c415-4fc6-afa3-a1d6eafc8f7b" providerId="ADAL" clId="{AFBD5F7C-39A7-4ED0-9DBA-57C27154FFCA}" dt="2025-01-15T19:52:05.402" v="5220"/>
          <ac:spMkLst>
            <pc:docMk/>
            <pc:sldMk cId="105174184" sldId="3166"/>
            <ac:spMk id="31" creationId="{CD8B4F24-440B-49E9-B85D-733523DC064B}"/>
          </ac:spMkLst>
        </pc:spChg>
        <pc:picChg chg="add mod modCrop">
          <ac:chgData name="Keith Grzybowski" userId="3dc9cb50-c415-4fc6-afa3-a1d6eafc8f7b" providerId="ADAL" clId="{AFBD5F7C-39A7-4ED0-9DBA-57C27154FFCA}" dt="2025-01-10T21:35:55.208" v="512" actId="1076"/>
          <ac:picMkLst>
            <pc:docMk/>
            <pc:sldMk cId="105174184" sldId="3166"/>
            <ac:picMk id="8" creationId="{878B326C-9FA6-39CD-5F14-69068004AC06}"/>
          </ac:picMkLst>
        </pc:picChg>
      </pc:sldChg>
      <pc:sldChg chg="modSp del mod">
        <pc:chgData name="Keith Grzybowski" userId="3dc9cb50-c415-4fc6-afa3-a1d6eafc8f7b" providerId="ADAL" clId="{AFBD5F7C-39A7-4ED0-9DBA-57C27154FFCA}" dt="2025-01-10T21:04:11.709" v="190" actId="47"/>
        <pc:sldMkLst>
          <pc:docMk/>
          <pc:sldMk cId="798036938" sldId="3166"/>
        </pc:sldMkLst>
        <pc:spChg chg="mod">
          <ac:chgData name="Keith Grzybowski" userId="3dc9cb50-c415-4fc6-afa3-a1d6eafc8f7b" providerId="ADAL" clId="{AFBD5F7C-39A7-4ED0-9DBA-57C27154FFCA}" dt="2025-01-10T20:58:06.645" v="21" actId="20577"/>
          <ac:spMkLst>
            <pc:docMk/>
            <pc:sldMk cId="798036938" sldId="3166"/>
            <ac:spMk id="53" creationId="{39A080B8-775C-B881-9A99-BF2F4664D87E}"/>
          </ac:spMkLst>
        </pc:spChg>
        <pc:spChg chg="mod">
          <ac:chgData name="Keith Grzybowski" userId="3dc9cb50-c415-4fc6-afa3-a1d6eafc8f7b" providerId="ADAL" clId="{AFBD5F7C-39A7-4ED0-9DBA-57C27154FFCA}" dt="2025-01-10T20:58:15.231" v="48" actId="20577"/>
          <ac:spMkLst>
            <pc:docMk/>
            <pc:sldMk cId="798036938" sldId="3166"/>
            <ac:spMk id="54" creationId="{CFD5E249-504B-C1A3-22A4-AB8C5986DC3D}"/>
          </ac:spMkLst>
        </pc:spChg>
        <pc:spChg chg="mod">
          <ac:chgData name="Keith Grzybowski" userId="3dc9cb50-c415-4fc6-afa3-a1d6eafc8f7b" providerId="ADAL" clId="{AFBD5F7C-39A7-4ED0-9DBA-57C27154FFCA}" dt="2025-01-10T20:59:56.112" v="94" actId="20577"/>
          <ac:spMkLst>
            <pc:docMk/>
            <pc:sldMk cId="798036938" sldId="3166"/>
            <ac:spMk id="56" creationId="{93824675-8A1E-B136-71DE-42947139A73F}"/>
          </ac:spMkLst>
        </pc:spChg>
      </pc:sldChg>
      <pc:sldChg chg="addSp delSp modSp add mod ord setBg delDesignElem modNotesTx">
        <pc:chgData name="Keith Grzybowski" userId="3dc9cb50-c415-4fc6-afa3-a1d6eafc8f7b" providerId="ADAL" clId="{AFBD5F7C-39A7-4ED0-9DBA-57C27154FFCA}" dt="2025-01-23T19:26:01.665" v="7459" actId="948"/>
        <pc:sldMkLst>
          <pc:docMk/>
          <pc:sldMk cId="1077145099" sldId="3167"/>
        </pc:sldMkLst>
        <pc:spChg chg="del mod ord">
          <ac:chgData name="Keith Grzybowski" userId="3dc9cb50-c415-4fc6-afa3-a1d6eafc8f7b" providerId="ADAL" clId="{AFBD5F7C-39A7-4ED0-9DBA-57C27154FFCA}" dt="2025-01-10T21:37:49.287" v="541" actId="478"/>
          <ac:spMkLst>
            <pc:docMk/>
            <pc:sldMk cId="1077145099" sldId="3167"/>
            <ac:spMk id="2" creationId="{3B52ED03-12AE-1AAA-DC7F-E2C8745239DE}"/>
          </ac:spMkLst>
        </pc:spChg>
        <pc:spChg chg="mod">
          <ac:chgData name="Keith Grzybowski" userId="3dc9cb50-c415-4fc6-afa3-a1d6eafc8f7b" providerId="ADAL" clId="{AFBD5F7C-39A7-4ED0-9DBA-57C27154FFCA}" dt="2025-01-16T16:26:26.462" v="6060" actId="113"/>
          <ac:spMkLst>
            <pc:docMk/>
            <pc:sldMk cId="1077145099" sldId="3167"/>
            <ac:spMk id="3" creationId="{900FCA7A-F072-B94F-C6DB-352F335B00DE}"/>
          </ac:spMkLst>
        </pc:spChg>
        <pc:spChg chg="del">
          <ac:chgData name="Keith Grzybowski" userId="3dc9cb50-c415-4fc6-afa3-a1d6eafc8f7b" providerId="ADAL" clId="{AFBD5F7C-39A7-4ED0-9DBA-57C27154FFCA}" dt="2025-01-10T21:33:39.065" v="474" actId="478"/>
          <ac:spMkLst>
            <pc:docMk/>
            <pc:sldMk cId="1077145099" sldId="3167"/>
            <ac:spMk id="4" creationId="{8E35B4DD-8557-4F05-C19F-E7B0EF4698FE}"/>
          </ac:spMkLst>
        </pc:spChg>
        <pc:spChg chg="add mod">
          <ac:chgData name="Keith Grzybowski" userId="3dc9cb50-c415-4fc6-afa3-a1d6eafc8f7b" providerId="ADAL" clId="{AFBD5F7C-39A7-4ED0-9DBA-57C27154FFCA}" dt="2025-01-23T19:26:01.665" v="7459" actId="948"/>
          <ac:spMkLst>
            <pc:docMk/>
            <pc:sldMk cId="1077145099" sldId="3167"/>
            <ac:spMk id="6" creationId="{23D2EF78-F127-D25C-83FF-711383F647C2}"/>
          </ac:spMkLst>
        </pc:spChg>
        <pc:spChg chg="add mod">
          <ac:chgData name="Keith Grzybowski" userId="3dc9cb50-c415-4fc6-afa3-a1d6eafc8f7b" providerId="ADAL" clId="{AFBD5F7C-39A7-4ED0-9DBA-57C27154FFCA}" dt="2025-01-10T21:37:45.783" v="540"/>
          <ac:spMkLst>
            <pc:docMk/>
            <pc:sldMk cId="1077145099" sldId="3167"/>
            <ac:spMk id="7" creationId="{2F62805F-9F13-341E-FC85-C12A78FB6E73}"/>
          </ac:spMkLst>
        </pc:spChg>
        <pc:spChg chg="add del">
          <ac:chgData name="Keith Grzybowski" userId="3dc9cb50-c415-4fc6-afa3-a1d6eafc8f7b" providerId="ADAL" clId="{AFBD5F7C-39A7-4ED0-9DBA-57C27154FFCA}" dt="2025-01-15T19:52:05.402" v="5220"/>
          <ac:spMkLst>
            <pc:docMk/>
            <pc:sldMk cId="1077145099" sldId="3167"/>
            <ac:spMk id="11" creationId="{2B97F24A-32CE-4C1C-A50D-3016B394DCFB}"/>
          </ac:spMkLst>
        </pc:spChg>
        <pc:spChg chg="add del">
          <ac:chgData name="Keith Grzybowski" userId="3dc9cb50-c415-4fc6-afa3-a1d6eafc8f7b" providerId="ADAL" clId="{AFBD5F7C-39A7-4ED0-9DBA-57C27154FFCA}" dt="2025-01-15T19:52:05.402" v="5220"/>
          <ac:spMkLst>
            <pc:docMk/>
            <pc:sldMk cId="1077145099" sldId="3167"/>
            <ac:spMk id="13" creationId="{6357EC4F-235E-4222-A36F-C7878ACE37F2}"/>
          </ac:spMkLst>
        </pc:spChg>
        <pc:picChg chg="add mod ord">
          <ac:chgData name="Keith Grzybowski" userId="3dc9cb50-c415-4fc6-afa3-a1d6eafc8f7b" providerId="ADAL" clId="{AFBD5F7C-39A7-4ED0-9DBA-57C27154FFCA}" dt="2025-01-10T21:33:44.728" v="476" actId="26606"/>
          <ac:picMkLst>
            <pc:docMk/>
            <pc:sldMk cId="1077145099" sldId="3167"/>
            <ac:picMk id="5" creationId="{9D91C587-2060-4C42-6B90-ECAF43E0EAC1}"/>
          </ac:picMkLst>
        </pc:picChg>
      </pc:sldChg>
      <pc:sldChg chg="addSp delSp modSp add mod setBg delDesignElem modNotesTx">
        <pc:chgData name="Keith Grzybowski" userId="3dc9cb50-c415-4fc6-afa3-a1d6eafc8f7b" providerId="ADAL" clId="{AFBD5F7C-39A7-4ED0-9DBA-57C27154FFCA}" dt="2025-01-16T16:26:05.109" v="6055" actId="403"/>
        <pc:sldMkLst>
          <pc:docMk/>
          <pc:sldMk cId="1376587721" sldId="3168"/>
        </pc:sldMkLst>
        <pc:spChg chg="del mod ord">
          <ac:chgData name="Keith Grzybowski" userId="3dc9cb50-c415-4fc6-afa3-a1d6eafc8f7b" providerId="ADAL" clId="{AFBD5F7C-39A7-4ED0-9DBA-57C27154FFCA}" dt="2025-01-10T21:54:17.259" v="746" actId="478"/>
          <ac:spMkLst>
            <pc:docMk/>
            <pc:sldMk cId="1376587721" sldId="3168"/>
            <ac:spMk id="2" creationId="{3B52ED03-12AE-1AAA-DC7F-E2C8745239DE}"/>
          </ac:spMkLst>
        </pc:spChg>
        <pc:spChg chg="mod">
          <ac:chgData name="Keith Grzybowski" userId="3dc9cb50-c415-4fc6-afa3-a1d6eafc8f7b" providerId="ADAL" clId="{AFBD5F7C-39A7-4ED0-9DBA-57C27154FFCA}" dt="2025-01-16T16:26:05.109" v="6055" actId="403"/>
          <ac:spMkLst>
            <pc:docMk/>
            <pc:sldMk cId="1376587721" sldId="3168"/>
            <ac:spMk id="3" creationId="{900FCA7A-F072-B94F-C6DB-352F335B00DE}"/>
          </ac:spMkLst>
        </pc:spChg>
        <pc:spChg chg="mod ord">
          <ac:chgData name="Keith Grzybowski" userId="3dc9cb50-c415-4fc6-afa3-a1d6eafc8f7b" providerId="ADAL" clId="{AFBD5F7C-39A7-4ED0-9DBA-57C27154FFCA}" dt="2025-01-10T21:53:41.948" v="739" actId="26606"/>
          <ac:spMkLst>
            <pc:docMk/>
            <pc:sldMk cId="1376587721" sldId="3168"/>
            <ac:spMk id="4" creationId="{8E35B4DD-8557-4F05-C19F-E7B0EF4698FE}"/>
          </ac:spMkLst>
        </pc:spChg>
        <pc:spChg chg="add mod">
          <ac:chgData name="Keith Grzybowski" userId="3dc9cb50-c415-4fc6-afa3-a1d6eafc8f7b" providerId="ADAL" clId="{AFBD5F7C-39A7-4ED0-9DBA-57C27154FFCA}" dt="2025-01-10T21:54:15.161" v="745"/>
          <ac:spMkLst>
            <pc:docMk/>
            <pc:sldMk cId="1376587721" sldId="3168"/>
            <ac:spMk id="9" creationId="{289E9121-C3D0-BD97-2EF3-A002D91C0622}"/>
          </ac:spMkLst>
        </pc:spChg>
        <pc:spChg chg="add del">
          <ac:chgData name="Keith Grzybowski" userId="3dc9cb50-c415-4fc6-afa3-a1d6eafc8f7b" providerId="ADAL" clId="{AFBD5F7C-39A7-4ED0-9DBA-57C27154FFCA}" dt="2025-01-15T19:52:05.402" v="5220"/>
          <ac:spMkLst>
            <pc:docMk/>
            <pc:sldMk cId="1376587721" sldId="3168"/>
            <ac:spMk id="10" creationId="{C4879EFC-8E62-4E00-973C-C45EE9EC676D}"/>
          </ac:spMkLst>
        </pc:spChg>
        <pc:spChg chg="add del">
          <ac:chgData name="Keith Grzybowski" userId="3dc9cb50-c415-4fc6-afa3-a1d6eafc8f7b" providerId="ADAL" clId="{AFBD5F7C-39A7-4ED0-9DBA-57C27154FFCA}" dt="2025-01-10T21:53:23.828" v="734" actId="26606"/>
          <ac:spMkLst>
            <pc:docMk/>
            <pc:sldMk cId="1376587721" sldId="3168"/>
            <ac:spMk id="11" creationId="{C4879EFC-8E62-4E00-973C-C45EE9EC676D}"/>
          </ac:spMkLst>
        </pc:spChg>
        <pc:spChg chg="add del">
          <ac:chgData name="Keith Grzybowski" userId="3dc9cb50-c415-4fc6-afa3-a1d6eafc8f7b" providerId="ADAL" clId="{AFBD5F7C-39A7-4ED0-9DBA-57C27154FFCA}" dt="2025-01-10T21:53:23.828" v="734" actId="26606"/>
          <ac:spMkLst>
            <pc:docMk/>
            <pc:sldMk cId="1376587721" sldId="3168"/>
            <ac:spMk id="13" creationId="{D6A9C53F-5F90-40A5-8C85-5412D39C8C68}"/>
          </ac:spMkLst>
        </pc:spChg>
        <pc:spChg chg="add del">
          <ac:chgData name="Keith Grzybowski" userId="3dc9cb50-c415-4fc6-afa3-a1d6eafc8f7b" providerId="ADAL" clId="{AFBD5F7C-39A7-4ED0-9DBA-57C27154FFCA}" dt="2025-01-15T19:52:05.402" v="5220"/>
          <ac:spMkLst>
            <pc:docMk/>
            <pc:sldMk cId="1376587721" sldId="3168"/>
            <ac:spMk id="15" creationId="{D6A9C53F-5F90-40A5-8C85-5412D39C8C68}"/>
          </ac:spMkLst>
        </pc:spChg>
        <pc:picChg chg="add mod ord">
          <ac:chgData name="Keith Grzybowski" userId="3dc9cb50-c415-4fc6-afa3-a1d6eafc8f7b" providerId="ADAL" clId="{AFBD5F7C-39A7-4ED0-9DBA-57C27154FFCA}" dt="2025-01-10T21:53:23.828" v="734" actId="26606"/>
          <ac:picMkLst>
            <pc:docMk/>
            <pc:sldMk cId="1376587721" sldId="3168"/>
            <ac:picMk id="5" creationId="{FBFE20F5-6FC5-687B-F9BF-7426E75DB2A4}"/>
          </ac:picMkLst>
        </pc:picChg>
        <pc:picChg chg="add mod">
          <ac:chgData name="Keith Grzybowski" userId="3dc9cb50-c415-4fc6-afa3-a1d6eafc8f7b" providerId="ADAL" clId="{AFBD5F7C-39A7-4ED0-9DBA-57C27154FFCA}" dt="2025-01-10T21:53:23.828" v="734" actId="26606"/>
          <ac:picMkLst>
            <pc:docMk/>
            <pc:sldMk cId="1376587721" sldId="3168"/>
            <ac:picMk id="6" creationId="{CE3E71C2-2EB2-5B6E-F331-581E7E4EAF02}"/>
          </ac:picMkLst>
        </pc:picChg>
        <pc:picChg chg="add mod">
          <ac:chgData name="Keith Grzybowski" userId="3dc9cb50-c415-4fc6-afa3-a1d6eafc8f7b" providerId="ADAL" clId="{AFBD5F7C-39A7-4ED0-9DBA-57C27154FFCA}" dt="2025-01-10T21:54:24.343" v="748" actId="1076"/>
          <ac:picMkLst>
            <pc:docMk/>
            <pc:sldMk cId="1376587721" sldId="3168"/>
            <ac:picMk id="7" creationId="{444F5AD0-2707-2CF7-F0A4-6C0D1E111CEB}"/>
          </ac:picMkLst>
        </pc:picChg>
        <pc:picChg chg="add mod">
          <ac:chgData name="Keith Grzybowski" userId="3dc9cb50-c415-4fc6-afa3-a1d6eafc8f7b" providerId="ADAL" clId="{AFBD5F7C-39A7-4ED0-9DBA-57C27154FFCA}" dt="2025-01-10T21:54:40.900" v="751" actId="1076"/>
          <ac:picMkLst>
            <pc:docMk/>
            <pc:sldMk cId="1376587721" sldId="3168"/>
            <ac:picMk id="8" creationId="{0B56D488-56DB-0AD3-D71A-0EFFCDB7ACE6}"/>
          </ac:picMkLst>
        </pc:picChg>
      </pc:sldChg>
      <pc:sldChg chg="addSp delSp modSp add mod setBg delDesignElem modNotesTx">
        <pc:chgData name="Keith Grzybowski" userId="3dc9cb50-c415-4fc6-afa3-a1d6eafc8f7b" providerId="ADAL" clId="{AFBD5F7C-39A7-4ED0-9DBA-57C27154FFCA}" dt="2025-01-16T19:48:46.208" v="6300" actId="5793"/>
        <pc:sldMkLst>
          <pc:docMk/>
          <pc:sldMk cId="1995549946" sldId="3169"/>
        </pc:sldMkLst>
        <pc:spChg chg="del mod ord">
          <ac:chgData name="Keith Grzybowski" userId="3dc9cb50-c415-4fc6-afa3-a1d6eafc8f7b" providerId="ADAL" clId="{AFBD5F7C-39A7-4ED0-9DBA-57C27154FFCA}" dt="2025-01-10T22:05:00.733" v="826" actId="478"/>
          <ac:spMkLst>
            <pc:docMk/>
            <pc:sldMk cId="1995549946" sldId="3169"/>
            <ac:spMk id="2" creationId="{3B52ED03-12AE-1AAA-DC7F-E2C8745239DE}"/>
          </ac:spMkLst>
        </pc:spChg>
        <pc:spChg chg="mod">
          <ac:chgData name="Keith Grzybowski" userId="3dc9cb50-c415-4fc6-afa3-a1d6eafc8f7b" providerId="ADAL" clId="{AFBD5F7C-39A7-4ED0-9DBA-57C27154FFCA}" dt="2025-01-16T16:25:34.443" v="6050" actId="113"/>
          <ac:spMkLst>
            <pc:docMk/>
            <pc:sldMk cId="1995549946" sldId="3169"/>
            <ac:spMk id="3" creationId="{900FCA7A-F072-B94F-C6DB-352F335B00DE}"/>
          </ac:spMkLst>
        </pc:spChg>
        <pc:spChg chg="del mod">
          <ac:chgData name="Keith Grzybowski" userId="3dc9cb50-c415-4fc6-afa3-a1d6eafc8f7b" providerId="ADAL" clId="{AFBD5F7C-39A7-4ED0-9DBA-57C27154FFCA}" dt="2025-01-10T21:57:42.603" v="763" actId="478"/>
          <ac:spMkLst>
            <pc:docMk/>
            <pc:sldMk cId="1995549946" sldId="3169"/>
            <ac:spMk id="4" creationId="{8E35B4DD-8557-4F05-C19F-E7B0EF4698FE}"/>
          </ac:spMkLst>
        </pc:spChg>
        <pc:spChg chg="add mod">
          <ac:chgData name="Keith Grzybowski" userId="3dc9cb50-c415-4fc6-afa3-a1d6eafc8f7b" providerId="ADAL" clId="{AFBD5F7C-39A7-4ED0-9DBA-57C27154FFCA}" dt="2025-01-16T19:48:46.208" v="6300" actId="5793"/>
          <ac:spMkLst>
            <pc:docMk/>
            <pc:sldMk cId="1995549946" sldId="3169"/>
            <ac:spMk id="5" creationId="{DC59A128-9720-1EA7-67E5-B8888403CA79}"/>
          </ac:spMkLst>
        </pc:spChg>
        <pc:spChg chg="add mod">
          <ac:chgData name="Keith Grzybowski" userId="3dc9cb50-c415-4fc6-afa3-a1d6eafc8f7b" providerId="ADAL" clId="{AFBD5F7C-39A7-4ED0-9DBA-57C27154FFCA}" dt="2025-01-10T22:04:57.486" v="825"/>
          <ac:spMkLst>
            <pc:docMk/>
            <pc:sldMk cId="1995549946" sldId="3169"/>
            <ac:spMk id="7" creationId="{1B54BB38-1F6C-470A-6865-A698FDBBACD9}"/>
          </ac:spMkLst>
        </pc:spChg>
        <pc:spChg chg="add del">
          <ac:chgData name="Keith Grzybowski" userId="3dc9cb50-c415-4fc6-afa3-a1d6eafc8f7b" providerId="ADAL" clId="{AFBD5F7C-39A7-4ED0-9DBA-57C27154FFCA}" dt="2025-01-10T21:59:01.764" v="778" actId="26606"/>
          <ac:spMkLst>
            <pc:docMk/>
            <pc:sldMk cId="1995549946" sldId="3169"/>
            <ac:spMk id="10" creationId="{100EDD19-6802-4EC3-95CE-CFFAB042CFD6}"/>
          </ac:spMkLst>
        </pc:spChg>
        <pc:spChg chg="add del">
          <ac:chgData name="Keith Grzybowski" userId="3dc9cb50-c415-4fc6-afa3-a1d6eafc8f7b" providerId="ADAL" clId="{AFBD5F7C-39A7-4ED0-9DBA-57C27154FFCA}" dt="2025-01-10T21:59:01.764" v="778" actId="26606"/>
          <ac:spMkLst>
            <pc:docMk/>
            <pc:sldMk cId="1995549946" sldId="3169"/>
            <ac:spMk id="12" creationId="{DB17E863-922E-4C26-BD64-E8FD41D28661}"/>
          </ac:spMkLst>
        </pc:spChg>
        <pc:spChg chg="add del">
          <ac:chgData name="Keith Grzybowski" userId="3dc9cb50-c415-4fc6-afa3-a1d6eafc8f7b" providerId="ADAL" clId="{AFBD5F7C-39A7-4ED0-9DBA-57C27154FFCA}" dt="2025-01-10T21:59:26.108" v="780" actId="26606"/>
          <ac:spMkLst>
            <pc:docMk/>
            <pc:sldMk cId="1995549946" sldId="3169"/>
            <ac:spMk id="18" creationId="{F13C74B1-5B17-4795-BED0-7140497B445A}"/>
          </ac:spMkLst>
        </pc:spChg>
        <pc:spChg chg="add del">
          <ac:chgData name="Keith Grzybowski" userId="3dc9cb50-c415-4fc6-afa3-a1d6eafc8f7b" providerId="ADAL" clId="{AFBD5F7C-39A7-4ED0-9DBA-57C27154FFCA}" dt="2025-01-10T21:59:26.108" v="780" actId="26606"/>
          <ac:spMkLst>
            <pc:docMk/>
            <pc:sldMk cId="1995549946" sldId="3169"/>
            <ac:spMk id="20" creationId="{D4974D33-8DC5-464E-8C6D-BE58F0669C17}"/>
          </ac:spMkLst>
        </pc:spChg>
        <pc:spChg chg="add del mod">
          <ac:chgData name="Keith Grzybowski" userId="3dc9cb50-c415-4fc6-afa3-a1d6eafc8f7b" providerId="ADAL" clId="{AFBD5F7C-39A7-4ED0-9DBA-57C27154FFCA}" dt="2025-01-15T19:52:05.402" v="5220"/>
          <ac:spMkLst>
            <pc:docMk/>
            <pc:sldMk cId="1995549946" sldId="3169"/>
            <ac:spMk id="25" creationId="{100EDD19-6802-4EC3-95CE-CFFAB042CFD6}"/>
          </ac:spMkLst>
        </pc:spChg>
        <pc:spChg chg="add del mod">
          <ac:chgData name="Keith Grzybowski" userId="3dc9cb50-c415-4fc6-afa3-a1d6eafc8f7b" providerId="ADAL" clId="{AFBD5F7C-39A7-4ED0-9DBA-57C27154FFCA}" dt="2025-01-15T19:52:05.402" v="5220"/>
          <ac:spMkLst>
            <pc:docMk/>
            <pc:sldMk cId="1995549946" sldId="3169"/>
            <ac:spMk id="27" creationId="{DB17E863-922E-4C26-BD64-E8FD41D28661}"/>
          </ac:spMkLst>
        </pc:spChg>
        <pc:picChg chg="add del mod">
          <ac:chgData name="Keith Grzybowski" userId="3dc9cb50-c415-4fc6-afa3-a1d6eafc8f7b" providerId="ADAL" clId="{AFBD5F7C-39A7-4ED0-9DBA-57C27154FFCA}" dt="2025-01-10T21:58:16.984" v="776" actId="478"/>
          <ac:picMkLst>
            <pc:docMk/>
            <pc:sldMk cId="1995549946" sldId="3169"/>
            <ac:picMk id="6" creationId="{403A4460-E94D-A060-CDC9-96B8F38B697F}"/>
          </ac:picMkLst>
        </pc:picChg>
        <pc:picChg chg="add mod">
          <ac:chgData name="Keith Grzybowski" userId="3dc9cb50-c415-4fc6-afa3-a1d6eafc8f7b" providerId="ADAL" clId="{AFBD5F7C-39A7-4ED0-9DBA-57C27154FFCA}" dt="2025-01-10T22:11:38.697" v="902" actId="1076"/>
          <ac:picMkLst>
            <pc:docMk/>
            <pc:sldMk cId="1995549946" sldId="3169"/>
            <ac:picMk id="8" creationId="{7249A1F5-3E4F-038F-278A-D4835CDB4A7E}"/>
          </ac:picMkLst>
        </pc:picChg>
        <pc:picChg chg="add del">
          <ac:chgData name="Keith Grzybowski" userId="3dc9cb50-c415-4fc6-afa3-a1d6eafc8f7b" providerId="ADAL" clId="{AFBD5F7C-39A7-4ED0-9DBA-57C27154FFCA}" dt="2025-01-10T21:59:21.881" v="779" actId="478"/>
          <ac:picMkLst>
            <pc:docMk/>
            <pc:sldMk cId="1995549946" sldId="3169"/>
            <ac:picMk id="14" creationId="{F12ABCE4-44B1-0044-8E91-16376C34C275}"/>
          </ac:picMkLst>
        </pc:picChg>
      </pc:sldChg>
      <pc:sldChg chg="addSp delSp modSp add del mod">
        <pc:chgData name="Keith Grzybowski" userId="3dc9cb50-c415-4fc6-afa3-a1d6eafc8f7b" providerId="ADAL" clId="{AFBD5F7C-39A7-4ED0-9DBA-57C27154FFCA}" dt="2025-01-17T19:28:39.130" v="6562" actId="47"/>
        <pc:sldMkLst>
          <pc:docMk/>
          <pc:sldMk cId="1137857610" sldId="3170"/>
        </pc:sldMkLst>
        <pc:spChg chg="mod">
          <ac:chgData name="Keith Grzybowski" userId="3dc9cb50-c415-4fc6-afa3-a1d6eafc8f7b" providerId="ADAL" clId="{AFBD5F7C-39A7-4ED0-9DBA-57C27154FFCA}" dt="2025-01-15T19:52:05.402" v="5220"/>
          <ac:spMkLst>
            <pc:docMk/>
            <pc:sldMk cId="1137857610" sldId="3170"/>
            <ac:spMk id="2" creationId="{3B52ED03-12AE-1AAA-DC7F-E2C8745239DE}"/>
          </ac:spMkLst>
        </pc:spChg>
        <pc:spChg chg="del">
          <ac:chgData name="Keith Grzybowski" userId="3dc9cb50-c415-4fc6-afa3-a1d6eafc8f7b" providerId="ADAL" clId="{AFBD5F7C-39A7-4ED0-9DBA-57C27154FFCA}" dt="2025-01-10T22:00:23.571" v="787" actId="478"/>
          <ac:spMkLst>
            <pc:docMk/>
            <pc:sldMk cId="1137857610" sldId="3170"/>
            <ac:spMk id="4" creationId="{8E35B4DD-8557-4F05-C19F-E7B0EF4698FE}"/>
          </ac:spMkLst>
        </pc:spChg>
        <pc:spChg chg="add mod">
          <ac:chgData name="Keith Grzybowski" userId="3dc9cb50-c415-4fc6-afa3-a1d6eafc8f7b" providerId="ADAL" clId="{AFBD5F7C-39A7-4ED0-9DBA-57C27154FFCA}" dt="2025-01-10T22:00:24.119" v="788"/>
          <ac:spMkLst>
            <pc:docMk/>
            <pc:sldMk cId="1137857610" sldId="3170"/>
            <ac:spMk id="5" creationId="{4B8200A0-6D4A-4A29-3601-54A81EB6D753}"/>
          </ac:spMkLst>
        </pc:spChg>
        <pc:spChg chg="mod">
          <ac:chgData name="Keith Grzybowski" userId="3dc9cb50-c415-4fc6-afa3-a1d6eafc8f7b" providerId="ADAL" clId="{AFBD5F7C-39A7-4ED0-9DBA-57C27154FFCA}" dt="2025-01-10T22:00:24.119" v="788"/>
          <ac:spMkLst>
            <pc:docMk/>
            <pc:sldMk cId="1137857610" sldId="3170"/>
            <ac:spMk id="8" creationId="{AA8B619B-F82C-EC8C-7743-AA8BF6A0F0ED}"/>
          </ac:spMkLst>
        </pc:spChg>
        <pc:spChg chg="mod">
          <ac:chgData name="Keith Grzybowski" userId="3dc9cb50-c415-4fc6-afa3-a1d6eafc8f7b" providerId="ADAL" clId="{AFBD5F7C-39A7-4ED0-9DBA-57C27154FFCA}" dt="2025-01-10T22:00:24.119" v="788"/>
          <ac:spMkLst>
            <pc:docMk/>
            <pc:sldMk cId="1137857610" sldId="3170"/>
            <ac:spMk id="9" creationId="{491380B8-26A2-3F47-E516-D482845CBAC3}"/>
          </ac:spMkLst>
        </pc:spChg>
        <pc:grpChg chg="add mod">
          <ac:chgData name="Keith Grzybowski" userId="3dc9cb50-c415-4fc6-afa3-a1d6eafc8f7b" providerId="ADAL" clId="{AFBD5F7C-39A7-4ED0-9DBA-57C27154FFCA}" dt="2025-01-10T22:00:24.119" v="788"/>
          <ac:grpSpMkLst>
            <pc:docMk/>
            <pc:sldMk cId="1137857610" sldId="3170"/>
            <ac:grpSpMk id="6" creationId="{44016E27-C4E0-1F26-1C2E-D5CC40FDC9E5}"/>
          </ac:grpSpMkLst>
        </pc:grpChg>
        <pc:picChg chg="mod">
          <ac:chgData name="Keith Grzybowski" userId="3dc9cb50-c415-4fc6-afa3-a1d6eafc8f7b" providerId="ADAL" clId="{AFBD5F7C-39A7-4ED0-9DBA-57C27154FFCA}" dt="2025-01-10T22:00:24.119" v="788"/>
          <ac:picMkLst>
            <pc:docMk/>
            <pc:sldMk cId="1137857610" sldId="3170"/>
            <ac:picMk id="7" creationId="{D09B85DA-1636-F60A-4B8E-27DB91E2D852}"/>
          </ac:picMkLst>
        </pc:picChg>
      </pc:sldChg>
      <pc:sldChg chg="addSp delSp modSp add del mod">
        <pc:chgData name="Keith Grzybowski" userId="3dc9cb50-c415-4fc6-afa3-a1d6eafc8f7b" providerId="ADAL" clId="{AFBD5F7C-39A7-4ED0-9DBA-57C27154FFCA}" dt="2025-01-17T19:28:40.435" v="6563" actId="47"/>
        <pc:sldMkLst>
          <pc:docMk/>
          <pc:sldMk cId="2470595908" sldId="3171"/>
        </pc:sldMkLst>
        <pc:spChg chg="mod">
          <ac:chgData name="Keith Grzybowski" userId="3dc9cb50-c415-4fc6-afa3-a1d6eafc8f7b" providerId="ADAL" clId="{AFBD5F7C-39A7-4ED0-9DBA-57C27154FFCA}" dt="2025-01-15T19:52:05.402" v="5220"/>
          <ac:spMkLst>
            <pc:docMk/>
            <pc:sldMk cId="2470595908" sldId="3171"/>
            <ac:spMk id="2" creationId="{3B52ED03-12AE-1AAA-DC7F-E2C8745239DE}"/>
          </ac:spMkLst>
        </pc:spChg>
        <pc:spChg chg="del">
          <ac:chgData name="Keith Grzybowski" userId="3dc9cb50-c415-4fc6-afa3-a1d6eafc8f7b" providerId="ADAL" clId="{AFBD5F7C-39A7-4ED0-9DBA-57C27154FFCA}" dt="2025-01-10T22:00:33.938" v="789" actId="478"/>
          <ac:spMkLst>
            <pc:docMk/>
            <pc:sldMk cId="2470595908" sldId="3171"/>
            <ac:spMk id="4" creationId="{8E35B4DD-8557-4F05-C19F-E7B0EF4698FE}"/>
          </ac:spMkLst>
        </pc:spChg>
        <pc:spChg chg="add mod">
          <ac:chgData name="Keith Grzybowski" userId="3dc9cb50-c415-4fc6-afa3-a1d6eafc8f7b" providerId="ADAL" clId="{AFBD5F7C-39A7-4ED0-9DBA-57C27154FFCA}" dt="2025-01-10T22:00:34.486" v="790"/>
          <ac:spMkLst>
            <pc:docMk/>
            <pc:sldMk cId="2470595908" sldId="3171"/>
            <ac:spMk id="5" creationId="{40166945-3AD1-FE0D-AA4F-B6FDA88D2BD5}"/>
          </ac:spMkLst>
        </pc:spChg>
        <pc:spChg chg="mod">
          <ac:chgData name="Keith Grzybowski" userId="3dc9cb50-c415-4fc6-afa3-a1d6eafc8f7b" providerId="ADAL" clId="{AFBD5F7C-39A7-4ED0-9DBA-57C27154FFCA}" dt="2025-01-10T22:00:34.486" v="790"/>
          <ac:spMkLst>
            <pc:docMk/>
            <pc:sldMk cId="2470595908" sldId="3171"/>
            <ac:spMk id="8" creationId="{49196247-CB74-9FED-C66C-656A35879004}"/>
          </ac:spMkLst>
        </pc:spChg>
        <pc:spChg chg="mod">
          <ac:chgData name="Keith Grzybowski" userId="3dc9cb50-c415-4fc6-afa3-a1d6eafc8f7b" providerId="ADAL" clId="{AFBD5F7C-39A7-4ED0-9DBA-57C27154FFCA}" dt="2025-01-10T22:00:34.486" v="790"/>
          <ac:spMkLst>
            <pc:docMk/>
            <pc:sldMk cId="2470595908" sldId="3171"/>
            <ac:spMk id="9" creationId="{2BA1F8BE-C66E-A1DC-0B43-3F92914617F1}"/>
          </ac:spMkLst>
        </pc:spChg>
        <pc:grpChg chg="add mod">
          <ac:chgData name="Keith Grzybowski" userId="3dc9cb50-c415-4fc6-afa3-a1d6eafc8f7b" providerId="ADAL" clId="{AFBD5F7C-39A7-4ED0-9DBA-57C27154FFCA}" dt="2025-01-10T22:00:34.486" v="790"/>
          <ac:grpSpMkLst>
            <pc:docMk/>
            <pc:sldMk cId="2470595908" sldId="3171"/>
            <ac:grpSpMk id="6" creationId="{9DDF01BF-6076-ACAE-FA2F-4D226153560F}"/>
          </ac:grpSpMkLst>
        </pc:grpChg>
        <pc:picChg chg="mod">
          <ac:chgData name="Keith Grzybowski" userId="3dc9cb50-c415-4fc6-afa3-a1d6eafc8f7b" providerId="ADAL" clId="{AFBD5F7C-39A7-4ED0-9DBA-57C27154FFCA}" dt="2025-01-10T22:00:34.486" v="790"/>
          <ac:picMkLst>
            <pc:docMk/>
            <pc:sldMk cId="2470595908" sldId="3171"/>
            <ac:picMk id="7" creationId="{BBB949C6-3EF5-78EF-E337-255DDD3B37C9}"/>
          </ac:picMkLst>
        </pc:picChg>
      </pc:sldChg>
      <pc:sldChg chg="modSp add del">
        <pc:chgData name="Keith Grzybowski" userId="3dc9cb50-c415-4fc6-afa3-a1d6eafc8f7b" providerId="ADAL" clId="{AFBD5F7C-39A7-4ED0-9DBA-57C27154FFCA}" dt="2025-01-17T19:28:41.795" v="6564" actId="47"/>
        <pc:sldMkLst>
          <pc:docMk/>
          <pc:sldMk cId="3373928077" sldId="3172"/>
        </pc:sldMkLst>
        <pc:spChg chg="mod">
          <ac:chgData name="Keith Grzybowski" userId="3dc9cb50-c415-4fc6-afa3-a1d6eafc8f7b" providerId="ADAL" clId="{AFBD5F7C-39A7-4ED0-9DBA-57C27154FFCA}" dt="2025-01-15T19:52:05.402" v="5220"/>
          <ac:spMkLst>
            <pc:docMk/>
            <pc:sldMk cId="3373928077" sldId="3172"/>
            <ac:spMk id="2" creationId="{3B52ED03-12AE-1AAA-DC7F-E2C8745239DE}"/>
          </ac:spMkLst>
        </pc:spChg>
      </pc:sldChg>
      <pc:sldChg chg="modSp add del">
        <pc:chgData name="Keith Grzybowski" userId="3dc9cb50-c415-4fc6-afa3-a1d6eafc8f7b" providerId="ADAL" clId="{AFBD5F7C-39A7-4ED0-9DBA-57C27154FFCA}" dt="2025-01-17T19:28:45.481" v="6565" actId="47"/>
        <pc:sldMkLst>
          <pc:docMk/>
          <pc:sldMk cId="2881177887" sldId="3173"/>
        </pc:sldMkLst>
        <pc:spChg chg="mod">
          <ac:chgData name="Keith Grzybowski" userId="3dc9cb50-c415-4fc6-afa3-a1d6eafc8f7b" providerId="ADAL" clId="{AFBD5F7C-39A7-4ED0-9DBA-57C27154FFCA}" dt="2025-01-15T19:52:05.402" v="5220"/>
          <ac:spMkLst>
            <pc:docMk/>
            <pc:sldMk cId="2881177887" sldId="3173"/>
            <ac:spMk id="2" creationId="{3B52ED03-12AE-1AAA-DC7F-E2C8745239DE}"/>
          </ac:spMkLst>
        </pc:spChg>
      </pc:sldChg>
      <pc:sldChg chg="delSp add del setBg delDesignElem">
        <pc:chgData name="Keith Grzybowski" userId="3dc9cb50-c415-4fc6-afa3-a1d6eafc8f7b" providerId="ADAL" clId="{AFBD5F7C-39A7-4ED0-9DBA-57C27154FFCA}" dt="2025-01-10T21:33:25.521" v="473" actId="47"/>
        <pc:sldMkLst>
          <pc:docMk/>
          <pc:sldMk cId="1303437388" sldId="3174"/>
        </pc:sldMkLst>
        <pc:spChg chg="del">
          <ac:chgData name="Keith Grzybowski" userId="3dc9cb50-c415-4fc6-afa3-a1d6eafc8f7b" providerId="ADAL" clId="{AFBD5F7C-39A7-4ED0-9DBA-57C27154FFCA}" dt="2025-01-10T21:31:58.166" v="460"/>
          <ac:spMkLst>
            <pc:docMk/>
            <pc:sldMk cId="1303437388" sldId="3174"/>
            <ac:spMk id="30" creationId="{2B97F24A-32CE-4C1C-A50D-3016B394DCFB}"/>
          </ac:spMkLst>
        </pc:spChg>
        <pc:spChg chg="del">
          <ac:chgData name="Keith Grzybowski" userId="3dc9cb50-c415-4fc6-afa3-a1d6eafc8f7b" providerId="ADAL" clId="{AFBD5F7C-39A7-4ED0-9DBA-57C27154FFCA}" dt="2025-01-10T21:31:58.166" v="460"/>
          <ac:spMkLst>
            <pc:docMk/>
            <pc:sldMk cId="1303437388" sldId="3174"/>
            <ac:spMk id="31" creationId="{CD8B4F24-440B-49E9-B85D-733523DC064B}"/>
          </ac:spMkLst>
        </pc:spChg>
      </pc:sldChg>
      <pc:sldChg chg="delSp modSp add del mod setBg delDesignElem">
        <pc:chgData name="Keith Grzybowski" userId="3dc9cb50-c415-4fc6-afa3-a1d6eafc8f7b" providerId="ADAL" clId="{AFBD5F7C-39A7-4ED0-9DBA-57C27154FFCA}" dt="2025-01-10T21:52:41.068" v="705" actId="47"/>
        <pc:sldMkLst>
          <pc:docMk/>
          <pc:sldMk cId="2613110671" sldId="3175"/>
        </pc:sldMkLst>
        <pc:spChg chg="mod">
          <ac:chgData name="Keith Grzybowski" userId="3dc9cb50-c415-4fc6-afa3-a1d6eafc8f7b" providerId="ADAL" clId="{AFBD5F7C-39A7-4ED0-9DBA-57C27154FFCA}" dt="2025-01-10T21:32:39.609" v="470" actId="2711"/>
          <ac:spMkLst>
            <pc:docMk/>
            <pc:sldMk cId="2613110671" sldId="3175"/>
            <ac:spMk id="7" creationId="{16C571FB-686C-4F5C-368A-D80FB49BF886}"/>
          </ac:spMkLst>
        </pc:spChg>
        <pc:spChg chg="del">
          <ac:chgData name="Keith Grzybowski" userId="3dc9cb50-c415-4fc6-afa3-a1d6eafc8f7b" providerId="ADAL" clId="{AFBD5F7C-39A7-4ED0-9DBA-57C27154FFCA}" dt="2025-01-10T21:31:58.479" v="462"/>
          <ac:spMkLst>
            <pc:docMk/>
            <pc:sldMk cId="2613110671" sldId="3175"/>
            <ac:spMk id="30" creationId="{2B97F24A-32CE-4C1C-A50D-3016B394DCFB}"/>
          </ac:spMkLst>
        </pc:spChg>
        <pc:spChg chg="del">
          <ac:chgData name="Keith Grzybowski" userId="3dc9cb50-c415-4fc6-afa3-a1d6eafc8f7b" providerId="ADAL" clId="{AFBD5F7C-39A7-4ED0-9DBA-57C27154FFCA}" dt="2025-01-10T21:31:58.479" v="462"/>
          <ac:spMkLst>
            <pc:docMk/>
            <pc:sldMk cId="2613110671" sldId="3175"/>
            <ac:spMk id="31" creationId="{CD8B4F24-440B-49E9-B85D-733523DC064B}"/>
          </ac:spMkLst>
        </pc:spChg>
      </pc:sldChg>
      <pc:sldChg chg="delSp add del setBg delDesignElem">
        <pc:chgData name="Keith Grzybowski" userId="3dc9cb50-c415-4fc6-afa3-a1d6eafc8f7b" providerId="ADAL" clId="{AFBD5F7C-39A7-4ED0-9DBA-57C27154FFCA}" dt="2025-01-10T21:33:55.194" v="477" actId="47"/>
        <pc:sldMkLst>
          <pc:docMk/>
          <pc:sldMk cId="475665776" sldId="3176"/>
        </pc:sldMkLst>
        <pc:spChg chg="del">
          <ac:chgData name="Keith Grzybowski" userId="3dc9cb50-c415-4fc6-afa3-a1d6eafc8f7b" providerId="ADAL" clId="{AFBD5F7C-39A7-4ED0-9DBA-57C27154FFCA}" dt="2025-01-10T21:33:18.827" v="472"/>
          <ac:spMkLst>
            <pc:docMk/>
            <pc:sldMk cId="475665776" sldId="3176"/>
            <ac:spMk id="30" creationId="{2B97F24A-32CE-4C1C-A50D-3016B394DCFB}"/>
          </ac:spMkLst>
        </pc:spChg>
        <pc:spChg chg="del">
          <ac:chgData name="Keith Grzybowski" userId="3dc9cb50-c415-4fc6-afa3-a1d6eafc8f7b" providerId="ADAL" clId="{AFBD5F7C-39A7-4ED0-9DBA-57C27154FFCA}" dt="2025-01-10T21:33:18.827" v="472"/>
          <ac:spMkLst>
            <pc:docMk/>
            <pc:sldMk cId="475665776" sldId="3176"/>
            <ac:spMk id="31" creationId="{CD8B4F24-440B-49E9-B85D-733523DC064B}"/>
          </ac:spMkLst>
        </pc:spChg>
      </pc:sldChg>
      <pc:sldChg chg="addSp modSp new del modAnim">
        <pc:chgData name="Keith Grzybowski" userId="3dc9cb50-c415-4fc6-afa3-a1d6eafc8f7b" providerId="ADAL" clId="{AFBD5F7C-39A7-4ED0-9DBA-57C27154FFCA}" dt="2025-01-10T21:43:27.132" v="560" actId="47"/>
        <pc:sldMkLst>
          <pc:docMk/>
          <pc:sldMk cId="2838629022" sldId="3176"/>
        </pc:sldMkLst>
        <pc:spChg chg="add mod">
          <ac:chgData name="Keith Grzybowski" userId="3dc9cb50-c415-4fc6-afa3-a1d6eafc8f7b" providerId="ADAL" clId="{AFBD5F7C-39A7-4ED0-9DBA-57C27154FFCA}" dt="2025-01-10T21:43:17.635" v="558"/>
          <ac:spMkLst>
            <pc:docMk/>
            <pc:sldMk cId="2838629022" sldId="3176"/>
            <ac:spMk id="3" creationId="{A0446834-8572-02B6-9D25-934FC20400A2}"/>
          </ac:spMkLst>
        </pc:spChg>
        <pc:picChg chg="add mod">
          <ac:chgData name="Keith Grzybowski" userId="3dc9cb50-c415-4fc6-afa3-a1d6eafc8f7b" providerId="ADAL" clId="{AFBD5F7C-39A7-4ED0-9DBA-57C27154FFCA}" dt="2025-01-10T21:43:11.992" v="557"/>
          <ac:picMkLst>
            <pc:docMk/>
            <pc:sldMk cId="2838629022" sldId="3176"/>
            <ac:picMk id="4" creationId="{BB3F7D5A-CB29-68B1-5695-10395CAB9246}"/>
          </ac:picMkLst>
        </pc:picChg>
      </pc:sldChg>
      <pc:sldChg chg="addSp delSp modSp add mod setBg modAnim delDesignElem modNotesTx">
        <pc:chgData name="Keith Grzybowski" userId="3dc9cb50-c415-4fc6-afa3-a1d6eafc8f7b" providerId="ADAL" clId="{AFBD5F7C-39A7-4ED0-9DBA-57C27154FFCA}" dt="2025-01-23T19:29:11.200" v="7507" actId="948"/>
        <pc:sldMkLst>
          <pc:docMk/>
          <pc:sldMk cId="4185128272" sldId="3177"/>
        </pc:sldMkLst>
        <pc:spChg chg="del">
          <ac:chgData name="Keith Grzybowski" userId="3dc9cb50-c415-4fc6-afa3-a1d6eafc8f7b" providerId="ADAL" clId="{AFBD5F7C-39A7-4ED0-9DBA-57C27154FFCA}" dt="2025-01-10T21:43:30.812" v="561" actId="478"/>
          <ac:spMkLst>
            <pc:docMk/>
            <pc:sldMk cId="4185128272" sldId="3177"/>
            <ac:spMk id="2" creationId="{581896CD-4282-59EE-06EF-16DB98B12BDB}"/>
          </ac:spMkLst>
        </pc:spChg>
        <pc:spChg chg="del mod ord">
          <ac:chgData name="Keith Grzybowski" userId="3dc9cb50-c415-4fc6-afa3-a1d6eafc8f7b" providerId="ADAL" clId="{AFBD5F7C-39A7-4ED0-9DBA-57C27154FFCA}" dt="2025-01-10T21:46:09.829" v="639" actId="478"/>
          <ac:spMkLst>
            <pc:docMk/>
            <pc:sldMk cId="4185128272" sldId="3177"/>
            <ac:spMk id="7" creationId="{1BCFE49A-31F0-7974-A28F-96DCFD2EC31D}"/>
          </ac:spMkLst>
        </pc:spChg>
        <pc:spChg chg="add mod">
          <ac:chgData name="Keith Grzybowski" userId="3dc9cb50-c415-4fc6-afa3-a1d6eafc8f7b" providerId="ADAL" clId="{AFBD5F7C-39A7-4ED0-9DBA-57C27154FFCA}" dt="2025-01-23T19:29:11.200" v="7507" actId="948"/>
          <ac:spMkLst>
            <pc:docMk/>
            <pc:sldMk cId="4185128272" sldId="3177"/>
            <ac:spMk id="8" creationId="{008D57E7-5831-9159-400F-70DB6003A382}"/>
          </ac:spMkLst>
        </pc:spChg>
        <pc:spChg chg="mod">
          <ac:chgData name="Keith Grzybowski" userId="3dc9cb50-c415-4fc6-afa3-a1d6eafc8f7b" providerId="ADAL" clId="{AFBD5F7C-39A7-4ED0-9DBA-57C27154FFCA}" dt="2025-01-16T16:26:37.345" v="6062" actId="113"/>
          <ac:spMkLst>
            <pc:docMk/>
            <pc:sldMk cId="4185128272" sldId="3177"/>
            <ac:spMk id="9" creationId="{48D21FBD-24EA-1692-9F3E-B34956C58F5C}"/>
          </ac:spMkLst>
        </pc:spChg>
        <pc:spChg chg="add mod">
          <ac:chgData name="Keith Grzybowski" userId="3dc9cb50-c415-4fc6-afa3-a1d6eafc8f7b" providerId="ADAL" clId="{AFBD5F7C-39A7-4ED0-9DBA-57C27154FFCA}" dt="2025-01-10T21:46:06.761" v="638"/>
          <ac:spMkLst>
            <pc:docMk/>
            <pc:sldMk cId="4185128272" sldId="3177"/>
            <ac:spMk id="11" creationId="{13FCFF61-3F7F-724B-A549-5DEC7C7E8FD3}"/>
          </ac:spMkLst>
        </pc:spChg>
        <pc:spChg chg="add del">
          <ac:chgData name="Keith Grzybowski" userId="3dc9cb50-c415-4fc6-afa3-a1d6eafc8f7b" providerId="ADAL" clId="{AFBD5F7C-39A7-4ED0-9DBA-57C27154FFCA}" dt="2025-01-10T21:43:45.852" v="565" actId="26606"/>
          <ac:spMkLst>
            <pc:docMk/>
            <pc:sldMk cId="4185128272" sldId="3177"/>
            <ac:spMk id="15" creationId="{2B97F24A-32CE-4C1C-A50D-3016B394DCFB}"/>
          </ac:spMkLst>
        </pc:spChg>
        <pc:spChg chg="add del">
          <ac:chgData name="Keith Grzybowski" userId="3dc9cb50-c415-4fc6-afa3-a1d6eafc8f7b" providerId="ADAL" clId="{AFBD5F7C-39A7-4ED0-9DBA-57C27154FFCA}" dt="2025-01-10T21:43:45.852" v="565" actId="26606"/>
          <ac:spMkLst>
            <pc:docMk/>
            <pc:sldMk cId="4185128272" sldId="3177"/>
            <ac:spMk id="17" creationId="{6357EC4F-235E-4222-A36F-C7878ACE37F2}"/>
          </ac:spMkLst>
        </pc:spChg>
        <pc:spChg chg="add del">
          <ac:chgData name="Keith Grzybowski" userId="3dc9cb50-c415-4fc6-afa3-a1d6eafc8f7b" providerId="ADAL" clId="{AFBD5F7C-39A7-4ED0-9DBA-57C27154FFCA}" dt="2025-01-10T21:43:47.561" v="567" actId="26606"/>
          <ac:spMkLst>
            <pc:docMk/>
            <pc:sldMk cId="4185128272" sldId="3177"/>
            <ac:spMk id="19" creationId="{2B97F24A-32CE-4C1C-A50D-3016B394DCFB}"/>
          </ac:spMkLst>
        </pc:spChg>
        <pc:spChg chg="add del">
          <ac:chgData name="Keith Grzybowski" userId="3dc9cb50-c415-4fc6-afa3-a1d6eafc8f7b" providerId="ADAL" clId="{AFBD5F7C-39A7-4ED0-9DBA-57C27154FFCA}" dt="2025-01-10T21:43:47.561" v="567" actId="26606"/>
          <ac:spMkLst>
            <pc:docMk/>
            <pc:sldMk cId="4185128272" sldId="3177"/>
            <ac:spMk id="20" creationId="{CD8B4F24-440B-49E9-B85D-733523DC064B}"/>
          </ac:spMkLst>
        </pc:spChg>
        <pc:spChg chg="add del">
          <ac:chgData name="Keith Grzybowski" userId="3dc9cb50-c415-4fc6-afa3-a1d6eafc8f7b" providerId="ADAL" clId="{AFBD5F7C-39A7-4ED0-9DBA-57C27154FFCA}" dt="2025-01-10T21:43:48.159" v="569" actId="26606"/>
          <ac:spMkLst>
            <pc:docMk/>
            <pc:sldMk cId="4185128272" sldId="3177"/>
            <ac:spMk id="22" creationId="{2B97F24A-32CE-4C1C-A50D-3016B394DCFB}"/>
          </ac:spMkLst>
        </pc:spChg>
        <pc:spChg chg="add del">
          <ac:chgData name="Keith Grzybowski" userId="3dc9cb50-c415-4fc6-afa3-a1d6eafc8f7b" providerId="ADAL" clId="{AFBD5F7C-39A7-4ED0-9DBA-57C27154FFCA}" dt="2025-01-10T21:43:48.159" v="569" actId="26606"/>
          <ac:spMkLst>
            <pc:docMk/>
            <pc:sldMk cId="4185128272" sldId="3177"/>
            <ac:spMk id="23" creationId="{6357EC4F-235E-4222-A36F-C7878ACE37F2}"/>
          </ac:spMkLst>
        </pc:spChg>
        <pc:spChg chg="add del">
          <ac:chgData name="Keith Grzybowski" userId="3dc9cb50-c415-4fc6-afa3-a1d6eafc8f7b" providerId="ADAL" clId="{AFBD5F7C-39A7-4ED0-9DBA-57C27154FFCA}" dt="2025-01-10T21:43:49.389" v="571" actId="26606"/>
          <ac:spMkLst>
            <pc:docMk/>
            <pc:sldMk cId="4185128272" sldId="3177"/>
            <ac:spMk id="25" creationId="{2B97F24A-32CE-4C1C-A50D-3016B394DCFB}"/>
          </ac:spMkLst>
        </pc:spChg>
        <pc:spChg chg="add del">
          <ac:chgData name="Keith Grzybowski" userId="3dc9cb50-c415-4fc6-afa3-a1d6eafc8f7b" providerId="ADAL" clId="{AFBD5F7C-39A7-4ED0-9DBA-57C27154FFCA}" dt="2025-01-10T21:43:49.389" v="571" actId="26606"/>
          <ac:spMkLst>
            <pc:docMk/>
            <pc:sldMk cId="4185128272" sldId="3177"/>
            <ac:spMk id="26" creationId="{CD8B4F24-440B-49E9-B85D-733523DC064B}"/>
          </ac:spMkLst>
        </pc:spChg>
        <pc:spChg chg="add del">
          <ac:chgData name="Keith Grzybowski" userId="3dc9cb50-c415-4fc6-afa3-a1d6eafc8f7b" providerId="ADAL" clId="{AFBD5F7C-39A7-4ED0-9DBA-57C27154FFCA}" dt="2025-01-10T21:43:51.471" v="573" actId="26606"/>
          <ac:spMkLst>
            <pc:docMk/>
            <pc:sldMk cId="4185128272" sldId="3177"/>
            <ac:spMk id="28" creationId="{743AA782-23D1-4521-8CAD-47662984AA08}"/>
          </ac:spMkLst>
        </pc:spChg>
        <pc:spChg chg="add del">
          <ac:chgData name="Keith Grzybowski" userId="3dc9cb50-c415-4fc6-afa3-a1d6eafc8f7b" providerId="ADAL" clId="{AFBD5F7C-39A7-4ED0-9DBA-57C27154FFCA}" dt="2025-01-10T21:43:51.471" v="573" actId="26606"/>
          <ac:spMkLst>
            <pc:docMk/>
            <pc:sldMk cId="4185128272" sldId="3177"/>
            <ac:spMk id="29" creationId="{71877DBC-BB60-40F0-AC93-2ACDBAAE60CE}"/>
          </ac:spMkLst>
        </pc:spChg>
        <pc:spChg chg="add del">
          <ac:chgData name="Keith Grzybowski" userId="3dc9cb50-c415-4fc6-afa3-a1d6eafc8f7b" providerId="ADAL" clId="{AFBD5F7C-39A7-4ED0-9DBA-57C27154FFCA}" dt="2025-01-10T21:43:53.119" v="575" actId="26606"/>
          <ac:spMkLst>
            <pc:docMk/>
            <pc:sldMk cId="4185128272" sldId="3177"/>
            <ac:spMk id="31" creationId="{2B97F24A-32CE-4C1C-A50D-3016B394DCFB}"/>
          </ac:spMkLst>
        </pc:spChg>
        <pc:spChg chg="add del">
          <ac:chgData name="Keith Grzybowski" userId="3dc9cb50-c415-4fc6-afa3-a1d6eafc8f7b" providerId="ADAL" clId="{AFBD5F7C-39A7-4ED0-9DBA-57C27154FFCA}" dt="2025-01-10T21:43:53.119" v="575" actId="26606"/>
          <ac:spMkLst>
            <pc:docMk/>
            <pc:sldMk cId="4185128272" sldId="3177"/>
            <ac:spMk id="32" creationId="{CD8B4F24-440B-49E9-B85D-733523DC064B}"/>
          </ac:spMkLst>
        </pc:spChg>
        <pc:spChg chg="add del">
          <ac:chgData name="Keith Grzybowski" userId="3dc9cb50-c415-4fc6-afa3-a1d6eafc8f7b" providerId="ADAL" clId="{AFBD5F7C-39A7-4ED0-9DBA-57C27154FFCA}" dt="2025-01-15T19:52:05.402" v="5220"/>
          <ac:spMkLst>
            <pc:docMk/>
            <pc:sldMk cId="4185128272" sldId="3177"/>
            <ac:spMk id="34" creationId="{2B97F24A-32CE-4C1C-A50D-3016B394DCFB}"/>
          </ac:spMkLst>
        </pc:spChg>
        <pc:spChg chg="add del">
          <ac:chgData name="Keith Grzybowski" userId="3dc9cb50-c415-4fc6-afa3-a1d6eafc8f7b" providerId="ADAL" clId="{AFBD5F7C-39A7-4ED0-9DBA-57C27154FFCA}" dt="2025-01-15T19:52:05.402" v="5220"/>
          <ac:spMkLst>
            <pc:docMk/>
            <pc:sldMk cId="4185128272" sldId="3177"/>
            <ac:spMk id="35" creationId="{6357EC4F-235E-4222-A36F-C7878ACE37F2}"/>
          </ac:spMkLst>
        </pc:spChg>
        <pc:grpChg chg="del">
          <ac:chgData name="Keith Grzybowski" userId="3dc9cb50-c415-4fc6-afa3-a1d6eafc8f7b" providerId="ADAL" clId="{AFBD5F7C-39A7-4ED0-9DBA-57C27154FFCA}" dt="2025-01-10T21:43:31.590" v="562" actId="478"/>
          <ac:grpSpMkLst>
            <pc:docMk/>
            <pc:sldMk cId="4185128272" sldId="3177"/>
            <ac:grpSpMk id="3" creationId="{D70C3620-1BC5-51CA-0E4A-DAA94C7904D9}"/>
          </ac:grpSpMkLst>
        </pc:grpChg>
        <pc:picChg chg="add mod">
          <ac:chgData name="Keith Grzybowski" userId="3dc9cb50-c415-4fc6-afa3-a1d6eafc8f7b" providerId="ADAL" clId="{AFBD5F7C-39A7-4ED0-9DBA-57C27154FFCA}" dt="2025-01-10T21:43:53.126" v="576" actId="26606"/>
          <ac:picMkLst>
            <pc:docMk/>
            <pc:sldMk cId="4185128272" sldId="3177"/>
            <ac:picMk id="10" creationId="{F8C522A3-034F-B43E-C44B-3F98A46D574D}"/>
          </ac:picMkLst>
        </pc:picChg>
      </pc:sldChg>
      <pc:sldChg chg="addSp delSp modSp add mod setBg modAnim delDesignElem modNotesTx">
        <pc:chgData name="Keith Grzybowski" userId="3dc9cb50-c415-4fc6-afa3-a1d6eafc8f7b" providerId="ADAL" clId="{AFBD5F7C-39A7-4ED0-9DBA-57C27154FFCA}" dt="2025-01-23T19:24:19.736" v="7438" actId="255"/>
        <pc:sldMkLst>
          <pc:docMk/>
          <pc:sldMk cId="267323771" sldId="3178"/>
        </pc:sldMkLst>
        <pc:spChg chg="del">
          <ac:chgData name="Keith Grzybowski" userId="3dc9cb50-c415-4fc6-afa3-a1d6eafc8f7b" providerId="ADAL" clId="{AFBD5F7C-39A7-4ED0-9DBA-57C27154FFCA}" dt="2025-01-10T21:47:16.254" v="644" actId="478"/>
          <ac:spMkLst>
            <pc:docMk/>
            <pc:sldMk cId="267323771" sldId="3178"/>
            <ac:spMk id="2" creationId="{581896CD-4282-59EE-06EF-16DB98B12BDB}"/>
          </ac:spMkLst>
        </pc:spChg>
        <pc:spChg chg="del mod ord">
          <ac:chgData name="Keith Grzybowski" userId="3dc9cb50-c415-4fc6-afa3-a1d6eafc8f7b" providerId="ADAL" clId="{AFBD5F7C-39A7-4ED0-9DBA-57C27154FFCA}" dt="2025-01-10T21:52:12.307" v="704" actId="478"/>
          <ac:spMkLst>
            <pc:docMk/>
            <pc:sldMk cId="267323771" sldId="3178"/>
            <ac:spMk id="7" creationId="{1BCFE49A-31F0-7974-A28F-96DCFD2EC31D}"/>
          </ac:spMkLst>
        </pc:spChg>
        <pc:spChg chg="add mod">
          <ac:chgData name="Keith Grzybowski" userId="3dc9cb50-c415-4fc6-afa3-a1d6eafc8f7b" providerId="ADAL" clId="{AFBD5F7C-39A7-4ED0-9DBA-57C27154FFCA}" dt="2025-01-23T19:24:19.736" v="7438" actId="255"/>
          <ac:spMkLst>
            <pc:docMk/>
            <pc:sldMk cId="267323771" sldId="3178"/>
            <ac:spMk id="8" creationId="{5B30D699-B77E-80D7-82E4-41CF2BD7EE28}"/>
          </ac:spMkLst>
        </pc:spChg>
        <pc:spChg chg="mod">
          <ac:chgData name="Keith Grzybowski" userId="3dc9cb50-c415-4fc6-afa3-a1d6eafc8f7b" providerId="ADAL" clId="{AFBD5F7C-39A7-4ED0-9DBA-57C27154FFCA}" dt="2025-01-16T16:26:49.076" v="6063" actId="14100"/>
          <ac:spMkLst>
            <pc:docMk/>
            <pc:sldMk cId="267323771" sldId="3178"/>
            <ac:spMk id="9" creationId="{48D21FBD-24EA-1692-9F3E-B34956C58F5C}"/>
          </ac:spMkLst>
        </pc:spChg>
        <pc:spChg chg="add mod">
          <ac:chgData name="Keith Grzybowski" userId="3dc9cb50-c415-4fc6-afa3-a1d6eafc8f7b" providerId="ADAL" clId="{AFBD5F7C-39A7-4ED0-9DBA-57C27154FFCA}" dt="2025-01-10T21:52:10.222" v="703"/>
          <ac:spMkLst>
            <pc:docMk/>
            <pc:sldMk cId="267323771" sldId="3178"/>
            <ac:spMk id="11" creationId="{6CCE89C8-B8D6-EBBF-F87A-C5371029B7B4}"/>
          </ac:spMkLst>
        </pc:spChg>
        <pc:spChg chg="add del mod replId">
          <ac:chgData name="Keith Grzybowski" userId="3dc9cb50-c415-4fc6-afa3-a1d6eafc8f7b" providerId="ADAL" clId="{AFBD5F7C-39A7-4ED0-9DBA-57C27154FFCA}" dt="2025-01-10T21:47:24.632" v="649" actId="26606"/>
          <ac:spMkLst>
            <pc:docMk/>
            <pc:sldMk cId="267323771" sldId="3178"/>
            <ac:spMk id="12" creationId="{5B30D699-B77E-80D7-82E4-41CF2BD7EE28}"/>
          </ac:spMkLst>
        </pc:spChg>
        <pc:spChg chg="add del">
          <ac:chgData name="Keith Grzybowski" userId="3dc9cb50-c415-4fc6-afa3-a1d6eafc8f7b" providerId="ADAL" clId="{AFBD5F7C-39A7-4ED0-9DBA-57C27154FFCA}" dt="2025-01-15T19:52:05.402" v="5220"/>
          <ac:spMkLst>
            <pc:docMk/>
            <pc:sldMk cId="267323771" sldId="3178"/>
            <ac:spMk id="15" creationId="{2B97F24A-32CE-4C1C-A50D-3016B394DCFB}"/>
          </ac:spMkLst>
        </pc:spChg>
        <pc:spChg chg="add del">
          <ac:chgData name="Keith Grzybowski" userId="3dc9cb50-c415-4fc6-afa3-a1d6eafc8f7b" providerId="ADAL" clId="{AFBD5F7C-39A7-4ED0-9DBA-57C27154FFCA}" dt="2025-01-15T19:52:05.402" v="5220"/>
          <ac:spMkLst>
            <pc:docMk/>
            <pc:sldMk cId="267323771" sldId="3178"/>
            <ac:spMk id="17" creationId="{CD8B4F24-440B-49E9-B85D-733523DC064B}"/>
          </ac:spMkLst>
        </pc:spChg>
        <pc:grpChg chg="del">
          <ac:chgData name="Keith Grzybowski" userId="3dc9cb50-c415-4fc6-afa3-a1d6eafc8f7b" providerId="ADAL" clId="{AFBD5F7C-39A7-4ED0-9DBA-57C27154FFCA}" dt="2025-01-10T21:47:21.750" v="646" actId="478"/>
          <ac:grpSpMkLst>
            <pc:docMk/>
            <pc:sldMk cId="267323771" sldId="3178"/>
            <ac:grpSpMk id="3" creationId="{D70C3620-1BC5-51CA-0E4A-DAA94C7904D9}"/>
          </ac:grpSpMkLst>
        </pc:grpChg>
        <pc:picChg chg="add mod">
          <ac:chgData name="Keith Grzybowski" userId="3dc9cb50-c415-4fc6-afa3-a1d6eafc8f7b" providerId="ADAL" clId="{AFBD5F7C-39A7-4ED0-9DBA-57C27154FFCA}" dt="2025-01-10T21:47:24.632" v="649" actId="26606"/>
          <ac:picMkLst>
            <pc:docMk/>
            <pc:sldMk cId="267323771" sldId="3178"/>
            <ac:picMk id="10" creationId="{758284BB-3F0D-5D74-DCE4-25C32D5CB799}"/>
          </ac:picMkLst>
        </pc:picChg>
      </pc:sldChg>
      <pc:sldChg chg="addSp delSp add del setBg delDesignElem">
        <pc:chgData name="Keith Grzybowski" userId="3dc9cb50-c415-4fc6-afa3-a1d6eafc8f7b" providerId="ADAL" clId="{AFBD5F7C-39A7-4ED0-9DBA-57C27154FFCA}" dt="2025-01-10T21:46:29.151" v="642"/>
        <pc:sldMkLst>
          <pc:docMk/>
          <pc:sldMk cId="2747411772" sldId="3178"/>
        </pc:sldMkLst>
        <pc:spChg chg="add del">
          <ac:chgData name="Keith Grzybowski" userId="3dc9cb50-c415-4fc6-afa3-a1d6eafc8f7b" providerId="ADAL" clId="{AFBD5F7C-39A7-4ED0-9DBA-57C27154FFCA}" dt="2025-01-10T21:46:29.151" v="642"/>
          <ac:spMkLst>
            <pc:docMk/>
            <pc:sldMk cId="2747411772" sldId="3178"/>
            <ac:spMk id="34" creationId="{2B97F24A-32CE-4C1C-A50D-3016B394DCFB}"/>
          </ac:spMkLst>
        </pc:spChg>
        <pc:spChg chg="add del">
          <ac:chgData name="Keith Grzybowski" userId="3dc9cb50-c415-4fc6-afa3-a1d6eafc8f7b" providerId="ADAL" clId="{AFBD5F7C-39A7-4ED0-9DBA-57C27154FFCA}" dt="2025-01-10T21:46:29.151" v="642"/>
          <ac:spMkLst>
            <pc:docMk/>
            <pc:sldMk cId="2747411772" sldId="3178"/>
            <ac:spMk id="35" creationId="{6357EC4F-235E-4222-A36F-C7878ACE37F2}"/>
          </ac:spMkLst>
        </pc:spChg>
      </pc:sldChg>
      <pc:sldChg chg="addSp delSp modSp add mod setBg delDesignElem modNotesTx">
        <pc:chgData name="Keith Grzybowski" userId="3dc9cb50-c415-4fc6-afa3-a1d6eafc8f7b" providerId="ADAL" clId="{AFBD5F7C-39A7-4ED0-9DBA-57C27154FFCA}" dt="2025-01-23T19:20:18.242" v="7365" actId="20577"/>
        <pc:sldMkLst>
          <pc:docMk/>
          <pc:sldMk cId="934860791" sldId="3179"/>
        </pc:sldMkLst>
        <pc:spChg chg="add mod">
          <ac:chgData name="Keith Grzybowski" userId="3dc9cb50-c415-4fc6-afa3-a1d6eafc8f7b" providerId="ADAL" clId="{AFBD5F7C-39A7-4ED0-9DBA-57C27154FFCA}" dt="2025-01-23T19:20:18.242" v="7365" actId="20577"/>
          <ac:spMkLst>
            <pc:docMk/>
            <pc:sldMk cId="934860791" sldId="3179"/>
            <ac:spMk id="2" creationId="{182FBE48-1EC6-3E73-D4B6-EAEB3E585727}"/>
          </ac:spMkLst>
        </pc:spChg>
        <pc:spChg chg="del mod">
          <ac:chgData name="Keith Grzybowski" userId="3dc9cb50-c415-4fc6-afa3-a1d6eafc8f7b" providerId="ADAL" clId="{AFBD5F7C-39A7-4ED0-9DBA-57C27154FFCA}" dt="2025-01-10T22:16:09.096" v="1011" actId="478"/>
          <ac:spMkLst>
            <pc:docMk/>
            <pc:sldMk cId="934860791" sldId="3179"/>
            <ac:spMk id="3" creationId="{900FCA7A-F072-B94F-C6DB-352F335B00DE}"/>
          </ac:spMkLst>
        </pc:spChg>
        <pc:spChg chg="add mod ord">
          <ac:chgData name="Keith Grzybowski" userId="3dc9cb50-c415-4fc6-afa3-a1d6eafc8f7b" providerId="ADAL" clId="{AFBD5F7C-39A7-4ED0-9DBA-57C27154FFCA}" dt="2025-01-16T19:35:29.940" v="6133" actId="948"/>
          <ac:spMkLst>
            <pc:docMk/>
            <pc:sldMk cId="934860791" sldId="3179"/>
            <ac:spMk id="5" creationId="{DC59A128-9720-1EA7-67E5-B8888403CA79}"/>
          </ac:spMkLst>
        </pc:spChg>
        <pc:spChg chg="mod ord">
          <ac:chgData name="Keith Grzybowski" userId="3dc9cb50-c415-4fc6-afa3-a1d6eafc8f7b" providerId="ADAL" clId="{AFBD5F7C-39A7-4ED0-9DBA-57C27154FFCA}" dt="2025-01-10T22:21:56.410" v="1058" actId="26606"/>
          <ac:spMkLst>
            <pc:docMk/>
            <pc:sldMk cId="934860791" sldId="3179"/>
            <ac:spMk id="7" creationId="{1B54BB38-1F6C-470A-6865-A698FDBBACD9}"/>
          </ac:spMkLst>
        </pc:spChg>
        <pc:spChg chg="add del">
          <ac:chgData name="Keith Grzybowski" userId="3dc9cb50-c415-4fc6-afa3-a1d6eafc8f7b" providerId="ADAL" clId="{AFBD5F7C-39A7-4ED0-9DBA-57C27154FFCA}" dt="2025-01-10T22:21:56.410" v="1058" actId="26606"/>
          <ac:spMkLst>
            <pc:docMk/>
            <pc:sldMk cId="934860791" sldId="3179"/>
            <ac:spMk id="13" creationId="{45D37F4E-DDB4-456B-97E0-9937730A039F}"/>
          </ac:spMkLst>
        </pc:spChg>
        <pc:spChg chg="add del">
          <ac:chgData name="Keith Grzybowski" userId="3dc9cb50-c415-4fc6-afa3-a1d6eafc8f7b" providerId="ADAL" clId="{AFBD5F7C-39A7-4ED0-9DBA-57C27154FFCA}" dt="2025-01-10T22:21:56.410" v="1058" actId="26606"/>
          <ac:spMkLst>
            <pc:docMk/>
            <pc:sldMk cId="934860791" sldId="3179"/>
            <ac:spMk id="15" creationId="{B2DD41CD-8F47-4F56-AD12-4E2FF7696987}"/>
          </ac:spMkLst>
        </pc:spChg>
        <pc:spChg chg="add del">
          <ac:chgData name="Keith Grzybowski" userId="3dc9cb50-c415-4fc6-afa3-a1d6eafc8f7b" providerId="ADAL" clId="{AFBD5F7C-39A7-4ED0-9DBA-57C27154FFCA}" dt="2025-01-15T19:52:05.402" v="5220"/>
          <ac:spMkLst>
            <pc:docMk/>
            <pc:sldMk cId="934860791" sldId="3179"/>
            <ac:spMk id="20" creationId="{743AA782-23D1-4521-8CAD-47662984AA08}"/>
          </ac:spMkLst>
        </pc:spChg>
        <pc:spChg chg="add del">
          <ac:chgData name="Keith Grzybowski" userId="3dc9cb50-c415-4fc6-afa3-a1d6eafc8f7b" providerId="ADAL" clId="{AFBD5F7C-39A7-4ED0-9DBA-57C27154FFCA}" dt="2025-01-15T19:52:05.402" v="5220"/>
          <ac:spMkLst>
            <pc:docMk/>
            <pc:sldMk cId="934860791" sldId="3179"/>
            <ac:spMk id="22" creationId="{71877DBC-BB60-40F0-AC93-2ACDBAAE60CE}"/>
          </ac:spMkLst>
        </pc:spChg>
        <pc:spChg chg="del">
          <ac:chgData name="Keith Grzybowski" userId="3dc9cb50-c415-4fc6-afa3-a1d6eafc8f7b" providerId="ADAL" clId="{AFBD5F7C-39A7-4ED0-9DBA-57C27154FFCA}" dt="2025-01-10T22:13:27.073" v="980"/>
          <ac:spMkLst>
            <pc:docMk/>
            <pc:sldMk cId="934860791" sldId="3179"/>
            <ac:spMk id="25" creationId="{100EDD19-6802-4EC3-95CE-CFFAB042CFD6}"/>
          </ac:spMkLst>
        </pc:spChg>
        <pc:spChg chg="del">
          <ac:chgData name="Keith Grzybowski" userId="3dc9cb50-c415-4fc6-afa3-a1d6eafc8f7b" providerId="ADAL" clId="{AFBD5F7C-39A7-4ED0-9DBA-57C27154FFCA}" dt="2025-01-10T22:13:27.073" v="980"/>
          <ac:spMkLst>
            <pc:docMk/>
            <pc:sldMk cId="934860791" sldId="3179"/>
            <ac:spMk id="27" creationId="{DB17E863-922E-4C26-BD64-E8FD41D28661}"/>
          </ac:spMkLst>
        </pc:spChg>
        <pc:picChg chg="add mod">
          <ac:chgData name="Keith Grzybowski" userId="3dc9cb50-c415-4fc6-afa3-a1d6eafc8f7b" providerId="ADAL" clId="{AFBD5F7C-39A7-4ED0-9DBA-57C27154FFCA}" dt="2025-01-10T22:22:36.724" v="1065" actId="1076"/>
          <ac:picMkLst>
            <pc:docMk/>
            <pc:sldMk cId="934860791" sldId="3179"/>
            <ac:picMk id="6" creationId="{775D3EA1-4784-72CA-AE3B-400B237CB88F}"/>
          </ac:picMkLst>
        </pc:picChg>
        <pc:picChg chg="del mod">
          <ac:chgData name="Keith Grzybowski" userId="3dc9cb50-c415-4fc6-afa3-a1d6eafc8f7b" providerId="ADAL" clId="{AFBD5F7C-39A7-4ED0-9DBA-57C27154FFCA}" dt="2025-01-10T22:21:35.123" v="1054" actId="478"/>
          <ac:picMkLst>
            <pc:docMk/>
            <pc:sldMk cId="934860791" sldId="3179"/>
            <ac:picMk id="8" creationId="{7249A1F5-3E4F-038F-278A-D4835CDB4A7E}"/>
          </ac:picMkLst>
        </pc:picChg>
      </pc:sldChg>
      <pc:sldChg chg="addSp delSp modSp add del mod setBg delDesignElem">
        <pc:chgData name="Keith Grzybowski" userId="3dc9cb50-c415-4fc6-afa3-a1d6eafc8f7b" providerId="ADAL" clId="{AFBD5F7C-39A7-4ED0-9DBA-57C27154FFCA}" dt="2025-01-10T22:03:03.622" v="812" actId="47"/>
        <pc:sldMkLst>
          <pc:docMk/>
          <pc:sldMk cId="1876909507" sldId="3179"/>
        </pc:sldMkLst>
        <pc:spChg chg="add mod">
          <ac:chgData name="Keith Grzybowski" userId="3dc9cb50-c415-4fc6-afa3-a1d6eafc8f7b" providerId="ADAL" clId="{AFBD5F7C-39A7-4ED0-9DBA-57C27154FFCA}" dt="2025-01-10T22:01:12.442" v="795"/>
          <ac:spMkLst>
            <pc:docMk/>
            <pc:sldMk cId="1876909507" sldId="3179"/>
            <ac:spMk id="2" creationId="{59DC823E-2F34-5EA2-F967-460746386948}"/>
          </ac:spMkLst>
        </pc:spChg>
        <pc:spChg chg="mod">
          <ac:chgData name="Keith Grzybowski" userId="3dc9cb50-c415-4fc6-afa3-a1d6eafc8f7b" providerId="ADAL" clId="{AFBD5F7C-39A7-4ED0-9DBA-57C27154FFCA}" dt="2025-01-10T22:01:55.471" v="799" actId="1076"/>
          <ac:spMkLst>
            <pc:docMk/>
            <pc:sldMk cId="1876909507" sldId="3179"/>
            <ac:spMk id="3" creationId="{900FCA7A-F072-B94F-C6DB-352F335B00DE}"/>
          </ac:spMkLst>
        </pc:spChg>
        <pc:spChg chg="del">
          <ac:chgData name="Keith Grzybowski" userId="3dc9cb50-c415-4fc6-afa3-a1d6eafc8f7b" providerId="ADAL" clId="{AFBD5F7C-39A7-4ED0-9DBA-57C27154FFCA}" dt="2025-01-10T22:00:56.150" v="792"/>
          <ac:spMkLst>
            <pc:docMk/>
            <pc:sldMk cId="1876909507" sldId="3179"/>
            <ac:spMk id="10" creationId="{C4879EFC-8E62-4E00-973C-C45EE9EC676D}"/>
          </ac:spMkLst>
        </pc:spChg>
        <pc:spChg chg="mod">
          <ac:chgData name="Keith Grzybowski" userId="3dc9cb50-c415-4fc6-afa3-a1d6eafc8f7b" providerId="ADAL" clId="{AFBD5F7C-39A7-4ED0-9DBA-57C27154FFCA}" dt="2025-01-10T22:01:12.442" v="795"/>
          <ac:spMkLst>
            <pc:docMk/>
            <pc:sldMk cId="1876909507" sldId="3179"/>
            <ac:spMk id="11" creationId="{461D6C3A-58A9-A139-21B7-D283389845B0}"/>
          </ac:spMkLst>
        </pc:spChg>
        <pc:spChg chg="mod">
          <ac:chgData name="Keith Grzybowski" userId="3dc9cb50-c415-4fc6-afa3-a1d6eafc8f7b" providerId="ADAL" clId="{AFBD5F7C-39A7-4ED0-9DBA-57C27154FFCA}" dt="2025-01-10T22:01:12.442" v="795"/>
          <ac:spMkLst>
            <pc:docMk/>
            <pc:sldMk cId="1876909507" sldId="3179"/>
            <ac:spMk id="12" creationId="{01ADB1AA-2EB3-50BD-E7BC-5382A156F6C0}"/>
          </ac:spMkLst>
        </pc:spChg>
        <pc:spChg chg="add mod">
          <ac:chgData name="Keith Grzybowski" userId="3dc9cb50-c415-4fc6-afa3-a1d6eafc8f7b" providerId="ADAL" clId="{AFBD5F7C-39A7-4ED0-9DBA-57C27154FFCA}" dt="2025-01-10T22:01:46.284" v="797"/>
          <ac:spMkLst>
            <pc:docMk/>
            <pc:sldMk cId="1876909507" sldId="3179"/>
            <ac:spMk id="13" creationId="{3844E886-5055-9F7E-A17F-E88A074D1A0F}"/>
          </ac:spMkLst>
        </pc:spChg>
        <pc:spChg chg="add mod">
          <ac:chgData name="Keith Grzybowski" userId="3dc9cb50-c415-4fc6-afa3-a1d6eafc8f7b" providerId="ADAL" clId="{AFBD5F7C-39A7-4ED0-9DBA-57C27154FFCA}" dt="2025-01-10T22:01:51.589" v="798"/>
          <ac:spMkLst>
            <pc:docMk/>
            <pc:sldMk cId="1876909507" sldId="3179"/>
            <ac:spMk id="14" creationId="{982236D8-595A-DEA6-F528-19A24BA2CDFC}"/>
          </ac:spMkLst>
        </pc:spChg>
        <pc:spChg chg="del">
          <ac:chgData name="Keith Grzybowski" userId="3dc9cb50-c415-4fc6-afa3-a1d6eafc8f7b" providerId="ADAL" clId="{AFBD5F7C-39A7-4ED0-9DBA-57C27154FFCA}" dt="2025-01-10T22:00:56.150" v="792"/>
          <ac:spMkLst>
            <pc:docMk/>
            <pc:sldMk cId="1876909507" sldId="3179"/>
            <ac:spMk id="15" creationId="{D6A9C53F-5F90-40A5-8C85-5412D39C8C68}"/>
          </ac:spMkLst>
        </pc:spChg>
        <pc:spChg chg="mod">
          <ac:chgData name="Keith Grzybowski" userId="3dc9cb50-c415-4fc6-afa3-a1d6eafc8f7b" providerId="ADAL" clId="{AFBD5F7C-39A7-4ED0-9DBA-57C27154FFCA}" dt="2025-01-10T22:01:51.589" v="798"/>
          <ac:spMkLst>
            <pc:docMk/>
            <pc:sldMk cId="1876909507" sldId="3179"/>
            <ac:spMk id="18" creationId="{70E3EEF6-A8F0-D05B-88E2-6C5B65CE90AD}"/>
          </ac:spMkLst>
        </pc:spChg>
        <pc:spChg chg="mod">
          <ac:chgData name="Keith Grzybowski" userId="3dc9cb50-c415-4fc6-afa3-a1d6eafc8f7b" providerId="ADAL" clId="{AFBD5F7C-39A7-4ED0-9DBA-57C27154FFCA}" dt="2025-01-10T22:01:51.589" v="798"/>
          <ac:spMkLst>
            <pc:docMk/>
            <pc:sldMk cId="1876909507" sldId="3179"/>
            <ac:spMk id="19" creationId="{1895731E-2998-45CA-21B4-5A02DDE77EED}"/>
          </ac:spMkLst>
        </pc:spChg>
        <pc:grpChg chg="add mod">
          <ac:chgData name="Keith Grzybowski" userId="3dc9cb50-c415-4fc6-afa3-a1d6eafc8f7b" providerId="ADAL" clId="{AFBD5F7C-39A7-4ED0-9DBA-57C27154FFCA}" dt="2025-01-10T22:01:12.442" v="795"/>
          <ac:grpSpMkLst>
            <pc:docMk/>
            <pc:sldMk cId="1876909507" sldId="3179"/>
            <ac:grpSpMk id="5" creationId="{3A5C4670-7C10-9BDD-6F7F-56F293337C63}"/>
          </ac:grpSpMkLst>
        </pc:grpChg>
        <pc:grpChg chg="add mod">
          <ac:chgData name="Keith Grzybowski" userId="3dc9cb50-c415-4fc6-afa3-a1d6eafc8f7b" providerId="ADAL" clId="{AFBD5F7C-39A7-4ED0-9DBA-57C27154FFCA}" dt="2025-01-10T22:01:51.589" v="798"/>
          <ac:grpSpMkLst>
            <pc:docMk/>
            <pc:sldMk cId="1876909507" sldId="3179"/>
            <ac:grpSpMk id="16" creationId="{42A85739-43F4-CBA7-00F7-588C0B86A2CE}"/>
          </ac:grpSpMkLst>
        </pc:grpChg>
        <pc:picChg chg="mod">
          <ac:chgData name="Keith Grzybowski" userId="3dc9cb50-c415-4fc6-afa3-a1d6eafc8f7b" providerId="ADAL" clId="{AFBD5F7C-39A7-4ED0-9DBA-57C27154FFCA}" dt="2025-01-10T22:01:12.442" v="795"/>
          <ac:picMkLst>
            <pc:docMk/>
            <pc:sldMk cId="1876909507" sldId="3179"/>
            <ac:picMk id="6" creationId="{9A04DC51-A225-C9F9-7C53-4901F06A62BA}"/>
          </ac:picMkLst>
        </pc:picChg>
        <pc:picChg chg="del">
          <ac:chgData name="Keith Grzybowski" userId="3dc9cb50-c415-4fc6-afa3-a1d6eafc8f7b" providerId="ADAL" clId="{AFBD5F7C-39A7-4ED0-9DBA-57C27154FFCA}" dt="2025-01-10T22:01:07.200" v="794" actId="478"/>
          <ac:picMkLst>
            <pc:docMk/>
            <pc:sldMk cId="1876909507" sldId="3179"/>
            <ac:picMk id="7" creationId="{444F5AD0-2707-2CF7-F0A4-6C0D1E111CEB}"/>
          </ac:picMkLst>
        </pc:picChg>
        <pc:picChg chg="del">
          <ac:chgData name="Keith Grzybowski" userId="3dc9cb50-c415-4fc6-afa3-a1d6eafc8f7b" providerId="ADAL" clId="{AFBD5F7C-39A7-4ED0-9DBA-57C27154FFCA}" dt="2025-01-10T22:01:05.736" v="793" actId="478"/>
          <ac:picMkLst>
            <pc:docMk/>
            <pc:sldMk cId="1876909507" sldId="3179"/>
            <ac:picMk id="8" creationId="{0B56D488-56DB-0AD3-D71A-0EFFCDB7ACE6}"/>
          </ac:picMkLst>
        </pc:picChg>
        <pc:picChg chg="mod">
          <ac:chgData name="Keith Grzybowski" userId="3dc9cb50-c415-4fc6-afa3-a1d6eafc8f7b" providerId="ADAL" clId="{AFBD5F7C-39A7-4ED0-9DBA-57C27154FFCA}" dt="2025-01-10T22:01:51.589" v="798"/>
          <ac:picMkLst>
            <pc:docMk/>
            <pc:sldMk cId="1876909507" sldId="3179"/>
            <ac:picMk id="17" creationId="{3EF5AFAC-1E90-A1DA-733B-B070E87F78C6}"/>
          </ac:picMkLst>
        </pc:picChg>
      </pc:sldChg>
      <pc:sldChg chg="addSp delSp modSp add del mod setBg delDesignElem modNotesTx">
        <pc:chgData name="Keith Grzybowski" userId="3dc9cb50-c415-4fc6-afa3-a1d6eafc8f7b" providerId="ADAL" clId="{AFBD5F7C-39A7-4ED0-9DBA-57C27154FFCA}" dt="2025-01-23T19:34:25.499" v="7537" actId="47"/>
        <pc:sldMkLst>
          <pc:docMk/>
          <pc:sldMk cId="2825477913" sldId="3180"/>
        </pc:sldMkLst>
        <pc:spChg chg="mod">
          <ac:chgData name="Keith Grzybowski" userId="3dc9cb50-c415-4fc6-afa3-a1d6eafc8f7b" providerId="ADAL" clId="{AFBD5F7C-39A7-4ED0-9DBA-57C27154FFCA}" dt="2025-01-15T19:29:03.064" v="4688" actId="26606"/>
          <ac:spMkLst>
            <pc:docMk/>
            <pc:sldMk cId="2825477913" sldId="3180"/>
            <ac:spMk id="3" creationId="{900FCA7A-F072-B94F-C6DB-352F335B00DE}"/>
          </ac:spMkLst>
        </pc:spChg>
        <pc:spChg chg="add mod">
          <ac:chgData name="Keith Grzybowski" userId="3dc9cb50-c415-4fc6-afa3-a1d6eafc8f7b" providerId="ADAL" clId="{AFBD5F7C-39A7-4ED0-9DBA-57C27154FFCA}" dt="2025-01-15T19:29:03.064" v="4688" actId="26606"/>
          <ac:spMkLst>
            <pc:docMk/>
            <pc:sldMk cId="2825477913" sldId="3180"/>
            <ac:spMk id="5" creationId="{DC59A128-9720-1EA7-67E5-B8888403CA79}"/>
          </ac:spMkLst>
        </pc:spChg>
        <pc:spChg chg="ord">
          <ac:chgData name="Keith Grzybowski" userId="3dc9cb50-c415-4fc6-afa3-a1d6eafc8f7b" providerId="ADAL" clId="{AFBD5F7C-39A7-4ED0-9DBA-57C27154FFCA}" dt="2025-01-15T19:28:39.807" v="4686" actId="26606"/>
          <ac:spMkLst>
            <pc:docMk/>
            <pc:sldMk cId="2825477913" sldId="3180"/>
            <ac:spMk id="7" creationId="{1B54BB38-1F6C-470A-6865-A698FDBBACD9}"/>
          </ac:spMkLst>
        </pc:spChg>
        <pc:spChg chg="add del">
          <ac:chgData name="Keith Grzybowski" userId="3dc9cb50-c415-4fc6-afa3-a1d6eafc8f7b" providerId="ADAL" clId="{AFBD5F7C-39A7-4ED0-9DBA-57C27154FFCA}" dt="2025-01-15T19:28:39.807" v="4686" actId="26606"/>
          <ac:spMkLst>
            <pc:docMk/>
            <pc:sldMk cId="2825477913" sldId="3180"/>
            <ac:spMk id="10" creationId="{45D37F4E-DDB4-456B-97E0-9937730A039F}"/>
          </ac:spMkLst>
        </pc:spChg>
        <pc:spChg chg="add del">
          <ac:chgData name="Keith Grzybowski" userId="3dc9cb50-c415-4fc6-afa3-a1d6eafc8f7b" providerId="ADAL" clId="{AFBD5F7C-39A7-4ED0-9DBA-57C27154FFCA}" dt="2025-01-15T19:28:39.807" v="4686" actId="26606"/>
          <ac:spMkLst>
            <pc:docMk/>
            <pc:sldMk cId="2825477913" sldId="3180"/>
            <ac:spMk id="11" creationId="{B2DD41CD-8F47-4F56-AD12-4E2FF7696987}"/>
          </ac:spMkLst>
        </pc:spChg>
        <pc:spChg chg="del">
          <ac:chgData name="Keith Grzybowski" userId="3dc9cb50-c415-4fc6-afa3-a1d6eafc8f7b" providerId="ADAL" clId="{AFBD5F7C-39A7-4ED0-9DBA-57C27154FFCA}" dt="2025-01-10T22:13:51.946" v="983"/>
          <ac:spMkLst>
            <pc:docMk/>
            <pc:sldMk cId="2825477913" sldId="3180"/>
            <ac:spMk id="13" creationId="{45D37F4E-DDB4-456B-97E0-9937730A039F}"/>
          </ac:spMkLst>
        </pc:spChg>
        <pc:spChg chg="add del">
          <ac:chgData name="Keith Grzybowski" userId="3dc9cb50-c415-4fc6-afa3-a1d6eafc8f7b" providerId="ADAL" clId="{AFBD5F7C-39A7-4ED0-9DBA-57C27154FFCA}" dt="2025-01-15T19:27:57.432" v="4677" actId="26606"/>
          <ac:spMkLst>
            <pc:docMk/>
            <pc:sldMk cId="2825477913" sldId="3180"/>
            <ac:spMk id="14" creationId="{231BF440-39FA-4087-84CC-2EEC0BBDAF29}"/>
          </ac:spMkLst>
        </pc:spChg>
        <pc:spChg chg="del">
          <ac:chgData name="Keith Grzybowski" userId="3dc9cb50-c415-4fc6-afa3-a1d6eafc8f7b" providerId="ADAL" clId="{AFBD5F7C-39A7-4ED0-9DBA-57C27154FFCA}" dt="2025-01-10T22:13:51.946" v="983"/>
          <ac:spMkLst>
            <pc:docMk/>
            <pc:sldMk cId="2825477913" sldId="3180"/>
            <ac:spMk id="15" creationId="{B2DD41CD-8F47-4F56-AD12-4E2FF7696987}"/>
          </ac:spMkLst>
        </pc:spChg>
        <pc:spChg chg="add del">
          <ac:chgData name="Keith Grzybowski" userId="3dc9cb50-c415-4fc6-afa3-a1d6eafc8f7b" providerId="ADAL" clId="{AFBD5F7C-39A7-4ED0-9DBA-57C27154FFCA}" dt="2025-01-15T19:25:26.447" v="4643" actId="26606"/>
          <ac:spMkLst>
            <pc:docMk/>
            <pc:sldMk cId="2825477913" sldId="3180"/>
            <ac:spMk id="16" creationId="{99F1FFA9-D672-408C-9220-ADEEC6ABDD09}"/>
          </ac:spMkLst>
        </pc:spChg>
        <pc:spChg chg="add del">
          <ac:chgData name="Keith Grzybowski" userId="3dc9cb50-c415-4fc6-afa3-a1d6eafc8f7b" providerId="ADAL" clId="{AFBD5F7C-39A7-4ED0-9DBA-57C27154FFCA}" dt="2025-01-15T19:27:57.432" v="4677" actId="26606"/>
          <ac:spMkLst>
            <pc:docMk/>
            <pc:sldMk cId="2825477913" sldId="3180"/>
            <ac:spMk id="18" creationId="{F04E4CBA-303B-48BD-8451-C2701CB0EEBF}"/>
          </ac:spMkLst>
        </pc:spChg>
        <pc:spChg chg="add del">
          <ac:chgData name="Keith Grzybowski" userId="3dc9cb50-c415-4fc6-afa3-a1d6eafc8f7b" providerId="ADAL" clId="{AFBD5F7C-39A7-4ED0-9DBA-57C27154FFCA}" dt="2025-01-15T19:27:57.432" v="4677" actId="26606"/>
          <ac:spMkLst>
            <pc:docMk/>
            <pc:sldMk cId="2825477913" sldId="3180"/>
            <ac:spMk id="20" creationId="{F6CA58B3-AFCC-4A40-9882-50D5080879B0}"/>
          </ac:spMkLst>
        </pc:spChg>
        <pc:spChg chg="add del">
          <ac:chgData name="Keith Grzybowski" userId="3dc9cb50-c415-4fc6-afa3-a1d6eafc8f7b" providerId="ADAL" clId="{AFBD5F7C-39A7-4ED0-9DBA-57C27154FFCA}" dt="2025-01-15T19:27:57.432" v="4677" actId="26606"/>
          <ac:spMkLst>
            <pc:docMk/>
            <pc:sldMk cId="2825477913" sldId="3180"/>
            <ac:spMk id="22" creationId="{75C56826-D4E5-42ED-8529-079651CB3005}"/>
          </ac:spMkLst>
        </pc:spChg>
        <pc:spChg chg="add del">
          <ac:chgData name="Keith Grzybowski" userId="3dc9cb50-c415-4fc6-afa3-a1d6eafc8f7b" providerId="ADAL" clId="{AFBD5F7C-39A7-4ED0-9DBA-57C27154FFCA}" dt="2025-01-15T19:28:31.840" v="4683" actId="26606"/>
          <ac:spMkLst>
            <pc:docMk/>
            <pc:sldMk cId="2825477913" sldId="3180"/>
            <ac:spMk id="23" creationId="{8FC9BE17-9A7B-462D-AE50-3D8777387304}"/>
          </ac:spMkLst>
        </pc:spChg>
        <pc:spChg chg="add del">
          <ac:chgData name="Keith Grzybowski" userId="3dc9cb50-c415-4fc6-afa3-a1d6eafc8f7b" providerId="ADAL" clId="{AFBD5F7C-39A7-4ED0-9DBA-57C27154FFCA}" dt="2025-01-15T19:27:57.432" v="4677" actId="26606"/>
          <ac:spMkLst>
            <pc:docMk/>
            <pc:sldMk cId="2825477913" sldId="3180"/>
            <ac:spMk id="24" creationId="{82095FCE-EF05-4443-B97A-85DEE3A5CA17}"/>
          </ac:spMkLst>
        </pc:spChg>
        <pc:spChg chg="add del">
          <ac:chgData name="Keith Grzybowski" userId="3dc9cb50-c415-4fc6-afa3-a1d6eafc8f7b" providerId="ADAL" clId="{AFBD5F7C-39A7-4ED0-9DBA-57C27154FFCA}" dt="2025-01-15T19:28:31.840" v="4683" actId="26606"/>
          <ac:spMkLst>
            <pc:docMk/>
            <pc:sldMk cId="2825477913" sldId="3180"/>
            <ac:spMk id="25" creationId="{3EBE8569-6AEC-4B8C-8D53-2DE337CDBA65}"/>
          </ac:spMkLst>
        </pc:spChg>
        <pc:spChg chg="add del">
          <ac:chgData name="Keith Grzybowski" userId="3dc9cb50-c415-4fc6-afa3-a1d6eafc8f7b" providerId="ADAL" clId="{AFBD5F7C-39A7-4ED0-9DBA-57C27154FFCA}" dt="2025-01-15T19:27:57.432" v="4677" actId="26606"/>
          <ac:spMkLst>
            <pc:docMk/>
            <pc:sldMk cId="2825477913" sldId="3180"/>
            <ac:spMk id="26" creationId="{CA00AE6B-AA30-4CF8-BA6F-339B780AD76C}"/>
          </ac:spMkLst>
        </pc:spChg>
        <pc:spChg chg="add del">
          <ac:chgData name="Keith Grzybowski" userId="3dc9cb50-c415-4fc6-afa3-a1d6eafc8f7b" providerId="ADAL" clId="{AFBD5F7C-39A7-4ED0-9DBA-57C27154FFCA}" dt="2025-01-15T19:28:31.840" v="4683" actId="26606"/>
          <ac:spMkLst>
            <pc:docMk/>
            <pc:sldMk cId="2825477913" sldId="3180"/>
            <ac:spMk id="27" creationId="{55D4142C-5077-457F-A6AD-3FECFDB39685}"/>
          </ac:spMkLst>
        </pc:spChg>
        <pc:spChg chg="add del">
          <ac:chgData name="Keith Grzybowski" userId="3dc9cb50-c415-4fc6-afa3-a1d6eafc8f7b" providerId="ADAL" clId="{AFBD5F7C-39A7-4ED0-9DBA-57C27154FFCA}" dt="2025-01-15T19:28:31.840" v="4683" actId="26606"/>
          <ac:spMkLst>
            <pc:docMk/>
            <pc:sldMk cId="2825477913" sldId="3180"/>
            <ac:spMk id="28" creationId="{7A5F0580-5EE9-419F-96EE-B6529EF6E7D0}"/>
          </ac:spMkLst>
        </pc:spChg>
        <pc:spChg chg="add del">
          <ac:chgData name="Keith Grzybowski" userId="3dc9cb50-c415-4fc6-afa3-a1d6eafc8f7b" providerId="ADAL" clId="{AFBD5F7C-39A7-4ED0-9DBA-57C27154FFCA}" dt="2025-01-15T19:28:39.797" v="4685" actId="26606"/>
          <ac:spMkLst>
            <pc:docMk/>
            <pc:sldMk cId="2825477913" sldId="3180"/>
            <ac:spMk id="30" creationId="{7ED7575E-88D2-B771-681D-46A7E55415DD}"/>
          </ac:spMkLst>
        </pc:spChg>
        <pc:spChg chg="add del">
          <ac:chgData name="Keith Grzybowski" userId="3dc9cb50-c415-4fc6-afa3-a1d6eafc8f7b" providerId="ADAL" clId="{AFBD5F7C-39A7-4ED0-9DBA-57C27154FFCA}" dt="2025-01-15T19:29:03.064" v="4688" actId="26606"/>
          <ac:spMkLst>
            <pc:docMk/>
            <pc:sldMk cId="2825477913" sldId="3180"/>
            <ac:spMk id="33" creationId="{0288C6B4-AFC3-407F-A595-EFFD38D4CCAF}"/>
          </ac:spMkLst>
        </pc:spChg>
        <pc:spChg chg="add del">
          <ac:chgData name="Keith Grzybowski" userId="3dc9cb50-c415-4fc6-afa3-a1d6eafc8f7b" providerId="ADAL" clId="{AFBD5F7C-39A7-4ED0-9DBA-57C27154FFCA}" dt="2025-01-15T19:29:03.064" v="4688" actId="26606"/>
          <ac:spMkLst>
            <pc:docMk/>
            <pc:sldMk cId="2825477913" sldId="3180"/>
            <ac:spMk id="34" creationId="{CF236821-17FE-429B-8D2C-08E13A64EA40}"/>
          </ac:spMkLst>
        </pc:spChg>
        <pc:spChg chg="add del">
          <ac:chgData name="Keith Grzybowski" userId="3dc9cb50-c415-4fc6-afa3-a1d6eafc8f7b" providerId="ADAL" clId="{AFBD5F7C-39A7-4ED0-9DBA-57C27154FFCA}" dt="2025-01-15T19:29:03.064" v="4688" actId="26606"/>
          <ac:spMkLst>
            <pc:docMk/>
            <pc:sldMk cId="2825477913" sldId="3180"/>
            <ac:spMk id="35" creationId="{C0BDBCD2-E081-43AB-9119-C55465E59757}"/>
          </ac:spMkLst>
        </pc:spChg>
        <pc:spChg chg="add del">
          <ac:chgData name="Keith Grzybowski" userId="3dc9cb50-c415-4fc6-afa3-a1d6eafc8f7b" providerId="ADAL" clId="{AFBD5F7C-39A7-4ED0-9DBA-57C27154FFCA}" dt="2025-01-15T19:29:03.064" v="4688" actId="26606"/>
          <ac:spMkLst>
            <pc:docMk/>
            <pc:sldMk cId="2825477913" sldId="3180"/>
            <ac:spMk id="36" creationId="{98E79BE4-34FE-485A-98A5-92CE8F7C4743}"/>
          </ac:spMkLst>
        </pc:spChg>
        <pc:spChg chg="add del">
          <ac:chgData name="Keith Grzybowski" userId="3dc9cb50-c415-4fc6-afa3-a1d6eafc8f7b" providerId="ADAL" clId="{AFBD5F7C-39A7-4ED0-9DBA-57C27154FFCA}" dt="2025-01-15T19:29:03.064" v="4688" actId="26606"/>
          <ac:spMkLst>
            <pc:docMk/>
            <pc:sldMk cId="2825477913" sldId="3180"/>
            <ac:spMk id="37" creationId="{7A5F0580-5EE9-419F-96EE-B6529EF6E7D0}"/>
          </ac:spMkLst>
        </pc:spChg>
        <pc:spChg chg="add del">
          <ac:chgData name="Keith Grzybowski" userId="3dc9cb50-c415-4fc6-afa3-a1d6eafc8f7b" providerId="ADAL" clId="{AFBD5F7C-39A7-4ED0-9DBA-57C27154FFCA}" dt="2025-01-15T19:52:05.402" v="5220"/>
          <ac:spMkLst>
            <pc:docMk/>
            <pc:sldMk cId="2825477913" sldId="3180"/>
            <ac:spMk id="42" creationId="{0B9EE3F3-89B7-43C3-8651-C4C96830993D}"/>
          </ac:spMkLst>
        </pc:spChg>
        <pc:spChg chg="add del">
          <ac:chgData name="Keith Grzybowski" userId="3dc9cb50-c415-4fc6-afa3-a1d6eafc8f7b" providerId="ADAL" clId="{AFBD5F7C-39A7-4ED0-9DBA-57C27154FFCA}" dt="2025-01-15T19:52:05.402" v="5220"/>
          <ac:spMkLst>
            <pc:docMk/>
            <pc:sldMk cId="2825477913" sldId="3180"/>
            <ac:spMk id="44" creationId="{33AE4636-AEEC-45D6-84D4-7AC2DA48ECF8}"/>
          </ac:spMkLst>
        </pc:spChg>
        <pc:spChg chg="add del">
          <ac:chgData name="Keith Grzybowski" userId="3dc9cb50-c415-4fc6-afa3-a1d6eafc8f7b" providerId="ADAL" clId="{AFBD5F7C-39A7-4ED0-9DBA-57C27154FFCA}" dt="2025-01-15T19:52:05.402" v="5220"/>
          <ac:spMkLst>
            <pc:docMk/>
            <pc:sldMk cId="2825477913" sldId="3180"/>
            <ac:spMk id="46" creationId="{8D9CE0F4-2EB2-4F1F-8AAC-DB3571D9FE10}"/>
          </ac:spMkLst>
        </pc:spChg>
        <pc:grpChg chg="add del">
          <ac:chgData name="Keith Grzybowski" userId="3dc9cb50-c415-4fc6-afa3-a1d6eafc8f7b" providerId="ADAL" clId="{AFBD5F7C-39A7-4ED0-9DBA-57C27154FFCA}" dt="2025-01-15T19:28:25.822" v="4681" actId="26606"/>
          <ac:grpSpMkLst>
            <pc:docMk/>
            <pc:sldMk cId="2825477913" sldId="3180"/>
            <ac:grpSpMk id="19" creationId="{6258F736-B256-8039-9DC6-F4E49A5C5AD5}"/>
          </ac:grpSpMkLst>
        </pc:grpChg>
        <pc:picChg chg="add mod ord modCrop">
          <ac:chgData name="Keith Grzybowski" userId="3dc9cb50-c415-4fc6-afa3-a1d6eafc8f7b" providerId="ADAL" clId="{AFBD5F7C-39A7-4ED0-9DBA-57C27154FFCA}" dt="2025-01-15T19:29:03.064" v="4688" actId="26606"/>
          <ac:picMkLst>
            <pc:docMk/>
            <pc:sldMk cId="2825477913" sldId="3180"/>
            <ac:picMk id="2" creationId="{8754E305-CE1D-0EF2-0682-1648E8399523}"/>
          </ac:picMkLst>
        </pc:picChg>
        <pc:picChg chg="add del mod ord modCrop">
          <ac:chgData name="Keith Grzybowski" userId="3dc9cb50-c415-4fc6-afa3-a1d6eafc8f7b" providerId="ADAL" clId="{AFBD5F7C-39A7-4ED0-9DBA-57C27154FFCA}" dt="2025-01-15T19:28:01.047" v="4678" actId="478"/>
          <ac:picMkLst>
            <pc:docMk/>
            <pc:sldMk cId="2825477913" sldId="3180"/>
            <ac:picMk id="4" creationId="{B719BA82-D4BE-8042-B980-63F2569B0F47}"/>
          </ac:picMkLst>
        </pc:picChg>
        <pc:picChg chg="del">
          <ac:chgData name="Keith Grzybowski" userId="3dc9cb50-c415-4fc6-afa3-a1d6eafc8f7b" providerId="ADAL" clId="{AFBD5F7C-39A7-4ED0-9DBA-57C27154FFCA}" dt="2025-01-15T19:24:09.973" v="4635" actId="478"/>
          <ac:picMkLst>
            <pc:docMk/>
            <pc:sldMk cId="2825477913" sldId="3180"/>
            <ac:picMk id="8" creationId="{7249A1F5-3E4F-038F-278A-D4835CDB4A7E}"/>
          </ac:picMkLst>
        </pc:picChg>
        <pc:cxnChg chg="add del">
          <ac:chgData name="Keith Grzybowski" userId="3dc9cb50-c415-4fc6-afa3-a1d6eafc8f7b" providerId="ADAL" clId="{AFBD5F7C-39A7-4ED0-9DBA-57C27154FFCA}" dt="2025-01-15T19:28:39.797" v="4685" actId="26606"/>
          <ac:cxnSpMkLst>
            <pc:docMk/>
            <pc:sldMk cId="2825477913" sldId="3180"/>
            <ac:cxnSpMk id="31" creationId="{249EDD1B-F94D-B4E6-ACAA-566B9A26FDE3}"/>
          </ac:cxnSpMkLst>
        </pc:cxnChg>
      </pc:sldChg>
      <pc:sldChg chg="addSp delSp modSp add mod ord setBg delAnim modAnim delDesignElem modNotesTx">
        <pc:chgData name="Keith Grzybowski" userId="3dc9cb50-c415-4fc6-afa3-a1d6eafc8f7b" providerId="ADAL" clId="{AFBD5F7C-39A7-4ED0-9DBA-57C27154FFCA}" dt="2025-01-23T19:11:23.070" v="7356" actId="20577"/>
        <pc:sldMkLst>
          <pc:docMk/>
          <pc:sldMk cId="3873802416" sldId="3181"/>
        </pc:sldMkLst>
        <pc:spChg chg="mod">
          <ac:chgData name="Keith Grzybowski" userId="3dc9cb50-c415-4fc6-afa3-a1d6eafc8f7b" providerId="ADAL" clId="{AFBD5F7C-39A7-4ED0-9DBA-57C27154FFCA}" dt="2025-01-16T16:24:56.863" v="6029" actId="113"/>
          <ac:spMkLst>
            <pc:docMk/>
            <pc:sldMk cId="3873802416" sldId="3181"/>
            <ac:spMk id="3" creationId="{900FCA7A-F072-B94F-C6DB-352F335B00DE}"/>
          </ac:spMkLst>
        </pc:spChg>
        <pc:spChg chg="add del mod">
          <ac:chgData name="Keith Grzybowski" userId="3dc9cb50-c415-4fc6-afa3-a1d6eafc8f7b" providerId="ADAL" clId="{AFBD5F7C-39A7-4ED0-9DBA-57C27154FFCA}" dt="2025-01-15T16:20:32.383" v="1830" actId="27636"/>
          <ac:spMkLst>
            <pc:docMk/>
            <pc:sldMk cId="3873802416" sldId="3181"/>
            <ac:spMk id="5" creationId="{DC59A128-9720-1EA7-67E5-B8888403CA79}"/>
          </ac:spMkLst>
        </pc:spChg>
        <pc:spChg chg="add del">
          <ac:chgData name="Keith Grzybowski" userId="3dc9cb50-c415-4fc6-afa3-a1d6eafc8f7b" providerId="ADAL" clId="{AFBD5F7C-39A7-4ED0-9DBA-57C27154FFCA}" dt="2025-01-15T19:52:05.402" v="5220"/>
          <ac:spMkLst>
            <pc:docMk/>
            <pc:sldMk cId="3873802416" sldId="3181"/>
            <ac:spMk id="10" creationId="{45D37F4E-DDB4-456B-97E0-9937730A039F}"/>
          </ac:spMkLst>
        </pc:spChg>
        <pc:spChg chg="add del">
          <ac:chgData name="Keith Grzybowski" userId="3dc9cb50-c415-4fc6-afa3-a1d6eafc8f7b" providerId="ADAL" clId="{AFBD5F7C-39A7-4ED0-9DBA-57C27154FFCA}" dt="2025-01-15T19:52:05.402" v="5220"/>
          <ac:spMkLst>
            <pc:docMk/>
            <pc:sldMk cId="3873802416" sldId="3181"/>
            <ac:spMk id="11" creationId="{B2DD41CD-8F47-4F56-AD12-4E2FF7696987}"/>
          </ac:spMkLst>
        </pc:spChg>
        <pc:spChg chg="add del mod">
          <ac:chgData name="Keith Grzybowski" userId="3dc9cb50-c415-4fc6-afa3-a1d6eafc8f7b" providerId="ADAL" clId="{AFBD5F7C-39A7-4ED0-9DBA-57C27154FFCA}" dt="2025-01-23T17:20:45.012" v="6976" actId="478"/>
          <ac:spMkLst>
            <pc:docMk/>
            <pc:sldMk cId="3873802416" sldId="3181"/>
            <ac:spMk id="12" creationId="{3F36ECE5-97B8-2F43-9FD5-C663DC39E1A0}"/>
          </ac:spMkLst>
        </pc:spChg>
        <pc:spChg chg="add mod">
          <ac:chgData name="Keith Grzybowski" userId="3dc9cb50-c415-4fc6-afa3-a1d6eafc8f7b" providerId="ADAL" clId="{AFBD5F7C-39A7-4ED0-9DBA-57C27154FFCA}" dt="2025-01-23T19:11:23.070" v="7356" actId="20577"/>
          <ac:spMkLst>
            <pc:docMk/>
            <pc:sldMk cId="3873802416" sldId="3181"/>
            <ac:spMk id="13" creationId="{3DF4D268-8678-4AB7-3D73-C6E9F4C2861D}"/>
          </ac:spMkLst>
        </pc:spChg>
        <pc:spChg chg="del">
          <ac:chgData name="Keith Grzybowski" userId="3dc9cb50-c415-4fc6-afa3-a1d6eafc8f7b" providerId="ADAL" clId="{AFBD5F7C-39A7-4ED0-9DBA-57C27154FFCA}" dt="2025-01-10T22:13:52.201" v="985"/>
          <ac:spMkLst>
            <pc:docMk/>
            <pc:sldMk cId="3873802416" sldId="3181"/>
            <ac:spMk id="13" creationId="{45D37F4E-DDB4-456B-97E0-9937730A039F}"/>
          </ac:spMkLst>
        </pc:spChg>
        <pc:spChg chg="add mod">
          <ac:chgData name="Keith Grzybowski" userId="3dc9cb50-c415-4fc6-afa3-a1d6eafc8f7b" providerId="ADAL" clId="{AFBD5F7C-39A7-4ED0-9DBA-57C27154FFCA}" dt="2025-01-23T17:21:05.501" v="6981"/>
          <ac:spMkLst>
            <pc:docMk/>
            <pc:sldMk cId="3873802416" sldId="3181"/>
            <ac:spMk id="14" creationId="{FA9DF119-1EA6-C9D9-D0EB-0A8992C17CE0}"/>
          </ac:spMkLst>
        </pc:spChg>
        <pc:spChg chg="add mod">
          <ac:chgData name="Keith Grzybowski" userId="3dc9cb50-c415-4fc6-afa3-a1d6eafc8f7b" providerId="ADAL" clId="{AFBD5F7C-39A7-4ED0-9DBA-57C27154FFCA}" dt="2025-01-23T17:21:05.501" v="6981"/>
          <ac:spMkLst>
            <pc:docMk/>
            <pc:sldMk cId="3873802416" sldId="3181"/>
            <ac:spMk id="15" creationId="{6653DE9D-2C7C-3D2F-CAF3-E138461DA0D4}"/>
          </ac:spMkLst>
        </pc:spChg>
        <pc:spChg chg="del">
          <ac:chgData name="Keith Grzybowski" userId="3dc9cb50-c415-4fc6-afa3-a1d6eafc8f7b" providerId="ADAL" clId="{AFBD5F7C-39A7-4ED0-9DBA-57C27154FFCA}" dt="2025-01-10T22:13:52.201" v="985"/>
          <ac:spMkLst>
            <pc:docMk/>
            <pc:sldMk cId="3873802416" sldId="3181"/>
            <ac:spMk id="15" creationId="{B2DD41CD-8F47-4F56-AD12-4E2FF7696987}"/>
          </ac:spMkLst>
        </pc:spChg>
        <pc:spChg chg="add del mod">
          <ac:chgData name="Keith Grzybowski" userId="3dc9cb50-c415-4fc6-afa3-a1d6eafc8f7b" providerId="ADAL" clId="{AFBD5F7C-39A7-4ED0-9DBA-57C27154FFCA}" dt="2025-01-15T16:32:19.141" v="2583" actId="478"/>
          <ac:spMkLst>
            <pc:docMk/>
            <pc:sldMk cId="3873802416" sldId="3181"/>
            <ac:spMk id="15" creationId="{B6CF5039-C2CE-9AAB-3096-A8B443906B47}"/>
          </ac:spMkLst>
        </pc:spChg>
        <pc:spChg chg="add del mod">
          <ac:chgData name="Keith Grzybowski" userId="3dc9cb50-c415-4fc6-afa3-a1d6eafc8f7b" providerId="ADAL" clId="{AFBD5F7C-39A7-4ED0-9DBA-57C27154FFCA}" dt="2025-01-15T16:33:51.589" v="2614" actId="478"/>
          <ac:spMkLst>
            <pc:docMk/>
            <pc:sldMk cId="3873802416" sldId="3181"/>
            <ac:spMk id="16" creationId="{ACE51AD8-DCBD-9A63-C2B1-1091677B6B7B}"/>
          </ac:spMkLst>
        </pc:spChg>
        <pc:spChg chg="add mod">
          <ac:chgData name="Keith Grzybowski" userId="3dc9cb50-c415-4fc6-afa3-a1d6eafc8f7b" providerId="ADAL" clId="{AFBD5F7C-39A7-4ED0-9DBA-57C27154FFCA}" dt="2025-01-23T17:21:05.501" v="6981"/>
          <ac:spMkLst>
            <pc:docMk/>
            <pc:sldMk cId="3873802416" sldId="3181"/>
            <ac:spMk id="16" creationId="{F7C83D3B-7B5E-2301-0DDF-4F5AC2CE96DC}"/>
          </ac:spMkLst>
        </pc:spChg>
        <pc:spChg chg="add mod ord">
          <ac:chgData name="Keith Grzybowski" userId="3dc9cb50-c415-4fc6-afa3-a1d6eafc8f7b" providerId="ADAL" clId="{AFBD5F7C-39A7-4ED0-9DBA-57C27154FFCA}" dt="2025-01-15T16:35:56.562" v="2636" actId="1076"/>
          <ac:spMkLst>
            <pc:docMk/>
            <pc:sldMk cId="3873802416" sldId="3181"/>
            <ac:spMk id="17" creationId="{5DAC7AF1-A604-16A3-329A-0DAA742C7442}"/>
          </ac:spMkLst>
        </pc:spChg>
        <pc:spChg chg="add mod ord">
          <ac:chgData name="Keith Grzybowski" userId="3dc9cb50-c415-4fc6-afa3-a1d6eafc8f7b" providerId="ADAL" clId="{AFBD5F7C-39A7-4ED0-9DBA-57C27154FFCA}" dt="2025-01-15T16:26:18.403" v="2354" actId="171"/>
          <ac:spMkLst>
            <pc:docMk/>
            <pc:sldMk cId="3873802416" sldId="3181"/>
            <ac:spMk id="18" creationId="{69E5135C-2C64-749E-9875-38BC56258818}"/>
          </ac:spMkLst>
        </pc:spChg>
        <pc:spChg chg="add mod">
          <ac:chgData name="Keith Grzybowski" userId="3dc9cb50-c415-4fc6-afa3-a1d6eafc8f7b" providerId="ADAL" clId="{AFBD5F7C-39A7-4ED0-9DBA-57C27154FFCA}" dt="2025-01-23T17:21:05.501" v="6981"/>
          <ac:spMkLst>
            <pc:docMk/>
            <pc:sldMk cId="3873802416" sldId="3181"/>
            <ac:spMk id="19" creationId="{38C2CC1A-15FC-AA62-EABD-832722473A80}"/>
          </ac:spMkLst>
        </pc:spChg>
        <pc:spChg chg="add mod">
          <ac:chgData name="Keith Grzybowski" userId="3dc9cb50-c415-4fc6-afa3-a1d6eafc8f7b" providerId="ADAL" clId="{AFBD5F7C-39A7-4ED0-9DBA-57C27154FFCA}" dt="2025-01-23T17:21:05.501" v="6981"/>
          <ac:spMkLst>
            <pc:docMk/>
            <pc:sldMk cId="3873802416" sldId="3181"/>
            <ac:spMk id="20" creationId="{4EA4EB7A-4802-5712-252A-6F14EB26FBAC}"/>
          </ac:spMkLst>
        </pc:spChg>
        <pc:spChg chg="add mod">
          <ac:chgData name="Keith Grzybowski" userId="3dc9cb50-c415-4fc6-afa3-a1d6eafc8f7b" providerId="ADAL" clId="{AFBD5F7C-39A7-4ED0-9DBA-57C27154FFCA}" dt="2025-01-23T17:21:05.501" v="6981"/>
          <ac:spMkLst>
            <pc:docMk/>
            <pc:sldMk cId="3873802416" sldId="3181"/>
            <ac:spMk id="21" creationId="{4FC1423F-6876-449D-3E7B-6A26367EC401}"/>
          </ac:spMkLst>
        </pc:spChg>
        <pc:spChg chg="add mod">
          <ac:chgData name="Keith Grzybowski" userId="3dc9cb50-c415-4fc6-afa3-a1d6eafc8f7b" providerId="ADAL" clId="{AFBD5F7C-39A7-4ED0-9DBA-57C27154FFCA}" dt="2025-01-23T17:21:05.501" v="6981"/>
          <ac:spMkLst>
            <pc:docMk/>
            <pc:sldMk cId="3873802416" sldId="3181"/>
            <ac:spMk id="22" creationId="{901C19FC-2A0C-D15E-E53F-ED33D2D4AF2C}"/>
          </ac:spMkLst>
        </pc:spChg>
        <pc:spChg chg="add mod">
          <ac:chgData name="Keith Grzybowski" userId="3dc9cb50-c415-4fc6-afa3-a1d6eafc8f7b" providerId="ADAL" clId="{AFBD5F7C-39A7-4ED0-9DBA-57C27154FFCA}" dt="2025-01-23T17:21:05.501" v="6981"/>
          <ac:spMkLst>
            <pc:docMk/>
            <pc:sldMk cId="3873802416" sldId="3181"/>
            <ac:spMk id="23" creationId="{99B53A58-0855-1F11-8F02-410480459EA3}"/>
          </ac:spMkLst>
        </pc:spChg>
        <pc:spChg chg="add mod">
          <ac:chgData name="Keith Grzybowski" userId="3dc9cb50-c415-4fc6-afa3-a1d6eafc8f7b" providerId="ADAL" clId="{AFBD5F7C-39A7-4ED0-9DBA-57C27154FFCA}" dt="2025-01-23T17:21:05.501" v="6981"/>
          <ac:spMkLst>
            <pc:docMk/>
            <pc:sldMk cId="3873802416" sldId="3181"/>
            <ac:spMk id="24" creationId="{1CB7C72C-803B-4D64-A64A-70D38047A13A}"/>
          </ac:spMkLst>
        </pc:spChg>
        <pc:spChg chg="add mod">
          <ac:chgData name="Keith Grzybowski" userId="3dc9cb50-c415-4fc6-afa3-a1d6eafc8f7b" providerId="ADAL" clId="{AFBD5F7C-39A7-4ED0-9DBA-57C27154FFCA}" dt="2025-01-23T17:21:05.501" v="6981"/>
          <ac:spMkLst>
            <pc:docMk/>
            <pc:sldMk cId="3873802416" sldId="3181"/>
            <ac:spMk id="25" creationId="{74A37EAD-C0ED-9E15-0562-5F59585575B6}"/>
          </ac:spMkLst>
        </pc:spChg>
        <pc:spChg chg="add mod">
          <ac:chgData name="Keith Grzybowski" userId="3dc9cb50-c415-4fc6-afa3-a1d6eafc8f7b" providerId="ADAL" clId="{AFBD5F7C-39A7-4ED0-9DBA-57C27154FFCA}" dt="2025-01-23T17:21:05.501" v="6981"/>
          <ac:spMkLst>
            <pc:docMk/>
            <pc:sldMk cId="3873802416" sldId="3181"/>
            <ac:spMk id="26" creationId="{E4B9F132-BA5F-169A-098C-556F35F378B8}"/>
          </ac:spMkLst>
        </pc:spChg>
        <pc:spChg chg="add mod">
          <ac:chgData name="Keith Grzybowski" userId="3dc9cb50-c415-4fc6-afa3-a1d6eafc8f7b" providerId="ADAL" clId="{AFBD5F7C-39A7-4ED0-9DBA-57C27154FFCA}" dt="2025-01-23T17:21:05.501" v="6981"/>
          <ac:spMkLst>
            <pc:docMk/>
            <pc:sldMk cId="3873802416" sldId="3181"/>
            <ac:spMk id="29" creationId="{1013FC03-4682-B492-26D2-52BAFC6DB5FD}"/>
          </ac:spMkLst>
        </pc:spChg>
        <pc:spChg chg="add mod">
          <ac:chgData name="Keith Grzybowski" userId="3dc9cb50-c415-4fc6-afa3-a1d6eafc8f7b" providerId="ADAL" clId="{AFBD5F7C-39A7-4ED0-9DBA-57C27154FFCA}" dt="2025-01-23T17:21:05.501" v="6981"/>
          <ac:spMkLst>
            <pc:docMk/>
            <pc:sldMk cId="3873802416" sldId="3181"/>
            <ac:spMk id="30" creationId="{980D9839-B990-B3A7-F235-7A3E1222B88A}"/>
          </ac:spMkLst>
        </pc:spChg>
        <pc:spChg chg="add mod">
          <ac:chgData name="Keith Grzybowski" userId="3dc9cb50-c415-4fc6-afa3-a1d6eafc8f7b" providerId="ADAL" clId="{AFBD5F7C-39A7-4ED0-9DBA-57C27154FFCA}" dt="2025-01-23T17:21:05.501" v="6981"/>
          <ac:spMkLst>
            <pc:docMk/>
            <pc:sldMk cId="3873802416" sldId="3181"/>
            <ac:spMk id="31" creationId="{CF774196-C417-B4FF-B330-0D105653D209}"/>
          </ac:spMkLst>
        </pc:spChg>
        <pc:spChg chg="add mod">
          <ac:chgData name="Keith Grzybowski" userId="3dc9cb50-c415-4fc6-afa3-a1d6eafc8f7b" providerId="ADAL" clId="{AFBD5F7C-39A7-4ED0-9DBA-57C27154FFCA}" dt="2025-01-23T17:21:05.501" v="6981"/>
          <ac:spMkLst>
            <pc:docMk/>
            <pc:sldMk cId="3873802416" sldId="3181"/>
            <ac:spMk id="32" creationId="{9BABE867-F0EB-31B8-D9A5-5EF189F2A19E}"/>
          </ac:spMkLst>
        </pc:spChg>
        <pc:spChg chg="add mod">
          <ac:chgData name="Keith Grzybowski" userId="3dc9cb50-c415-4fc6-afa3-a1d6eafc8f7b" providerId="ADAL" clId="{AFBD5F7C-39A7-4ED0-9DBA-57C27154FFCA}" dt="2025-01-23T17:21:05.501" v="6981"/>
          <ac:spMkLst>
            <pc:docMk/>
            <pc:sldMk cId="3873802416" sldId="3181"/>
            <ac:spMk id="33" creationId="{1FCC7681-830D-9221-A96B-532C8C69B239}"/>
          </ac:spMkLst>
        </pc:spChg>
        <pc:spChg chg="add mod">
          <ac:chgData name="Keith Grzybowski" userId="3dc9cb50-c415-4fc6-afa3-a1d6eafc8f7b" providerId="ADAL" clId="{AFBD5F7C-39A7-4ED0-9DBA-57C27154FFCA}" dt="2025-01-23T17:21:05.501" v="6981"/>
          <ac:spMkLst>
            <pc:docMk/>
            <pc:sldMk cId="3873802416" sldId="3181"/>
            <ac:spMk id="34" creationId="{27FBCA9F-97DA-F931-1BC0-4986FFBB5B0B}"/>
          </ac:spMkLst>
        </pc:spChg>
        <pc:spChg chg="add mod">
          <ac:chgData name="Keith Grzybowski" userId="3dc9cb50-c415-4fc6-afa3-a1d6eafc8f7b" providerId="ADAL" clId="{AFBD5F7C-39A7-4ED0-9DBA-57C27154FFCA}" dt="2025-01-23T17:21:05.501" v="6981"/>
          <ac:spMkLst>
            <pc:docMk/>
            <pc:sldMk cId="3873802416" sldId="3181"/>
            <ac:spMk id="35" creationId="{ACD64656-65E6-ED78-3ADE-873F808DF5ED}"/>
          </ac:spMkLst>
        </pc:spChg>
        <pc:spChg chg="add mod">
          <ac:chgData name="Keith Grzybowski" userId="3dc9cb50-c415-4fc6-afa3-a1d6eafc8f7b" providerId="ADAL" clId="{AFBD5F7C-39A7-4ED0-9DBA-57C27154FFCA}" dt="2025-01-23T17:21:05.501" v="6981"/>
          <ac:spMkLst>
            <pc:docMk/>
            <pc:sldMk cId="3873802416" sldId="3181"/>
            <ac:spMk id="36" creationId="{25994D11-0567-ED5F-C456-C1DB36FE0ECB}"/>
          </ac:spMkLst>
        </pc:spChg>
        <pc:spChg chg="add mod">
          <ac:chgData name="Keith Grzybowski" userId="3dc9cb50-c415-4fc6-afa3-a1d6eafc8f7b" providerId="ADAL" clId="{AFBD5F7C-39A7-4ED0-9DBA-57C27154FFCA}" dt="2025-01-23T17:21:05.501" v="6981"/>
          <ac:spMkLst>
            <pc:docMk/>
            <pc:sldMk cId="3873802416" sldId="3181"/>
            <ac:spMk id="37" creationId="{65AB4A14-E2D3-B0A3-58C2-B73FF015BC4C}"/>
          </ac:spMkLst>
        </pc:spChg>
        <pc:spChg chg="add mod">
          <ac:chgData name="Keith Grzybowski" userId="3dc9cb50-c415-4fc6-afa3-a1d6eafc8f7b" providerId="ADAL" clId="{AFBD5F7C-39A7-4ED0-9DBA-57C27154FFCA}" dt="2025-01-23T17:21:05.501" v="6981"/>
          <ac:spMkLst>
            <pc:docMk/>
            <pc:sldMk cId="3873802416" sldId="3181"/>
            <ac:spMk id="38" creationId="{3B3E8F2D-8A8E-20AC-D11B-388AE7BF44A2}"/>
          </ac:spMkLst>
        </pc:spChg>
        <pc:spChg chg="add mod">
          <ac:chgData name="Keith Grzybowski" userId="3dc9cb50-c415-4fc6-afa3-a1d6eafc8f7b" providerId="ADAL" clId="{AFBD5F7C-39A7-4ED0-9DBA-57C27154FFCA}" dt="2025-01-23T17:21:05.501" v="6981"/>
          <ac:spMkLst>
            <pc:docMk/>
            <pc:sldMk cId="3873802416" sldId="3181"/>
            <ac:spMk id="39" creationId="{65BFE3C9-ADF5-2C9E-E8BA-A59CDA5A42E6}"/>
          </ac:spMkLst>
        </pc:spChg>
        <pc:spChg chg="add mod">
          <ac:chgData name="Keith Grzybowski" userId="3dc9cb50-c415-4fc6-afa3-a1d6eafc8f7b" providerId="ADAL" clId="{AFBD5F7C-39A7-4ED0-9DBA-57C27154FFCA}" dt="2025-01-23T17:21:05.501" v="6981"/>
          <ac:spMkLst>
            <pc:docMk/>
            <pc:sldMk cId="3873802416" sldId="3181"/>
            <ac:spMk id="40" creationId="{DF8B3EE3-38BD-E7AD-EF41-44CE7BB88F7E}"/>
          </ac:spMkLst>
        </pc:spChg>
        <pc:spChg chg="add mod">
          <ac:chgData name="Keith Grzybowski" userId="3dc9cb50-c415-4fc6-afa3-a1d6eafc8f7b" providerId="ADAL" clId="{AFBD5F7C-39A7-4ED0-9DBA-57C27154FFCA}" dt="2025-01-23T17:21:05.501" v="6981"/>
          <ac:spMkLst>
            <pc:docMk/>
            <pc:sldMk cId="3873802416" sldId="3181"/>
            <ac:spMk id="43" creationId="{BDF684BB-9DA8-B56D-88AD-9ED6FE8521AD}"/>
          </ac:spMkLst>
        </pc:spChg>
        <pc:spChg chg="add mod">
          <ac:chgData name="Keith Grzybowski" userId="3dc9cb50-c415-4fc6-afa3-a1d6eafc8f7b" providerId="ADAL" clId="{AFBD5F7C-39A7-4ED0-9DBA-57C27154FFCA}" dt="2025-01-23T17:21:05.501" v="6981"/>
          <ac:spMkLst>
            <pc:docMk/>
            <pc:sldMk cId="3873802416" sldId="3181"/>
            <ac:spMk id="48" creationId="{2C4D89DF-E8A8-03CB-66AE-F68295669A48}"/>
          </ac:spMkLst>
        </pc:spChg>
        <pc:spChg chg="add mod">
          <ac:chgData name="Keith Grzybowski" userId="3dc9cb50-c415-4fc6-afa3-a1d6eafc8f7b" providerId="ADAL" clId="{AFBD5F7C-39A7-4ED0-9DBA-57C27154FFCA}" dt="2025-01-23T17:21:32.598" v="6984" actId="1076"/>
          <ac:spMkLst>
            <pc:docMk/>
            <pc:sldMk cId="3873802416" sldId="3181"/>
            <ac:spMk id="52" creationId="{D57A9800-DBD3-0BEC-E83E-EA44022CBB98}"/>
          </ac:spMkLst>
        </pc:spChg>
        <pc:spChg chg="add mod">
          <ac:chgData name="Keith Grzybowski" userId="3dc9cb50-c415-4fc6-afa3-a1d6eafc8f7b" providerId="ADAL" clId="{AFBD5F7C-39A7-4ED0-9DBA-57C27154FFCA}" dt="2025-01-23T17:21:32.598" v="6984" actId="1076"/>
          <ac:spMkLst>
            <pc:docMk/>
            <pc:sldMk cId="3873802416" sldId="3181"/>
            <ac:spMk id="53" creationId="{59F8C1FD-DEC4-86C5-3988-9E5C65D5C269}"/>
          </ac:spMkLst>
        </pc:spChg>
        <pc:spChg chg="add mod">
          <ac:chgData name="Keith Grzybowski" userId="3dc9cb50-c415-4fc6-afa3-a1d6eafc8f7b" providerId="ADAL" clId="{AFBD5F7C-39A7-4ED0-9DBA-57C27154FFCA}" dt="2025-01-23T17:21:32.598" v="6984" actId="1076"/>
          <ac:spMkLst>
            <pc:docMk/>
            <pc:sldMk cId="3873802416" sldId="3181"/>
            <ac:spMk id="54" creationId="{4A45DC62-75D5-7FFC-80DB-9C123B13EF67}"/>
          </ac:spMkLst>
        </pc:spChg>
        <pc:spChg chg="add mod">
          <ac:chgData name="Keith Grzybowski" userId="3dc9cb50-c415-4fc6-afa3-a1d6eafc8f7b" providerId="ADAL" clId="{AFBD5F7C-39A7-4ED0-9DBA-57C27154FFCA}" dt="2025-01-23T17:21:32.598" v="6984" actId="1076"/>
          <ac:spMkLst>
            <pc:docMk/>
            <pc:sldMk cId="3873802416" sldId="3181"/>
            <ac:spMk id="55" creationId="{AE18EABB-0804-FE98-8098-8A911FF9108D}"/>
          </ac:spMkLst>
        </pc:spChg>
        <pc:spChg chg="add mod">
          <ac:chgData name="Keith Grzybowski" userId="3dc9cb50-c415-4fc6-afa3-a1d6eafc8f7b" providerId="ADAL" clId="{AFBD5F7C-39A7-4ED0-9DBA-57C27154FFCA}" dt="2025-01-23T17:21:32.598" v="6984" actId="1076"/>
          <ac:spMkLst>
            <pc:docMk/>
            <pc:sldMk cId="3873802416" sldId="3181"/>
            <ac:spMk id="56" creationId="{36F9BABB-6921-C9E7-15E9-25CF92F7BC38}"/>
          </ac:spMkLst>
        </pc:spChg>
        <pc:spChg chg="add mod">
          <ac:chgData name="Keith Grzybowski" userId="3dc9cb50-c415-4fc6-afa3-a1d6eafc8f7b" providerId="ADAL" clId="{AFBD5F7C-39A7-4ED0-9DBA-57C27154FFCA}" dt="2025-01-23T17:21:32.598" v="6984" actId="1076"/>
          <ac:spMkLst>
            <pc:docMk/>
            <pc:sldMk cId="3873802416" sldId="3181"/>
            <ac:spMk id="57" creationId="{08FB56F7-33AB-8621-903A-78E37AA00E69}"/>
          </ac:spMkLst>
        </pc:spChg>
        <pc:spChg chg="add del mod">
          <ac:chgData name="Keith Grzybowski" userId="3dc9cb50-c415-4fc6-afa3-a1d6eafc8f7b" providerId="ADAL" clId="{AFBD5F7C-39A7-4ED0-9DBA-57C27154FFCA}" dt="2025-01-23T17:25:04.249" v="7026" actId="478"/>
          <ac:spMkLst>
            <pc:docMk/>
            <pc:sldMk cId="3873802416" sldId="3181"/>
            <ac:spMk id="58" creationId="{79BBAAB6-409C-6E95-2023-28E81F00BC30}"/>
          </ac:spMkLst>
        </pc:spChg>
        <pc:spChg chg="add mod">
          <ac:chgData name="Keith Grzybowski" userId="3dc9cb50-c415-4fc6-afa3-a1d6eafc8f7b" providerId="ADAL" clId="{AFBD5F7C-39A7-4ED0-9DBA-57C27154FFCA}" dt="2025-01-23T17:23:16.215" v="7014" actId="1076"/>
          <ac:spMkLst>
            <pc:docMk/>
            <pc:sldMk cId="3873802416" sldId="3181"/>
            <ac:spMk id="59" creationId="{39FB9014-E22D-E2D4-18E7-0925EC677DD6}"/>
          </ac:spMkLst>
        </pc:spChg>
        <pc:spChg chg="add mod">
          <ac:chgData name="Keith Grzybowski" userId="3dc9cb50-c415-4fc6-afa3-a1d6eafc8f7b" providerId="ADAL" clId="{AFBD5F7C-39A7-4ED0-9DBA-57C27154FFCA}" dt="2025-01-23T17:24:45.260" v="7022" actId="1076"/>
          <ac:spMkLst>
            <pc:docMk/>
            <pc:sldMk cId="3873802416" sldId="3181"/>
            <ac:spMk id="60" creationId="{7F544696-02BE-4FF3-DAA2-CFB94BE3993A}"/>
          </ac:spMkLst>
        </pc:spChg>
        <pc:spChg chg="add mod">
          <ac:chgData name="Keith Grzybowski" userId="3dc9cb50-c415-4fc6-afa3-a1d6eafc8f7b" providerId="ADAL" clId="{AFBD5F7C-39A7-4ED0-9DBA-57C27154FFCA}" dt="2025-01-23T17:23:26.009" v="7016" actId="1076"/>
          <ac:spMkLst>
            <pc:docMk/>
            <pc:sldMk cId="3873802416" sldId="3181"/>
            <ac:spMk id="61" creationId="{E7EB7ECE-514A-F043-E760-6961DE903CA5}"/>
          </ac:spMkLst>
        </pc:spChg>
        <pc:spChg chg="add mod">
          <ac:chgData name="Keith Grzybowski" userId="3dc9cb50-c415-4fc6-afa3-a1d6eafc8f7b" providerId="ADAL" clId="{AFBD5F7C-39A7-4ED0-9DBA-57C27154FFCA}" dt="2025-01-23T17:21:32.598" v="6984" actId="1076"/>
          <ac:spMkLst>
            <pc:docMk/>
            <pc:sldMk cId="3873802416" sldId="3181"/>
            <ac:spMk id="62" creationId="{81A108C8-89EF-B8D7-A291-020E7C70048B}"/>
          </ac:spMkLst>
        </pc:spChg>
        <pc:spChg chg="add mod">
          <ac:chgData name="Keith Grzybowski" userId="3dc9cb50-c415-4fc6-afa3-a1d6eafc8f7b" providerId="ADAL" clId="{AFBD5F7C-39A7-4ED0-9DBA-57C27154FFCA}" dt="2025-01-23T17:21:32.598" v="6984" actId="1076"/>
          <ac:spMkLst>
            <pc:docMk/>
            <pc:sldMk cId="3873802416" sldId="3181"/>
            <ac:spMk id="65" creationId="{66A510FA-BCB1-5A28-9994-CA38E89F384A}"/>
          </ac:spMkLst>
        </pc:spChg>
        <pc:spChg chg="add mod">
          <ac:chgData name="Keith Grzybowski" userId="3dc9cb50-c415-4fc6-afa3-a1d6eafc8f7b" providerId="ADAL" clId="{AFBD5F7C-39A7-4ED0-9DBA-57C27154FFCA}" dt="2025-01-23T17:21:32.598" v="6984" actId="1076"/>
          <ac:spMkLst>
            <pc:docMk/>
            <pc:sldMk cId="3873802416" sldId="3181"/>
            <ac:spMk id="66" creationId="{730CD07C-9406-0DEC-E15C-2281F5647020}"/>
          </ac:spMkLst>
        </pc:spChg>
        <pc:spChg chg="add mod">
          <ac:chgData name="Keith Grzybowski" userId="3dc9cb50-c415-4fc6-afa3-a1d6eafc8f7b" providerId="ADAL" clId="{AFBD5F7C-39A7-4ED0-9DBA-57C27154FFCA}" dt="2025-01-23T17:21:32.598" v="6984" actId="1076"/>
          <ac:spMkLst>
            <pc:docMk/>
            <pc:sldMk cId="3873802416" sldId="3181"/>
            <ac:spMk id="67" creationId="{DB6E46A7-C5DA-71BC-D3EC-6F4B8000F499}"/>
          </ac:spMkLst>
        </pc:spChg>
        <pc:spChg chg="add mod">
          <ac:chgData name="Keith Grzybowski" userId="3dc9cb50-c415-4fc6-afa3-a1d6eafc8f7b" providerId="ADAL" clId="{AFBD5F7C-39A7-4ED0-9DBA-57C27154FFCA}" dt="2025-01-23T17:21:32.598" v="6984" actId="1076"/>
          <ac:spMkLst>
            <pc:docMk/>
            <pc:sldMk cId="3873802416" sldId="3181"/>
            <ac:spMk id="68" creationId="{94D852A6-DF10-A7B1-4C69-6F114CDEDA4C}"/>
          </ac:spMkLst>
        </pc:spChg>
        <pc:spChg chg="add mod">
          <ac:chgData name="Keith Grzybowski" userId="3dc9cb50-c415-4fc6-afa3-a1d6eafc8f7b" providerId="ADAL" clId="{AFBD5F7C-39A7-4ED0-9DBA-57C27154FFCA}" dt="2025-01-23T17:21:32.598" v="6984" actId="1076"/>
          <ac:spMkLst>
            <pc:docMk/>
            <pc:sldMk cId="3873802416" sldId="3181"/>
            <ac:spMk id="69" creationId="{0574E58C-B277-924C-72E0-5704A2AD287D}"/>
          </ac:spMkLst>
        </pc:spChg>
        <pc:spChg chg="add mod">
          <ac:chgData name="Keith Grzybowski" userId="3dc9cb50-c415-4fc6-afa3-a1d6eafc8f7b" providerId="ADAL" clId="{AFBD5F7C-39A7-4ED0-9DBA-57C27154FFCA}" dt="2025-01-23T17:21:32.598" v="6984" actId="1076"/>
          <ac:spMkLst>
            <pc:docMk/>
            <pc:sldMk cId="3873802416" sldId="3181"/>
            <ac:spMk id="70" creationId="{C722486B-08E2-DF9A-27DA-6A795956BCF0}"/>
          </ac:spMkLst>
        </pc:spChg>
        <pc:spChg chg="add mod">
          <ac:chgData name="Keith Grzybowski" userId="3dc9cb50-c415-4fc6-afa3-a1d6eafc8f7b" providerId="ADAL" clId="{AFBD5F7C-39A7-4ED0-9DBA-57C27154FFCA}" dt="2025-01-23T17:21:32.598" v="6984" actId="1076"/>
          <ac:spMkLst>
            <pc:docMk/>
            <pc:sldMk cId="3873802416" sldId="3181"/>
            <ac:spMk id="71" creationId="{9640756A-DA30-3D1B-2616-D32B17F72316}"/>
          </ac:spMkLst>
        </pc:spChg>
        <pc:spChg chg="add mod">
          <ac:chgData name="Keith Grzybowski" userId="3dc9cb50-c415-4fc6-afa3-a1d6eafc8f7b" providerId="ADAL" clId="{AFBD5F7C-39A7-4ED0-9DBA-57C27154FFCA}" dt="2025-01-23T17:21:32.598" v="6984" actId="1076"/>
          <ac:spMkLst>
            <pc:docMk/>
            <pc:sldMk cId="3873802416" sldId="3181"/>
            <ac:spMk id="72" creationId="{A2470640-0151-A0F5-623F-EBFF433A87FF}"/>
          </ac:spMkLst>
        </pc:spChg>
        <pc:spChg chg="add mod">
          <ac:chgData name="Keith Grzybowski" userId="3dc9cb50-c415-4fc6-afa3-a1d6eafc8f7b" providerId="ADAL" clId="{AFBD5F7C-39A7-4ED0-9DBA-57C27154FFCA}" dt="2025-01-23T17:21:32.598" v="6984" actId="1076"/>
          <ac:spMkLst>
            <pc:docMk/>
            <pc:sldMk cId="3873802416" sldId="3181"/>
            <ac:spMk id="73" creationId="{C2D6B31A-4D19-4820-F3B4-681324BF9CA0}"/>
          </ac:spMkLst>
        </pc:spChg>
        <pc:spChg chg="add mod">
          <ac:chgData name="Keith Grzybowski" userId="3dc9cb50-c415-4fc6-afa3-a1d6eafc8f7b" providerId="ADAL" clId="{AFBD5F7C-39A7-4ED0-9DBA-57C27154FFCA}" dt="2025-01-23T17:21:32.598" v="6984" actId="1076"/>
          <ac:spMkLst>
            <pc:docMk/>
            <pc:sldMk cId="3873802416" sldId="3181"/>
            <ac:spMk id="74" creationId="{A25EA6D7-6CAB-2A76-35E2-A490BBFDBB9B}"/>
          </ac:spMkLst>
        </pc:spChg>
        <pc:spChg chg="add del mod">
          <ac:chgData name="Keith Grzybowski" userId="3dc9cb50-c415-4fc6-afa3-a1d6eafc8f7b" providerId="ADAL" clId="{AFBD5F7C-39A7-4ED0-9DBA-57C27154FFCA}" dt="2025-01-23T17:24:21.824" v="7018" actId="478"/>
          <ac:spMkLst>
            <pc:docMk/>
            <pc:sldMk cId="3873802416" sldId="3181"/>
            <ac:spMk id="75" creationId="{7D20ACC8-B38E-CD3F-A7AF-4FAECEE1E096}"/>
          </ac:spMkLst>
        </pc:spChg>
        <pc:spChg chg="add del mod">
          <ac:chgData name="Keith Grzybowski" userId="3dc9cb50-c415-4fc6-afa3-a1d6eafc8f7b" providerId="ADAL" clId="{AFBD5F7C-39A7-4ED0-9DBA-57C27154FFCA}" dt="2025-01-23T17:24:26.081" v="7019" actId="478"/>
          <ac:spMkLst>
            <pc:docMk/>
            <pc:sldMk cId="3873802416" sldId="3181"/>
            <ac:spMk id="76" creationId="{B69399F7-D92C-46B2-827E-5CD1A32BF00F}"/>
          </ac:spMkLst>
        </pc:spChg>
        <pc:spChg chg="add del mod">
          <ac:chgData name="Keith Grzybowski" userId="3dc9cb50-c415-4fc6-afa3-a1d6eafc8f7b" providerId="ADAL" clId="{AFBD5F7C-39A7-4ED0-9DBA-57C27154FFCA}" dt="2025-01-23T17:23:47.747" v="7017" actId="478"/>
          <ac:spMkLst>
            <pc:docMk/>
            <pc:sldMk cId="3873802416" sldId="3181"/>
            <ac:spMk id="79" creationId="{8B3BCF70-794C-6524-5CC2-549D3D9F602F}"/>
          </ac:spMkLst>
        </pc:spChg>
        <pc:spChg chg="add del mod">
          <ac:chgData name="Keith Grzybowski" userId="3dc9cb50-c415-4fc6-afa3-a1d6eafc8f7b" providerId="ADAL" clId="{AFBD5F7C-39A7-4ED0-9DBA-57C27154FFCA}" dt="2025-01-23T17:22:06.626" v="6985" actId="478"/>
          <ac:spMkLst>
            <pc:docMk/>
            <pc:sldMk cId="3873802416" sldId="3181"/>
            <ac:spMk id="84" creationId="{A1226914-C1C5-A6BE-1521-CA1BE50C7F75}"/>
          </ac:spMkLst>
        </pc:spChg>
        <pc:graphicFrameChg chg="add del">
          <ac:chgData name="Keith Grzybowski" userId="3dc9cb50-c415-4fc6-afa3-a1d6eafc8f7b" providerId="ADAL" clId="{AFBD5F7C-39A7-4ED0-9DBA-57C27154FFCA}" dt="2025-01-15T16:16:37.468" v="1781" actId="26606"/>
          <ac:graphicFrameMkLst>
            <pc:docMk/>
            <pc:sldMk cId="3873802416" sldId="3181"/>
            <ac:graphicFrameMk id="14" creationId="{D7B7B908-7061-8DD0-72E9-2FD8FD76C31A}"/>
          </ac:graphicFrameMkLst>
        </pc:graphicFrameChg>
        <pc:picChg chg="add del mod">
          <ac:chgData name="Keith Grzybowski" userId="3dc9cb50-c415-4fc6-afa3-a1d6eafc8f7b" providerId="ADAL" clId="{AFBD5F7C-39A7-4ED0-9DBA-57C27154FFCA}" dt="2025-01-23T17:20:46.670" v="6977" actId="478"/>
          <ac:picMkLst>
            <pc:docMk/>
            <pc:sldMk cId="3873802416" sldId="3181"/>
            <ac:picMk id="2" creationId="{3AA41661-D352-C472-D6F4-8BF0EAFA2B86}"/>
          </ac:picMkLst>
        </pc:picChg>
        <pc:picChg chg="add del mod ord">
          <ac:chgData name="Keith Grzybowski" userId="3dc9cb50-c415-4fc6-afa3-a1d6eafc8f7b" providerId="ADAL" clId="{AFBD5F7C-39A7-4ED0-9DBA-57C27154FFCA}" dt="2025-01-23T17:20:19.189" v="6973" actId="478"/>
          <ac:picMkLst>
            <pc:docMk/>
            <pc:sldMk cId="3873802416" sldId="3181"/>
            <ac:picMk id="4" creationId="{AC05A2AB-CF27-BBB9-24B6-47966DF43043}"/>
          </ac:picMkLst>
        </pc:picChg>
        <pc:picChg chg="add del mod ord">
          <ac:chgData name="Keith Grzybowski" userId="3dc9cb50-c415-4fc6-afa3-a1d6eafc8f7b" providerId="ADAL" clId="{AFBD5F7C-39A7-4ED0-9DBA-57C27154FFCA}" dt="2025-01-23T17:20:36.343" v="6974" actId="478"/>
          <ac:picMkLst>
            <pc:docMk/>
            <pc:sldMk cId="3873802416" sldId="3181"/>
            <ac:picMk id="6" creationId="{F9E9AB9A-FECF-D982-4EB6-3936422C0DF7}"/>
          </ac:picMkLst>
        </pc:picChg>
        <pc:picChg chg="add mod">
          <ac:chgData name="Keith Grzybowski" userId="3dc9cb50-c415-4fc6-afa3-a1d6eafc8f7b" providerId="ADAL" clId="{AFBD5F7C-39A7-4ED0-9DBA-57C27154FFCA}" dt="2025-01-23T17:21:05.501" v="6981"/>
          <ac:picMkLst>
            <pc:docMk/>
            <pc:sldMk cId="3873802416" sldId="3181"/>
            <ac:picMk id="8" creationId="{5693FE1A-2216-26D8-473C-8EE58A7EABC7}"/>
          </ac:picMkLst>
        </pc:picChg>
        <pc:picChg chg="del">
          <ac:chgData name="Keith Grzybowski" userId="3dc9cb50-c415-4fc6-afa3-a1d6eafc8f7b" providerId="ADAL" clId="{AFBD5F7C-39A7-4ED0-9DBA-57C27154FFCA}" dt="2025-01-15T16:15:53.811" v="1777" actId="478"/>
          <ac:picMkLst>
            <pc:docMk/>
            <pc:sldMk cId="3873802416" sldId="3181"/>
            <ac:picMk id="8" creationId="{7249A1F5-3E4F-038F-278A-D4835CDB4A7E}"/>
          </ac:picMkLst>
        </pc:picChg>
        <pc:picChg chg="add del mod">
          <ac:chgData name="Keith Grzybowski" userId="3dc9cb50-c415-4fc6-afa3-a1d6eafc8f7b" providerId="ADAL" clId="{AFBD5F7C-39A7-4ED0-9DBA-57C27154FFCA}" dt="2025-01-23T17:20:38.075" v="6975" actId="478"/>
          <ac:picMkLst>
            <pc:docMk/>
            <pc:sldMk cId="3873802416" sldId="3181"/>
            <ac:picMk id="9" creationId="{38FB9E10-8474-DE87-C976-90B680BFC7E5}"/>
          </ac:picMkLst>
        </pc:picChg>
        <pc:picChg chg="add mod">
          <ac:chgData name="Keith Grzybowski" userId="3dc9cb50-c415-4fc6-afa3-a1d6eafc8f7b" providerId="ADAL" clId="{AFBD5F7C-39A7-4ED0-9DBA-57C27154FFCA}" dt="2025-01-23T17:21:05.501" v="6981"/>
          <ac:picMkLst>
            <pc:docMk/>
            <pc:sldMk cId="3873802416" sldId="3181"/>
            <ac:picMk id="27" creationId="{B17B77C4-B0AD-31D7-1D7D-9CDC5855B8F7}"/>
          </ac:picMkLst>
        </pc:picChg>
        <pc:picChg chg="add mod">
          <ac:chgData name="Keith Grzybowski" userId="3dc9cb50-c415-4fc6-afa3-a1d6eafc8f7b" providerId="ADAL" clId="{AFBD5F7C-39A7-4ED0-9DBA-57C27154FFCA}" dt="2025-01-23T17:21:05.501" v="6981"/>
          <ac:picMkLst>
            <pc:docMk/>
            <pc:sldMk cId="3873802416" sldId="3181"/>
            <ac:picMk id="28" creationId="{F7012A78-41E4-B561-4540-D7E2C7FF0E39}"/>
          </ac:picMkLst>
        </pc:picChg>
        <pc:picChg chg="add mod">
          <ac:chgData name="Keith Grzybowski" userId="3dc9cb50-c415-4fc6-afa3-a1d6eafc8f7b" providerId="ADAL" clId="{AFBD5F7C-39A7-4ED0-9DBA-57C27154FFCA}" dt="2025-01-23T17:21:05.501" v="6981"/>
          <ac:picMkLst>
            <pc:docMk/>
            <pc:sldMk cId="3873802416" sldId="3181"/>
            <ac:picMk id="50" creationId="{3B1F7778-AF76-0B3F-FD95-6572294B4A23}"/>
          </ac:picMkLst>
        </pc:picChg>
        <pc:picChg chg="add mod">
          <ac:chgData name="Keith Grzybowski" userId="3dc9cb50-c415-4fc6-afa3-a1d6eafc8f7b" providerId="ADAL" clId="{AFBD5F7C-39A7-4ED0-9DBA-57C27154FFCA}" dt="2025-01-23T17:21:32.598" v="6984" actId="1076"/>
          <ac:picMkLst>
            <pc:docMk/>
            <pc:sldMk cId="3873802416" sldId="3181"/>
            <ac:picMk id="51" creationId="{104F0A2C-7833-8F6B-72EB-90DFCEE7EBF8}"/>
          </ac:picMkLst>
        </pc:picChg>
        <pc:picChg chg="add mod">
          <ac:chgData name="Keith Grzybowski" userId="3dc9cb50-c415-4fc6-afa3-a1d6eafc8f7b" providerId="ADAL" clId="{AFBD5F7C-39A7-4ED0-9DBA-57C27154FFCA}" dt="2025-01-23T17:21:32.598" v="6984" actId="1076"/>
          <ac:picMkLst>
            <pc:docMk/>
            <pc:sldMk cId="3873802416" sldId="3181"/>
            <ac:picMk id="63" creationId="{64D62CA7-A343-A67D-0545-0DAFF853F053}"/>
          </ac:picMkLst>
        </pc:picChg>
        <pc:picChg chg="add mod">
          <ac:chgData name="Keith Grzybowski" userId="3dc9cb50-c415-4fc6-afa3-a1d6eafc8f7b" providerId="ADAL" clId="{AFBD5F7C-39A7-4ED0-9DBA-57C27154FFCA}" dt="2025-01-23T17:21:32.598" v="6984" actId="1076"/>
          <ac:picMkLst>
            <pc:docMk/>
            <pc:sldMk cId="3873802416" sldId="3181"/>
            <ac:picMk id="64" creationId="{1A014910-851E-80BB-FAB8-19489E901BD1}"/>
          </ac:picMkLst>
        </pc:picChg>
        <pc:picChg chg="add mod">
          <ac:chgData name="Keith Grzybowski" userId="3dc9cb50-c415-4fc6-afa3-a1d6eafc8f7b" providerId="ADAL" clId="{AFBD5F7C-39A7-4ED0-9DBA-57C27154FFCA}" dt="2025-01-23T17:21:32.598" v="6984" actId="1076"/>
          <ac:picMkLst>
            <pc:docMk/>
            <pc:sldMk cId="3873802416" sldId="3181"/>
            <ac:picMk id="86" creationId="{FE8F2CEA-FAB3-B4C8-BB99-78842F2BE75C}"/>
          </ac:picMkLst>
        </pc:picChg>
        <pc:cxnChg chg="add mod">
          <ac:chgData name="Keith Grzybowski" userId="3dc9cb50-c415-4fc6-afa3-a1d6eafc8f7b" providerId="ADAL" clId="{AFBD5F7C-39A7-4ED0-9DBA-57C27154FFCA}" dt="2025-01-23T17:21:05.501" v="6981"/>
          <ac:cxnSpMkLst>
            <pc:docMk/>
            <pc:sldMk cId="3873802416" sldId="3181"/>
            <ac:cxnSpMk id="41" creationId="{43E43375-F772-4AB9-365C-61641DE76073}"/>
          </ac:cxnSpMkLst>
        </pc:cxnChg>
        <pc:cxnChg chg="add mod">
          <ac:chgData name="Keith Grzybowski" userId="3dc9cb50-c415-4fc6-afa3-a1d6eafc8f7b" providerId="ADAL" clId="{AFBD5F7C-39A7-4ED0-9DBA-57C27154FFCA}" dt="2025-01-23T17:21:05.501" v="6981"/>
          <ac:cxnSpMkLst>
            <pc:docMk/>
            <pc:sldMk cId="3873802416" sldId="3181"/>
            <ac:cxnSpMk id="42" creationId="{BAB63B1F-BC16-6755-B89E-8B51ECF0C328}"/>
          </ac:cxnSpMkLst>
        </pc:cxnChg>
        <pc:cxnChg chg="add mod">
          <ac:chgData name="Keith Grzybowski" userId="3dc9cb50-c415-4fc6-afa3-a1d6eafc8f7b" providerId="ADAL" clId="{AFBD5F7C-39A7-4ED0-9DBA-57C27154FFCA}" dt="2025-01-23T17:21:05.501" v="6981"/>
          <ac:cxnSpMkLst>
            <pc:docMk/>
            <pc:sldMk cId="3873802416" sldId="3181"/>
            <ac:cxnSpMk id="44" creationId="{C32FAF39-724C-CF6A-F627-C2FD5F33A4A2}"/>
          </ac:cxnSpMkLst>
        </pc:cxnChg>
        <pc:cxnChg chg="add mod">
          <ac:chgData name="Keith Grzybowski" userId="3dc9cb50-c415-4fc6-afa3-a1d6eafc8f7b" providerId="ADAL" clId="{AFBD5F7C-39A7-4ED0-9DBA-57C27154FFCA}" dt="2025-01-23T17:21:05.501" v="6981"/>
          <ac:cxnSpMkLst>
            <pc:docMk/>
            <pc:sldMk cId="3873802416" sldId="3181"/>
            <ac:cxnSpMk id="45" creationId="{A0B602B4-C748-76D3-EC37-FE94D64DBE44}"/>
          </ac:cxnSpMkLst>
        </pc:cxnChg>
        <pc:cxnChg chg="add mod">
          <ac:chgData name="Keith Grzybowski" userId="3dc9cb50-c415-4fc6-afa3-a1d6eafc8f7b" providerId="ADAL" clId="{AFBD5F7C-39A7-4ED0-9DBA-57C27154FFCA}" dt="2025-01-23T17:21:05.501" v="6981"/>
          <ac:cxnSpMkLst>
            <pc:docMk/>
            <pc:sldMk cId="3873802416" sldId="3181"/>
            <ac:cxnSpMk id="46" creationId="{65D48C32-6E0D-3679-B566-C0026E935DB0}"/>
          </ac:cxnSpMkLst>
        </pc:cxnChg>
        <pc:cxnChg chg="add mod">
          <ac:chgData name="Keith Grzybowski" userId="3dc9cb50-c415-4fc6-afa3-a1d6eafc8f7b" providerId="ADAL" clId="{AFBD5F7C-39A7-4ED0-9DBA-57C27154FFCA}" dt="2025-01-23T17:21:05.501" v="6981"/>
          <ac:cxnSpMkLst>
            <pc:docMk/>
            <pc:sldMk cId="3873802416" sldId="3181"/>
            <ac:cxnSpMk id="47" creationId="{F720FE91-A257-336C-9275-5C2E76F79B27}"/>
          </ac:cxnSpMkLst>
        </pc:cxnChg>
        <pc:cxnChg chg="add mod">
          <ac:chgData name="Keith Grzybowski" userId="3dc9cb50-c415-4fc6-afa3-a1d6eafc8f7b" providerId="ADAL" clId="{AFBD5F7C-39A7-4ED0-9DBA-57C27154FFCA}" dt="2025-01-23T17:21:05.501" v="6981"/>
          <ac:cxnSpMkLst>
            <pc:docMk/>
            <pc:sldMk cId="3873802416" sldId="3181"/>
            <ac:cxnSpMk id="49" creationId="{C08CCDB0-661C-1C3C-9528-98FAAEAAB6FD}"/>
          </ac:cxnSpMkLst>
        </pc:cxnChg>
        <pc:cxnChg chg="add del mod">
          <ac:chgData name="Keith Grzybowski" userId="3dc9cb50-c415-4fc6-afa3-a1d6eafc8f7b" providerId="ADAL" clId="{AFBD5F7C-39A7-4ED0-9DBA-57C27154FFCA}" dt="2025-01-23T17:24:55.455" v="7023" actId="478"/>
          <ac:cxnSpMkLst>
            <pc:docMk/>
            <pc:sldMk cId="3873802416" sldId="3181"/>
            <ac:cxnSpMk id="77" creationId="{C6D01C27-7594-B9AC-B8CD-2FD2B387FEB0}"/>
          </ac:cxnSpMkLst>
        </pc:cxnChg>
        <pc:cxnChg chg="add del mod">
          <ac:chgData name="Keith Grzybowski" userId="3dc9cb50-c415-4fc6-afa3-a1d6eafc8f7b" providerId="ADAL" clId="{AFBD5F7C-39A7-4ED0-9DBA-57C27154FFCA}" dt="2025-01-23T17:24:58.774" v="7025" actId="478"/>
          <ac:cxnSpMkLst>
            <pc:docMk/>
            <pc:sldMk cId="3873802416" sldId="3181"/>
            <ac:cxnSpMk id="78" creationId="{613CB170-3947-0DB8-FBF5-EEB51140BA38}"/>
          </ac:cxnSpMkLst>
        </pc:cxnChg>
        <pc:cxnChg chg="add mod">
          <ac:chgData name="Keith Grzybowski" userId="3dc9cb50-c415-4fc6-afa3-a1d6eafc8f7b" providerId="ADAL" clId="{AFBD5F7C-39A7-4ED0-9DBA-57C27154FFCA}" dt="2025-01-23T17:21:32.598" v="6984" actId="1076"/>
          <ac:cxnSpMkLst>
            <pc:docMk/>
            <pc:sldMk cId="3873802416" sldId="3181"/>
            <ac:cxnSpMk id="80" creationId="{38135834-23A8-096B-429E-C920B86612FB}"/>
          </ac:cxnSpMkLst>
        </pc:cxnChg>
        <pc:cxnChg chg="add mod">
          <ac:chgData name="Keith Grzybowski" userId="3dc9cb50-c415-4fc6-afa3-a1d6eafc8f7b" providerId="ADAL" clId="{AFBD5F7C-39A7-4ED0-9DBA-57C27154FFCA}" dt="2025-01-23T17:21:32.598" v="6984" actId="1076"/>
          <ac:cxnSpMkLst>
            <pc:docMk/>
            <pc:sldMk cId="3873802416" sldId="3181"/>
            <ac:cxnSpMk id="81" creationId="{1A7776A1-9359-FD9A-EACC-56F00B78FF83}"/>
          </ac:cxnSpMkLst>
        </pc:cxnChg>
        <pc:cxnChg chg="add mod">
          <ac:chgData name="Keith Grzybowski" userId="3dc9cb50-c415-4fc6-afa3-a1d6eafc8f7b" providerId="ADAL" clId="{AFBD5F7C-39A7-4ED0-9DBA-57C27154FFCA}" dt="2025-01-23T17:21:32.598" v="6984" actId="1076"/>
          <ac:cxnSpMkLst>
            <pc:docMk/>
            <pc:sldMk cId="3873802416" sldId="3181"/>
            <ac:cxnSpMk id="82" creationId="{E9A2A4EF-AEAC-0A06-95F0-3FE7952D0501}"/>
          </ac:cxnSpMkLst>
        </pc:cxnChg>
        <pc:cxnChg chg="add mod">
          <ac:chgData name="Keith Grzybowski" userId="3dc9cb50-c415-4fc6-afa3-a1d6eafc8f7b" providerId="ADAL" clId="{AFBD5F7C-39A7-4ED0-9DBA-57C27154FFCA}" dt="2025-01-23T17:21:32.598" v="6984" actId="1076"/>
          <ac:cxnSpMkLst>
            <pc:docMk/>
            <pc:sldMk cId="3873802416" sldId="3181"/>
            <ac:cxnSpMk id="83" creationId="{71148D9C-05E5-0E82-50F2-685A8F723C2B}"/>
          </ac:cxnSpMkLst>
        </pc:cxnChg>
        <pc:cxnChg chg="add del mod">
          <ac:chgData name="Keith Grzybowski" userId="3dc9cb50-c415-4fc6-afa3-a1d6eafc8f7b" providerId="ADAL" clId="{AFBD5F7C-39A7-4ED0-9DBA-57C27154FFCA}" dt="2025-01-23T17:24:57.298" v="7024" actId="478"/>
          <ac:cxnSpMkLst>
            <pc:docMk/>
            <pc:sldMk cId="3873802416" sldId="3181"/>
            <ac:cxnSpMk id="85" creationId="{6ACE1345-0DB0-008A-CC0B-8B95D4006B0E}"/>
          </ac:cxnSpMkLst>
        </pc:cxnChg>
      </pc:sldChg>
      <pc:sldChg chg="addSp delSp modSp add mod ord setBg delDesignElem modNotesTx">
        <pc:chgData name="Keith Grzybowski" userId="3dc9cb50-c415-4fc6-afa3-a1d6eafc8f7b" providerId="ADAL" clId="{AFBD5F7C-39A7-4ED0-9DBA-57C27154FFCA}" dt="2025-01-16T19:51:39.856" v="6402" actId="20577"/>
        <pc:sldMkLst>
          <pc:docMk/>
          <pc:sldMk cId="4282029453" sldId="3182"/>
        </pc:sldMkLst>
        <pc:spChg chg="mod">
          <ac:chgData name="Keith Grzybowski" userId="3dc9cb50-c415-4fc6-afa3-a1d6eafc8f7b" providerId="ADAL" clId="{AFBD5F7C-39A7-4ED0-9DBA-57C27154FFCA}" dt="2025-01-15T19:44:54.539" v="5143" actId="403"/>
          <ac:spMkLst>
            <pc:docMk/>
            <pc:sldMk cId="4282029453" sldId="3182"/>
            <ac:spMk id="3" creationId="{900FCA7A-F072-B94F-C6DB-352F335B00DE}"/>
          </ac:spMkLst>
        </pc:spChg>
        <pc:spChg chg="add mod">
          <ac:chgData name="Keith Grzybowski" userId="3dc9cb50-c415-4fc6-afa3-a1d6eafc8f7b" providerId="ADAL" clId="{AFBD5F7C-39A7-4ED0-9DBA-57C27154FFCA}" dt="2025-01-16T19:39:39.447" v="6266" actId="948"/>
          <ac:spMkLst>
            <pc:docMk/>
            <pc:sldMk cId="4282029453" sldId="3182"/>
            <ac:spMk id="5" creationId="{DC59A128-9720-1EA7-67E5-B8888403CA79}"/>
          </ac:spMkLst>
        </pc:spChg>
        <pc:spChg chg="ord">
          <ac:chgData name="Keith Grzybowski" userId="3dc9cb50-c415-4fc6-afa3-a1d6eafc8f7b" providerId="ADAL" clId="{AFBD5F7C-39A7-4ED0-9DBA-57C27154FFCA}" dt="2025-01-15T19:44:36.207" v="5138" actId="26606"/>
          <ac:spMkLst>
            <pc:docMk/>
            <pc:sldMk cId="4282029453" sldId="3182"/>
            <ac:spMk id="7" creationId="{1B54BB38-1F6C-470A-6865-A698FDBBACD9}"/>
          </ac:spMkLst>
        </pc:spChg>
        <pc:spChg chg="add del">
          <ac:chgData name="Keith Grzybowski" userId="3dc9cb50-c415-4fc6-afa3-a1d6eafc8f7b" providerId="ADAL" clId="{AFBD5F7C-39A7-4ED0-9DBA-57C27154FFCA}" dt="2025-01-15T19:44:36.207" v="5138" actId="26606"/>
          <ac:spMkLst>
            <pc:docMk/>
            <pc:sldMk cId="4282029453" sldId="3182"/>
            <ac:spMk id="10" creationId="{45D37F4E-DDB4-456B-97E0-9937730A039F}"/>
          </ac:spMkLst>
        </pc:spChg>
        <pc:spChg chg="add del">
          <ac:chgData name="Keith Grzybowski" userId="3dc9cb50-c415-4fc6-afa3-a1d6eafc8f7b" providerId="ADAL" clId="{AFBD5F7C-39A7-4ED0-9DBA-57C27154FFCA}" dt="2025-01-15T19:44:36.207" v="5138" actId="26606"/>
          <ac:spMkLst>
            <pc:docMk/>
            <pc:sldMk cId="4282029453" sldId="3182"/>
            <ac:spMk id="11" creationId="{B2DD41CD-8F47-4F56-AD12-4E2FF7696987}"/>
          </ac:spMkLst>
        </pc:spChg>
        <pc:spChg chg="del">
          <ac:chgData name="Keith Grzybowski" userId="3dc9cb50-c415-4fc6-afa3-a1d6eafc8f7b" providerId="ADAL" clId="{AFBD5F7C-39A7-4ED0-9DBA-57C27154FFCA}" dt="2025-01-10T22:13:52.439" v="987"/>
          <ac:spMkLst>
            <pc:docMk/>
            <pc:sldMk cId="4282029453" sldId="3182"/>
            <ac:spMk id="13" creationId="{45D37F4E-DDB4-456B-97E0-9937730A039F}"/>
          </ac:spMkLst>
        </pc:spChg>
        <pc:spChg chg="del">
          <ac:chgData name="Keith Grzybowski" userId="3dc9cb50-c415-4fc6-afa3-a1d6eafc8f7b" providerId="ADAL" clId="{AFBD5F7C-39A7-4ED0-9DBA-57C27154FFCA}" dt="2025-01-10T22:13:52.439" v="987"/>
          <ac:spMkLst>
            <pc:docMk/>
            <pc:sldMk cId="4282029453" sldId="3182"/>
            <ac:spMk id="15" creationId="{B2DD41CD-8F47-4F56-AD12-4E2FF7696987}"/>
          </ac:spMkLst>
        </pc:spChg>
        <pc:spChg chg="add del">
          <ac:chgData name="Keith Grzybowski" userId="3dc9cb50-c415-4fc6-afa3-a1d6eafc8f7b" providerId="ADAL" clId="{AFBD5F7C-39A7-4ED0-9DBA-57C27154FFCA}" dt="2025-01-15T19:44:20.307" v="5129" actId="26606"/>
          <ac:spMkLst>
            <pc:docMk/>
            <pc:sldMk cId="4282029453" sldId="3182"/>
            <ac:spMk id="16" creationId="{0B9EE3F3-89B7-43C3-8651-C4C96830993D}"/>
          </ac:spMkLst>
        </pc:spChg>
        <pc:spChg chg="add del">
          <ac:chgData name="Keith Grzybowski" userId="3dc9cb50-c415-4fc6-afa3-a1d6eafc8f7b" providerId="ADAL" clId="{AFBD5F7C-39A7-4ED0-9DBA-57C27154FFCA}" dt="2025-01-15T19:44:20.307" v="5129" actId="26606"/>
          <ac:spMkLst>
            <pc:docMk/>
            <pc:sldMk cId="4282029453" sldId="3182"/>
            <ac:spMk id="18" creationId="{33AE4636-AEEC-45D6-84D4-7AC2DA48ECF8}"/>
          </ac:spMkLst>
        </pc:spChg>
        <pc:spChg chg="add del">
          <ac:chgData name="Keith Grzybowski" userId="3dc9cb50-c415-4fc6-afa3-a1d6eafc8f7b" providerId="ADAL" clId="{AFBD5F7C-39A7-4ED0-9DBA-57C27154FFCA}" dt="2025-01-15T19:44:20.307" v="5129" actId="26606"/>
          <ac:spMkLst>
            <pc:docMk/>
            <pc:sldMk cId="4282029453" sldId="3182"/>
            <ac:spMk id="20" creationId="{8D9CE0F4-2EB2-4F1F-8AAC-DB3571D9FE10}"/>
          </ac:spMkLst>
        </pc:spChg>
        <pc:spChg chg="add del">
          <ac:chgData name="Keith Grzybowski" userId="3dc9cb50-c415-4fc6-afa3-a1d6eafc8f7b" providerId="ADAL" clId="{AFBD5F7C-39A7-4ED0-9DBA-57C27154FFCA}" dt="2025-01-15T19:44:30.155" v="5131" actId="26606"/>
          <ac:spMkLst>
            <pc:docMk/>
            <pc:sldMk cId="4282029453" sldId="3182"/>
            <ac:spMk id="22" creationId="{98E79BE4-34FE-485A-98A5-92CE8F7C4743}"/>
          </ac:spMkLst>
        </pc:spChg>
        <pc:spChg chg="add del">
          <ac:chgData name="Keith Grzybowski" userId="3dc9cb50-c415-4fc6-afa3-a1d6eafc8f7b" providerId="ADAL" clId="{AFBD5F7C-39A7-4ED0-9DBA-57C27154FFCA}" dt="2025-01-15T19:44:30.155" v="5131" actId="26606"/>
          <ac:spMkLst>
            <pc:docMk/>
            <pc:sldMk cId="4282029453" sldId="3182"/>
            <ac:spMk id="23" creationId="{0288C6B4-AFC3-407F-A595-EFFD38D4CCAF}"/>
          </ac:spMkLst>
        </pc:spChg>
        <pc:spChg chg="add del">
          <ac:chgData name="Keith Grzybowski" userId="3dc9cb50-c415-4fc6-afa3-a1d6eafc8f7b" providerId="ADAL" clId="{AFBD5F7C-39A7-4ED0-9DBA-57C27154FFCA}" dt="2025-01-15T19:44:30.155" v="5131" actId="26606"/>
          <ac:spMkLst>
            <pc:docMk/>
            <pc:sldMk cId="4282029453" sldId="3182"/>
            <ac:spMk id="24" creationId="{7A5F0580-5EE9-419F-96EE-B6529EF6E7D0}"/>
          </ac:spMkLst>
        </pc:spChg>
        <pc:spChg chg="add del">
          <ac:chgData name="Keith Grzybowski" userId="3dc9cb50-c415-4fc6-afa3-a1d6eafc8f7b" providerId="ADAL" clId="{AFBD5F7C-39A7-4ED0-9DBA-57C27154FFCA}" dt="2025-01-15T19:44:30.155" v="5131" actId="26606"/>
          <ac:spMkLst>
            <pc:docMk/>
            <pc:sldMk cId="4282029453" sldId="3182"/>
            <ac:spMk id="25" creationId="{CF236821-17FE-429B-8D2C-08E13A64EA40}"/>
          </ac:spMkLst>
        </pc:spChg>
        <pc:spChg chg="add del">
          <ac:chgData name="Keith Grzybowski" userId="3dc9cb50-c415-4fc6-afa3-a1d6eafc8f7b" providerId="ADAL" clId="{AFBD5F7C-39A7-4ED0-9DBA-57C27154FFCA}" dt="2025-01-15T19:44:30.155" v="5131" actId="26606"/>
          <ac:spMkLst>
            <pc:docMk/>
            <pc:sldMk cId="4282029453" sldId="3182"/>
            <ac:spMk id="26" creationId="{C0BDBCD2-E081-43AB-9119-C55465E59757}"/>
          </ac:spMkLst>
        </pc:spChg>
        <pc:spChg chg="add del">
          <ac:chgData name="Keith Grzybowski" userId="3dc9cb50-c415-4fc6-afa3-a1d6eafc8f7b" providerId="ADAL" clId="{AFBD5F7C-39A7-4ED0-9DBA-57C27154FFCA}" dt="2025-01-15T19:44:32.943" v="5133" actId="26606"/>
          <ac:spMkLst>
            <pc:docMk/>
            <pc:sldMk cId="4282029453" sldId="3182"/>
            <ac:spMk id="28" creationId="{90D01200-0224-43C5-AB38-FB4D16B73FB7}"/>
          </ac:spMkLst>
        </pc:spChg>
        <pc:spChg chg="add del">
          <ac:chgData name="Keith Grzybowski" userId="3dc9cb50-c415-4fc6-afa3-a1d6eafc8f7b" providerId="ADAL" clId="{AFBD5F7C-39A7-4ED0-9DBA-57C27154FFCA}" dt="2025-01-15T19:44:32.943" v="5133" actId="26606"/>
          <ac:spMkLst>
            <pc:docMk/>
            <pc:sldMk cId="4282029453" sldId="3182"/>
            <ac:spMk id="29" creationId="{728A44A4-A002-4A88-9FC9-1D0566C97A47}"/>
          </ac:spMkLst>
        </pc:spChg>
        <pc:spChg chg="add del">
          <ac:chgData name="Keith Grzybowski" userId="3dc9cb50-c415-4fc6-afa3-a1d6eafc8f7b" providerId="ADAL" clId="{AFBD5F7C-39A7-4ED0-9DBA-57C27154FFCA}" dt="2025-01-15T19:44:32.943" v="5133" actId="26606"/>
          <ac:spMkLst>
            <pc:docMk/>
            <pc:sldMk cId="4282029453" sldId="3182"/>
            <ac:spMk id="30" creationId="{3E7D5C7B-DD16-401B-85CE-4AAA2A4F5136}"/>
          </ac:spMkLst>
        </pc:spChg>
        <pc:spChg chg="add del">
          <ac:chgData name="Keith Grzybowski" userId="3dc9cb50-c415-4fc6-afa3-a1d6eafc8f7b" providerId="ADAL" clId="{AFBD5F7C-39A7-4ED0-9DBA-57C27154FFCA}" dt="2025-01-15T19:44:35.088" v="5135" actId="26606"/>
          <ac:spMkLst>
            <pc:docMk/>
            <pc:sldMk cId="4282029453" sldId="3182"/>
            <ac:spMk id="32" creationId="{0288C6B4-AFC3-407F-A595-EFFD38D4CCAF}"/>
          </ac:spMkLst>
        </pc:spChg>
        <pc:spChg chg="add del">
          <ac:chgData name="Keith Grzybowski" userId="3dc9cb50-c415-4fc6-afa3-a1d6eafc8f7b" providerId="ADAL" clId="{AFBD5F7C-39A7-4ED0-9DBA-57C27154FFCA}" dt="2025-01-15T19:44:35.088" v="5135" actId="26606"/>
          <ac:spMkLst>
            <pc:docMk/>
            <pc:sldMk cId="4282029453" sldId="3182"/>
            <ac:spMk id="33" creationId="{CF236821-17FE-429B-8D2C-08E13A64EA40}"/>
          </ac:spMkLst>
        </pc:spChg>
        <pc:spChg chg="add del">
          <ac:chgData name="Keith Grzybowski" userId="3dc9cb50-c415-4fc6-afa3-a1d6eafc8f7b" providerId="ADAL" clId="{AFBD5F7C-39A7-4ED0-9DBA-57C27154FFCA}" dt="2025-01-15T19:44:35.088" v="5135" actId="26606"/>
          <ac:spMkLst>
            <pc:docMk/>
            <pc:sldMk cId="4282029453" sldId="3182"/>
            <ac:spMk id="34" creationId="{C0BDBCD2-E081-43AB-9119-C55465E59757}"/>
          </ac:spMkLst>
        </pc:spChg>
        <pc:spChg chg="add del">
          <ac:chgData name="Keith Grzybowski" userId="3dc9cb50-c415-4fc6-afa3-a1d6eafc8f7b" providerId="ADAL" clId="{AFBD5F7C-39A7-4ED0-9DBA-57C27154FFCA}" dt="2025-01-15T19:44:35.088" v="5135" actId="26606"/>
          <ac:spMkLst>
            <pc:docMk/>
            <pc:sldMk cId="4282029453" sldId="3182"/>
            <ac:spMk id="35" creationId="{98E79BE4-34FE-485A-98A5-92CE8F7C4743}"/>
          </ac:spMkLst>
        </pc:spChg>
        <pc:spChg chg="add del">
          <ac:chgData name="Keith Grzybowski" userId="3dc9cb50-c415-4fc6-afa3-a1d6eafc8f7b" providerId="ADAL" clId="{AFBD5F7C-39A7-4ED0-9DBA-57C27154FFCA}" dt="2025-01-15T19:44:35.088" v="5135" actId="26606"/>
          <ac:spMkLst>
            <pc:docMk/>
            <pc:sldMk cId="4282029453" sldId="3182"/>
            <ac:spMk id="36" creationId="{7A5F0580-5EE9-419F-96EE-B6529EF6E7D0}"/>
          </ac:spMkLst>
        </pc:spChg>
        <pc:spChg chg="add del">
          <ac:chgData name="Keith Grzybowski" userId="3dc9cb50-c415-4fc6-afa3-a1d6eafc8f7b" providerId="ADAL" clId="{AFBD5F7C-39A7-4ED0-9DBA-57C27154FFCA}" dt="2025-01-15T19:44:36.197" v="5137" actId="26606"/>
          <ac:spMkLst>
            <pc:docMk/>
            <pc:sldMk cId="4282029453" sldId="3182"/>
            <ac:spMk id="38" creationId="{0B9EE3F3-89B7-43C3-8651-C4C96830993D}"/>
          </ac:spMkLst>
        </pc:spChg>
        <pc:spChg chg="add del">
          <ac:chgData name="Keith Grzybowski" userId="3dc9cb50-c415-4fc6-afa3-a1d6eafc8f7b" providerId="ADAL" clId="{AFBD5F7C-39A7-4ED0-9DBA-57C27154FFCA}" dt="2025-01-15T19:44:36.197" v="5137" actId="26606"/>
          <ac:spMkLst>
            <pc:docMk/>
            <pc:sldMk cId="4282029453" sldId="3182"/>
            <ac:spMk id="39" creationId="{33AE4636-AEEC-45D6-84D4-7AC2DA48ECF8}"/>
          </ac:spMkLst>
        </pc:spChg>
        <pc:spChg chg="add del">
          <ac:chgData name="Keith Grzybowski" userId="3dc9cb50-c415-4fc6-afa3-a1d6eafc8f7b" providerId="ADAL" clId="{AFBD5F7C-39A7-4ED0-9DBA-57C27154FFCA}" dt="2025-01-15T19:44:36.197" v="5137" actId="26606"/>
          <ac:spMkLst>
            <pc:docMk/>
            <pc:sldMk cId="4282029453" sldId="3182"/>
            <ac:spMk id="40" creationId="{8D9CE0F4-2EB2-4F1F-8AAC-DB3571D9FE10}"/>
          </ac:spMkLst>
        </pc:spChg>
        <pc:spChg chg="add del">
          <ac:chgData name="Keith Grzybowski" userId="3dc9cb50-c415-4fc6-afa3-a1d6eafc8f7b" providerId="ADAL" clId="{AFBD5F7C-39A7-4ED0-9DBA-57C27154FFCA}" dt="2025-01-15T19:52:05.402" v="5220"/>
          <ac:spMkLst>
            <pc:docMk/>
            <pc:sldMk cId="4282029453" sldId="3182"/>
            <ac:spMk id="42" creationId="{0288C6B4-AFC3-407F-A595-EFFD38D4CCAF}"/>
          </ac:spMkLst>
        </pc:spChg>
        <pc:spChg chg="add del">
          <ac:chgData name="Keith Grzybowski" userId="3dc9cb50-c415-4fc6-afa3-a1d6eafc8f7b" providerId="ADAL" clId="{AFBD5F7C-39A7-4ED0-9DBA-57C27154FFCA}" dt="2025-01-15T19:52:05.402" v="5220"/>
          <ac:spMkLst>
            <pc:docMk/>
            <pc:sldMk cId="4282029453" sldId="3182"/>
            <ac:spMk id="43" creationId="{CF236821-17FE-429B-8D2C-08E13A64EA40}"/>
          </ac:spMkLst>
        </pc:spChg>
        <pc:spChg chg="add del">
          <ac:chgData name="Keith Grzybowski" userId="3dc9cb50-c415-4fc6-afa3-a1d6eafc8f7b" providerId="ADAL" clId="{AFBD5F7C-39A7-4ED0-9DBA-57C27154FFCA}" dt="2025-01-15T19:52:05.402" v="5220"/>
          <ac:spMkLst>
            <pc:docMk/>
            <pc:sldMk cId="4282029453" sldId="3182"/>
            <ac:spMk id="44" creationId="{C0BDBCD2-E081-43AB-9119-C55465E59757}"/>
          </ac:spMkLst>
        </pc:spChg>
        <pc:spChg chg="add del">
          <ac:chgData name="Keith Grzybowski" userId="3dc9cb50-c415-4fc6-afa3-a1d6eafc8f7b" providerId="ADAL" clId="{AFBD5F7C-39A7-4ED0-9DBA-57C27154FFCA}" dt="2025-01-15T19:52:05.402" v="5220"/>
          <ac:spMkLst>
            <pc:docMk/>
            <pc:sldMk cId="4282029453" sldId="3182"/>
            <ac:spMk id="45" creationId="{98E79BE4-34FE-485A-98A5-92CE8F7C4743}"/>
          </ac:spMkLst>
        </pc:spChg>
        <pc:spChg chg="add del">
          <ac:chgData name="Keith Grzybowski" userId="3dc9cb50-c415-4fc6-afa3-a1d6eafc8f7b" providerId="ADAL" clId="{AFBD5F7C-39A7-4ED0-9DBA-57C27154FFCA}" dt="2025-01-15T19:52:05.402" v="5220"/>
          <ac:spMkLst>
            <pc:docMk/>
            <pc:sldMk cId="4282029453" sldId="3182"/>
            <ac:spMk id="46" creationId="{7A5F0580-5EE9-419F-96EE-B6529EF6E7D0}"/>
          </ac:spMkLst>
        </pc:spChg>
        <pc:picChg chg="add mod">
          <ac:chgData name="Keith Grzybowski" userId="3dc9cb50-c415-4fc6-afa3-a1d6eafc8f7b" providerId="ADAL" clId="{AFBD5F7C-39A7-4ED0-9DBA-57C27154FFCA}" dt="2025-01-15T19:44:36.207" v="5138" actId="26606"/>
          <ac:picMkLst>
            <pc:docMk/>
            <pc:sldMk cId="4282029453" sldId="3182"/>
            <ac:picMk id="2" creationId="{B66A87FF-4F87-56E8-7D87-8D4E5FF5A506}"/>
          </ac:picMkLst>
        </pc:picChg>
        <pc:picChg chg="del">
          <ac:chgData name="Keith Grzybowski" userId="3dc9cb50-c415-4fc6-afa3-a1d6eafc8f7b" providerId="ADAL" clId="{AFBD5F7C-39A7-4ED0-9DBA-57C27154FFCA}" dt="2025-01-15T19:29:59.117" v="4696" actId="478"/>
          <ac:picMkLst>
            <pc:docMk/>
            <pc:sldMk cId="4282029453" sldId="3182"/>
            <ac:picMk id="8" creationId="{7249A1F5-3E4F-038F-278A-D4835CDB4A7E}"/>
          </ac:picMkLst>
        </pc:picChg>
      </pc:sldChg>
      <pc:sldChg chg="addSp delSp modSp add mod ord setBg delDesignElem modNotesTx">
        <pc:chgData name="Keith Grzybowski" userId="3dc9cb50-c415-4fc6-afa3-a1d6eafc8f7b" providerId="ADAL" clId="{AFBD5F7C-39A7-4ED0-9DBA-57C27154FFCA}" dt="2025-01-23T19:33:41.627" v="7534" actId="20577"/>
        <pc:sldMkLst>
          <pc:docMk/>
          <pc:sldMk cId="598930241" sldId="3183"/>
        </pc:sldMkLst>
        <pc:spChg chg="mod">
          <ac:chgData name="Keith Grzybowski" userId="3dc9cb50-c415-4fc6-afa3-a1d6eafc8f7b" providerId="ADAL" clId="{AFBD5F7C-39A7-4ED0-9DBA-57C27154FFCA}" dt="2025-01-16T19:55:32.967" v="6441" actId="207"/>
          <ac:spMkLst>
            <pc:docMk/>
            <pc:sldMk cId="598930241" sldId="3183"/>
            <ac:spMk id="3" creationId="{900FCA7A-F072-B94F-C6DB-352F335B00DE}"/>
          </ac:spMkLst>
        </pc:spChg>
        <pc:spChg chg="add del mod">
          <ac:chgData name="Keith Grzybowski" userId="3dc9cb50-c415-4fc6-afa3-a1d6eafc8f7b" providerId="ADAL" clId="{AFBD5F7C-39A7-4ED0-9DBA-57C27154FFCA}" dt="2025-01-16T19:53:33.088" v="6426" actId="478"/>
          <ac:spMkLst>
            <pc:docMk/>
            <pc:sldMk cId="598930241" sldId="3183"/>
            <ac:spMk id="5" creationId="{DC59A128-9720-1EA7-67E5-B8888403CA79}"/>
          </ac:spMkLst>
        </pc:spChg>
        <pc:spChg chg="add mod">
          <ac:chgData name="Keith Grzybowski" userId="3dc9cb50-c415-4fc6-afa3-a1d6eafc8f7b" providerId="ADAL" clId="{AFBD5F7C-39A7-4ED0-9DBA-57C27154FFCA}" dt="2025-01-16T19:55:18.277" v="6438" actId="948"/>
          <ac:spMkLst>
            <pc:docMk/>
            <pc:sldMk cId="598930241" sldId="3183"/>
            <ac:spMk id="9" creationId="{907DCA80-2E0B-C4FD-ED40-47DD176AFF6E}"/>
          </ac:spMkLst>
        </pc:spChg>
        <pc:spChg chg="add">
          <ac:chgData name="Keith Grzybowski" userId="3dc9cb50-c415-4fc6-afa3-a1d6eafc8f7b" providerId="ADAL" clId="{AFBD5F7C-39A7-4ED0-9DBA-57C27154FFCA}" dt="2025-01-16T19:45:52.284" v="6277" actId="26606"/>
          <ac:spMkLst>
            <pc:docMk/>
            <pc:sldMk cId="598930241" sldId="3183"/>
            <ac:spMk id="10" creationId="{45D37F4E-DDB4-456B-97E0-9937730A039F}"/>
          </ac:spMkLst>
        </pc:spChg>
        <pc:spChg chg="add">
          <ac:chgData name="Keith Grzybowski" userId="3dc9cb50-c415-4fc6-afa3-a1d6eafc8f7b" providerId="ADAL" clId="{AFBD5F7C-39A7-4ED0-9DBA-57C27154FFCA}" dt="2025-01-16T19:45:52.284" v="6277" actId="26606"/>
          <ac:spMkLst>
            <pc:docMk/>
            <pc:sldMk cId="598930241" sldId="3183"/>
            <ac:spMk id="11" creationId="{B2DD41CD-8F47-4F56-AD12-4E2FF7696987}"/>
          </ac:spMkLst>
        </pc:spChg>
        <pc:spChg chg="del">
          <ac:chgData name="Keith Grzybowski" userId="3dc9cb50-c415-4fc6-afa3-a1d6eafc8f7b" providerId="ADAL" clId="{AFBD5F7C-39A7-4ED0-9DBA-57C27154FFCA}" dt="2025-01-10T22:13:52.695" v="989"/>
          <ac:spMkLst>
            <pc:docMk/>
            <pc:sldMk cId="598930241" sldId="3183"/>
            <ac:spMk id="13" creationId="{45D37F4E-DDB4-456B-97E0-9937730A039F}"/>
          </ac:spMkLst>
        </pc:spChg>
        <pc:spChg chg="del">
          <ac:chgData name="Keith Grzybowski" userId="3dc9cb50-c415-4fc6-afa3-a1d6eafc8f7b" providerId="ADAL" clId="{AFBD5F7C-39A7-4ED0-9DBA-57C27154FFCA}" dt="2025-01-10T22:13:52.695" v="989"/>
          <ac:spMkLst>
            <pc:docMk/>
            <pc:sldMk cId="598930241" sldId="3183"/>
            <ac:spMk id="15" creationId="{B2DD41CD-8F47-4F56-AD12-4E2FF7696987}"/>
          </ac:spMkLst>
        </pc:spChg>
        <pc:graphicFrameChg chg="add mod modGraphic">
          <ac:chgData name="Keith Grzybowski" userId="3dc9cb50-c415-4fc6-afa3-a1d6eafc8f7b" providerId="ADAL" clId="{AFBD5F7C-39A7-4ED0-9DBA-57C27154FFCA}" dt="2025-01-23T19:33:11.029" v="7517" actId="20577"/>
          <ac:graphicFrameMkLst>
            <pc:docMk/>
            <pc:sldMk cId="598930241" sldId="3183"/>
            <ac:graphicFrameMk id="6" creationId="{A7C59624-A1FE-37A1-9AF9-735A60055BA7}"/>
          </ac:graphicFrameMkLst>
        </pc:graphicFrameChg>
        <pc:picChg chg="add del mod">
          <ac:chgData name="Keith Grzybowski" userId="3dc9cb50-c415-4fc6-afa3-a1d6eafc8f7b" providerId="ADAL" clId="{AFBD5F7C-39A7-4ED0-9DBA-57C27154FFCA}" dt="2025-01-16T19:53:30.710" v="6425" actId="478"/>
          <ac:picMkLst>
            <pc:docMk/>
            <pc:sldMk cId="598930241" sldId="3183"/>
            <ac:picMk id="2" creationId="{BCF2AF43-2A4D-04F2-313C-F6B6128B3981}"/>
          </ac:picMkLst>
        </pc:picChg>
        <pc:picChg chg="add del mod">
          <ac:chgData name="Keith Grzybowski" userId="3dc9cb50-c415-4fc6-afa3-a1d6eafc8f7b" providerId="ADAL" clId="{AFBD5F7C-39A7-4ED0-9DBA-57C27154FFCA}" dt="2025-01-16T19:53:30.150" v="6424" actId="478"/>
          <ac:picMkLst>
            <pc:docMk/>
            <pc:sldMk cId="598930241" sldId="3183"/>
            <ac:picMk id="4" creationId="{D7AC09BE-21F9-5CC3-F17B-CC6209AE5B65}"/>
          </ac:picMkLst>
        </pc:picChg>
        <pc:picChg chg="del">
          <ac:chgData name="Keith Grzybowski" userId="3dc9cb50-c415-4fc6-afa3-a1d6eafc8f7b" providerId="ADAL" clId="{AFBD5F7C-39A7-4ED0-9DBA-57C27154FFCA}" dt="2025-01-16T19:47:21.830" v="6293" actId="478"/>
          <ac:picMkLst>
            <pc:docMk/>
            <pc:sldMk cId="598930241" sldId="3183"/>
            <ac:picMk id="8" creationId="{7249A1F5-3E4F-038F-278A-D4835CDB4A7E}"/>
          </ac:picMkLst>
        </pc:picChg>
      </pc:sldChg>
      <pc:sldChg chg="delSp add del setBg delDesignElem">
        <pc:chgData name="Keith Grzybowski" userId="3dc9cb50-c415-4fc6-afa3-a1d6eafc8f7b" providerId="ADAL" clId="{AFBD5F7C-39A7-4ED0-9DBA-57C27154FFCA}" dt="2025-01-10T22:14:44.024" v="1003" actId="47"/>
        <pc:sldMkLst>
          <pc:docMk/>
          <pc:sldMk cId="1341252018" sldId="3184"/>
        </pc:sldMkLst>
        <pc:spChg chg="del">
          <ac:chgData name="Keith Grzybowski" userId="3dc9cb50-c415-4fc6-afa3-a1d6eafc8f7b" providerId="ADAL" clId="{AFBD5F7C-39A7-4ED0-9DBA-57C27154FFCA}" dt="2025-01-10T22:14:27.950" v="992"/>
          <ac:spMkLst>
            <pc:docMk/>
            <pc:sldMk cId="1341252018" sldId="3184"/>
            <ac:spMk id="25" creationId="{100EDD19-6802-4EC3-95CE-CFFAB042CFD6}"/>
          </ac:spMkLst>
        </pc:spChg>
        <pc:spChg chg="del">
          <ac:chgData name="Keith Grzybowski" userId="3dc9cb50-c415-4fc6-afa3-a1d6eafc8f7b" providerId="ADAL" clId="{AFBD5F7C-39A7-4ED0-9DBA-57C27154FFCA}" dt="2025-01-10T22:14:27.950" v="992"/>
          <ac:spMkLst>
            <pc:docMk/>
            <pc:sldMk cId="1341252018" sldId="3184"/>
            <ac:spMk id="27" creationId="{DB17E863-922E-4C26-BD64-E8FD41D28661}"/>
          </ac:spMkLst>
        </pc:spChg>
      </pc:sldChg>
      <pc:sldChg chg="addSp delSp modSp add mod setBg delDesignElem modNotesTx">
        <pc:chgData name="Keith Grzybowski" userId="3dc9cb50-c415-4fc6-afa3-a1d6eafc8f7b" providerId="ADAL" clId="{AFBD5F7C-39A7-4ED0-9DBA-57C27154FFCA}" dt="2025-01-23T19:31:12.866" v="7514" actId="20577"/>
        <pc:sldMkLst>
          <pc:docMk/>
          <pc:sldMk cId="4022858618" sldId="3184"/>
        </pc:sldMkLst>
        <pc:spChg chg="mod">
          <ac:chgData name="Keith Grzybowski" userId="3dc9cb50-c415-4fc6-afa3-a1d6eafc8f7b" providerId="ADAL" clId="{AFBD5F7C-39A7-4ED0-9DBA-57C27154FFCA}" dt="2025-01-23T19:08:46.033" v="7222" actId="20577"/>
          <ac:spMkLst>
            <pc:docMk/>
            <pc:sldMk cId="4022858618" sldId="3184"/>
            <ac:spMk id="2" creationId="{182FBE48-1EC6-3E73-D4B6-EAEB3E585727}"/>
          </ac:spMkLst>
        </pc:spChg>
        <pc:spChg chg="add">
          <ac:chgData name="Keith Grzybowski" userId="3dc9cb50-c415-4fc6-afa3-a1d6eafc8f7b" providerId="ADAL" clId="{AFBD5F7C-39A7-4ED0-9DBA-57C27154FFCA}" dt="2025-01-15T17:26:34.667" v="3215"/>
          <ac:spMkLst>
            <pc:docMk/>
            <pc:sldMk cId="4022858618" sldId="3184"/>
            <ac:spMk id="3" creationId="{125F164C-F288-88FE-F8B3-26DF9EDDD304}"/>
          </ac:spMkLst>
        </pc:spChg>
        <pc:spChg chg="add mod">
          <ac:chgData name="Keith Grzybowski" userId="3dc9cb50-c415-4fc6-afa3-a1d6eafc8f7b" providerId="ADAL" clId="{AFBD5F7C-39A7-4ED0-9DBA-57C27154FFCA}" dt="2025-01-23T19:10:08.403" v="7274" actId="20577"/>
          <ac:spMkLst>
            <pc:docMk/>
            <pc:sldMk cId="4022858618" sldId="3184"/>
            <ac:spMk id="5" creationId="{DC59A128-9720-1EA7-67E5-B8888403CA79}"/>
          </ac:spMkLst>
        </pc:spChg>
        <pc:spChg chg="add del">
          <ac:chgData name="Keith Grzybowski" userId="3dc9cb50-c415-4fc6-afa3-a1d6eafc8f7b" providerId="ADAL" clId="{AFBD5F7C-39A7-4ED0-9DBA-57C27154FFCA}" dt="2025-01-15T19:52:05.402" v="5220"/>
          <ac:spMkLst>
            <pc:docMk/>
            <pc:sldMk cId="4022858618" sldId="3184"/>
            <ac:spMk id="12" creationId="{743AA782-23D1-4521-8CAD-47662984AA08}"/>
          </ac:spMkLst>
        </pc:spChg>
        <pc:spChg chg="add del">
          <ac:chgData name="Keith Grzybowski" userId="3dc9cb50-c415-4fc6-afa3-a1d6eafc8f7b" providerId="ADAL" clId="{AFBD5F7C-39A7-4ED0-9DBA-57C27154FFCA}" dt="2025-01-15T19:52:05.402" v="5220"/>
          <ac:spMkLst>
            <pc:docMk/>
            <pc:sldMk cId="4022858618" sldId="3184"/>
            <ac:spMk id="14" creationId="{650D18FE-0824-4A46-B22C-A86B52E5780A}"/>
          </ac:spMkLst>
        </pc:spChg>
        <pc:spChg chg="del">
          <ac:chgData name="Keith Grzybowski" userId="3dc9cb50-c415-4fc6-afa3-a1d6eafc8f7b" providerId="ADAL" clId="{AFBD5F7C-39A7-4ED0-9DBA-57C27154FFCA}" dt="2025-01-10T22:27:49.646" v="1191"/>
          <ac:spMkLst>
            <pc:docMk/>
            <pc:sldMk cId="4022858618" sldId="3184"/>
            <ac:spMk id="20" creationId="{743AA782-23D1-4521-8CAD-47662984AA08}"/>
          </ac:spMkLst>
        </pc:spChg>
        <pc:spChg chg="del">
          <ac:chgData name="Keith Grzybowski" userId="3dc9cb50-c415-4fc6-afa3-a1d6eafc8f7b" providerId="ADAL" clId="{AFBD5F7C-39A7-4ED0-9DBA-57C27154FFCA}" dt="2025-01-10T22:27:49.646" v="1191"/>
          <ac:spMkLst>
            <pc:docMk/>
            <pc:sldMk cId="4022858618" sldId="3184"/>
            <ac:spMk id="22" creationId="{71877DBC-BB60-40F0-AC93-2ACDBAAE60CE}"/>
          </ac:spMkLst>
        </pc:spChg>
        <pc:picChg chg="add del mod">
          <ac:chgData name="Keith Grzybowski" userId="3dc9cb50-c415-4fc6-afa3-a1d6eafc8f7b" providerId="ADAL" clId="{AFBD5F7C-39A7-4ED0-9DBA-57C27154FFCA}" dt="2025-01-15T17:26:32.734" v="3214" actId="478"/>
          <ac:picMkLst>
            <pc:docMk/>
            <pc:sldMk cId="4022858618" sldId="3184"/>
            <ac:picMk id="4" creationId="{98AFE17A-C52D-B4B0-88B3-8C24564B368D}"/>
          </ac:picMkLst>
        </pc:picChg>
        <pc:picChg chg="add mod">
          <ac:chgData name="Keith Grzybowski" userId="3dc9cb50-c415-4fc6-afa3-a1d6eafc8f7b" providerId="ADAL" clId="{AFBD5F7C-39A7-4ED0-9DBA-57C27154FFCA}" dt="2025-01-15T17:26:57.146" v="3220" actId="1076"/>
          <ac:picMkLst>
            <pc:docMk/>
            <pc:sldMk cId="4022858618" sldId="3184"/>
            <ac:picMk id="6" creationId="{5B5D425C-5C79-5E7B-98B7-62834430F93D}"/>
          </ac:picMkLst>
        </pc:picChg>
        <pc:picChg chg="del mod">
          <ac:chgData name="Keith Grzybowski" userId="3dc9cb50-c415-4fc6-afa3-a1d6eafc8f7b" providerId="ADAL" clId="{AFBD5F7C-39A7-4ED0-9DBA-57C27154FFCA}" dt="2025-01-10T22:28:13.368" v="1193" actId="478"/>
          <ac:picMkLst>
            <pc:docMk/>
            <pc:sldMk cId="4022858618" sldId="3184"/>
            <ac:picMk id="6" creationId="{775D3EA1-4784-72CA-AE3B-400B237CB88F}"/>
          </ac:picMkLst>
        </pc:picChg>
      </pc:sldChg>
      <pc:sldChg chg="add del">
        <pc:chgData name="Keith Grzybowski" userId="3dc9cb50-c415-4fc6-afa3-a1d6eafc8f7b" providerId="ADAL" clId="{AFBD5F7C-39A7-4ED0-9DBA-57C27154FFCA}" dt="2025-01-10T22:37:08.799" v="1427" actId="47"/>
        <pc:sldMkLst>
          <pc:docMk/>
          <pc:sldMk cId="2929866897" sldId="3185"/>
        </pc:sldMkLst>
      </pc:sldChg>
      <pc:sldChg chg="add del">
        <pc:chgData name="Keith Grzybowski" userId="3dc9cb50-c415-4fc6-afa3-a1d6eafc8f7b" providerId="ADAL" clId="{AFBD5F7C-39A7-4ED0-9DBA-57C27154FFCA}" dt="2025-01-17T19:27:32.103" v="6559" actId="47"/>
        <pc:sldMkLst>
          <pc:docMk/>
          <pc:sldMk cId="1921318141" sldId="3186"/>
        </pc:sldMkLst>
      </pc:sldChg>
      <pc:sldChg chg="add del">
        <pc:chgData name="Keith Grzybowski" userId="3dc9cb50-c415-4fc6-afa3-a1d6eafc8f7b" providerId="ADAL" clId="{AFBD5F7C-39A7-4ED0-9DBA-57C27154FFCA}" dt="2025-01-10T22:36:47.524" v="1424"/>
        <pc:sldMkLst>
          <pc:docMk/>
          <pc:sldMk cId="2564808150" sldId="3186"/>
        </pc:sldMkLst>
      </pc:sldChg>
      <pc:sldChg chg="addSp delSp modSp add del mod setBg delDesignElem">
        <pc:chgData name="Keith Grzybowski" userId="3dc9cb50-c415-4fc6-afa3-a1d6eafc8f7b" providerId="ADAL" clId="{AFBD5F7C-39A7-4ED0-9DBA-57C27154FFCA}" dt="2025-01-15T19:18:58.345" v="4620" actId="47"/>
        <pc:sldMkLst>
          <pc:docMk/>
          <pc:sldMk cId="4154193354" sldId="3187"/>
        </pc:sldMkLst>
        <pc:spChg chg="mod">
          <ac:chgData name="Keith Grzybowski" userId="3dc9cb50-c415-4fc6-afa3-a1d6eafc8f7b" providerId="ADAL" clId="{AFBD5F7C-39A7-4ED0-9DBA-57C27154FFCA}" dt="2025-01-15T16:18:51.257" v="1802" actId="962"/>
          <ac:spMkLst>
            <pc:docMk/>
            <pc:sldMk cId="4154193354" sldId="3187"/>
            <ac:spMk id="2" creationId="{182FBE48-1EC6-3E73-D4B6-EAEB3E585727}"/>
          </ac:spMkLst>
        </pc:spChg>
        <pc:spChg chg="add del">
          <ac:chgData name="Keith Grzybowski" userId="3dc9cb50-c415-4fc6-afa3-a1d6eafc8f7b" providerId="ADAL" clId="{AFBD5F7C-39A7-4ED0-9DBA-57C27154FFCA}" dt="2025-01-15T16:18:48.014" v="1800" actId="26606"/>
          <ac:spMkLst>
            <pc:docMk/>
            <pc:sldMk cId="4154193354" sldId="3187"/>
            <ac:spMk id="5" creationId="{DC59A128-9720-1EA7-67E5-B8888403CA79}"/>
          </ac:spMkLst>
        </pc:spChg>
        <pc:spChg chg="add mod">
          <ac:chgData name="Keith Grzybowski" userId="3dc9cb50-c415-4fc6-afa3-a1d6eafc8f7b" providerId="ADAL" clId="{AFBD5F7C-39A7-4ED0-9DBA-57C27154FFCA}" dt="2025-01-15T16:18:26.326" v="1795" actId="1076"/>
          <ac:spMkLst>
            <pc:docMk/>
            <pc:sldMk cId="4154193354" sldId="3187"/>
            <ac:spMk id="10" creationId="{939B3C1B-4B1D-61FE-A8C5-7633B6F23D5E}"/>
          </ac:spMkLst>
        </pc:spChg>
        <pc:spChg chg="add del mod">
          <ac:chgData name="Keith Grzybowski" userId="3dc9cb50-c415-4fc6-afa3-a1d6eafc8f7b" providerId="ADAL" clId="{AFBD5F7C-39A7-4ED0-9DBA-57C27154FFCA}" dt="2025-01-15T16:19:17.405" v="1806"/>
          <ac:spMkLst>
            <pc:docMk/>
            <pc:sldMk cId="4154193354" sldId="3187"/>
            <ac:spMk id="11" creationId="{100ABCBE-5BE2-F448-F0DD-495F658F7ECA}"/>
          </ac:spMkLst>
        </pc:spChg>
        <pc:spChg chg="del">
          <ac:chgData name="Keith Grzybowski" userId="3dc9cb50-c415-4fc6-afa3-a1d6eafc8f7b" providerId="ADAL" clId="{AFBD5F7C-39A7-4ED0-9DBA-57C27154FFCA}" dt="2025-01-15T16:18:09.295" v="1791"/>
          <ac:spMkLst>
            <pc:docMk/>
            <pc:sldMk cId="4154193354" sldId="3187"/>
            <ac:spMk id="12" creationId="{743AA782-23D1-4521-8CAD-47662984AA08}"/>
          </ac:spMkLst>
        </pc:spChg>
        <pc:spChg chg="del">
          <ac:chgData name="Keith Grzybowski" userId="3dc9cb50-c415-4fc6-afa3-a1d6eafc8f7b" providerId="ADAL" clId="{AFBD5F7C-39A7-4ED0-9DBA-57C27154FFCA}" dt="2025-01-15T16:18:09.295" v="1791"/>
          <ac:spMkLst>
            <pc:docMk/>
            <pc:sldMk cId="4154193354" sldId="3187"/>
            <ac:spMk id="14" creationId="{650D18FE-0824-4A46-B22C-A86B52E5780A}"/>
          </ac:spMkLst>
        </pc:spChg>
        <pc:spChg chg="add mod">
          <ac:chgData name="Keith Grzybowski" userId="3dc9cb50-c415-4fc6-afa3-a1d6eafc8f7b" providerId="ADAL" clId="{AFBD5F7C-39A7-4ED0-9DBA-57C27154FFCA}" dt="2025-01-15T16:19:52.505" v="1828" actId="207"/>
          <ac:spMkLst>
            <pc:docMk/>
            <pc:sldMk cId="4154193354" sldId="3187"/>
            <ac:spMk id="16" creationId="{99266647-D2D0-B0E4-3F42-BA9C81F84F32}"/>
          </ac:spMkLst>
        </pc:spChg>
        <pc:graphicFrameChg chg="add del">
          <ac:chgData name="Keith Grzybowski" userId="3dc9cb50-c415-4fc6-afa3-a1d6eafc8f7b" providerId="ADAL" clId="{AFBD5F7C-39A7-4ED0-9DBA-57C27154FFCA}" dt="2025-01-15T16:18:45.676" v="1797" actId="26606"/>
          <ac:graphicFrameMkLst>
            <pc:docMk/>
            <pc:sldMk cId="4154193354" sldId="3187"/>
            <ac:graphicFrameMk id="13" creationId="{60CB3B77-36BB-F6CF-57B8-565536641FA3}"/>
          </ac:graphicFrameMkLst>
        </pc:graphicFrameChg>
        <pc:graphicFrameChg chg="add del">
          <ac:chgData name="Keith Grzybowski" userId="3dc9cb50-c415-4fc6-afa3-a1d6eafc8f7b" providerId="ADAL" clId="{AFBD5F7C-39A7-4ED0-9DBA-57C27154FFCA}" dt="2025-01-15T16:18:48.005" v="1799" actId="26606"/>
          <ac:graphicFrameMkLst>
            <pc:docMk/>
            <pc:sldMk cId="4154193354" sldId="3187"/>
            <ac:graphicFrameMk id="15" creationId="{EA109F57-C0FB-0AFE-FBD9-71230A5B8FA2}"/>
          </ac:graphicFrameMkLst>
        </pc:graphicFrameChg>
        <pc:graphicFrameChg chg="add del">
          <ac:chgData name="Keith Grzybowski" userId="3dc9cb50-c415-4fc6-afa3-a1d6eafc8f7b" providerId="ADAL" clId="{AFBD5F7C-39A7-4ED0-9DBA-57C27154FFCA}" dt="2025-01-15T16:19:04.620" v="1803" actId="478"/>
          <ac:graphicFrameMkLst>
            <pc:docMk/>
            <pc:sldMk cId="4154193354" sldId="3187"/>
            <ac:graphicFrameMk id="17" creationId="{60CB3B77-36BB-F6CF-57B8-565536641FA3}"/>
          </ac:graphicFrameMkLst>
        </pc:graphicFrameChg>
        <pc:picChg chg="add mod">
          <ac:chgData name="Keith Grzybowski" userId="3dc9cb50-c415-4fc6-afa3-a1d6eafc8f7b" providerId="ADAL" clId="{AFBD5F7C-39A7-4ED0-9DBA-57C27154FFCA}" dt="2025-01-15T16:18:26.326" v="1795" actId="1076"/>
          <ac:picMkLst>
            <pc:docMk/>
            <pc:sldMk cId="4154193354" sldId="3187"/>
            <ac:picMk id="3" creationId="{4ABAEFB5-0D2F-B6DE-7C15-60248A17EC44}"/>
          </ac:picMkLst>
        </pc:picChg>
        <pc:picChg chg="del">
          <ac:chgData name="Keith Grzybowski" userId="3dc9cb50-c415-4fc6-afa3-a1d6eafc8f7b" providerId="ADAL" clId="{AFBD5F7C-39A7-4ED0-9DBA-57C27154FFCA}" dt="2025-01-15T16:18:13.615" v="1792" actId="478"/>
          <ac:picMkLst>
            <pc:docMk/>
            <pc:sldMk cId="4154193354" sldId="3187"/>
            <ac:picMk id="4" creationId="{98AFE17A-C52D-B4B0-88B3-8C24564B368D}"/>
          </ac:picMkLst>
        </pc:picChg>
        <pc:picChg chg="add mod">
          <ac:chgData name="Keith Grzybowski" userId="3dc9cb50-c415-4fc6-afa3-a1d6eafc8f7b" providerId="ADAL" clId="{AFBD5F7C-39A7-4ED0-9DBA-57C27154FFCA}" dt="2025-01-15T16:18:26.326" v="1795" actId="1076"/>
          <ac:picMkLst>
            <pc:docMk/>
            <pc:sldMk cId="4154193354" sldId="3187"/>
            <ac:picMk id="6" creationId="{4A41171F-B31A-763E-1898-F24FB38FB47E}"/>
          </ac:picMkLst>
        </pc:picChg>
        <pc:picChg chg="add mod">
          <ac:chgData name="Keith Grzybowski" userId="3dc9cb50-c415-4fc6-afa3-a1d6eafc8f7b" providerId="ADAL" clId="{AFBD5F7C-39A7-4ED0-9DBA-57C27154FFCA}" dt="2025-01-15T16:18:51.256" v="1801" actId="27614"/>
          <ac:picMkLst>
            <pc:docMk/>
            <pc:sldMk cId="4154193354" sldId="3187"/>
            <ac:picMk id="8" creationId="{6375501E-89F0-C57B-3368-2980413FD5D7}"/>
          </ac:picMkLst>
        </pc:picChg>
        <pc:picChg chg="add mod">
          <ac:chgData name="Keith Grzybowski" userId="3dc9cb50-c415-4fc6-afa3-a1d6eafc8f7b" providerId="ADAL" clId="{AFBD5F7C-39A7-4ED0-9DBA-57C27154FFCA}" dt="2025-01-15T16:18:26.326" v="1795" actId="1076"/>
          <ac:picMkLst>
            <pc:docMk/>
            <pc:sldMk cId="4154193354" sldId="3187"/>
            <ac:picMk id="9" creationId="{615A544E-4AF1-D3B6-B812-C904E11429FA}"/>
          </ac:picMkLst>
        </pc:picChg>
      </pc:sldChg>
      <pc:sldChg chg="addSp delSp modSp add mod ord setBg setClrOvrMap delDesignElem modNotesTx">
        <pc:chgData name="Keith Grzybowski" userId="3dc9cb50-c415-4fc6-afa3-a1d6eafc8f7b" providerId="ADAL" clId="{AFBD5F7C-39A7-4ED0-9DBA-57C27154FFCA}" dt="2025-01-28T16:14:12.583" v="7548" actId="20577"/>
        <pc:sldMkLst>
          <pc:docMk/>
          <pc:sldMk cId="4266987206" sldId="3188"/>
        </pc:sldMkLst>
        <pc:spChg chg="mod">
          <ac:chgData name="Keith Grzybowski" userId="3dc9cb50-c415-4fc6-afa3-a1d6eafc8f7b" providerId="ADAL" clId="{AFBD5F7C-39A7-4ED0-9DBA-57C27154FFCA}" dt="2025-01-16T16:25:47.227" v="6052" actId="113"/>
          <ac:spMkLst>
            <pc:docMk/>
            <pc:sldMk cId="4266987206" sldId="3188"/>
            <ac:spMk id="3" creationId="{900FCA7A-F072-B94F-C6DB-352F335B00DE}"/>
          </ac:spMkLst>
        </pc:spChg>
        <pc:spChg chg="add del">
          <ac:chgData name="Keith Grzybowski" userId="3dc9cb50-c415-4fc6-afa3-a1d6eafc8f7b" providerId="ADAL" clId="{AFBD5F7C-39A7-4ED0-9DBA-57C27154FFCA}" dt="2025-01-15T17:33:38.246" v="3375" actId="26606"/>
          <ac:spMkLst>
            <pc:docMk/>
            <pc:sldMk cId="4266987206" sldId="3188"/>
            <ac:spMk id="5" creationId="{DC59A128-9720-1EA7-67E5-B8888403CA79}"/>
          </ac:spMkLst>
        </pc:spChg>
        <pc:spChg chg="mod">
          <ac:chgData name="Keith Grzybowski" userId="3dc9cb50-c415-4fc6-afa3-a1d6eafc8f7b" providerId="ADAL" clId="{AFBD5F7C-39A7-4ED0-9DBA-57C27154FFCA}" dt="2025-01-15T17:35:23.225" v="3440" actId="26606"/>
          <ac:spMkLst>
            <pc:docMk/>
            <pc:sldMk cId="4266987206" sldId="3188"/>
            <ac:spMk id="7" creationId="{1B54BB38-1F6C-470A-6865-A698FDBBACD9}"/>
          </ac:spMkLst>
        </pc:spChg>
        <pc:spChg chg="add del">
          <ac:chgData name="Keith Grzybowski" userId="3dc9cb50-c415-4fc6-afa3-a1d6eafc8f7b" providerId="ADAL" clId="{AFBD5F7C-39A7-4ED0-9DBA-57C27154FFCA}" dt="2025-01-15T17:35:23.225" v="3440" actId="26606"/>
          <ac:spMkLst>
            <pc:docMk/>
            <pc:sldMk cId="4266987206" sldId="3188"/>
            <ac:spMk id="19" creationId="{9228552E-C8B1-4A80-8448-0787CE0FC704}"/>
          </ac:spMkLst>
        </pc:spChg>
        <pc:spChg chg="del">
          <ac:chgData name="Keith Grzybowski" userId="3dc9cb50-c415-4fc6-afa3-a1d6eafc8f7b" providerId="ADAL" clId="{AFBD5F7C-39A7-4ED0-9DBA-57C27154FFCA}" dt="2025-01-15T17:29:56.614" v="3352"/>
          <ac:spMkLst>
            <pc:docMk/>
            <pc:sldMk cId="4266987206" sldId="3188"/>
            <ac:spMk id="25" creationId="{100EDD19-6802-4EC3-95CE-CFFAB042CFD6}"/>
          </ac:spMkLst>
        </pc:spChg>
        <pc:spChg chg="del">
          <ac:chgData name="Keith Grzybowski" userId="3dc9cb50-c415-4fc6-afa3-a1d6eafc8f7b" providerId="ADAL" clId="{AFBD5F7C-39A7-4ED0-9DBA-57C27154FFCA}" dt="2025-01-15T17:29:56.614" v="3352"/>
          <ac:spMkLst>
            <pc:docMk/>
            <pc:sldMk cId="4266987206" sldId="3188"/>
            <ac:spMk id="27" creationId="{DB17E863-922E-4C26-BD64-E8FD41D28661}"/>
          </ac:spMkLst>
        </pc:spChg>
        <pc:graphicFrameChg chg="add del">
          <ac:chgData name="Keith Grzybowski" userId="3dc9cb50-c415-4fc6-afa3-a1d6eafc8f7b" providerId="ADAL" clId="{AFBD5F7C-39A7-4ED0-9DBA-57C27154FFCA}" dt="2025-01-15T17:33:37.186" v="3372" actId="26606"/>
          <ac:graphicFrameMkLst>
            <pc:docMk/>
            <pc:sldMk cId="4266987206" sldId="3188"/>
            <ac:graphicFrameMk id="9" creationId="{098D7070-9249-FC52-BCBF-D1E9CD234A55}"/>
          </ac:graphicFrameMkLst>
        </pc:graphicFrameChg>
        <pc:graphicFrameChg chg="add del">
          <ac:chgData name="Keith Grzybowski" userId="3dc9cb50-c415-4fc6-afa3-a1d6eafc8f7b" providerId="ADAL" clId="{AFBD5F7C-39A7-4ED0-9DBA-57C27154FFCA}" dt="2025-01-15T17:33:38.226" v="3374" actId="26606"/>
          <ac:graphicFrameMkLst>
            <pc:docMk/>
            <pc:sldMk cId="4266987206" sldId="3188"/>
            <ac:graphicFrameMk id="11" creationId="{35488611-B43C-566E-83E0-C8ED94AD85B4}"/>
          </ac:graphicFrameMkLst>
        </pc:graphicFrameChg>
        <pc:graphicFrameChg chg="add mod modGraphic">
          <ac:chgData name="Keith Grzybowski" userId="3dc9cb50-c415-4fc6-afa3-a1d6eafc8f7b" providerId="ADAL" clId="{AFBD5F7C-39A7-4ED0-9DBA-57C27154FFCA}" dt="2025-01-28T16:14:12.583" v="7548" actId="20577"/>
          <ac:graphicFrameMkLst>
            <pc:docMk/>
            <pc:sldMk cId="4266987206" sldId="3188"/>
            <ac:graphicFrameMk id="13" creationId="{098D7070-9249-FC52-BCBF-D1E9CD234A55}"/>
          </ac:graphicFrameMkLst>
        </pc:graphicFrameChg>
        <pc:picChg chg="add mod">
          <ac:chgData name="Keith Grzybowski" userId="3dc9cb50-c415-4fc6-afa3-a1d6eafc8f7b" providerId="ADAL" clId="{AFBD5F7C-39A7-4ED0-9DBA-57C27154FFCA}" dt="2025-01-15T17:49:44.903" v="4608" actId="1076"/>
          <ac:picMkLst>
            <pc:docMk/>
            <pc:sldMk cId="4266987206" sldId="3188"/>
            <ac:picMk id="2" creationId="{8107DCA0-0BA1-BD11-AB7A-766800139DDC}"/>
          </ac:picMkLst>
        </pc:picChg>
        <pc:picChg chg="del">
          <ac:chgData name="Keith Grzybowski" userId="3dc9cb50-c415-4fc6-afa3-a1d6eafc8f7b" providerId="ADAL" clId="{AFBD5F7C-39A7-4ED0-9DBA-57C27154FFCA}" dt="2025-01-15T17:33:09.903" v="3370" actId="478"/>
          <ac:picMkLst>
            <pc:docMk/>
            <pc:sldMk cId="4266987206" sldId="3188"/>
            <ac:picMk id="8" creationId="{7249A1F5-3E4F-038F-278A-D4835CDB4A7E}"/>
          </ac:picMkLst>
        </pc:picChg>
        <pc:picChg chg="add del">
          <ac:chgData name="Keith Grzybowski" userId="3dc9cb50-c415-4fc6-afa3-a1d6eafc8f7b" providerId="ADAL" clId="{AFBD5F7C-39A7-4ED0-9DBA-57C27154FFCA}" dt="2025-01-15T17:35:23.225" v="3440" actId="26606"/>
          <ac:picMkLst>
            <pc:docMk/>
            <pc:sldMk cId="4266987206" sldId="3188"/>
            <ac:picMk id="15" creationId="{1ADE04CC-6B95-7484-3689-4B97E01E00AA}"/>
          </ac:picMkLst>
        </pc:picChg>
      </pc:sldChg>
      <pc:sldChg chg="addSp delSp modSp add del mod setBg delDesignElem modNotesTx">
        <pc:chgData name="Keith Grzybowski" userId="3dc9cb50-c415-4fc6-afa3-a1d6eafc8f7b" providerId="ADAL" clId="{AFBD5F7C-39A7-4ED0-9DBA-57C27154FFCA}" dt="2025-01-15T20:08:44.685" v="5376" actId="47"/>
        <pc:sldMkLst>
          <pc:docMk/>
          <pc:sldMk cId="260680142" sldId="3189"/>
        </pc:sldMkLst>
        <pc:spChg chg="mod">
          <ac:chgData name="Keith Grzybowski" userId="3dc9cb50-c415-4fc6-afa3-a1d6eafc8f7b" providerId="ADAL" clId="{AFBD5F7C-39A7-4ED0-9DBA-57C27154FFCA}" dt="2025-01-15T20:01:04.443" v="5310" actId="948"/>
          <ac:spMkLst>
            <pc:docMk/>
            <pc:sldMk cId="260680142" sldId="3189"/>
            <ac:spMk id="3" creationId="{900FCA7A-F072-B94F-C6DB-352F335B00DE}"/>
          </ac:spMkLst>
        </pc:spChg>
        <pc:spChg chg="del">
          <ac:chgData name="Keith Grzybowski" userId="3dc9cb50-c415-4fc6-afa3-a1d6eafc8f7b" providerId="ADAL" clId="{AFBD5F7C-39A7-4ED0-9DBA-57C27154FFCA}" dt="2025-01-15T19:46:16.395" v="5165" actId="478"/>
          <ac:spMkLst>
            <pc:docMk/>
            <pc:sldMk cId="260680142" sldId="3189"/>
            <ac:spMk id="5" creationId="{DC59A128-9720-1EA7-67E5-B8888403CA79}"/>
          </ac:spMkLst>
        </pc:spChg>
        <pc:spChg chg="add del mod">
          <ac:chgData name="Keith Grzybowski" userId="3dc9cb50-c415-4fc6-afa3-a1d6eafc8f7b" providerId="ADAL" clId="{AFBD5F7C-39A7-4ED0-9DBA-57C27154FFCA}" dt="2025-01-15T19:58:08.755" v="5275" actId="478"/>
          <ac:spMkLst>
            <pc:docMk/>
            <pc:sldMk cId="260680142" sldId="3189"/>
            <ac:spMk id="7" creationId="{1B54BB38-1F6C-470A-6865-A698FDBBACD9}"/>
          </ac:spMkLst>
        </pc:spChg>
        <pc:spChg chg="del">
          <ac:chgData name="Keith Grzybowski" userId="3dc9cb50-c415-4fc6-afa3-a1d6eafc8f7b" providerId="ADAL" clId="{AFBD5F7C-39A7-4ED0-9DBA-57C27154FFCA}" dt="2025-01-15T19:34:09.498" v="4822"/>
          <ac:spMkLst>
            <pc:docMk/>
            <pc:sldMk cId="260680142" sldId="3189"/>
            <ac:spMk id="10" creationId="{45D37F4E-DDB4-456B-97E0-9937730A039F}"/>
          </ac:spMkLst>
        </pc:spChg>
        <pc:spChg chg="del">
          <ac:chgData name="Keith Grzybowski" userId="3dc9cb50-c415-4fc6-afa3-a1d6eafc8f7b" providerId="ADAL" clId="{AFBD5F7C-39A7-4ED0-9DBA-57C27154FFCA}" dt="2025-01-15T19:34:09.498" v="4822"/>
          <ac:spMkLst>
            <pc:docMk/>
            <pc:sldMk cId="260680142" sldId="3189"/>
            <ac:spMk id="11" creationId="{B2DD41CD-8F47-4F56-AD12-4E2FF7696987}"/>
          </ac:spMkLst>
        </pc:spChg>
        <pc:spChg chg="add del">
          <ac:chgData name="Keith Grzybowski" userId="3dc9cb50-c415-4fc6-afa3-a1d6eafc8f7b" providerId="ADAL" clId="{AFBD5F7C-39A7-4ED0-9DBA-57C27154FFCA}" dt="2025-01-15T19:48:29.072" v="5184" actId="26606"/>
          <ac:spMkLst>
            <pc:docMk/>
            <pc:sldMk cId="260680142" sldId="3189"/>
            <ac:spMk id="13" creationId="{8E8E9D3F-8FFC-44B7-BFB9-B2888CCB5A83}"/>
          </ac:spMkLst>
        </pc:spChg>
        <pc:spChg chg="add del">
          <ac:chgData name="Keith Grzybowski" userId="3dc9cb50-c415-4fc6-afa3-a1d6eafc8f7b" providerId="ADAL" clId="{AFBD5F7C-39A7-4ED0-9DBA-57C27154FFCA}" dt="2025-01-15T19:47:39.042" v="5175" actId="26606"/>
          <ac:spMkLst>
            <pc:docMk/>
            <pc:sldMk cId="260680142" sldId="3189"/>
            <ac:spMk id="14" creationId="{6570CC06-DB21-401C-BCF8-AAC5FF550D29}"/>
          </ac:spMkLst>
        </pc:spChg>
        <pc:spChg chg="add del">
          <ac:chgData name="Keith Grzybowski" userId="3dc9cb50-c415-4fc6-afa3-a1d6eafc8f7b" providerId="ADAL" clId="{AFBD5F7C-39A7-4ED0-9DBA-57C27154FFCA}" dt="2025-01-15T19:48:29.072" v="5184" actId="26606"/>
          <ac:spMkLst>
            <pc:docMk/>
            <pc:sldMk cId="260680142" sldId="3189"/>
            <ac:spMk id="15" creationId="{96A4C419-5959-41E1-8F5D-4385DE6B3CE4}"/>
          </ac:spMkLst>
        </pc:spChg>
        <pc:spChg chg="add del">
          <ac:chgData name="Keith Grzybowski" userId="3dc9cb50-c415-4fc6-afa3-a1d6eafc8f7b" providerId="ADAL" clId="{AFBD5F7C-39A7-4ED0-9DBA-57C27154FFCA}" dt="2025-01-15T19:47:39.042" v="5175" actId="26606"/>
          <ac:spMkLst>
            <pc:docMk/>
            <pc:sldMk cId="260680142" sldId="3189"/>
            <ac:spMk id="16" creationId="{15B998FC-4B98-4A07-B159-9E629180AF40}"/>
          </ac:spMkLst>
        </pc:spChg>
        <pc:spChg chg="add mod">
          <ac:chgData name="Keith Grzybowski" userId="3dc9cb50-c415-4fc6-afa3-a1d6eafc8f7b" providerId="ADAL" clId="{AFBD5F7C-39A7-4ED0-9DBA-57C27154FFCA}" dt="2025-01-15T19:48:08.248" v="5180"/>
          <ac:spMkLst>
            <pc:docMk/>
            <pc:sldMk cId="260680142" sldId="3189"/>
            <ac:spMk id="17" creationId="{6CD2A772-34EF-49DD-ACCE-536CE66715E6}"/>
          </ac:spMkLst>
        </pc:spChg>
        <pc:spChg chg="add del">
          <ac:chgData name="Keith Grzybowski" userId="3dc9cb50-c415-4fc6-afa3-a1d6eafc8f7b" providerId="ADAL" clId="{AFBD5F7C-39A7-4ED0-9DBA-57C27154FFCA}" dt="2025-01-15T19:48:29.072" v="5184" actId="26606"/>
          <ac:spMkLst>
            <pc:docMk/>
            <pc:sldMk cId="260680142" sldId="3189"/>
            <ac:spMk id="18" creationId="{DF923961-7523-4DA3-A6B8-16492042BC39}"/>
          </ac:spMkLst>
        </pc:spChg>
        <pc:spChg chg="add mod">
          <ac:chgData name="Keith Grzybowski" userId="3dc9cb50-c415-4fc6-afa3-a1d6eafc8f7b" providerId="ADAL" clId="{AFBD5F7C-39A7-4ED0-9DBA-57C27154FFCA}" dt="2025-01-15T19:48:38.377" v="5185"/>
          <ac:spMkLst>
            <pc:docMk/>
            <pc:sldMk cId="260680142" sldId="3189"/>
            <ac:spMk id="19" creationId="{C4ADC8F7-7525-313B-68B5-BCA0D43454D9}"/>
          </ac:spMkLst>
        </pc:spChg>
        <pc:spChg chg="add mod">
          <ac:chgData name="Keith Grzybowski" userId="3dc9cb50-c415-4fc6-afa3-a1d6eafc8f7b" providerId="ADAL" clId="{AFBD5F7C-39A7-4ED0-9DBA-57C27154FFCA}" dt="2025-01-15T19:58:14.846" v="5276"/>
          <ac:spMkLst>
            <pc:docMk/>
            <pc:sldMk cId="260680142" sldId="3189"/>
            <ac:spMk id="22" creationId="{256B617C-E938-0869-9496-1E2DF26BAD6D}"/>
          </ac:spMkLst>
        </pc:spChg>
        <pc:spChg chg="add del">
          <ac:chgData name="Keith Grzybowski" userId="3dc9cb50-c415-4fc6-afa3-a1d6eafc8f7b" providerId="ADAL" clId="{AFBD5F7C-39A7-4ED0-9DBA-57C27154FFCA}" dt="2025-01-15T19:57:58.847" v="5273" actId="26606"/>
          <ac:spMkLst>
            <pc:docMk/>
            <pc:sldMk cId="260680142" sldId="3189"/>
            <ac:spMk id="29" creationId="{E73BBE33-B533-4661-8A6A-6BD8D05EB19A}"/>
          </ac:spMkLst>
        </pc:spChg>
        <pc:spChg chg="add del">
          <ac:chgData name="Keith Grzybowski" userId="3dc9cb50-c415-4fc6-afa3-a1d6eafc8f7b" providerId="ADAL" clId="{AFBD5F7C-39A7-4ED0-9DBA-57C27154FFCA}" dt="2025-01-15T19:55:37.566" v="5242" actId="26606"/>
          <ac:spMkLst>
            <pc:docMk/>
            <pc:sldMk cId="260680142" sldId="3189"/>
            <ac:spMk id="37" creationId="{E73BBE33-B533-4661-8A6A-6BD8D05EB19A}"/>
          </ac:spMkLst>
        </pc:spChg>
        <pc:picChg chg="del">
          <ac:chgData name="Keith Grzybowski" userId="3dc9cb50-c415-4fc6-afa3-a1d6eafc8f7b" providerId="ADAL" clId="{AFBD5F7C-39A7-4ED0-9DBA-57C27154FFCA}" dt="2025-01-15T19:45:49.792" v="5162" actId="478"/>
          <ac:picMkLst>
            <pc:docMk/>
            <pc:sldMk cId="260680142" sldId="3189"/>
            <ac:picMk id="2" creationId="{B66A87FF-4F87-56E8-7D87-8D4E5FF5A506}"/>
          </ac:picMkLst>
        </pc:picChg>
        <pc:picChg chg="add mod ord">
          <ac:chgData name="Keith Grzybowski" userId="3dc9cb50-c415-4fc6-afa3-a1d6eafc8f7b" providerId="ADAL" clId="{AFBD5F7C-39A7-4ED0-9DBA-57C27154FFCA}" dt="2025-01-15T19:59:31.344" v="5291" actId="1076"/>
          <ac:picMkLst>
            <pc:docMk/>
            <pc:sldMk cId="260680142" sldId="3189"/>
            <ac:picMk id="4" creationId="{AB03D531-69F0-ACED-3DB7-110B3DB88315}"/>
          </ac:picMkLst>
        </pc:picChg>
        <pc:picChg chg="add mod ord">
          <ac:chgData name="Keith Grzybowski" userId="3dc9cb50-c415-4fc6-afa3-a1d6eafc8f7b" providerId="ADAL" clId="{AFBD5F7C-39A7-4ED0-9DBA-57C27154FFCA}" dt="2025-01-15T20:00:18.160" v="5300" actId="14100"/>
          <ac:picMkLst>
            <pc:docMk/>
            <pc:sldMk cId="260680142" sldId="3189"/>
            <ac:picMk id="6" creationId="{3C8DA175-6FD1-343D-B56D-72FE24E86CCE}"/>
          </ac:picMkLst>
        </pc:picChg>
        <pc:picChg chg="add mod ord">
          <ac:chgData name="Keith Grzybowski" userId="3dc9cb50-c415-4fc6-afa3-a1d6eafc8f7b" providerId="ADAL" clId="{AFBD5F7C-39A7-4ED0-9DBA-57C27154FFCA}" dt="2025-01-15T20:00:31.453" v="5304" actId="14100"/>
          <ac:picMkLst>
            <pc:docMk/>
            <pc:sldMk cId="260680142" sldId="3189"/>
            <ac:picMk id="8" creationId="{678253C6-4A35-1509-45ED-85B44D78F111}"/>
          </ac:picMkLst>
        </pc:picChg>
        <pc:picChg chg="add mod ord">
          <ac:chgData name="Keith Grzybowski" userId="3dc9cb50-c415-4fc6-afa3-a1d6eafc8f7b" providerId="ADAL" clId="{AFBD5F7C-39A7-4ED0-9DBA-57C27154FFCA}" dt="2025-01-15T20:00:36.331" v="5305" actId="1076"/>
          <ac:picMkLst>
            <pc:docMk/>
            <pc:sldMk cId="260680142" sldId="3189"/>
            <ac:picMk id="9" creationId="{B668025D-DC57-CE61-E083-7927135A586B}"/>
          </ac:picMkLst>
        </pc:picChg>
        <pc:picChg chg="add del mod">
          <ac:chgData name="Keith Grzybowski" userId="3dc9cb50-c415-4fc6-afa3-a1d6eafc8f7b" providerId="ADAL" clId="{AFBD5F7C-39A7-4ED0-9DBA-57C27154FFCA}" dt="2025-01-15T19:47:03.321" v="5173" actId="478"/>
          <ac:picMkLst>
            <pc:docMk/>
            <pc:sldMk cId="260680142" sldId="3189"/>
            <ac:picMk id="12" creationId="{7AFDEB9C-2DC2-D040-6CDC-8E3B10F91140}"/>
          </ac:picMkLst>
        </pc:picChg>
        <pc:picChg chg="add del mod">
          <ac:chgData name="Keith Grzybowski" userId="3dc9cb50-c415-4fc6-afa3-a1d6eafc8f7b" providerId="ADAL" clId="{AFBD5F7C-39A7-4ED0-9DBA-57C27154FFCA}" dt="2025-01-15T19:54:32.136" v="5231" actId="478"/>
          <ac:picMkLst>
            <pc:docMk/>
            <pc:sldMk cId="260680142" sldId="3189"/>
            <ac:picMk id="20" creationId="{1DD8076B-AA2E-E08A-6449-FF37EB1DBED5}"/>
          </ac:picMkLst>
        </pc:picChg>
        <pc:picChg chg="add mod ord">
          <ac:chgData name="Keith Grzybowski" userId="3dc9cb50-c415-4fc6-afa3-a1d6eafc8f7b" providerId="ADAL" clId="{AFBD5F7C-39A7-4ED0-9DBA-57C27154FFCA}" dt="2025-01-15T19:58:43.170" v="5284" actId="167"/>
          <ac:picMkLst>
            <pc:docMk/>
            <pc:sldMk cId="260680142" sldId="3189"/>
            <ac:picMk id="21" creationId="{01A9D332-1285-EA0F-1D0D-6D35E37AC633}"/>
          </ac:picMkLst>
        </pc:picChg>
        <pc:cxnChg chg="add del">
          <ac:chgData name="Keith Grzybowski" userId="3dc9cb50-c415-4fc6-afa3-a1d6eafc8f7b" providerId="ADAL" clId="{AFBD5F7C-39A7-4ED0-9DBA-57C27154FFCA}" dt="2025-01-15T19:57:50.018" v="5271" actId="26606"/>
          <ac:cxnSpMkLst>
            <pc:docMk/>
            <pc:sldMk cId="260680142" sldId="3189"/>
            <ac:cxnSpMk id="23" creationId="{DC034BB4-8B50-4484-85C4-0CE4699284D7}"/>
          </ac:cxnSpMkLst>
        </pc:cxnChg>
        <pc:cxnChg chg="add del">
          <ac:chgData name="Keith Grzybowski" userId="3dc9cb50-c415-4fc6-afa3-a1d6eafc8f7b" providerId="ADAL" clId="{AFBD5F7C-39A7-4ED0-9DBA-57C27154FFCA}" dt="2025-01-15T19:57:50.018" v="5271" actId="26606"/>
          <ac:cxnSpMkLst>
            <pc:docMk/>
            <pc:sldMk cId="260680142" sldId="3189"/>
            <ac:cxnSpMk id="24" creationId="{81B200F7-B57A-4824-BB91-B6624450A5AC}"/>
          </ac:cxnSpMkLst>
        </pc:cxnChg>
        <pc:cxnChg chg="add del">
          <ac:chgData name="Keith Grzybowski" userId="3dc9cb50-c415-4fc6-afa3-a1d6eafc8f7b" providerId="ADAL" clId="{AFBD5F7C-39A7-4ED0-9DBA-57C27154FFCA}" dt="2025-01-15T19:57:50.018" v="5271" actId="26606"/>
          <ac:cxnSpMkLst>
            <pc:docMk/>
            <pc:sldMk cId="260680142" sldId="3189"/>
            <ac:cxnSpMk id="25" creationId="{1902062F-7F47-41E5-8574-2D1492D58ED3}"/>
          </ac:cxnSpMkLst>
        </pc:cxnChg>
        <pc:cxnChg chg="add del">
          <ac:chgData name="Keith Grzybowski" userId="3dc9cb50-c415-4fc6-afa3-a1d6eafc8f7b" providerId="ADAL" clId="{AFBD5F7C-39A7-4ED0-9DBA-57C27154FFCA}" dt="2025-01-15T19:55:40.682" v="5248" actId="26606"/>
          <ac:cxnSpMkLst>
            <pc:docMk/>
            <pc:sldMk cId="260680142" sldId="3189"/>
            <ac:cxnSpMk id="26" creationId="{DC034BB4-8B50-4484-85C4-0CE4699284D7}"/>
          </ac:cxnSpMkLst>
        </pc:cxnChg>
        <pc:cxnChg chg="add del">
          <ac:chgData name="Keith Grzybowski" userId="3dc9cb50-c415-4fc6-afa3-a1d6eafc8f7b" providerId="ADAL" clId="{AFBD5F7C-39A7-4ED0-9DBA-57C27154FFCA}" dt="2025-01-15T19:57:50.018" v="5271" actId="26606"/>
          <ac:cxnSpMkLst>
            <pc:docMk/>
            <pc:sldMk cId="260680142" sldId="3189"/>
            <ac:cxnSpMk id="27" creationId="{FA92245C-961F-47D5-9691-272D28692D45}"/>
          </ac:cxnSpMkLst>
        </pc:cxnChg>
        <pc:cxnChg chg="add del">
          <ac:chgData name="Keith Grzybowski" userId="3dc9cb50-c415-4fc6-afa3-a1d6eafc8f7b" providerId="ADAL" clId="{AFBD5F7C-39A7-4ED0-9DBA-57C27154FFCA}" dt="2025-01-15T19:55:40.682" v="5248" actId="26606"/>
          <ac:cxnSpMkLst>
            <pc:docMk/>
            <pc:sldMk cId="260680142" sldId="3189"/>
            <ac:cxnSpMk id="28" creationId="{81B200F7-B57A-4824-BB91-B6624450A5AC}"/>
          </ac:cxnSpMkLst>
        </pc:cxnChg>
        <pc:cxnChg chg="add del">
          <ac:chgData name="Keith Grzybowski" userId="3dc9cb50-c415-4fc6-afa3-a1d6eafc8f7b" providerId="ADAL" clId="{AFBD5F7C-39A7-4ED0-9DBA-57C27154FFCA}" dt="2025-01-15T19:55:40.682" v="5248" actId="26606"/>
          <ac:cxnSpMkLst>
            <pc:docMk/>
            <pc:sldMk cId="260680142" sldId="3189"/>
            <ac:cxnSpMk id="30" creationId="{1902062F-7F47-41E5-8574-2D1492D58ED3}"/>
          </ac:cxnSpMkLst>
        </pc:cxnChg>
        <pc:cxnChg chg="add">
          <ac:chgData name="Keith Grzybowski" userId="3dc9cb50-c415-4fc6-afa3-a1d6eafc8f7b" providerId="ADAL" clId="{AFBD5F7C-39A7-4ED0-9DBA-57C27154FFCA}" dt="2025-01-15T19:58:02.398" v="5274" actId="26606"/>
          <ac:cxnSpMkLst>
            <pc:docMk/>
            <pc:sldMk cId="260680142" sldId="3189"/>
            <ac:cxnSpMk id="31" creationId="{DC034BB4-8B50-4484-85C4-0CE4699284D7}"/>
          </ac:cxnSpMkLst>
        </pc:cxnChg>
        <pc:cxnChg chg="add del">
          <ac:chgData name="Keith Grzybowski" userId="3dc9cb50-c415-4fc6-afa3-a1d6eafc8f7b" providerId="ADAL" clId="{AFBD5F7C-39A7-4ED0-9DBA-57C27154FFCA}" dt="2025-01-15T19:55:40.682" v="5248" actId="26606"/>
          <ac:cxnSpMkLst>
            <pc:docMk/>
            <pc:sldMk cId="260680142" sldId="3189"/>
            <ac:cxnSpMk id="32" creationId="{FA92245C-961F-47D5-9691-272D28692D45}"/>
          </ac:cxnSpMkLst>
        </pc:cxnChg>
        <pc:cxnChg chg="add">
          <ac:chgData name="Keith Grzybowski" userId="3dc9cb50-c415-4fc6-afa3-a1d6eafc8f7b" providerId="ADAL" clId="{AFBD5F7C-39A7-4ED0-9DBA-57C27154FFCA}" dt="2025-01-15T19:58:02.398" v="5274" actId="26606"/>
          <ac:cxnSpMkLst>
            <pc:docMk/>
            <pc:sldMk cId="260680142" sldId="3189"/>
            <ac:cxnSpMk id="33" creationId="{81B200F7-B57A-4824-BB91-B6624450A5AC}"/>
          </ac:cxnSpMkLst>
        </pc:cxnChg>
        <pc:cxnChg chg="add">
          <ac:chgData name="Keith Grzybowski" userId="3dc9cb50-c415-4fc6-afa3-a1d6eafc8f7b" providerId="ADAL" clId="{AFBD5F7C-39A7-4ED0-9DBA-57C27154FFCA}" dt="2025-01-15T19:58:02.398" v="5274" actId="26606"/>
          <ac:cxnSpMkLst>
            <pc:docMk/>
            <pc:sldMk cId="260680142" sldId="3189"/>
            <ac:cxnSpMk id="34" creationId="{1902062F-7F47-41E5-8574-2D1492D58ED3}"/>
          </ac:cxnSpMkLst>
        </pc:cxnChg>
        <pc:cxnChg chg="add">
          <ac:chgData name="Keith Grzybowski" userId="3dc9cb50-c415-4fc6-afa3-a1d6eafc8f7b" providerId="ADAL" clId="{AFBD5F7C-39A7-4ED0-9DBA-57C27154FFCA}" dt="2025-01-15T19:58:02.398" v="5274" actId="26606"/>
          <ac:cxnSpMkLst>
            <pc:docMk/>
            <pc:sldMk cId="260680142" sldId="3189"/>
            <ac:cxnSpMk id="35" creationId="{FA92245C-961F-47D5-9691-272D28692D45}"/>
          </ac:cxnSpMkLst>
        </pc:cxnChg>
      </pc:sldChg>
      <pc:sldChg chg="addSp delSp modSp add del mod setBg delDesignElem">
        <pc:chgData name="Keith Grzybowski" userId="3dc9cb50-c415-4fc6-afa3-a1d6eafc8f7b" providerId="ADAL" clId="{AFBD5F7C-39A7-4ED0-9DBA-57C27154FFCA}" dt="2025-01-15T19:29:44.930" v="4694" actId="47"/>
        <pc:sldMkLst>
          <pc:docMk/>
          <pc:sldMk cId="3739213134" sldId="3189"/>
        </pc:sldMkLst>
        <pc:spChg chg="mod">
          <ac:chgData name="Keith Grzybowski" userId="3dc9cb50-c415-4fc6-afa3-a1d6eafc8f7b" providerId="ADAL" clId="{AFBD5F7C-39A7-4ED0-9DBA-57C27154FFCA}" dt="2025-01-15T19:29:39.403" v="4693" actId="26606"/>
          <ac:spMkLst>
            <pc:docMk/>
            <pc:sldMk cId="3739213134" sldId="3189"/>
            <ac:spMk id="2" creationId="{182FBE48-1EC6-3E73-D4B6-EAEB3E585727}"/>
          </ac:spMkLst>
        </pc:spChg>
        <pc:spChg chg="add mod">
          <ac:chgData name="Keith Grzybowski" userId="3dc9cb50-c415-4fc6-afa3-a1d6eafc8f7b" providerId="ADAL" clId="{AFBD5F7C-39A7-4ED0-9DBA-57C27154FFCA}" dt="2025-01-15T19:29:39.403" v="4693" actId="26606"/>
          <ac:spMkLst>
            <pc:docMk/>
            <pc:sldMk cId="3739213134" sldId="3189"/>
            <ac:spMk id="5" creationId="{DC59A128-9720-1EA7-67E5-B8888403CA79}"/>
          </ac:spMkLst>
        </pc:spChg>
        <pc:spChg chg="ord">
          <ac:chgData name="Keith Grzybowski" userId="3dc9cb50-c415-4fc6-afa3-a1d6eafc8f7b" providerId="ADAL" clId="{AFBD5F7C-39A7-4ED0-9DBA-57C27154FFCA}" dt="2025-01-15T19:29:39.403" v="4693" actId="26606"/>
          <ac:spMkLst>
            <pc:docMk/>
            <pc:sldMk cId="3739213134" sldId="3189"/>
            <ac:spMk id="7" creationId="{1B54BB38-1F6C-470A-6865-A698FDBBACD9}"/>
          </ac:spMkLst>
        </pc:spChg>
        <pc:spChg chg="add">
          <ac:chgData name="Keith Grzybowski" userId="3dc9cb50-c415-4fc6-afa3-a1d6eafc8f7b" providerId="ADAL" clId="{AFBD5F7C-39A7-4ED0-9DBA-57C27154FFCA}" dt="2025-01-15T19:29:39.403" v="4693" actId="26606"/>
          <ac:spMkLst>
            <pc:docMk/>
            <pc:sldMk cId="3739213134" sldId="3189"/>
            <ac:spMk id="12" creationId="{0B9EE3F3-89B7-43C3-8651-C4C96830993D}"/>
          </ac:spMkLst>
        </pc:spChg>
        <pc:spChg chg="add">
          <ac:chgData name="Keith Grzybowski" userId="3dc9cb50-c415-4fc6-afa3-a1d6eafc8f7b" providerId="ADAL" clId="{AFBD5F7C-39A7-4ED0-9DBA-57C27154FFCA}" dt="2025-01-15T19:29:39.403" v="4693" actId="26606"/>
          <ac:spMkLst>
            <pc:docMk/>
            <pc:sldMk cId="3739213134" sldId="3189"/>
            <ac:spMk id="14" creationId="{33AE4636-AEEC-45D6-84D4-7AC2DA48ECF8}"/>
          </ac:spMkLst>
        </pc:spChg>
        <pc:spChg chg="add">
          <ac:chgData name="Keith Grzybowski" userId="3dc9cb50-c415-4fc6-afa3-a1d6eafc8f7b" providerId="ADAL" clId="{AFBD5F7C-39A7-4ED0-9DBA-57C27154FFCA}" dt="2025-01-15T19:29:39.403" v="4693" actId="26606"/>
          <ac:spMkLst>
            <pc:docMk/>
            <pc:sldMk cId="3739213134" sldId="3189"/>
            <ac:spMk id="16" creationId="{8D9CE0F4-2EB2-4F1F-8AAC-DB3571D9FE10}"/>
          </ac:spMkLst>
        </pc:spChg>
        <pc:spChg chg="del">
          <ac:chgData name="Keith Grzybowski" userId="3dc9cb50-c415-4fc6-afa3-a1d6eafc8f7b" providerId="ADAL" clId="{AFBD5F7C-39A7-4ED0-9DBA-57C27154FFCA}" dt="2025-01-15T19:29:14.024" v="4690"/>
          <ac:spMkLst>
            <pc:docMk/>
            <pc:sldMk cId="3739213134" sldId="3189"/>
            <ac:spMk id="20" creationId="{743AA782-23D1-4521-8CAD-47662984AA08}"/>
          </ac:spMkLst>
        </pc:spChg>
        <pc:spChg chg="del">
          <ac:chgData name="Keith Grzybowski" userId="3dc9cb50-c415-4fc6-afa3-a1d6eafc8f7b" providerId="ADAL" clId="{AFBD5F7C-39A7-4ED0-9DBA-57C27154FFCA}" dt="2025-01-15T19:29:14.024" v="4690"/>
          <ac:spMkLst>
            <pc:docMk/>
            <pc:sldMk cId="3739213134" sldId="3189"/>
            <ac:spMk id="22" creationId="{71877DBC-BB60-40F0-AC93-2ACDBAAE60CE}"/>
          </ac:spMkLst>
        </pc:spChg>
        <pc:picChg chg="add mod">
          <ac:chgData name="Keith Grzybowski" userId="3dc9cb50-c415-4fc6-afa3-a1d6eafc8f7b" providerId="ADAL" clId="{AFBD5F7C-39A7-4ED0-9DBA-57C27154FFCA}" dt="2025-01-15T19:29:21.443" v="4692"/>
          <ac:picMkLst>
            <pc:docMk/>
            <pc:sldMk cId="3739213134" sldId="3189"/>
            <ac:picMk id="3" creationId="{BA0351B0-5ACB-EB6E-7A63-F88501D93065}"/>
          </ac:picMkLst>
        </pc:picChg>
        <pc:picChg chg="del">
          <ac:chgData name="Keith Grzybowski" userId="3dc9cb50-c415-4fc6-afa3-a1d6eafc8f7b" providerId="ADAL" clId="{AFBD5F7C-39A7-4ED0-9DBA-57C27154FFCA}" dt="2025-01-15T19:29:16.745" v="4691" actId="478"/>
          <ac:picMkLst>
            <pc:docMk/>
            <pc:sldMk cId="3739213134" sldId="3189"/>
            <ac:picMk id="6" creationId="{775D3EA1-4784-72CA-AE3B-400B237CB88F}"/>
          </ac:picMkLst>
        </pc:picChg>
      </pc:sldChg>
      <pc:sldChg chg="delSp add del setBg delDesignElem">
        <pc:chgData name="Keith Grzybowski" userId="3dc9cb50-c415-4fc6-afa3-a1d6eafc8f7b" providerId="ADAL" clId="{AFBD5F7C-39A7-4ED0-9DBA-57C27154FFCA}" dt="2025-01-23T19:34:23.960" v="7536" actId="47"/>
        <pc:sldMkLst>
          <pc:docMk/>
          <pc:sldMk cId="2867931288" sldId="3190"/>
        </pc:sldMkLst>
        <pc:spChg chg="del">
          <ac:chgData name="Keith Grzybowski" userId="3dc9cb50-c415-4fc6-afa3-a1d6eafc8f7b" providerId="ADAL" clId="{AFBD5F7C-39A7-4ED0-9DBA-57C27154FFCA}" dt="2025-01-15T19:34:10.079" v="4824"/>
          <ac:spMkLst>
            <pc:docMk/>
            <pc:sldMk cId="2867931288" sldId="3190"/>
            <ac:spMk id="10" creationId="{45D37F4E-DDB4-456B-97E0-9937730A039F}"/>
          </ac:spMkLst>
        </pc:spChg>
        <pc:spChg chg="del">
          <ac:chgData name="Keith Grzybowski" userId="3dc9cb50-c415-4fc6-afa3-a1d6eafc8f7b" providerId="ADAL" clId="{AFBD5F7C-39A7-4ED0-9DBA-57C27154FFCA}" dt="2025-01-15T19:34:10.079" v="4824"/>
          <ac:spMkLst>
            <pc:docMk/>
            <pc:sldMk cId="2867931288" sldId="3190"/>
            <ac:spMk id="11" creationId="{B2DD41CD-8F47-4F56-AD12-4E2FF7696987}"/>
          </ac:spMkLst>
        </pc:spChg>
      </pc:sldChg>
      <pc:sldChg chg="addSp delSp add del mod setBg delDesignElem">
        <pc:chgData name="Keith Grzybowski" userId="3dc9cb50-c415-4fc6-afa3-a1d6eafc8f7b" providerId="ADAL" clId="{AFBD5F7C-39A7-4ED0-9DBA-57C27154FFCA}" dt="2025-01-15T20:08:37.488" v="5375" actId="47"/>
        <pc:sldMkLst>
          <pc:docMk/>
          <pc:sldMk cId="1304246628" sldId="3191"/>
        </pc:sldMkLst>
        <pc:spChg chg="del">
          <ac:chgData name="Keith Grzybowski" userId="3dc9cb50-c415-4fc6-afa3-a1d6eafc8f7b" providerId="ADAL" clId="{AFBD5F7C-39A7-4ED0-9DBA-57C27154FFCA}" dt="2025-01-15T19:54:05.364" v="5227"/>
          <ac:spMkLst>
            <pc:docMk/>
            <pc:sldMk cId="1304246628" sldId="3191"/>
            <ac:spMk id="42" creationId="{0288C6B4-AFC3-407F-A595-EFFD38D4CCAF}"/>
          </ac:spMkLst>
        </pc:spChg>
        <pc:spChg chg="del">
          <ac:chgData name="Keith Grzybowski" userId="3dc9cb50-c415-4fc6-afa3-a1d6eafc8f7b" providerId="ADAL" clId="{AFBD5F7C-39A7-4ED0-9DBA-57C27154FFCA}" dt="2025-01-15T19:54:05.364" v="5227"/>
          <ac:spMkLst>
            <pc:docMk/>
            <pc:sldMk cId="1304246628" sldId="3191"/>
            <ac:spMk id="43" creationId="{CF236821-17FE-429B-8D2C-08E13A64EA40}"/>
          </ac:spMkLst>
        </pc:spChg>
        <pc:spChg chg="del">
          <ac:chgData name="Keith Grzybowski" userId="3dc9cb50-c415-4fc6-afa3-a1d6eafc8f7b" providerId="ADAL" clId="{AFBD5F7C-39A7-4ED0-9DBA-57C27154FFCA}" dt="2025-01-15T19:54:05.364" v="5227"/>
          <ac:spMkLst>
            <pc:docMk/>
            <pc:sldMk cId="1304246628" sldId="3191"/>
            <ac:spMk id="44" creationId="{C0BDBCD2-E081-43AB-9119-C55465E59757}"/>
          </ac:spMkLst>
        </pc:spChg>
        <pc:spChg chg="del">
          <ac:chgData name="Keith Grzybowski" userId="3dc9cb50-c415-4fc6-afa3-a1d6eafc8f7b" providerId="ADAL" clId="{AFBD5F7C-39A7-4ED0-9DBA-57C27154FFCA}" dt="2025-01-15T19:54:05.364" v="5227"/>
          <ac:spMkLst>
            <pc:docMk/>
            <pc:sldMk cId="1304246628" sldId="3191"/>
            <ac:spMk id="45" creationId="{98E79BE4-34FE-485A-98A5-92CE8F7C4743}"/>
          </ac:spMkLst>
        </pc:spChg>
        <pc:spChg chg="del">
          <ac:chgData name="Keith Grzybowski" userId="3dc9cb50-c415-4fc6-afa3-a1d6eafc8f7b" providerId="ADAL" clId="{AFBD5F7C-39A7-4ED0-9DBA-57C27154FFCA}" dt="2025-01-15T19:54:05.364" v="5227"/>
          <ac:spMkLst>
            <pc:docMk/>
            <pc:sldMk cId="1304246628" sldId="3191"/>
            <ac:spMk id="46" creationId="{7A5F0580-5EE9-419F-96EE-B6529EF6E7D0}"/>
          </ac:spMkLst>
        </pc:spChg>
        <pc:picChg chg="add del">
          <ac:chgData name="Keith Grzybowski" userId="3dc9cb50-c415-4fc6-afa3-a1d6eafc8f7b" providerId="ADAL" clId="{AFBD5F7C-39A7-4ED0-9DBA-57C27154FFCA}" dt="2025-01-15T19:54:28.305" v="5230" actId="478"/>
          <ac:picMkLst>
            <pc:docMk/>
            <pc:sldMk cId="1304246628" sldId="3191"/>
            <ac:picMk id="2" creationId="{B66A87FF-4F87-56E8-7D87-8D4E5FF5A506}"/>
          </ac:picMkLst>
        </pc:picChg>
      </pc:sldChg>
      <pc:sldChg chg="addSp delSp modSp add mod ord setBg modNotesTx">
        <pc:chgData name="Keith Grzybowski" userId="3dc9cb50-c415-4fc6-afa3-a1d6eafc8f7b" providerId="ADAL" clId="{AFBD5F7C-39A7-4ED0-9DBA-57C27154FFCA}" dt="2025-01-23T16:30:58.596" v="6957" actId="313"/>
        <pc:sldMkLst>
          <pc:docMk/>
          <pc:sldMk cId="3096922729" sldId="3192"/>
        </pc:sldMkLst>
        <pc:spChg chg="mod">
          <ac:chgData name="Keith Grzybowski" userId="3dc9cb50-c415-4fc6-afa3-a1d6eafc8f7b" providerId="ADAL" clId="{AFBD5F7C-39A7-4ED0-9DBA-57C27154FFCA}" dt="2025-01-16T19:40:09.518" v="6268" actId="2711"/>
          <ac:spMkLst>
            <pc:docMk/>
            <pc:sldMk cId="3096922729" sldId="3192"/>
            <ac:spMk id="3" creationId="{900FCA7A-F072-B94F-C6DB-352F335B00DE}"/>
          </ac:spMkLst>
        </pc:spChg>
        <pc:spChg chg="del mod">
          <ac:chgData name="Keith Grzybowski" userId="3dc9cb50-c415-4fc6-afa3-a1d6eafc8f7b" providerId="ADAL" clId="{AFBD5F7C-39A7-4ED0-9DBA-57C27154FFCA}" dt="2025-01-15T20:06:49.169" v="5354" actId="478"/>
          <ac:spMkLst>
            <pc:docMk/>
            <pc:sldMk cId="3096922729" sldId="3192"/>
            <ac:spMk id="7" creationId="{1B54BB38-1F6C-470A-6865-A698FDBBACD9}"/>
          </ac:spMkLst>
        </pc:spChg>
        <pc:spChg chg="add del">
          <ac:chgData name="Keith Grzybowski" userId="3dc9cb50-c415-4fc6-afa3-a1d6eafc8f7b" providerId="ADAL" clId="{AFBD5F7C-39A7-4ED0-9DBA-57C27154FFCA}" dt="2025-01-15T20:08:04.099" v="5369" actId="22"/>
          <ac:spMkLst>
            <pc:docMk/>
            <pc:sldMk cId="3096922729" sldId="3192"/>
            <ac:spMk id="10" creationId="{84721EEF-7E58-770E-256F-E960D52BD075}"/>
          </ac:spMkLst>
        </pc:spChg>
        <pc:spChg chg="add mod">
          <ac:chgData name="Keith Grzybowski" userId="3dc9cb50-c415-4fc6-afa3-a1d6eafc8f7b" providerId="ADAL" clId="{AFBD5F7C-39A7-4ED0-9DBA-57C27154FFCA}" dt="2025-01-15T20:08:10.495" v="5370"/>
          <ac:spMkLst>
            <pc:docMk/>
            <pc:sldMk cId="3096922729" sldId="3192"/>
            <ac:spMk id="11" creationId="{18B16CAB-FE6C-A538-FCA1-A4A635C36DDC}"/>
          </ac:spMkLst>
        </pc:spChg>
        <pc:spChg chg="add">
          <ac:chgData name="Keith Grzybowski" userId="3dc9cb50-c415-4fc6-afa3-a1d6eafc8f7b" providerId="ADAL" clId="{AFBD5F7C-39A7-4ED0-9DBA-57C27154FFCA}" dt="2025-01-15T20:06:41.708" v="5353" actId="26606"/>
          <ac:spMkLst>
            <pc:docMk/>
            <pc:sldMk cId="3096922729" sldId="3192"/>
            <ac:spMk id="14" creationId="{8E8E9D3F-8FFC-44B7-BFB9-B2888CCB5A83}"/>
          </ac:spMkLst>
        </pc:spChg>
        <pc:spChg chg="add">
          <ac:chgData name="Keith Grzybowski" userId="3dc9cb50-c415-4fc6-afa3-a1d6eafc8f7b" providerId="ADAL" clId="{AFBD5F7C-39A7-4ED0-9DBA-57C27154FFCA}" dt="2025-01-15T20:06:41.708" v="5353" actId="26606"/>
          <ac:spMkLst>
            <pc:docMk/>
            <pc:sldMk cId="3096922729" sldId="3192"/>
            <ac:spMk id="16" creationId="{96A4C419-5959-41E1-8F5D-4385DE6B3CE4}"/>
          </ac:spMkLst>
        </pc:spChg>
        <pc:spChg chg="add">
          <ac:chgData name="Keith Grzybowski" userId="3dc9cb50-c415-4fc6-afa3-a1d6eafc8f7b" providerId="ADAL" clId="{AFBD5F7C-39A7-4ED0-9DBA-57C27154FFCA}" dt="2025-01-15T20:06:41.708" v="5353" actId="26606"/>
          <ac:spMkLst>
            <pc:docMk/>
            <pc:sldMk cId="3096922729" sldId="3192"/>
            <ac:spMk id="18" creationId="{DF923961-7523-4DA3-A6B8-16492042BC39}"/>
          </ac:spMkLst>
        </pc:spChg>
        <pc:picChg chg="add del mod">
          <ac:chgData name="Keith Grzybowski" userId="3dc9cb50-c415-4fc6-afa3-a1d6eafc8f7b" providerId="ADAL" clId="{AFBD5F7C-39A7-4ED0-9DBA-57C27154FFCA}" dt="2025-01-15T20:06:39.374" v="5352" actId="478"/>
          <ac:picMkLst>
            <pc:docMk/>
            <pc:sldMk cId="3096922729" sldId="3192"/>
            <ac:picMk id="2" creationId="{D3AE34A8-F338-E030-0AF0-461538AAAB6E}"/>
          </ac:picMkLst>
        </pc:picChg>
        <pc:picChg chg="mod">
          <ac:chgData name="Keith Grzybowski" userId="3dc9cb50-c415-4fc6-afa3-a1d6eafc8f7b" providerId="ADAL" clId="{AFBD5F7C-39A7-4ED0-9DBA-57C27154FFCA}" dt="2025-01-16T19:40:32.028" v="6271" actId="1076"/>
          <ac:picMkLst>
            <pc:docMk/>
            <pc:sldMk cId="3096922729" sldId="3192"/>
            <ac:picMk id="4" creationId="{AB03D531-69F0-ACED-3DB7-110B3DB88315}"/>
          </ac:picMkLst>
        </pc:picChg>
        <pc:picChg chg="mod ord">
          <ac:chgData name="Keith Grzybowski" userId="3dc9cb50-c415-4fc6-afa3-a1d6eafc8f7b" providerId="ADAL" clId="{AFBD5F7C-39A7-4ED0-9DBA-57C27154FFCA}" dt="2025-01-16T19:40:21.594" v="6269" actId="1076"/>
          <ac:picMkLst>
            <pc:docMk/>
            <pc:sldMk cId="3096922729" sldId="3192"/>
            <ac:picMk id="6" creationId="{3C8DA175-6FD1-343D-B56D-72FE24E86CCE}"/>
          </ac:picMkLst>
        </pc:picChg>
        <pc:picChg chg="mod">
          <ac:chgData name="Keith Grzybowski" userId="3dc9cb50-c415-4fc6-afa3-a1d6eafc8f7b" providerId="ADAL" clId="{AFBD5F7C-39A7-4ED0-9DBA-57C27154FFCA}" dt="2025-01-16T19:40:21.594" v="6269" actId="1076"/>
          <ac:picMkLst>
            <pc:docMk/>
            <pc:sldMk cId="3096922729" sldId="3192"/>
            <ac:picMk id="8" creationId="{678253C6-4A35-1509-45ED-85B44D78F111}"/>
          </ac:picMkLst>
        </pc:picChg>
        <pc:picChg chg="mod">
          <ac:chgData name="Keith Grzybowski" userId="3dc9cb50-c415-4fc6-afa3-a1d6eafc8f7b" providerId="ADAL" clId="{AFBD5F7C-39A7-4ED0-9DBA-57C27154FFCA}" dt="2025-01-16T19:40:21.594" v="6269" actId="1076"/>
          <ac:picMkLst>
            <pc:docMk/>
            <pc:sldMk cId="3096922729" sldId="3192"/>
            <ac:picMk id="9" creationId="{B668025D-DC57-CE61-E083-7927135A586B}"/>
          </ac:picMkLst>
        </pc:picChg>
        <pc:picChg chg="del">
          <ac:chgData name="Keith Grzybowski" userId="3dc9cb50-c415-4fc6-afa3-a1d6eafc8f7b" providerId="ADAL" clId="{AFBD5F7C-39A7-4ED0-9DBA-57C27154FFCA}" dt="2025-01-15T20:03:26.404" v="5324" actId="478"/>
          <ac:picMkLst>
            <pc:docMk/>
            <pc:sldMk cId="3096922729" sldId="3192"/>
            <ac:picMk id="20" creationId="{1DD8076B-AA2E-E08A-6449-FF37EB1DBED5}"/>
          </ac:picMkLst>
        </pc:picChg>
      </pc:sldChg>
      <pc:sldChg chg="addSp delSp modSp add del mod setBg delDesignElem">
        <pc:chgData name="Keith Grzybowski" userId="3dc9cb50-c415-4fc6-afa3-a1d6eafc8f7b" providerId="ADAL" clId="{AFBD5F7C-39A7-4ED0-9DBA-57C27154FFCA}" dt="2025-01-15T20:08:48.253" v="5377" actId="47"/>
        <pc:sldMkLst>
          <pc:docMk/>
          <pc:sldMk cId="1961837438" sldId="3193"/>
        </pc:sldMkLst>
        <pc:spChg chg="mod ord">
          <ac:chgData name="Keith Grzybowski" userId="3dc9cb50-c415-4fc6-afa3-a1d6eafc8f7b" providerId="ADAL" clId="{AFBD5F7C-39A7-4ED0-9DBA-57C27154FFCA}" dt="2025-01-15T20:03:07.327" v="5323" actId="26606"/>
          <ac:spMkLst>
            <pc:docMk/>
            <pc:sldMk cId="1961837438" sldId="3193"/>
            <ac:spMk id="3" creationId="{900FCA7A-F072-B94F-C6DB-352F335B00DE}"/>
          </ac:spMkLst>
        </pc:spChg>
        <pc:spChg chg="mod ord">
          <ac:chgData name="Keith Grzybowski" userId="3dc9cb50-c415-4fc6-afa3-a1d6eafc8f7b" providerId="ADAL" clId="{AFBD5F7C-39A7-4ED0-9DBA-57C27154FFCA}" dt="2025-01-15T20:03:07.327" v="5323" actId="26606"/>
          <ac:spMkLst>
            <pc:docMk/>
            <pc:sldMk cId="1961837438" sldId="3193"/>
            <ac:spMk id="22" creationId="{256B617C-E938-0869-9496-1E2DF26BAD6D}"/>
          </ac:spMkLst>
        </pc:spChg>
        <pc:spChg chg="add del">
          <ac:chgData name="Keith Grzybowski" userId="3dc9cb50-c415-4fc6-afa3-a1d6eafc8f7b" providerId="ADAL" clId="{AFBD5F7C-39A7-4ED0-9DBA-57C27154FFCA}" dt="2025-01-15T20:02:55.931" v="5320" actId="26606"/>
          <ac:spMkLst>
            <pc:docMk/>
            <pc:sldMk cId="1961837438" sldId="3193"/>
            <ac:spMk id="27" creationId="{928F64C6-FE22-4FC1-A763-DFCC514811BD}"/>
          </ac:spMkLst>
        </pc:spChg>
        <pc:spChg chg="add del">
          <ac:chgData name="Keith Grzybowski" userId="3dc9cb50-c415-4fc6-afa3-a1d6eafc8f7b" providerId="ADAL" clId="{AFBD5F7C-39A7-4ED0-9DBA-57C27154FFCA}" dt="2025-01-15T20:03:07.318" v="5322" actId="26606"/>
          <ac:spMkLst>
            <pc:docMk/>
            <pc:sldMk cId="1961837438" sldId="3193"/>
            <ac:spMk id="32" creationId="{A5A17FC0-D416-4C8B-A9E6-5924D352B986}"/>
          </ac:spMkLst>
        </pc:spChg>
        <pc:spChg chg="add">
          <ac:chgData name="Keith Grzybowski" userId="3dc9cb50-c415-4fc6-afa3-a1d6eafc8f7b" providerId="ADAL" clId="{AFBD5F7C-39A7-4ED0-9DBA-57C27154FFCA}" dt="2025-01-15T20:03:07.327" v="5323" actId="26606"/>
          <ac:spMkLst>
            <pc:docMk/>
            <pc:sldMk cId="1961837438" sldId="3193"/>
            <ac:spMk id="42" creationId="{A5A17FC0-D416-4C8B-A9E6-5924D352B986}"/>
          </ac:spMkLst>
        </pc:spChg>
        <pc:picChg chg="mod ord">
          <ac:chgData name="Keith Grzybowski" userId="3dc9cb50-c415-4fc6-afa3-a1d6eafc8f7b" providerId="ADAL" clId="{AFBD5F7C-39A7-4ED0-9DBA-57C27154FFCA}" dt="2025-01-15T20:03:07.327" v="5323" actId="26606"/>
          <ac:picMkLst>
            <pc:docMk/>
            <pc:sldMk cId="1961837438" sldId="3193"/>
            <ac:picMk id="4" creationId="{AB03D531-69F0-ACED-3DB7-110B3DB88315}"/>
          </ac:picMkLst>
        </pc:picChg>
        <pc:picChg chg="mod">
          <ac:chgData name="Keith Grzybowski" userId="3dc9cb50-c415-4fc6-afa3-a1d6eafc8f7b" providerId="ADAL" clId="{AFBD5F7C-39A7-4ED0-9DBA-57C27154FFCA}" dt="2025-01-15T20:03:07.327" v="5323" actId="26606"/>
          <ac:picMkLst>
            <pc:docMk/>
            <pc:sldMk cId="1961837438" sldId="3193"/>
            <ac:picMk id="6" creationId="{3C8DA175-6FD1-343D-B56D-72FE24E86CCE}"/>
          </ac:picMkLst>
        </pc:picChg>
        <pc:picChg chg="mod ord">
          <ac:chgData name="Keith Grzybowski" userId="3dc9cb50-c415-4fc6-afa3-a1d6eafc8f7b" providerId="ADAL" clId="{AFBD5F7C-39A7-4ED0-9DBA-57C27154FFCA}" dt="2025-01-15T20:03:07.327" v="5323" actId="26606"/>
          <ac:picMkLst>
            <pc:docMk/>
            <pc:sldMk cId="1961837438" sldId="3193"/>
            <ac:picMk id="8" creationId="{678253C6-4A35-1509-45ED-85B44D78F111}"/>
          </ac:picMkLst>
        </pc:picChg>
        <pc:picChg chg="mod ord">
          <ac:chgData name="Keith Grzybowski" userId="3dc9cb50-c415-4fc6-afa3-a1d6eafc8f7b" providerId="ADAL" clId="{AFBD5F7C-39A7-4ED0-9DBA-57C27154FFCA}" dt="2025-01-15T20:03:07.327" v="5323" actId="26606"/>
          <ac:picMkLst>
            <pc:docMk/>
            <pc:sldMk cId="1961837438" sldId="3193"/>
            <ac:picMk id="9" creationId="{B668025D-DC57-CE61-E083-7927135A586B}"/>
          </ac:picMkLst>
        </pc:picChg>
        <pc:picChg chg="mod ord">
          <ac:chgData name="Keith Grzybowski" userId="3dc9cb50-c415-4fc6-afa3-a1d6eafc8f7b" providerId="ADAL" clId="{AFBD5F7C-39A7-4ED0-9DBA-57C27154FFCA}" dt="2025-01-15T20:03:07.327" v="5323" actId="26606"/>
          <ac:picMkLst>
            <pc:docMk/>
            <pc:sldMk cId="1961837438" sldId="3193"/>
            <ac:picMk id="21" creationId="{01A9D332-1285-EA0F-1D0D-6D35E37AC633}"/>
          </ac:picMkLst>
        </pc:picChg>
        <pc:cxnChg chg="add del">
          <ac:chgData name="Keith Grzybowski" userId="3dc9cb50-c415-4fc6-afa3-a1d6eafc8f7b" providerId="ADAL" clId="{AFBD5F7C-39A7-4ED0-9DBA-57C27154FFCA}" dt="2025-01-15T20:02:55.931" v="5320" actId="26606"/>
          <ac:cxnSpMkLst>
            <pc:docMk/>
            <pc:sldMk cId="1961837438" sldId="3193"/>
            <ac:cxnSpMk id="29" creationId="{5C34627B-48E6-4F4D-B843-97717A86B490}"/>
          </ac:cxnSpMkLst>
        </pc:cxnChg>
        <pc:cxnChg chg="del">
          <ac:chgData name="Keith Grzybowski" userId="3dc9cb50-c415-4fc6-afa3-a1d6eafc8f7b" providerId="ADAL" clId="{AFBD5F7C-39A7-4ED0-9DBA-57C27154FFCA}" dt="2025-01-15T20:01:50.429" v="5312"/>
          <ac:cxnSpMkLst>
            <pc:docMk/>
            <pc:sldMk cId="1961837438" sldId="3193"/>
            <ac:cxnSpMk id="31" creationId="{DC034BB4-8B50-4484-85C4-0CE4699284D7}"/>
          </ac:cxnSpMkLst>
        </pc:cxnChg>
        <pc:cxnChg chg="del">
          <ac:chgData name="Keith Grzybowski" userId="3dc9cb50-c415-4fc6-afa3-a1d6eafc8f7b" providerId="ADAL" clId="{AFBD5F7C-39A7-4ED0-9DBA-57C27154FFCA}" dt="2025-01-15T20:01:50.429" v="5312"/>
          <ac:cxnSpMkLst>
            <pc:docMk/>
            <pc:sldMk cId="1961837438" sldId="3193"/>
            <ac:cxnSpMk id="33" creationId="{81B200F7-B57A-4824-BB91-B6624450A5AC}"/>
          </ac:cxnSpMkLst>
        </pc:cxnChg>
        <pc:cxnChg chg="del">
          <ac:chgData name="Keith Grzybowski" userId="3dc9cb50-c415-4fc6-afa3-a1d6eafc8f7b" providerId="ADAL" clId="{AFBD5F7C-39A7-4ED0-9DBA-57C27154FFCA}" dt="2025-01-15T20:01:50.429" v="5312"/>
          <ac:cxnSpMkLst>
            <pc:docMk/>
            <pc:sldMk cId="1961837438" sldId="3193"/>
            <ac:cxnSpMk id="34" creationId="{1902062F-7F47-41E5-8574-2D1492D58ED3}"/>
          </ac:cxnSpMkLst>
        </pc:cxnChg>
        <pc:cxnChg chg="del">
          <ac:chgData name="Keith Grzybowski" userId="3dc9cb50-c415-4fc6-afa3-a1d6eafc8f7b" providerId="ADAL" clId="{AFBD5F7C-39A7-4ED0-9DBA-57C27154FFCA}" dt="2025-01-15T20:01:50.429" v="5312"/>
          <ac:cxnSpMkLst>
            <pc:docMk/>
            <pc:sldMk cId="1961837438" sldId="3193"/>
            <ac:cxnSpMk id="35" creationId="{FA92245C-961F-47D5-9691-272D28692D45}"/>
          </ac:cxnSpMkLst>
        </pc:cxnChg>
        <pc:cxnChg chg="add del">
          <ac:chgData name="Keith Grzybowski" userId="3dc9cb50-c415-4fc6-afa3-a1d6eafc8f7b" providerId="ADAL" clId="{AFBD5F7C-39A7-4ED0-9DBA-57C27154FFCA}" dt="2025-01-15T20:03:07.318" v="5322" actId="26606"/>
          <ac:cxnSpMkLst>
            <pc:docMk/>
            <pc:sldMk cId="1961837438" sldId="3193"/>
            <ac:cxnSpMk id="36" creationId="{982DC870-E8E5-4050-B10C-CC24FC67E50A}"/>
          </ac:cxnSpMkLst>
        </pc:cxnChg>
        <pc:cxnChg chg="add del">
          <ac:chgData name="Keith Grzybowski" userId="3dc9cb50-c415-4fc6-afa3-a1d6eafc8f7b" providerId="ADAL" clId="{AFBD5F7C-39A7-4ED0-9DBA-57C27154FFCA}" dt="2025-01-15T20:03:07.318" v="5322" actId="26606"/>
          <ac:cxnSpMkLst>
            <pc:docMk/>
            <pc:sldMk cId="1961837438" sldId="3193"/>
            <ac:cxnSpMk id="37" creationId="{77A9CA3A-7216-41E0-B3CD-058077FD396D}"/>
          </ac:cxnSpMkLst>
        </pc:cxnChg>
        <pc:cxnChg chg="add del">
          <ac:chgData name="Keith Grzybowski" userId="3dc9cb50-c415-4fc6-afa3-a1d6eafc8f7b" providerId="ADAL" clId="{AFBD5F7C-39A7-4ED0-9DBA-57C27154FFCA}" dt="2025-01-15T20:03:07.318" v="5322" actId="26606"/>
          <ac:cxnSpMkLst>
            <pc:docMk/>
            <pc:sldMk cId="1961837438" sldId="3193"/>
            <ac:cxnSpMk id="38" creationId="{FF76A74F-C283-4DED-BD4D-086753B7CB00}"/>
          </ac:cxnSpMkLst>
        </pc:cxnChg>
        <pc:cxnChg chg="add del">
          <ac:chgData name="Keith Grzybowski" userId="3dc9cb50-c415-4fc6-afa3-a1d6eafc8f7b" providerId="ADAL" clId="{AFBD5F7C-39A7-4ED0-9DBA-57C27154FFCA}" dt="2025-01-15T20:03:07.318" v="5322" actId="26606"/>
          <ac:cxnSpMkLst>
            <pc:docMk/>
            <pc:sldMk cId="1961837438" sldId="3193"/>
            <ac:cxnSpMk id="39" creationId="{3B2791FB-B2F7-4BBE-B8D8-74C37FF9E85C}"/>
          </ac:cxnSpMkLst>
        </pc:cxnChg>
        <pc:cxnChg chg="add del">
          <ac:chgData name="Keith Grzybowski" userId="3dc9cb50-c415-4fc6-afa3-a1d6eafc8f7b" providerId="ADAL" clId="{AFBD5F7C-39A7-4ED0-9DBA-57C27154FFCA}" dt="2025-01-15T20:03:07.318" v="5322" actId="26606"/>
          <ac:cxnSpMkLst>
            <pc:docMk/>
            <pc:sldMk cId="1961837438" sldId="3193"/>
            <ac:cxnSpMk id="40" creationId="{9891B5DE-6811-4844-BB18-472A3F360EE5}"/>
          </ac:cxnSpMkLst>
        </pc:cxnChg>
        <pc:cxnChg chg="add">
          <ac:chgData name="Keith Grzybowski" userId="3dc9cb50-c415-4fc6-afa3-a1d6eafc8f7b" providerId="ADAL" clId="{AFBD5F7C-39A7-4ED0-9DBA-57C27154FFCA}" dt="2025-01-15T20:03:07.327" v="5323" actId="26606"/>
          <ac:cxnSpMkLst>
            <pc:docMk/>
            <pc:sldMk cId="1961837438" sldId="3193"/>
            <ac:cxnSpMk id="43" creationId="{982DC870-E8E5-4050-B10C-CC24FC67E50A}"/>
          </ac:cxnSpMkLst>
        </pc:cxnChg>
        <pc:cxnChg chg="add">
          <ac:chgData name="Keith Grzybowski" userId="3dc9cb50-c415-4fc6-afa3-a1d6eafc8f7b" providerId="ADAL" clId="{AFBD5F7C-39A7-4ED0-9DBA-57C27154FFCA}" dt="2025-01-15T20:03:07.327" v="5323" actId="26606"/>
          <ac:cxnSpMkLst>
            <pc:docMk/>
            <pc:sldMk cId="1961837438" sldId="3193"/>
            <ac:cxnSpMk id="44" creationId="{FF76A74F-C283-4DED-BD4D-086753B7CB00}"/>
          </ac:cxnSpMkLst>
        </pc:cxnChg>
        <pc:cxnChg chg="add">
          <ac:chgData name="Keith Grzybowski" userId="3dc9cb50-c415-4fc6-afa3-a1d6eafc8f7b" providerId="ADAL" clId="{AFBD5F7C-39A7-4ED0-9DBA-57C27154FFCA}" dt="2025-01-15T20:03:07.327" v="5323" actId="26606"/>
          <ac:cxnSpMkLst>
            <pc:docMk/>
            <pc:sldMk cId="1961837438" sldId="3193"/>
            <ac:cxnSpMk id="45" creationId="{3B2791FB-B2F7-4BBE-B8D8-74C37FF9E85C}"/>
          </ac:cxnSpMkLst>
        </pc:cxnChg>
        <pc:cxnChg chg="add">
          <ac:chgData name="Keith Grzybowski" userId="3dc9cb50-c415-4fc6-afa3-a1d6eafc8f7b" providerId="ADAL" clId="{AFBD5F7C-39A7-4ED0-9DBA-57C27154FFCA}" dt="2025-01-15T20:03:07.327" v="5323" actId="26606"/>
          <ac:cxnSpMkLst>
            <pc:docMk/>
            <pc:sldMk cId="1961837438" sldId="3193"/>
            <ac:cxnSpMk id="46" creationId="{9891B5DE-6811-4844-BB18-472A3F360EE5}"/>
          </ac:cxnSpMkLst>
        </pc:cxnChg>
        <pc:cxnChg chg="add">
          <ac:chgData name="Keith Grzybowski" userId="3dc9cb50-c415-4fc6-afa3-a1d6eafc8f7b" providerId="ADAL" clId="{AFBD5F7C-39A7-4ED0-9DBA-57C27154FFCA}" dt="2025-01-15T20:03:07.327" v="5323" actId="26606"/>
          <ac:cxnSpMkLst>
            <pc:docMk/>
            <pc:sldMk cId="1961837438" sldId="3193"/>
            <ac:cxnSpMk id="47" creationId="{77A9CA3A-7216-41E0-B3CD-058077FD396D}"/>
          </ac:cxnSpMkLst>
        </pc:cxnChg>
      </pc:sldChg>
      <pc:sldChg chg="addSp delSp modSp add del mod setBg delDesignElem">
        <pc:chgData name="Keith Grzybowski" userId="3dc9cb50-c415-4fc6-afa3-a1d6eafc8f7b" providerId="ADAL" clId="{AFBD5F7C-39A7-4ED0-9DBA-57C27154FFCA}" dt="2025-01-16T16:23:32.145" v="6026" actId="47"/>
        <pc:sldMkLst>
          <pc:docMk/>
          <pc:sldMk cId="3538992431" sldId="3193"/>
        </pc:sldMkLst>
        <pc:spChg chg="add mod">
          <ac:chgData name="Keith Grzybowski" userId="3dc9cb50-c415-4fc6-afa3-a1d6eafc8f7b" providerId="ADAL" clId="{AFBD5F7C-39A7-4ED0-9DBA-57C27154FFCA}" dt="2025-01-16T16:01:48.759" v="5741" actId="26606"/>
          <ac:spMkLst>
            <pc:docMk/>
            <pc:sldMk cId="3538992431" sldId="3193"/>
            <ac:spMk id="5" creationId="{DC59A128-9720-1EA7-67E5-B8888403CA79}"/>
          </ac:spMkLst>
        </pc:spChg>
        <pc:spChg chg="del">
          <ac:chgData name="Keith Grzybowski" userId="3dc9cb50-c415-4fc6-afa3-a1d6eafc8f7b" providerId="ADAL" clId="{AFBD5F7C-39A7-4ED0-9DBA-57C27154FFCA}" dt="2025-01-16T16:00:22.487" v="5727"/>
          <ac:spMkLst>
            <pc:docMk/>
            <pc:sldMk cId="3538992431" sldId="3193"/>
            <ac:spMk id="10" creationId="{45D37F4E-DDB4-456B-97E0-9937730A039F}"/>
          </ac:spMkLst>
        </pc:spChg>
        <pc:spChg chg="del">
          <ac:chgData name="Keith Grzybowski" userId="3dc9cb50-c415-4fc6-afa3-a1d6eafc8f7b" providerId="ADAL" clId="{AFBD5F7C-39A7-4ED0-9DBA-57C27154FFCA}" dt="2025-01-16T16:00:22.487" v="5727"/>
          <ac:spMkLst>
            <pc:docMk/>
            <pc:sldMk cId="3538992431" sldId="3193"/>
            <ac:spMk id="11" creationId="{B2DD41CD-8F47-4F56-AD12-4E2FF7696987}"/>
          </ac:spMkLst>
        </pc:spChg>
        <pc:spChg chg="del mod">
          <ac:chgData name="Keith Grzybowski" userId="3dc9cb50-c415-4fc6-afa3-a1d6eafc8f7b" providerId="ADAL" clId="{AFBD5F7C-39A7-4ED0-9DBA-57C27154FFCA}" dt="2025-01-16T16:00:32.936" v="5732" actId="478"/>
          <ac:spMkLst>
            <pc:docMk/>
            <pc:sldMk cId="3538992431" sldId="3193"/>
            <ac:spMk id="12" creationId="{3F36ECE5-97B8-2F43-9FD5-C663DC39E1A0}"/>
          </ac:spMkLst>
        </pc:spChg>
        <pc:spChg chg="add del">
          <ac:chgData name="Keith Grzybowski" userId="3dc9cb50-c415-4fc6-afa3-a1d6eafc8f7b" providerId="ADAL" clId="{AFBD5F7C-39A7-4ED0-9DBA-57C27154FFCA}" dt="2025-01-16T16:01:48.759" v="5741" actId="26606"/>
          <ac:spMkLst>
            <pc:docMk/>
            <pc:sldMk cId="3538992431" sldId="3193"/>
            <ac:spMk id="13" creationId="{3DF4D268-8678-4AB7-3D73-C6E9F4C2861D}"/>
          </ac:spMkLst>
        </pc:spChg>
        <pc:graphicFrameChg chg="add del">
          <ac:chgData name="Keith Grzybowski" userId="3dc9cb50-c415-4fc6-afa3-a1d6eafc8f7b" providerId="ADAL" clId="{AFBD5F7C-39A7-4ED0-9DBA-57C27154FFCA}" dt="2025-01-16T16:01:43.478" v="5738" actId="26606"/>
          <ac:graphicFrameMkLst>
            <pc:docMk/>
            <pc:sldMk cId="3538992431" sldId="3193"/>
            <ac:graphicFrameMk id="20" creationId="{62D94B1A-3AB3-6311-523C-464541C7245D}"/>
          </ac:graphicFrameMkLst>
        </pc:graphicFrameChg>
        <pc:graphicFrameChg chg="add del">
          <ac:chgData name="Keith Grzybowski" userId="3dc9cb50-c415-4fc6-afa3-a1d6eafc8f7b" providerId="ADAL" clId="{AFBD5F7C-39A7-4ED0-9DBA-57C27154FFCA}" dt="2025-01-16T16:01:48.701" v="5740" actId="26606"/>
          <ac:graphicFrameMkLst>
            <pc:docMk/>
            <pc:sldMk cId="3538992431" sldId="3193"/>
            <ac:graphicFrameMk id="22" creationId="{DBE59442-BF1D-722E-9416-F604C35C6CAF}"/>
          </ac:graphicFrameMkLst>
        </pc:graphicFrameChg>
        <pc:graphicFrameChg chg="add">
          <ac:chgData name="Keith Grzybowski" userId="3dc9cb50-c415-4fc6-afa3-a1d6eafc8f7b" providerId="ADAL" clId="{AFBD5F7C-39A7-4ED0-9DBA-57C27154FFCA}" dt="2025-01-16T16:01:48.759" v="5741" actId="26606"/>
          <ac:graphicFrameMkLst>
            <pc:docMk/>
            <pc:sldMk cId="3538992431" sldId="3193"/>
            <ac:graphicFrameMk id="24" creationId="{3A98BAA4-07F4-E49F-6E59-B9322EFCFE74}"/>
          </ac:graphicFrameMkLst>
        </pc:graphicFrameChg>
        <pc:picChg chg="del">
          <ac:chgData name="Keith Grzybowski" userId="3dc9cb50-c415-4fc6-afa3-a1d6eafc8f7b" providerId="ADAL" clId="{AFBD5F7C-39A7-4ED0-9DBA-57C27154FFCA}" dt="2025-01-16T16:00:33.717" v="5733" actId="478"/>
          <ac:picMkLst>
            <pc:docMk/>
            <pc:sldMk cId="3538992431" sldId="3193"/>
            <ac:picMk id="2" creationId="{3AA41661-D352-C472-D6F4-8BF0EAFA2B86}"/>
          </ac:picMkLst>
        </pc:picChg>
        <pc:picChg chg="del">
          <ac:chgData name="Keith Grzybowski" userId="3dc9cb50-c415-4fc6-afa3-a1d6eafc8f7b" providerId="ADAL" clId="{AFBD5F7C-39A7-4ED0-9DBA-57C27154FFCA}" dt="2025-01-16T16:00:26.219" v="5728" actId="478"/>
          <ac:picMkLst>
            <pc:docMk/>
            <pc:sldMk cId="3538992431" sldId="3193"/>
            <ac:picMk id="4" creationId="{AC05A2AB-CF27-BBB9-24B6-47966DF43043}"/>
          </ac:picMkLst>
        </pc:picChg>
        <pc:picChg chg="del">
          <ac:chgData name="Keith Grzybowski" userId="3dc9cb50-c415-4fc6-afa3-a1d6eafc8f7b" providerId="ADAL" clId="{AFBD5F7C-39A7-4ED0-9DBA-57C27154FFCA}" dt="2025-01-16T16:00:28.911" v="5729" actId="478"/>
          <ac:picMkLst>
            <pc:docMk/>
            <pc:sldMk cId="3538992431" sldId="3193"/>
            <ac:picMk id="6" creationId="{F9E9AB9A-FECF-D982-4EB6-3936422C0DF7}"/>
          </ac:picMkLst>
        </pc:picChg>
        <pc:picChg chg="del">
          <ac:chgData name="Keith Grzybowski" userId="3dc9cb50-c415-4fc6-afa3-a1d6eafc8f7b" providerId="ADAL" clId="{AFBD5F7C-39A7-4ED0-9DBA-57C27154FFCA}" dt="2025-01-16T16:00:30.081" v="5730" actId="478"/>
          <ac:picMkLst>
            <pc:docMk/>
            <pc:sldMk cId="3538992431" sldId="3193"/>
            <ac:picMk id="9" creationId="{38FB9E10-8474-DE87-C976-90B680BFC7E5}"/>
          </ac:picMkLst>
        </pc:picChg>
        <pc:picChg chg="add mod">
          <ac:chgData name="Keith Grzybowski" userId="3dc9cb50-c415-4fc6-afa3-a1d6eafc8f7b" providerId="ADAL" clId="{AFBD5F7C-39A7-4ED0-9DBA-57C27154FFCA}" dt="2025-01-16T16:01:24.345" v="5736" actId="1076"/>
          <ac:picMkLst>
            <pc:docMk/>
            <pc:sldMk cId="3538992431" sldId="3193"/>
            <ac:picMk id="14" creationId="{DBA83944-629B-685C-9843-2A86AC945586}"/>
          </ac:picMkLst>
        </pc:picChg>
      </pc:sldChg>
      <pc:sldChg chg="addSp delSp modSp add mod setBg delDesignElem modNotesTx">
        <pc:chgData name="Keith Grzybowski" userId="3dc9cb50-c415-4fc6-afa3-a1d6eafc8f7b" providerId="ADAL" clId="{AFBD5F7C-39A7-4ED0-9DBA-57C27154FFCA}" dt="2025-01-23T16:09:40.167" v="6636" actId="20577"/>
        <pc:sldMkLst>
          <pc:docMk/>
          <pc:sldMk cId="3853610807" sldId="3194"/>
        </pc:sldMkLst>
        <pc:spChg chg="mod">
          <ac:chgData name="Keith Grzybowski" userId="3dc9cb50-c415-4fc6-afa3-a1d6eafc8f7b" providerId="ADAL" clId="{AFBD5F7C-39A7-4ED0-9DBA-57C27154FFCA}" dt="2025-01-16T16:13:51.582" v="5770" actId="207"/>
          <ac:spMkLst>
            <pc:docMk/>
            <pc:sldMk cId="3853610807" sldId="3194"/>
            <ac:spMk id="2" creationId="{182FBE48-1EC6-3E73-D4B6-EAEB3E585727}"/>
          </ac:spMkLst>
        </pc:spChg>
        <pc:spChg chg="add mod">
          <ac:chgData name="Keith Grzybowski" userId="3dc9cb50-c415-4fc6-afa3-a1d6eafc8f7b" providerId="ADAL" clId="{AFBD5F7C-39A7-4ED0-9DBA-57C27154FFCA}" dt="2025-01-16T19:50:02.807" v="6304" actId="20577"/>
          <ac:spMkLst>
            <pc:docMk/>
            <pc:sldMk cId="3853610807" sldId="3194"/>
            <ac:spMk id="5" creationId="{DC59A128-9720-1EA7-67E5-B8888403CA79}"/>
          </ac:spMkLst>
        </pc:spChg>
        <pc:spChg chg="add">
          <ac:chgData name="Keith Grzybowski" userId="3dc9cb50-c415-4fc6-afa3-a1d6eafc8f7b" providerId="ADAL" clId="{AFBD5F7C-39A7-4ED0-9DBA-57C27154FFCA}" dt="2025-01-16T16:10:18.789" v="5745" actId="26606"/>
          <ac:spMkLst>
            <pc:docMk/>
            <pc:sldMk cId="3853610807" sldId="3194"/>
            <ac:spMk id="12" creationId="{2B97F24A-32CE-4C1C-A50D-3016B394DCFB}"/>
          </ac:spMkLst>
        </pc:spChg>
        <pc:spChg chg="add">
          <ac:chgData name="Keith Grzybowski" userId="3dc9cb50-c415-4fc6-afa3-a1d6eafc8f7b" providerId="ADAL" clId="{AFBD5F7C-39A7-4ED0-9DBA-57C27154FFCA}" dt="2025-01-16T16:10:18.789" v="5745" actId="26606"/>
          <ac:spMkLst>
            <pc:docMk/>
            <pc:sldMk cId="3853610807" sldId="3194"/>
            <ac:spMk id="14" creationId="{CD8B4F24-440B-49E9-B85D-733523DC064B}"/>
          </ac:spMkLst>
        </pc:spChg>
        <pc:spChg chg="del">
          <ac:chgData name="Keith Grzybowski" userId="3dc9cb50-c415-4fc6-afa3-a1d6eafc8f7b" providerId="ADAL" clId="{AFBD5F7C-39A7-4ED0-9DBA-57C27154FFCA}" dt="2025-01-16T16:02:02.791" v="5743"/>
          <ac:spMkLst>
            <pc:docMk/>
            <pc:sldMk cId="3853610807" sldId="3194"/>
            <ac:spMk id="20" creationId="{743AA782-23D1-4521-8CAD-47662984AA08}"/>
          </ac:spMkLst>
        </pc:spChg>
        <pc:spChg chg="del">
          <ac:chgData name="Keith Grzybowski" userId="3dc9cb50-c415-4fc6-afa3-a1d6eafc8f7b" providerId="ADAL" clId="{AFBD5F7C-39A7-4ED0-9DBA-57C27154FFCA}" dt="2025-01-16T16:02:02.791" v="5743"/>
          <ac:spMkLst>
            <pc:docMk/>
            <pc:sldMk cId="3853610807" sldId="3194"/>
            <ac:spMk id="22" creationId="{71877DBC-BB60-40F0-AC93-2ACDBAAE60CE}"/>
          </ac:spMkLst>
        </pc:spChg>
        <pc:picChg chg="add mod">
          <ac:chgData name="Keith Grzybowski" userId="3dc9cb50-c415-4fc6-afa3-a1d6eafc8f7b" providerId="ADAL" clId="{AFBD5F7C-39A7-4ED0-9DBA-57C27154FFCA}" dt="2025-01-16T16:24:36.425" v="6027" actId="14100"/>
          <ac:picMkLst>
            <pc:docMk/>
            <pc:sldMk cId="3853610807" sldId="3194"/>
            <ac:picMk id="3" creationId="{7C578717-4835-E334-4E48-69B9C27F4E6A}"/>
          </ac:picMkLst>
        </pc:picChg>
        <pc:picChg chg="del mod">
          <ac:chgData name="Keith Grzybowski" userId="3dc9cb50-c415-4fc6-afa3-a1d6eafc8f7b" providerId="ADAL" clId="{AFBD5F7C-39A7-4ED0-9DBA-57C27154FFCA}" dt="2025-01-16T16:10:32.913" v="5746" actId="478"/>
          <ac:picMkLst>
            <pc:docMk/>
            <pc:sldMk cId="3853610807" sldId="3194"/>
            <ac:picMk id="6" creationId="{775D3EA1-4784-72CA-AE3B-400B237CB88F}"/>
          </ac:picMkLst>
        </pc:picChg>
      </pc:sldChg>
      <pc:sldChg chg="delSp modSp add del setBg delDesignElem">
        <pc:chgData name="Keith Grzybowski" userId="3dc9cb50-c415-4fc6-afa3-a1d6eafc8f7b" providerId="ADAL" clId="{AFBD5F7C-39A7-4ED0-9DBA-57C27154FFCA}" dt="2025-01-23T19:34:17.681" v="7535" actId="47"/>
        <pc:sldMkLst>
          <pc:docMk/>
          <pc:sldMk cId="2819985550" sldId="3195"/>
        </pc:sldMkLst>
        <pc:spChg chg="mod">
          <ac:chgData name="Keith Grzybowski" userId="3dc9cb50-c415-4fc6-afa3-a1d6eafc8f7b" providerId="ADAL" clId="{AFBD5F7C-39A7-4ED0-9DBA-57C27154FFCA}" dt="2025-01-16T19:45:16.224" v="6276" actId="2711"/>
          <ac:spMkLst>
            <pc:docMk/>
            <pc:sldMk cId="2819985550" sldId="3195"/>
            <ac:spMk id="3" creationId="{900FCA7A-F072-B94F-C6DB-352F335B00DE}"/>
          </ac:spMkLst>
        </pc:spChg>
        <pc:spChg chg="mod">
          <ac:chgData name="Keith Grzybowski" userId="3dc9cb50-c415-4fc6-afa3-a1d6eafc8f7b" providerId="ADAL" clId="{AFBD5F7C-39A7-4ED0-9DBA-57C27154FFCA}" dt="2025-01-16T19:45:16.224" v="6276" actId="2711"/>
          <ac:spMkLst>
            <pc:docMk/>
            <pc:sldMk cId="2819985550" sldId="3195"/>
            <ac:spMk id="5" creationId="{DC59A128-9720-1EA7-67E5-B8888403CA79}"/>
          </ac:spMkLst>
        </pc:spChg>
        <pc:spChg chg="mod">
          <ac:chgData name="Keith Grzybowski" userId="3dc9cb50-c415-4fc6-afa3-a1d6eafc8f7b" providerId="ADAL" clId="{AFBD5F7C-39A7-4ED0-9DBA-57C27154FFCA}" dt="2025-01-16T19:45:16.224" v="6276" actId="2711"/>
          <ac:spMkLst>
            <pc:docMk/>
            <pc:sldMk cId="2819985550" sldId="3195"/>
            <ac:spMk id="7" creationId="{1B54BB38-1F6C-470A-6865-A698FDBBACD9}"/>
          </ac:spMkLst>
        </pc:spChg>
        <pc:spChg chg="del">
          <ac:chgData name="Keith Grzybowski" userId="3dc9cb50-c415-4fc6-afa3-a1d6eafc8f7b" providerId="ADAL" clId="{AFBD5F7C-39A7-4ED0-9DBA-57C27154FFCA}" dt="2025-01-16T19:42:18.153" v="6273"/>
          <ac:spMkLst>
            <pc:docMk/>
            <pc:sldMk cId="2819985550" sldId="3195"/>
            <ac:spMk id="10" creationId="{45D37F4E-DDB4-456B-97E0-9937730A039F}"/>
          </ac:spMkLst>
        </pc:spChg>
        <pc:spChg chg="del">
          <ac:chgData name="Keith Grzybowski" userId="3dc9cb50-c415-4fc6-afa3-a1d6eafc8f7b" providerId="ADAL" clId="{AFBD5F7C-39A7-4ED0-9DBA-57C27154FFCA}" dt="2025-01-16T19:42:18.153" v="6273"/>
          <ac:spMkLst>
            <pc:docMk/>
            <pc:sldMk cId="2819985550" sldId="3195"/>
            <ac:spMk id="11" creationId="{B2DD41CD-8F47-4F56-AD12-4E2FF7696987}"/>
          </ac:spMkLst>
        </pc:spChg>
        <pc:spChg chg="mod">
          <ac:chgData name="Keith Grzybowski" userId="3dc9cb50-c415-4fc6-afa3-a1d6eafc8f7b" providerId="ADAL" clId="{AFBD5F7C-39A7-4ED0-9DBA-57C27154FFCA}" dt="2025-01-16T19:45:16.224" v="6276" actId="2711"/>
          <ac:spMkLst>
            <pc:docMk/>
            <pc:sldMk cId="2819985550" sldId="3195"/>
            <ac:spMk id="12" creationId="{3F36ECE5-97B8-2F43-9FD5-C663DC39E1A0}"/>
          </ac:spMkLst>
        </pc:spChg>
        <pc:spChg chg="mod">
          <ac:chgData name="Keith Grzybowski" userId="3dc9cb50-c415-4fc6-afa3-a1d6eafc8f7b" providerId="ADAL" clId="{AFBD5F7C-39A7-4ED0-9DBA-57C27154FFCA}" dt="2025-01-16T19:45:16.224" v="6276" actId="2711"/>
          <ac:spMkLst>
            <pc:docMk/>
            <pc:sldMk cId="2819985550" sldId="3195"/>
            <ac:spMk id="13" creationId="{3DF4D268-8678-4AB7-3D73-C6E9F4C2861D}"/>
          </ac:spMkLst>
        </pc:spChg>
        <pc:spChg chg="mod">
          <ac:chgData name="Keith Grzybowski" userId="3dc9cb50-c415-4fc6-afa3-a1d6eafc8f7b" providerId="ADAL" clId="{AFBD5F7C-39A7-4ED0-9DBA-57C27154FFCA}" dt="2025-01-16T19:45:16.224" v="6276" actId="2711"/>
          <ac:spMkLst>
            <pc:docMk/>
            <pc:sldMk cId="2819985550" sldId="3195"/>
            <ac:spMk id="17" creationId="{5DAC7AF1-A604-16A3-329A-0DAA742C7442}"/>
          </ac:spMkLst>
        </pc:spChg>
        <pc:spChg chg="mod">
          <ac:chgData name="Keith Grzybowski" userId="3dc9cb50-c415-4fc6-afa3-a1d6eafc8f7b" providerId="ADAL" clId="{AFBD5F7C-39A7-4ED0-9DBA-57C27154FFCA}" dt="2025-01-16T19:45:16.224" v="6276" actId="2711"/>
          <ac:spMkLst>
            <pc:docMk/>
            <pc:sldMk cId="2819985550" sldId="3195"/>
            <ac:spMk id="18" creationId="{69E5135C-2C64-749E-9875-38BC56258818}"/>
          </ac:spMkLst>
        </pc:spChg>
        <pc:picChg chg="mod">
          <ac:chgData name="Keith Grzybowski" userId="3dc9cb50-c415-4fc6-afa3-a1d6eafc8f7b" providerId="ADAL" clId="{AFBD5F7C-39A7-4ED0-9DBA-57C27154FFCA}" dt="2025-01-16T19:45:16.224" v="6276" actId="2711"/>
          <ac:picMkLst>
            <pc:docMk/>
            <pc:sldMk cId="2819985550" sldId="3195"/>
            <ac:picMk id="2" creationId="{3AA41661-D352-C472-D6F4-8BF0EAFA2B86}"/>
          </ac:picMkLst>
        </pc:picChg>
        <pc:picChg chg="mod">
          <ac:chgData name="Keith Grzybowski" userId="3dc9cb50-c415-4fc6-afa3-a1d6eafc8f7b" providerId="ADAL" clId="{AFBD5F7C-39A7-4ED0-9DBA-57C27154FFCA}" dt="2025-01-16T19:45:16.224" v="6276" actId="2711"/>
          <ac:picMkLst>
            <pc:docMk/>
            <pc:sldMk cId="2819985550" sldId="3195"/>
            <ac:picMk id="4" creationId="{AC05A2AB-CF27-BBB9-24B6-47966DF43043}"/>
          </ac:picMkLst>
        </pc:picChg>
        <pc:picChg chg="mod">
          <ac:chgData name="Keith Grzybowski" userId="3dc9cb50-c415-4fc6-afa3-a1d6eafc8f7b" providerId="ADAL" clId="{AFBD5F7C-39A7-4ED0-9DBA-57C27154FFCA}" dt="2025-01-16T19:45:16.224" v="6276" actId="2711"/>
          <ac:picMkLst>
            <pc:docMk/>
            <pc:sldMk cId="2819985550" sldId="3195"/>
            <ac:picMk id="6" creationId="{F9E9AB9A-FECF-D982-4EB6-3936422C0DF7}"/>
          </ac:picMkLst>
        </pc:picChg>
        <pc:picChg chg="mod">
          <ac:chgData name="Keith Grzybowski" userId="3dc9cb50-c415-4fc6-afa3-a1d6eafc8f7b" providerId="ADAL" clId="{AFBD5F7C-39A7-4ED0-9DBA-57C27154FFCA}" dt="2025-01-16T19:45:16.224" v="6276" actId="2711"/>
          <ac:picMkLst>
            <pc:docMk/>
            <pc:sldMk cId="2819985550" sldId="3195"/>
            <ac:picMk id="9" creationId="{38FB9E10-8474-DE87-C976-90B680BFC7E5}"/>
          </ac:picMkLst>
        </pc:picChg>
      </pc:sldChg>
      <pc:sldChg chg="addSp delSp modSp add del mod setBg delDesignElem">
        <pc:chgData name="Keith Grzybowski" userId="3dc9cb50-c415-4fc6-afa3-a1d6eafc8f7b" providerId="ADAL" clId="{AFBD5F7C-39A7-4ED0-9DBA-57C27154FFCA}" dt="2025-01-23T19:34:27.485" v="7539" actId="47"/>
        <pc:sldMkLst>
          <pc:docMk/>
          <pc:sldMk cId="920713668" sldId="3196"/>
        </pc:sldMkLst>
        <pc:spChg chg="mod">
          <ac:chgData name="Keith Grzybowski" userId="3dc9cb50-c415-4fc6-afa3-a1d6eafc8f7b" providerId="ADAL" clId="{AFBD5F7C-39A7-4ED0-9DBA-57C27154FFCA}" dt="2025-01-16T19:46:04.873" v="6280" actId="26606"/>
          <ac:spMkLst>
            <pc:docMk/>
            <pc:sldMk cId="920713668" sldId="3196"/>
            <ac:spMk id="3" creationId="{900FCA7A-F072-B94F-C6DB-352F335B00DE}"/>
          </ac:spMkLst>
        </pc:spChg>
        <pc:spChg chg="add mod">
          <ac:chgData name="Keith Grzybowski" userId="3dc9cb50-c415-4fc6-afa3-a1d6eafc8f7b" providerId="ADAL" clId="{AFBD5F7C-39A7-4ED0-9DBA-57C27154FFCA}" dt="2025-01-16T19:46:04.873" v="6280" actId="26606"/>
          <ac:spMkLst>
            <pc:docMk/>
            <pc:sldMk cId="920713668" sldId="3196"/>
            <ac:spMk id="5" creationId="{DC59A128-9720-1EA7-67E5-B8888403CA79}"/>
          </ac:spMkLst>
        </pc:spChg>
        <pc:spChg chg="del">
          <ac:chgData name="Keith Grzybowski" userId="3dc9cb50-c415-4fc6-afa3-a1d6eafc8f7b" providerId="ADAL" clId="{AFBD5F7C-39A7-4ED0-9DBA-57C27154FFCA}" dt="2025-01-16T19:45:59.373" v="6279"/>
          <ac:spMkLst>
            <pc:docMk/>
            <pc:sldMk cId="920713668" sldId="3196"/>
            <ac:spMk id="10" creationId="{45D37F4E-DDB4-456B-97E0-9937730A039F}"/>
          </ac:spMkLst>
        </pc:spChg>
        <pc:spChg chg="del">
          <ac:chgData name="Keith Grzybowski" userId="3dc9cb50-c415-4fc6-afa3-a1d6eafc8f7b" providerId="ADAL" clId="{AFBD5F7C-39A7-4ED0-9DBA-57C27154FFCA}" dt="2025-01-16T19:45:59.373" v="6279"/>
          <ac:spMkLst>
            <pc:docMk/>
            <pc:sldMk cId="920713668" sldId="3196"/>
            <ac:spMk id="11" creationId="{B2DD41CD-8F47-4F56-AD12-4E2FF7696987}"/>
          </ac:spMkLst>
        </pc:spChg>
        <pc:spChg chg="add">
          <ac:chgData name="Keith Grzybowski" userId="3dc9cb50-c415-4fc6-afa3-a1d6eafc8f7b" providerId="ADAL" clId="{AFBD5F7C-39A7-4ED0-9DBA-57C27154FFCA}" dt="2025-01-16T19:46:04.873" v="6280" actId="26606"/>
          <ac:spMkLst>
            <pc:docMk/>
            <pc:sldMk cId="920713668" sldId="3196"/>
            <ac:spMk id="13" creationId="{2B97F24A-32CE-4C1C-A50D-3016B394DCFB}"/>
          </ac:spMkLst>
        </pc:spChg>
        <pc:spChg chg="add">
          <ac:chgData name="Keith Grzybowski" userId="3dc9cb50-c415-4fc6-afa3-a1d6eafc8f7b" providerId="ADAL" clId="{AFBD5F7C-39A7-4ED0-9DBA-57C27154FFCA}" dt="2025-01-16T19:46:04.873" v="6280" actId="26606"/>
          <ac:spMkLst>
            <pc:docMk/>
            <pc:sldMk cId="920713668" sldId="3196"/>
            <ac:spMk id="15" creationId="{CD8B4F24-440B-49E9-B85D-733523DC064B}"/>
          </ac:spMkLst>
        </pc:spChg>
        <pc:picChg chg="mod">
          <ac:chgData name="Keith Grzybowski" userId="3dc9cb50-c415-4fc6-afa3-a1d6eafc8f7b" providerId="ADAL" clId="{AFBD5F7C-39A7-4ED0-9DBA-57C27154FFCA}" dt="2025-01-16T19:46:04.873" v="6280" actId="26606"/>
          <ac:picMkLst>
            <pc:docMk/>
            <pc:sldMk cId="920713668" sldId="3196"/>
            <ac:picMk id="8" creationId="{7249A1F5-3E4F-038F-278A-D4835CDB4A7E}"/>
          </ac:picMkLst>
        </pc:picChg>
      </pc:sldChg>
      <pc:sldChg chg="addSp delSp modSp add mod ord setBg delDesignElem modNotesTx">
        <pc:chgData name="Keith Grzybowski" userId="3dc9cb50-c415-4fc6-afa3-a1d6eafc8f7b" providerId="ADAL" clId="{AFBD5F7C-39A7-4ED0-9DBA-57C27154FFCA}" dt="2025-01-23T16:27:27.117" v="6846" actId="27636"/>
        <pc:sldMkLst>
          <pc:docMk/>
          <pc:sldMk cId="1391815223" sldId="3197"/>
        </pc:sldMkLst>
        <pc:spChg chg="mod">
          <ac:chgData name="Keith Grzybowski" userId="3dc9cb50-c415-4fc6-afa3-a1d6eafc8f7b" providerId="ADAL" clId="{AFBD5F7C-39A7-4ED0-9DBA-57C27154FFCA}" dt="2025-01-23T16:24:42.321" v="6772" actId="404"/>
          <ac:spMkLst>
            <pc:docMk/>
            <pc:sldMk cId="1391815223" sldId="3197"/>
            <ac:spMk id="3" creationId="{900FCA7A-F072-B94F-C6DB-352F335B00DE}"/>
          </ac:spMkLst>
        </pc:spChg>
        <pc:spChg chg="add mod">
          <ac:chgData name="Keith Grzybowski" userId="3dc9cb50-c415-4fc6-afa3-a1d6eafc8f7b" providerId="ADAL" clId="{AFBD5F7C-39A7-4ED0-9DBA-57C27154FFCA}" dt="2025-01-23T16:27:27.117" v="6846" actId="27636"/>
          <ac:spMkLst>
            <pc:docMk/>
            <pc:sldMk cId="1391815223" sldId="3197"/>
            <ac:spMk id="5" creationId="{DC59A128-9720-1EA7-67E5-B8888403CA79}"/>
          </ac:spMkLst>
        </pc:spChg>
        <pc:spChg chg="add mod">
          <ac:chgData name="Keith Grzybowski" userId="3dc9cb50-c415-4fc6-afa3-a1d6eafc8f7b" providerId="ADAL" clId="{AFBD5F7C-39A7-4ED0-9DBA-57C27154FFCA}" dt="2025-01-23T16:21:22.626" v="6652"/>
          <ac:spMkLst>
            <pc:docMk/>
            <pc:sldMk cId="1391815223" sldId="3197"/>
            <ac:spMk id="6" creationId="{E943DFAB-BE3D-5D1A-AB81-39959368A381}"/>
          </ac:spMkLst>
        </pc:spChg>
        <pc:spChg chg="add">
          <ac:chgData name="Keith Grzybowski" userId="3dc9cb50-c415-4fc6-afa3-a1d6eafc8f7b" providerId="ADAL" clId="{AFBD5F7C-39A7-4ED0-9DBA-57C27154FFCA}" dt="2025-01-16T19:46:43.979" v="6283" actId="26606"/>
          <ac:spMkLst>
            <pc:docMk/>
            <pc:sldMk cId="1391815223" sldId="3197"/>
            <ac:spMk id="10" creationId="{2B97F24A-32CE-4C1C-A50D-3016B394DCFB}"/>
          </ac:spMkLst>
        </pc:spChg>
        <pc:spChg chg="add">
          <ac:chgData name="Keith Grzybowski" userId="3dc9cb50-c415-4fc6-afa3-a1d6eafc8f7b" providerId="ADAL" clId="{AFBD5F7C-39A7-4ED0-9DBA-57C27154FFCA}" dt="2025-01-16T19:46:43.979" v="6283" actId="26606"/>
          <ac:spMkLst>
            <pc:docMk/>
            <pc:sldMk cId="1391815223" sldId="3197"/>
            <ac:spMk id="11" creationId="{CD8B4F24-440B-49E9-B85D-733523DC064B}"/>
          </ac:spMkLst>
        </pc:spChg>
        <pc:spChg chg="del">
          <ac:chgData name="Keith Grzybowski" userId="3dc9cb50-c415-4fc6-afa3-a1d6eafc8f7b" providerId="ADAL" clId="{AFBD5F7C-39A7-4ED0-9DBA-57C27154FFCA}" dt="2025-01-16T19:46:39.371" v="6282"/>
          <ac:spMkLst>
            <pc:docMk/>
            <pc:sldMk cId="1391815223" sldId="3197"/>
            <ac:spMk id="13" creationId="{2B97F24A-32CE-4C1C-A50D-3016B394DCFB}"/>
          </ac:spMkLst>
        </pc:spChg>
        <pc:spChg chg="add mod">
          <ac:chgData name="Keith Grzybowski" userId="3dc9cb50-c415-4fc6-afa3-a1d6eafc8f7b" providerId="ADAL" clId="{AFBD5F7C-39A7-4ED0-9DBA-57C27154FFCA}" dt="2025-01-23T16:21:56.860" v="6657"/>
          <ac:spMkLst>
            <pc:docMk/>
            <pc:sldMk cId="1391815223" sldId="3197"/>
            <ac:spMk id="15" creationId="{5B1A2BF3-E302-8527-7E19-13479D4E38C7}"/>
          </ac:spMkLst>
        </pc:spChg>
        <pc:spChg chg="del">
          <ac:chgData name="Keith Grzybowski" userId="3dc9cb50-c415-4fc6-afa3-a1d6eafc8f7b" providerId="ADAL" clId="{AFBD5F7C-39A7-4ED0-9DBA-57C27154FFCA}" dt="2025-01-16T19:46:39.371" v="6282"/>
          <ac:spMkLst>
            <pc:docMk/>
            <pc:sldMk cId="1391815223" sldId="3197"/>
            <ac:spMk id="15" creationId="{CD8B4F24-440B-49E9-B85D-733523DC064B}"/>
          </ac:spMkLst>
        </pc:spChg>
        <pc:spChg chg="add mod">
          <ac:chgData name="Keith Grzybowski" userId="3dc9cb50-c415-4fc6-afa3-a1d6eafc8f7b" providerId="ADAL" clId="{AFBD5F7C-39A7-4ED0-9DBA-57C27154FFCA}" dt="2025-01-23T16:22:02.382" v="6658"/>
          <ac:spMkLst>
            <pc:docMk/>
            <pc:sldMk cId="1391815223" sldId="3197"/>
            <ac:spMk id="20" creationId="{A59075A7-1025-EAEB-18B4-64AFDBFACB14}"/>
          </ac:spMkLst>
        </pc:spChg>
        <pc:picChg chg="add mod">
          <ac:chgData name="Keith Grzybowski" userId="3dc9cb50-c415-4fc6-afa3-a1d6eafc8f7b" providerId="ADAL" clId="{AFBD5F7C-39A7-4ED0-9DBA-57C27154FFCA}" dt="2025-01-23T16:21:22.626" v="6652"/>
          <ac:picMkLst>
            <pc:docMk/>
            <pc:sldMk cId="1391815223" sldId="3197"/>
            <ac:picMk id="2" creationId="{5C5B85A2-3AC7-6760-EDA9-668F6404B804}"/>
          </ac:picMkLst>
        </pc:picChg>
        <pc:picChg chg="add mod">
          <ac:chgData name="Keith Grzybowski" userId="3dc9cb50-c415-4fc6-afa3-a1d6eafc8f7b" providerId="ADAL" clId="{AFBD5F7C-39A7-4ED0-9DBA-57C27154FFCA}" dt="2025-01-23T16:21:22.626" v="6652"/>
          <ac:picMkLst>
            <pc:docMk/>
            <pc:sldMk cId="1391815223" sldId="3197"/>
            <ac:picMk id="4" creationId="{597A01FD-037D-F0B8-BE69-99C0EA81F68A}"/>
          </ac:picMkLst>
        </pc:picChg>
        <pc:picChg chg="del">
          <ac:chgData name="Keith Grzybowski" userId="3dc9cb50-c415-4fc6-afa3-a1d6eafc8f7b" providerId="ADAL" clId="{AFBD5F7C-39A7-4ED0-9DBA-57C27154FFCA}" dt="2025-01-23T16:21:22.049" v="6651" actId="478"/>
          <ac:picMkLst>
            <pc:docMk/>
            <pc:sldMk cId="1391815223" sldId="3197"/>
            <ac:picMk id="8" creationId="{7249A1F5-3E4F-038F-278A-D4835CDB4A7E}"/>
          </ac:picMkLst>
        </pc:picChg>
        <pc:picChg chg="add mod">
          <ac:chgData name="Keith Grzybowski" userId="3dc9cb50-c415-4fc6-afa3-a1d6eafc8f7b" providerId="ADAL" clId="{AFBD5F7C-39A7-4ED0-9DBA-57C27154FFCA}" dt="2025-01-23T16:21:22.626" v="6652"/>
          <ac:picMkLst>
            <pc:docMk/>
            <pc:sldMk cId="1391815223" sldId="3197"/>
            <ac:picMk id="9" creationId="{5615FEDE-2EE4-3BFD-64BA-9872DD000C1B}"/>
          </ac:picMkLst>
        </pc:picChg>
        <pc:picChg chg="add mod">
          <ac:chgData name="Keith Grzybowski" userId="3dc9cb50-c415-4fc6-afa3-a1d6eafc8f7b" providerId="ADAL" clId="{AFBD5F7C-39A7-4ED0-9DBA-57C27154FFCA}" dt="2025-01-23T16:21:22.626" v="6652"/>
          <ac:picMkLst>
            <pc:docMk/>
            <pc:sldMk cId="1391815223" sldId="3197"/>
            <ac:picMk id="12" creationId="{37AEE5A5-398B-F890-AD90-3D28E0C380DC}"/>
          </ac:picMkLst>
        </pc:picChg>
        <pc:picChg chg="add mod">
          <ac:chgData name="Keith Grzybowski" userId="3dc9cb50-c415-4fc6-afa3-a1d6eafc8f7b" providerId="ADAL" clId="{AFBD5F7C-39A7-4ED0-9DBA-57C27154FFCA}" dt="2025-01-23T16:21:56.860" v="6657"/>
          <ac:picMkLst>
            <pc:docMk/>
            <pc:sldMk cId="1391815223" sldId="3197"/>
            <ac:picMk id="13" creationId="{B85716DB-F8B2-DBCE-DC71-8F7B03ADBB53}"/>
          </ac:picMkLst>
        </pc:picChg>
        <pc:picChg chg="add mod">
          <ac:chgData name="Keith Grzybowski" userId="3dc9cb50-c415-4fc6-afa3-a1d6eafc8f7b" providerId="ADAL" clId="{AFBD5F7C-39A7-4ED0-9DBA-57C27154FFCA}" dt="2025-01-23T16:21:56.860" v="6657"/>
          <ac:picMkLst>
            <pc:docMk/>
            <pc:sldMk cId="1391815223" sldId="3197"/>
            <ac:picMk id="14" creationId="{DCC6A25A-7A6E-A911-95EF-F64CD5300424}"/>
          </ac:picMkLst>
        </pc:picChg>
        <pc:picChg chg="add mod">
          <ac:chgData name="Keith Grzybowski" userId="3dc9cb50-c415-4fc6-afa3-a1d6eafc8f7b" providerId="ADAL" clId="{AFBD5F7C-39A7-4ED0-9DBA-57C27154FFCA}" dt="2025-01-23T16:21:56.860" v="6657"/>
          <ac:picMkLst>
            <pc:docMk/>
            <pc:sldMk cId="1391815223" sldId="3197"/>
            <ac:picMk id="16" creationId="{3683E310-7A39-DBE3-A5F0-630B3BFBE985}"/>
          </ac:picMkLst>
        </pc:picChg>
        <pc:picChg chg="add mod">
          <ac:chgData name="Keith Grzybowski" userId="3dc9cb50-c415-4fc6-afa3-a1d6eafc8f7b" providerId="ADAL" clId="{AFBD5F7C-39A7-4ED0-9DBA-57C27154FFCA}" dt="2025-01-23T16:21:56.860" v="6657"/>
          <ac:picMkLst>
            <pc:docMk/>
            <pc:sldMk cId="1391815223" sldId="3197"/>
            <ac:picMk id="17" creationId="{C5099ADE-4036-A97E-F76A-637CD11FBAF7}"/>
          </ac:picMkLst>
        </pc:picChg>
        <pc:picChg chg="add mod">
          <ac:chgData name="Keith Grzybowski" userId="3dc9cb50-c415-4fc6-afa3-a1d6eafc8f7b" providerId="ADAL" clId="{AFBD5F7C-39A7-4ED0-9DBA-57C27154FFCA}" dt="2025-01-23T16:22:02.382" v="6658"/>
          <ac:picMkLst>
            <pc:docMk/>
            <pc:sldMk cId="1391815223" sldId="3197"/>
            <ac:picMk id="18" creationId="{1DC9FF73-FB4A-FC07-DD83-DFC49A544E0E}"/>
          </ac:picMkLst>
        </pc:picChg>
        <pc:picChg chg="add mod">
          <ac:chgData name="Keith Grzybowski" userId="3dc9cb50-c415-4fc6-afa3-a1d6eafc8f7b" providerId="ADAL" clId="{AFBD5F7C-39A7-4ED0-9DBA-57C27154FFCA}" dt="2025-01-23T16:22:02.382" v="6658"/>
          <ac:picMkLst>
            <pc:docMk/>
            <pc:sldMk cId="1391815223" sldId="3197"/>
            <ac:picMk id="19" creationId="{81691FC9-0D78-8535-4CA1-E6FBCA743A9D}"/>
          </ac:picMkLst>
        </pc:picChg>
        <pc:picChg chg="add mod">
          <ac:chgData name="Keith Grzybowski" userId="3dc9cb50-c415-4fc6-afa3-a1d6eafc8f7b" providerId="ADAL" clId="{AFBD5F7C-39A7-4ED0-9DBA-57C27154FFCA}" dt="2025-01-23T16:22:02.382" v="6658"/>
          <ac:picMkLst>
            <pc:docMk/>
            <pc:sldMk cId="1391815223" sldId="3197"/>
            <ac:picMk id="21" creationId="{E1A103E3-727F-8EF4-32BC-FA2269D4BDD2}"/>
          </ac:picMkLst>
        </pc:picChg>
        <pc:picChg chg="add mod">
          <ac:chgData name="Keith Grzybowski" userId="3dc9cb50-c415-4fc6-afa3-a1d6eafc8f7b" providerId="ADAL" clId="{AFBD5F7C-39A7-4ED0-9DBA-57C27154FFCA}" dt="2025-01-23T16:22:02.382" v="6658"/>
          <ac:picMkLst>
            <pc:docMk/>
            <pc:sldMk cId="1391815223" sldId="3197"/>
            <ac:picMk id="22" creationId="{60D67837-B479-4780-0F9A-EC984759645F}"/>
          </ac:picMkLst>
        </pc:picChg>
      </pc:sldChg>
      <pc:sldChg chg="addSp delSp modSp add del mod setBg delDesignElem">
        <pc:chgData name="Keith Grzybowski" userId="3dc9cb50-c415-4fc6-afa3-a1d6eafc8f7b" providerId="ADAL" clId="{AFBD5F7C-39A7-4ED0-9DBA-57C27154FFCA}" dt="2025-01-23T19:34:26.779" v="7538" actId="47"/>
        <pc:sldMkLst>
          <pc:docMk/>
          <pc:sldMk cId="4066749816" sldId="3198"/>
        </pc:sldMkLst>
        <pc:spChg chg="add mod">
          <ac:chgData name="Keith Grzybowski" userId="3dc9cb50-c415-4fc6-afa3-a1d6eafc8f7b" providerId="ADAL" clId="{AFBD5F7C-39A7-4ED0-9DBA-57C27154FFCA}" dt="2025-01-16T19:46:52.815" v="6286" actId="26606"/>
          <ac:spMkLst>
            <pc:docMk/>
            <pc:sldMk cId="4066749816" sldId="3198"/>
            <ac:spMk id="5" creationId="{DC59A128-9720-1EA7-67E5-B8888403CA79}"/>
          </ac:spMkLst>
        </pc:spChg>
        <pc:spChg chg="del">
          <ac:chgData name="Keith Grzybowski" userId="3dc9cb50-c415-4fc6-afa3-a1d6eafc8f7b" providerId="ADAL" clId="{AFBD5F7C-39A7-4ED0-9DBA-57C27154FFCA}" dt="2025-01-16T19:46:47.361" v="6285"/>
          <ac:spMkLst>
            <pc:docMk/>
            <pc:sldMk cId="4066749816" sldId="3198"/>
            <ac:spMk id="10" creationId="{45D37F4E-DDB4-456B-97E0-9937730A039F}"/>
          </ac:spMkLst>
        </pc:spChg>
        <pc:spChg chg="del">
          <ac:chgData name="Keith Grzybowski" userId="3dc9cb50-c415-4fc6-afa3-a1d6eafc8f7b" providerId="ADAL" clId="{AFBD5F7C-39A7-4ED0-9DBA-57C27154FFCA}" dt="2025-01-16T19:46:47.361" v="6285"/>
          <ac:spMkLst>
            <pc:docMk/>
            <pc:sldMk cId="4066749816" sldId="3198"/>
            <ac:spMk id="11" creationId="{B2DD41CD-8F47-4F56-AD12-4E2FF7696987}"/>
          </ac:spMkLst>
        </pc:spChg>
        <pc:spChg chg="add">
          <ac:chgData name="Keith Grzybowski" userId="3dc9cb50-c415-4fc6-afa3-a1d6eafc8f7b" providerId="ADAL" clId="{AFBD5F7C-39A7-4ED0-9DBA-57C27154FFCA}" dt="2025-01-16T19:46:52.815" v="6286" actId="26606"/>
          <ac:spMkLst>
            <pc:docMk/>
            <pc:sldMk cId="4066749816" sldId="3198"/>
            <ac:spMk id="13" creationId="{45D37F4E-DDB4-456B-97E0-9937730A039F}"/>
          </ac:spMkLst>
        </pc:spChg>
        <pc:spChg chg="add">
          <ac:chgData name="Keith Grzybowski" userId="3dc9cb50-c415-4fc6-afa3-a1d6eafc8f7b" providerId="ADAL" clId="{AFBD5F7C-39A7-4ED0-9DBA-57C27154FFCA}" dt="2025-01-16T19:46:52.815" v="6286" actId="26606"/>
          <ac:spMkLst>
            <pc:docMk/>
            <pc:sldMk cId="4066749816" sldId="3198"/>
            <ac:spMk id="15" creationId="{B2DD41CD-8F47-4F56-AD12-4E2FF7696987}"/>
          </ac:spMkLst>
        </pc:spChg>
      </pc:sldChg>
      <pc:sldChg chg="addSp delSp add del setBg delDesignElem">
        <pc:chgData name="Keith Grzybowski" userId="3dc9cb50-c415-4fc6-afa3-a1d6eafc8f7b" providerId="ADAL" clId="{AFBD5F7C-39A7-4ED0-9DBA-57C27154FFCA}" dt="2025-01-23T17:20:51.488" v="6980"/>
        <pc:sldMkLst>
          <pc:docMk/>
          <pc:sldMk cId="6870942" sldId="3199"/>
        </pc:sldMkLst>
        <pc:spChg chg="add del">
          <ac:chgData name="Keith Grzybowski" userId="3dc9cb50-c415-4fc6-afa3-a1d6eafc8f7b" providerId="ADAL" clId="{AFBD5F7C-39A7-4ED0-9DBA-57C27154FFCA}" dt="2025-01-23T17:20:51.488" v="6980"/>
          <ac:spMkLst>
            <pc:docMk/>
            <pc:sldMk cId="6870942" sldId="3199"/>
            <ac:spMk id="10" creationId="{45D37F4E-DDB4-456B-97E0-9937730A039F}"/>
          </ac:spMkLst>
        </pc:spChg>
        <pc:spChg chg="add del">
          <ac:chgData name="Keith Grzybowski" userId="3dc9cb50-c415-4fc6-afa3-a1d6eafc8f7b" providerId="ADAL" clId="{AFBD5F7C-39A7-4ED0-9DBA-57C27154FFCA}" dt="2025-01-23T17:20:51.488" v="6980"/>
          <ac:spMkLst>
            <pc:docMk/>
            <pc:sldMk cId="6870942" sldId="3199"/>
            <ac:spMk id="11" creationId="{B2DD41CD-8F47-4F56-AD12-4E2FF7696987}"/>
          </ac:spMkLst>
        </pc:spChg>
      </pc:sldChg>
      <pc:sldChg chg="delSp add del setBg delDesignElem">
        <pc:chgData name="Keith Grzybowski" userId="3dc9cb50-c415-4fc6-afa3-a1d6eafc8f7b" providerId="ADAL" clId="{AFBD5F7C-39A7-4ED0-9DBA-57C27154FFCA}" dt="2025-01-23T17:19:15.588" v="6960" actId="47"/>
        <pc:sldMkLst>
          <pc:docMk/>
          <pc:sldMk cId="1546877162" sldId="3199"/>
        </pc:sldMkLst>
        <pc:spChg chg="del">
          <ac:chgData name="Keith Grzybowski" userId="3dc9cb50-c415-4fc6-afa3-a1d6eafc8f7b" providerId="ADAL" clId="{AFBD5F7C-39A7-4ED0-9DBA-57C27154FFCA}" dt="2025-01-23T17:19:02.690" v="6959"/>
          <ac:spMkLst>
            <pc:docMk/>
            <pc:sldMk cId="1546877162" sldId="3199"/>
            <ac:spMk id="10" creationId="{45D37F4E-DDB4-456B-97E0-9937730A039F}"/>
          </ac:spMkLst>
        </pc:spChg>
        <pc:spChg chg="del">
          <ac:chgData name="Keith Grzybowski" userId="3dc9cb50-c415-4fc6-afa3-a1d6eafc8f7b" providerId="ADAL" clId="{AFBD5F7C-39A7-4ED0-9DBA-57C27154FFCA}" dt="2025-01-23T17:19:02.690" v="6959"/>
          <ac:spMkLst>
            <pc:docMk/>
            <pc:sldMk cId="1546877162" sldId="3199"/>
            <ac:spMk id="11" creationId="{B2DD41CD-8F47-4F56-AD12-4E2FF7696987}"/>
          </ac:spMkLst>
        </pc:spChg>
      </pc:sldChg>
      <pc:sldChg chg="delSp modSp add del mod setBg delDesignElem">
        <pc:chgData name="Keith Grzybowski" userId="3dc9cb50-c415-4fc6-afa3-a1d6eafc8f7b" providerId="ADAL" clId="{AFBD5F7C-39A7-4ED0-9DBA-57C27154FFCA}" dt="2025-01-23T16:27:42.116" v="6847" actId="47"/>
        <pc:sldMkLst>
          <pc:docMk/>
          <pc:sldMk cId="1683478865" sldId="3199"/>
        </pc:sldMkLst>
        <pc:spChg chg="mod">
          <ac:chgData name="Keith Grzybowski" userId="3dc9cb50-c415-4fc6-afa3-a1d6eafc8f7b" providerId="ADAL" clId="{AFBD5F7C-39A7-4ED0-9DBA-57C27154FFCA}" dt="2025-01-23T16:20:57.161" v="6650" actId="2711"/>
          <ac:spMkLst>
            <pc:docMk/>
            <pc:sldMk cId="1683478865" sldId="3199"/>
            <ac:spMk id="3" creationId="{900FCA7A-F072-B94F-C6DB-352F335B00DE}"/>
          </ac:spMkLst>
        </pc:spChg>
        <pc:spChg chg="del">
          <ac:chgData name="Keith Grzybowski" userId="3dc9cb50-c415-4fc6-afa3-a1d6eafc8f7b" providerId="ADAL" clId="{AFBD5F7C-39A7-4ED0-9DBA-57C27154FFCA}" dt="2025-01-23T16:20:32.915" v="6649"/>
          <ac:spMkLst>
            <pc:docMk/>
            <pc:sldMk cId="1683478865" sldId="3199"/>
            <ac:spMk id="10" creationId="{45D37F4E-DDB4-456B-97E0-9937730A039F}"/>
          </ac:spMkLst>
        </pc:spChg>
        <pc:spChg chg="del">
          <ac:chgData name="Keith Grzybowski" userId="3dc9cb50-c415-4fc6-afa3-a1d6eafc8f7b" providerId="ADAL" clId="{AFBD5F7C-39A7-4ED0-9DBA-57C27154FFCA}" dt="2025-01-23T16:20:32.915" v="6649"/>
          <ac:spMkLst>
            <pc:docMk/>
            <pc:sldMk cId="1683478865" sldId="3199"/>
            <ac:spMk id="11" creationId="{B2DD41CD-8F47-4F56-AD12-4E2FF7696987}"/>
          </ac:spMkLst>
        </pc:spChg>
      </pc:sldChg>
      <pc:sldMasterChg chg="delSldLayout">
        <pc:chgData name="Keith Grzybowski" userId="3dc9cb50-c415-4fc6-afa3-a1d6eafc8f7b" providerId="ADAL" clId="{AFBD5F7C-39A7-4ED0-9DBA-57C27154FFCA}" dt="2025-01-23T19:34:45.621" v="7544" actId="47"/>
        <pc:sldMasterMkLst>
          <pc:docMk/>
          <pc:sldMasterMk cId="2242569962" sldId="2147483648"/>
        </pc:sldMasterMkLst>
        <pc:sldLayoutChg chg="del">
          <pc:chgData name="Keith Grzybowski" userId="3dc9cb50-c415-4fc6-afa3-a1d6eafc8f7b" providerId="ADAL" clId="{AFBD5F7C-39A7-4ED0-9DBA-57C27154FFCA}" dt="2025-01-23T19:34:45.621" v="7544" actId="47"/>
          <pc:sldLayoutMkLst>
            <pc:docMk/>
            <pc:sldMasterMk cId="2242569962" sldId="2147483648"/>
            <pc:sldLayoutMk cId="729758335" sldId="2147483960"/>
          </pc:sldLayoutMkLst>
        </pc:sldLayoutChg>
        <pc:sldLayoutChg chg="del">
          <pc:chgData name="Keith Grzybowski" userId="3dc9cb50-c415-4fc6-afa3-a1d6eafc8f7b" providerId="ADAL" clId="{AFBD5F7C-39A7-4ED0-9DBA-57C27154FFCA}" dt="2025-01-23T19:34:35.379" v="7542" actId="47"/>
          <pc:sldLayoutMkLst>
            <pc:docMk/>
            <pc:sldMasterMk cId="2242569962" sldId="2147483648"/>
            <pc:sldLayoutMk cId="3233312129" sldId="2147483961"/>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6AFAB-4313-45E7-A502-3D80572321E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8DC114-2B0F-439D-B0AD-D4903CB7E787}">
      <dgm:prSet/>
      <dgm:spPr/>
      <dgm:t>
        <a:bodyPr/>
        <a:lstStyle/>
        <a:p>
          <a:pPr>
            <a:lnSpc>
              <a:spcPct val="100000"/>
            </a:lnSpc>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Two Component System</a:t>
          </a:r>
        </a:p>
      </dgm:t>
    </dgm:pt>
    <dgm:pt modelId="{1CAFC9E8-B2C8-4B21-A03B-44EDA43C9137}" type="parTrans" cxnId="{50AEF91E-8FBC-498D-BF48-CA735B56A1F4}">
      <dgm:prSet/>
      <dgm:spPr/>
      <dgm:t>
        <a:bodyPr/>
        <a:lstStyle/>
        <a:p>
          <a:endParaRPr lang="en-US"/>
        </a:p>
      </dgm:t>
    </dgm:pt>
    <dgm:pt modelId="{351FFC8F-5D5D-42B3-A898-E1AF67689C89}" type="sibTrans" cxnId="{50AEF91E-8FBC-498D-BF48-CA735B56A1F4}">
      <dgm:prSet/>
      <dgm:spPr/>
      <dgm:t>
        <a:bodyPr/>
        <a:lstStyle/>
        <a:p>
          <a:endParaRPr lang="en-US"/>
        </a:p>
      </dgm:t>
    </dgm:pt>
    <dgm:pt modelId="{A8735240-01DA-46FC-8305-EDDEAD8FE268}">
      <dgm:prSet/>
      <dgm:spPr/>
      <dgm:t>
        <a:bodyPr/>
        <a:lstStyle/>
        <a:p>
          <a:pPr>
            <a:lnSpc>
              <a:spcPct val="100000"/>
            </a:lnSpc>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Applied as a Liquid</a:t>
          </a:r>
        </a:p>
      </dgm:t>
    </dgm:pt>
    <dgm:pt modelId="{EA25CB59-AB32-4CFD-993B-B2C67708C75A}" type="parTrans" cxnId="{E28CBEF8-C245-4D4C-A6D5-963E378F5085}">
      <dgm:prSet/>
      <dgm:spPr/>
      <dgm:t>
        <a:bodyPr/>
        <a:lstStyle/>
        <a:p>
          <a:endParaRPr lang="en-US"/>
        </a:p>
      </dgm:t>
    </dgm:pt>
    <dgm:pt modelId="{2BC5630D-C30D-448F-A30F-7E7C13A1469D}" type="sibTrans" cxnId="{E28CBEF8-C245-4D4C-A6D5-963E378F5085}">
      <dgm:prSet/>
      <dgm:spPr/>
      <dgm:t>
        <a:bodyPr/>
        <a:lstStyle/>
        <a:p>
          <a:endParaRPr lang="en-US"/>
        </a:p>
      </dgm:t>
    </dgm:pt>
    <dgm:pt modelId="{CC99C2E5-F59E-4ADF-9911-88A5C4C418CB}">
      <dgm:prSet/>
      <dgm:spPr/>
      <dgm:t>
        <a:bodyPr/>
        <a:lstStyle/>
        <a:p>
          <a:pPr>
            <a:lnSpc>
              <a:spcPct val="100000"/>
            </a:lnSpc>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Expands in Place</a:t>
          </a:r>
        </a:p>
      </dgm:t>
    </dgm:pt>
    <dgm:pt modelId="{45F3F36B-D4F5-449A-9AE3-BD996D997D82}" type="parTrans" cxnId="{FDD838C4-9EFD-4ED2-AC21-A9203939CC59}">
      <dgm:prSet/>
      <dgm:spPr/>
      <dgm:t>
        <a:bodyPr/>
        <a:lstStyle/>
        <a:p>
          <a:endParaRPr lang="en-US"/>
        </a:p>
      </dgm:t>
    </dgm:pt>
    <dgm:pt modelId="{8A5E4350-34EC-4838-8E05-D012C77F45E4}" type="sibTrans" cxnId="{FDD838C4-9EFD-4ED2-AC21-A9203939CC59}">
      <dgm:prSet/>
      <dgm:spPr/>
      <dgm:t>
        <a:bodyPr/>
        <a:lstStyle/>
        <a:p>
          <a:endParaRPr lang="en-US"/>
        </a:p>
      </dgm:t>
    </dgm:pt>
    <dgm:pt modelId="{3BE0F6BD-BDEF-4142-A604-999A8A747B27}">
      <dgm:prSet/>
      <dgm:spPr/>
      <dgm:t>
        <a:bodyPr/>
        <a:lstStyle/>
        <a:p>
          <a:pPr>
            <a:lnSpc>
              <a:spcPct val="100000"/>
            </a:lnSpc>
          </a:pPr>
          <a:r>
            <a:rPr lang="en-US" b="0" dirty="0">
              <a:solidFill>
                <a:schemeClr val="tx2"/>
              </a:solidFill>
              <a:latin typeface="Roboto" panose="02000000000000000000" pitchFamily="2" charset="0"/>
              <a:ea typeface="Roboto" panose="02000000000000000000" pitchFamily="2" charset="0"/>
              <a:cs typeface="Roboto" panose="02000000000000000000" pitchFamily="2" charset="0"/>
            </a:rPr>
            <a:t>Air Barrier (Air Impermeable)</a:t>
          </a:r>
        </a:p>
      </dgm:t>
    </dgm:pt>
    <dgm:pt modelId="{C22BFB21-09D5-4D39-B2F3-306D342FA6AF}" type="parTrans" cxnId="{82066ED6-DE2F-452C-A6BC-8C6E56474A84}">
      <dgm:prSet/>
      <dgm:spPr/>
      <dgm:t>
        <a:bodyPr/>
        <a:lstStyle/>
        <a:p>
          <a:endParaRPr lang="en-US"/>
        </a:p>
      </dgm:t>
    </dgm:pt>
    <dgm:pt modelId="{A5FFEA70-357F-4062-B2C4-B978843EBBE8}" type="sibTrans" cxnId="{82066ED6-DE2F-452C-A6BC-8C6E56474A84}">
      <dgm:prSet/>
      <dgm:spPr/>
      <dgm:t>
        <a:bodyPr/>
        <a:lstStyle/>
        <a:p>
          <a:endParaRPr lang="en-US"/>
        </a:p>
      </dgm:t>
    </dgm:pt>
    <dgm:pt modelId="{6404BC02-94EB-452A-8FFA-41BB57B67E78}">
      <dgm:prSet/>
      <dgm:spPr/>
      <dgm:t>
        <a:bodyPr/>
        <a:lstStyle/>
        <a:p>
          <a:pPr>
            <a:lnSpc>
              <a:spcPct val="100000"/>
            </a:lnSpc>
          </a:pPr>
          <a:r>
            <a:rPr lang="en-US" b="0" dirty="0">
              <a:solidFill>
                <a:schemeClr val="tx2"/>
              </a:solidFill>
              <a:latin typeface="Roboto" panose="02000000000000000000" pitchFamily="2" charset="0"/>
              <a:ea typeface="Roboto" panose="02000000000000000000" pitchFamily="2" charset="0"/>
              <a:cs typeface="Roboto" panose="02000000000000000000" pitchFamily="2" charset="0"/>
            </a:rPr>
            <a:t>Will Not Support Mold Growth</a:t>
          </a:r>
        </a:p>
      </dgm:t>
    </dgm:pt>
    <dgm:pt modelId="{BCDCAEF9-61F0-490A-A9F4-90FC4692D4DE}" type="parTrans" cxnId="{8D6CFA83-37E8-4198-9440-A4A340305712}">
      <dgm:prSet/>
      <dgm:spPr/>
      <dgm:t>
        <a:bodyPr/>
        <a:lstStyle/>
        <a:p>
          <a:endParaRPr lang="en-US"/>
        </a:p>
      </dgm:t>
    </dgm:pt>
    <dgm:pt modelId="{CE22A01E-CF23-4A86-AA47-158D139C8867}" type="sibTrans" cxnId="{8D6CFA83-37E8-4198-9440-A4A340305712}">
      <dgm:prSet/>
      <dgm:spPr/>
      <dgm:t>
        <a:bodyPr/>
        <a:lstStyle/>
        <a:p>
          <a:endParaRPr lang="en-US"/>
        </a:p>
      </dgm:t>
    </dgm:pt>
    <dgm:pt modelId="{3D2C90FB-3D78-4993-A810-596B0DCE11E2}">
      <dgm:prSet/>
      <dgm:spPr/>
      <dgm:t>
        <a:bodyPr/>
        <a:lstStyle/>
        <a:p>
          <a:pPr>
            <a:lnSpc>
              <a:spcPct val="100000"/>
            </a:lnSpc>
          </a:pPr>
          <a:r>
            <a:rPr lang="en-US" b="0" dirty="0">
              <a:solidFill>
                <a:schemeClr val="tx2"/>
              </a:solidFill>
              <a:latin typeface="Roboto" panose="02000000000000000000" pitchFamily="2" charset="0"/>
              <a:ea typeface="Roboto" panose="02000000000000000000" pitchFamily="2" charset="0"/>
              <a:cs typeface="Roboto" panose="02000000000000000000" pitchFamily="2" charset="0"/>
            </a:rPr>
            <a:t>Environmentally Responsible</a:t>
          </a:r>
        </a:p>
      </dgm:t>
    </dgm:pt>
    <dgm:pt modelId="{B6B74D1D-1722-446A-AD96-4A8A3382FD3B}" type="parTrans" cxnId="{49DD9145-2345-4628-866B-958E25A59C9E}">
      <dgm:prSet/>
      <dgm:spPr/>
      <dgm:t>
        <a:bodyPr/>
        <a:lstStyle/>
        <a:p>
          <a:endParaRPr lang="en-US"/>
        </a:p>
      </dgm:t>
    </dgm:pt>
    <dgm:pt modelId="{D0A48031-48F7-4076-BA77-130811291371}" type="sibTrans" cxnId="{49DD9145-2345-4628-866B-958E25A59C9E}">
      <dgm:prSet/>
      <dgm:spPr/>
      <dgm:t>
        <a:bodyPr/>
        <a:lstStyle/>
        <a:p>
          <a:endParaRPr lang="en-US"/>
        </a:p>
      </dgm:t>
    </dgm:pt>
    <dgm:pt modelId="{16C853A0-8251-4B9D-B9E3-A312B4487E59}">
      <dgm:prSet/>
      <dgm:spPr/>
      <dgm:t>
        <a:bodyPr/>
        <a:lstStyle/>
        <a:p>
          <a:pPr>
            <a:lnSpc>
              <a:spcPct val="100000"/>
            </a:lnSpc>
          </a:pPr>
          <a:r>
            <a:rPr lang="en-US" b="0">
              <a:solidFill>
                <a:schemeClr val="tx2"/>
              </a:solidFill>
              <a:latin typeface="Roboto" panose="02000000000000000000" pitchFamily="2" charset="0"/>
              <a:ea typeface="Roboto" panose="02000000000000000000" pitchFamily="2" charset="0"/>
              <a:cs typeface="Roboto" panose="02000000000000000000" pitchFamily="2" charset="0"/>
            </a:rPr>
            <a:t>Energy Efficiency</a:t>
          </a:r>
        </a:p>
      </dgm:t>
    </dgm:pt>
    <dgm:pt modelId="{FDBF5926-D484-4613-AF67-09DD7159A065}" type="parTrans" cxnId="{E4418AEE-575D-4045-9B48-E3606EDD062A}">
      <dgm:prSet/>
      <dgm:spPr/>
      <dgm:t>
        <a:bodyPr/>
        <a:lstStyle/>
        <a:p>
          <a:endParaRPr lang="en-US"/>
        </a:p>
      </dgm:t>
    </dgm:pt>
    <dgm:pt modelId="{242237F4-7D95-46F8-A530-6621E3F4E74E}" type="sibTrans" cxnId="{E4418AEE-575D-4045-9B48-E3606EDD062A}">
      <dgm:prSet/>
      <dgm:spPr/>
      <dgm:t>
        <a:bodyPr/>
        <a:lstStyle/>
        <a:p>
          <a:endParaRPr lang="en-US"/>
        </a:p>
      </dgm:t>
    </dgm:pt>
    <dgm:pt modelId="{509A0394-06FF-4045-868E-3D16F58000DF}">
      <dgm:prSet/>
      <dgm:spPr/>
      <dgm:t>
        <a:bodyPr/>
        <a:lstStyle/>
        <a:p>
          <a:pPr>
            <a:lnSpc>
              <a:spcPct val="100000"/>
            </a:lnSpc>
          </a:pPr>
          <a:r>
            <a:rPr lang="en-US" b="0" dirty="0">
              <a:solidFill>
                <a:schemeClr val="tx2"/>
              </a:solidFill>
              <a:latin typeface="Roboto" panose="02000000000000000000" pitchFamily="2" charset="0"/>
              <a:ea typeface="Roboto" panose="02000000000000000000" pitchFamily="2" charset="0"/>
              <a:cs typeface="Roboto" panose="02000000000000000000" pitchFamily="2" charset="0"/>
            </a:rPr>
            <a:t>Zero Ozone Depletion</a:t>
          </a:r>
        </a:p>
      </dgm:t>
    </dgm:pt>
    <dgm:pt modelId="{BD9C3532-07A6-4746-BFD0-F27A80FF8C70}" type="parTrans" cxnId="{E004553F-4484-43D0-9093-0C3009E7FA48}">
      <dgm:prSet/>
      <dgm:spPr/>
      <dgm:t>
        <a:bodyPr/>
        <a:lstStyle/>
        <a:p>
          <a:endParaRPr lang="en-US"/>
        </a:p>
      </dgm:t>
    </dgm:pt>
    <dgm:pt modelId="{3FD1B3FA-85FD-44DE-9AB8-111DD101972D}" type="sibTrans" cxnId="{E004553F-4484-43D0-9093-0C3009E7FA48}">
      <dgm:prSet/>
      <dgm:spPr/>
      <dgm:t>
        <a:bodyPr/>
        <a:lstStyle/>
        <a:p>
          <a:endParaRPr lang="en-US"/>
        </a:p>
      </dgm:t>
    </dgm:pt>
    <dgm:pt modelId="{F62311BB-6BE9-42E1-B97F-A1235F63489D}">
      <dgm:prSet/>
      <dgm:spPr/>
      <dgm:t>
        <a:bodyPr/>
        <a:lstStyle/>
        <a:p>
          <a:pPr>
            <a:lnSpc>
              <a:spcPct val="100000"/>
            </a:lnSpc>
          </a:pPr>
          <a:r>
            <a:rPr lang="en-US" b="0" dirty="0">
              <a:solidFill>
                <a:schemeClr val="tx2"/>
              </a:solidFill>
              <a:latin typeface="Roboto" panose="02000000000000000000" pitchFamily="2" charset="0"/>
              <a:ea typeface="Roboto" panose="02000000000000000000" pitchFamily="2" charset="0"/>
              <a:cs typeface="Roboto" panose="02000000000000000000" pitchFamily="2" charset="0"/>
            </a:rPr>
            <a:t>Low Embodied Carbon</a:t>
          </a:r>
        </a:p>
      </dgm:t>
    </dgm:pt>
    <dgm:pt modelId="{5AC3B38E-7642-4C81-9132-F6D1804F635A}" type="parTrans" cxnId="{4B7E63A3-5050-4CD5-8BD7-A6D108D12EC0}">
      <dgm:prSet/>
      <dgm:spPr/>
      <dgm:t>
        <a:bodyPr/>
        <a:lstStyle/>
        <a:p>
          <a:endParaRPr lang="en-US"/>
        </a:p>
      </dgm:t>
    </dgm:pt>
    <dgm:pt modelId="{1DBEEC1B-738A-4F5C-91DD-AFA71A51A992}" type="sibTrans" cxnId="{4B7E63A3-5050-4CD5-8BD7-A6D108D12EC0}">
      <dgm:prSet/>
      <dgm:spPr/>
      <dgm:t>
        <a:bodyPr/>
        <a:lstStyle/>
        <a:p>
          <a:endParaRPr lang="en-US"/>
        </a:p>
      </dgm:t>
    </dgm:pt>
    <dgm:pt modelId="{F2CFF9B1-3397-4D9F-A86B-2D43AAABD813}" type="pres">
      <dgm:prSet presAssocID="{1B36AFAB-4313-45E7-A502-3D80572321EE}" presName="root" presStyleCnt="0">
        <dgm:presLayoutVars>
          <dgm:dir/>
          <dgm:resizeHandles val="exact"/>
        </dgm:presLayoutVars>
      </dgm:prSet>
      <dgm:spPr/>
    </dgm:pt>
    <dgm:pt modelId="{D2656F84-9521-4E0A-95CA-70920F20C7EA}" type="pres">
      <dgm:prSet presAssocID="{D78DC114-2B0F-439D-B0AD-D4903CB7E787}" presName="compNode" presStyleCnt="0"/>
      <dgm:spPr/>
    </dgm:pt>
    <dgm:pt modelId="{26B299D0-1FCF-4D94-9CAF-9236A7D7AA93}" type="pres">
      <dgm:prSet presAssocID="{D78DC114-2B0F-439D-B0AD-D4903CB7E787}" presName="bgRect" presStyleLbl="bgShp" presStyleIdx="0" presStyleCnt="6"/>
      <dgm:spPr/>
    </dgm:pt>
    <dgm:pt modelId="{6A1C1FE1-F705-419F-A1B1-78D69C436FEB}" type="pres">
      <dgm:prSet presAssocID="{D78DC114-2B0F-439D-B0AD-D4903CB7E78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 with left arrow outline"/>
        </a:ext>
      </dgm:extLst>
    </dgm:pt>
    <dgm:pt modelId="{B26C0DC6-753D-4645-A296-86EB2753D90C}" type="pres">
      <dgm:prSet presAssocID="{D78DC114-2B0F-439D-B0AD-D4903CB7E787}" presName="spaceRect" presStyleCnt="0"/>
      <dgm:spPr/>
    </dgm:pt>
    <dgm:pt modelId="{3A00DD62-ACE8-4E9B-93CE-BA7F493F3B55}" type="pres">
      <dgm:prSet presAssocID="{D78DC114-2B0F-439D-B0AD-D4903CB7E787}" presName="parTx" presStyleLbl="revTx" presStyleIdx="0" presStyleCnt="7">
        <dgm:presLayoutVars>
          <dgm:chMax val="0"/>
          <dgm:chPref val="0"/>
        </dgm:presLayoutVars>
      </dgm:prSet>
      <dgm:spPr/>
    </dgm:pt>
    <dgm:pt modelId="{520CE1B8-5B37-4215-874F-C6334D8A4515}" type="pres">
      <dgm:prSet presAssocID="{351FFC8F-5D5D-42B3-A898-E1AF67689C89}" presName="sibTrans" presStyleCnt="0"/>
      <dgm:spPr/>
    </dgm:pt>
    <dgm:pt modelId="{24FAC212-F41C-461B-B2FC-94225CF2C3E4}" type="pres">
      <dgm:prSet presAssocID="{A8735240-01DA-46FC-8305-EDDEAD8FE268}" presName="compNode" presStyleCnt="0"/>
      <dgm:spPr/>
    </dgm:pt>
    <dgm:pt modelId="{09805836-2327-46D1-8772-175B56ABDF32}" type="pres">
      <dgm:prSet presAssocID="{A8735240-01DA-46FC-8305-EDDEAD8FE268}" presName="bgRect" presStyleLbl="bgShp" presStyleIdx="1" presStyleCnt="6"/>
      <dgm:spPr/>
    </dgm:pt>
    <dgm:pt modelId="{8CCC5DFD-30AF-414E-91DD-E5ABA6D31962}" type="pres">
      <dgm:prSet presAssocID="{A8735240-01DA-46FC-8305-EDDEAD8FE268}" presName="iconRect" presStyleLbl="node1" presStyleIdx="1"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 with left arrow outline"/>
        </a:ext>
      </dgm:extLst>
    </dgm:pt>
    <dgm:pt modelId="{D52CFE36-CEBB-4017-9C04-5978550CCFA6}" type="pres">
      <dgm:prSet presAssocID="{A8735240-01DA-46FC-8305-EDDEAD8FE268}" presName="spaceRect" presStyleCnt="0"/>
      <dgm:spPr/>
    </dgm:pt>
    <dgm:pt modelId="{4313432E-5675-4204-9F08-276E7654F5D1}" type="pres">
      <dgm:prSet presAssocID="{A8735240-01DA-46FC-8305-EDDEAD8FE268}" presName="parTx" presStyleLbl="revTx" presStyleIdx="1" presStyleCnt="7">
        <dgm:presLayoutVars>
          <dgm:chMax val="0"/>
          <dgm:chPref val="0"/>
        </dgm:presLayoutVars>
      </dgm:prSet>
      <dgm:spPr/>
    </dgm:pt>
    <dgm:pt modelId="{7C8C5569-7C03-4AD3-8EC0-50C96C04BD12}" type="pres">
      <dgm:prSet presAssocID="{2BC5630D-C30D-448F-A30F-7E7C13A1469D}" presName="sibTrans" presStyleCnt="0"/>
      <dgm:spPr/>
    </dgm:pt>
    <dgm:pt modelId="{B962882B-2422-48B8-AF19-67EFCBA15504}" type="pres">
      <dgm:prSet presAssocID="{CC99C2E5-F59E-4ADF-9911-88A5C4C418CB}" presName="compNode" presStyleCnt="0"/>
      <dgm:spPr/>
    </dgm:pt>
    <dgm:pt modelId="{041E5202-ED92-40E0-B6A1-D42EB709E671}" type="pres">
      <dgm:prSet presAssocID="{CC99C2E5-F59E-4ADF-9911-88A5C4C418CB}" presName="bgRect" presStyleLbl="bgShp" presStyleIdx="2" presStyleCnt="6"/>
      <dgm:spPr/>
    </dgm:pt>
    <dgm:pt modelId="{F8F854FA-6CDE-4958-8576-F777AF3FC3F9}" type="pres">
      <dgm:prSet presAssocID="{CC99C2E5-F59E-4ADF-9911-88A5C4C418CB}" presName="iconRect" presStyleLbl="node1" presStyleIdx="2"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 with left arrow outline"/>
        </a:ext>
      </dgm:extLst>
    </dgm:pt>
    <dgm:pt modelId="{6F554107-83D5-47F5-BCD7-1C880E64B74D}" type="pres">
      <dgm:prSet presAssocID="{CC99C2E5-F59E-4ADF-9911-88A5C4C418CB}" presName="spaceRect" presStyleCnt="0"/>
      <dgm:spPr/>
    </dgm:pt>
    <dgm:pt modelId="{65510D52-2BF7-402D-93CD-3D3591B0CF96}" type="pres">
      <dgm:prSet presAssocID="{CC99C2E5-F59E-4ADF-9911-88A5C4C418CB}" presName="parTx" presStyleLbl="revTx" presStyleIdx="2" presStyleCnt="7">
        <dgm:presLayoutVars>
          <dgm:chMax val="0"/>
          <dgm:chPref val="0"/>
        </dgm:presLayoutVars>
      </dgm:prSet>
      <dgm:spPr/>
    </dgm:pt>
    <dgm:pt modelId="{7F6E5BEB-4592-46BC-8EBA-ECAC04867898}" type="pres">
      <dgm:prSet presAssocID="{8A5E4350-34EC-4838-8E05-D012C77F45E4}" presName="sibTrans" presStyleCnt="0"/>
      <dgm:spPr/>
    </dgm:pt>
    <dgm:pt modelId="{52D0AFD2-6F14-4240-9D68-D99CBC670A99}" type="pres">
      <dgm:prSet presAssocID="{3BE0F6BD-BDEF-4142-A604-999A8A747B27}" presName="compNode" presStyleCnt="0"/>
      <dgm:spPr/>
    </dgm:pt>
    <dgm:pt modelId="{43B04720-0B4C-48F5-BD91-CF55468AB83E}" type="pres">
      <dgm:prSet presAssocID="{3BE0F6BD-BDEF-4142-A604-999A8A747B27}" presName="bgRect" presStyleLbl="bgShp" presStyleIdx="3" presStyleCnt="6"/>
      <dgm:spPr/>
    </dgm:pt>
    <dgm:pt modelId="{AF682FCC-326D-48EF-8F41-F518361E1E5A}" type="pres">
      <dgm:prSet presAssocID="{3BE0F6BD-BDEF-4142-A604-999A8A747B27}" presName="iconRect" presStyleLbl="node1" presStyleIdx="3"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 with left arrow outline"/>
        </a:ext>
      </dgm:extLst>
    </dgm:pt>
    <dgm:pt modelId="{DF48D636-D98E-4BE3-88C3-DB4FEB8D788C}" type="pres">
      <dgm:prSet presAssocID="{3BE0F6BD-BDEF-4142-A604-999A8A747B27}" presName="spaceRect" presStyleCnt="0"/>
      <dgm:spPr/>
    </dgm:pt>
    <dgm:pt modelId="{571F43C1-0E1A-4953-9E77-7D8482D03405}" type="pres">
      <dgm:prSet presAssocID="{3BE0F6BD-BDEF-4142-A604-999A8A747B27}" presName="parTx" presStyleLbl="revTx" presStyleIdx="3" presStyleCnt="7">
        <dgm:presLayoutVars>
          <dgm:chMax val="0"/>
          <dgm:chPref val="0"/>
        </dgm:presLayoutVars>
      </dgm:prSet>
      <dgm:spPr/>
    </dgm:pt>
    <dgm:pt modelId="{5FEF1108-A495-486C-815D-7BAFDEF03DFD}" type="pres">
      <dgm:prSet presAssocID="{A5FFEA70-357F-4062-B2C4-B978843EBBE8}" presName="sibTrans" presStyleCnt="0"/>
      <dgm:spPr/>
    </dgm:pt>
    <dgm:pt modelId="{4E8E5DE9-30CD-4006-972D-903799F2B5EB}" type="pres">
      <dgm:prSet presAssocID="{6404BC02-94EB-452A-8FFA-41BB57B67E78}" presName="compNode" presStyleCnt="0"/>
      <dgm:spPr/>
    </dgm:pt>
    <dgm:pt modelId="{CE53DF0A-CAA3-4352-9E59-D2C69256CE12}" type="pres">
      <dgm:prSet presAssocID="{6404BC02-94EB-452A-8FFA-41BB57B67E78}" presName="bgRect" presStyleLbl="bgShp" presStyleIdx="4" presStyleCnt="6"/>
      <dgm:spPr/>
    </dgm:pt>
    <dgm:pt modelId="{B456D1DA-3F76-47C4-A916-C895FAAF863D}" type="pres">
      <dgm:prSet presAssocID="{6404BC02-94EB-452A-8FFA-41BB57B67E78}" presName="iconRect" presStyleLbl="node1" presStyleIdx="4" presStyleCnt="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F4108C3-9404-4565-9BD9-D42400D3AFE7}" type="pres">
      <dgm:prSet presAssocID="{6404BC02-94EB-452A-8FFA-41BB57B67E78}" presName="spaceRect" presStyleCnt="0"/>
      <dgm:spPr/>
    </dgm:pt>
    <dgm:pt modelId="{CD37F7A6-FA81-4601-A79A-D7ECE4C1577E}" type="pres">
      <dgm:prSet presAssocID="{6404BC02-94EB-452A-8FFA-41BB57B67E78}" presName="parTx" presStyleLbl="revTx" presStyleIdx="4" presStyleCnt="7">
        <dgm:presLayoutVars>
          <dgm:chMax val="0"/>
          <dgm:chPref val="0"/>
        </dgm:presLayoutVars>
      </dgm:prSet>
      <dgm:spPr/>
    </dgm:pt>
    <dgm:pt modelId="{B730E5CB-FA6F-4FF9-AFEE-6F4689AAF1DA}" type="pres">
      <dgm:prSet presAssocID="{CE22A01E-CF23-4A86-AA47-158D139C8867}" presName="sibTrans" presStyleCnt="0"/>
      <dgm:spPr/>
    </dgm:pt>
    <dgm:pt modelId="{B69AFAEC-DE6E-4399-A7A3-9CA3684CAFA5}" type="pres">
      <dgm:prSet presAssocID="{3D2C90FB-3D78-4993-A810-596B0DCE11E2}" presName="compNode" presStyleCnt="0"/>
      <dgm:spPr/>
    </dgm:pt>
    <dgm:pt modelId="{EE098248-0A7B-4FC1-BFC2-36C35FB3BF6F}" type="pres">
      <dgm:prSet presAssocID="{3D2C90FB-3D78-4993-A810-596B0DCE11E2}" presName="bgRect" presStyleLbl="bgShp" presStyleIdx="5" presStyleCnt="6"/>
      <dgm:spPr/>
    </dgm:pt>
    <dgm:pt modelId="{D7E0893B-CF4C-487F-B5DB-A239FB421DAE}" type="pres">
      <dgm:prSet presAssocID="{3D2C90FB-3D78-4993-A810-596B0DCE11E2}" presName="iconRect" presStyleLbl="node1" presStyleIdx="5" presStyleCnt="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DFD686B1-C771-4781-8743-AFBBB4FE0857}" type="pres">
      <dgm:prSet presAssocID="{3D2C90FB-3D78-4993-A810-596B0DCE11E2}" presName="spaceRect" presStyleCnt="0"/>
      <dgm:spPr/>
    </dgm:pt>
    <dgm:pt modelId="{DD1B40ED-B9C7-45DC-BBCF-41F424D06ABB}" type="pres">
      <dgm:prSet presAssocID="{3D2C90FB-3D78-4993-A810-596B0DCE11E2}" presName="parTx" presStyleLbl="revTx" presStyleIdx="5" presStyleCnt="7">
        <dgm:presLayoutVars>
          <dgm:chMax val="0"/>
          <dgm:chPref val="0"/>
        </dgm:presLayoutVars>
      </dgm:prSet>
      <dgm:spPr/>
    </dgm:pt>
    <dgm:pt modelId="{254E3896-9B7F-42AC-B0C7-27807FC7BBFC}" type="pres">
      <dgm:prSet presAssocID="{3D2C90FB-3D78-4993-A810-596B0DCE11E2}" presName="desTx" presStyleLbl="revTx" presStyleIdx="6" presStyleCnt="7">
        <dgm:presLayoutVars/>
      </dgm:prSet>
      <dgm:spPr/>
    </dgm:pt>
  </dgm:ptLst>
  <dgm:cxnLst>
    <dgm:cxn modelId="{39CD1511-990C-4911-9A9D-563982690E93}" type="presOf" srcId="{3BE0F6BD-BDEF-4142-A604-999A8A747B27}" destId="{571F43C1-0E1A-4953-9E77-7D8482D03405}" srcOrd="0" destOrd="0" presId="urn:microsoft.com/office/officeart/2018/2/layout/IconVerticalSolidList"/>
    <dgm:cxn modelId="{9E1A4D17-F9DD-4047-8BD5-B30EF59130C6}" type="presOf" srcId="{1B36AFAB-4313-45E7-A502-3D80572321EE}" destId="{F2CFF9B1-3397-4D9F-A86B-2D43AAABD813}" srcOrd="0" destOrd="0" presId="urn:microsoft.com/office/officeart/2018/2/layout/IconVerticalSolidList"/>
    <dgm:cxn modelId="{50AEF91E-8FBC-498D-BF48-CA735B56A1F4}" srcId="{1B36AFAB-4313-45E7-A502-3D80572321EE}" destId="{D78DC114-2B0F-439D-B0AD-D4903CB7E787}" srcOrd="0" destOrd="0" parTransId="{1CAFC9E8-B2C8-4B21-A03B-44EDA43C9137}" sibTransId="{351FFC8F-5D5D-42B3-A898-E1AF67689C89}"/>
    <dgm:cxn modelId="{9A94F53B-CA99-4E47-9F63-449AC37EBB2E}" type="presOf" srcId="{3D2C90FB-3D78-4993-A810-596B0DCE11E2}" destId="{DD1B40ED-B9C7-45DC-BBCF-41F424D06ABB}" srcOrd="0" destOrd="0" presId="urn:microsoft.com/office/officeart/2018/2/layout/IconVerticalSolidList"/>
    <dgm:cxn modelId="{E004553F-4484-43D0-9093-0C3009E7FA48}" srcId="{3D2C90FB-3D78-4993-A810-596B0DCE11E2}" destId="{509A0394-06FF-4045-868E-3D16F58000DF}" srcOrd="1" destOrd="0" parTransId="{BD9C3532-07A6-4746-BFD0-F27A80FF8C70}" sibTransId="{3FD1B3FA-85FD-44DE-9AB8-111DD101972D}"/>
    <dgm:cxn modelId="{49DD9145-2345-4628-866B-958E25A59C9E}" srcId="{1B36AFAB-4313-45E7-A502-3D80572321EE}" destId="{3D2C90FB-3D78-4993-A810-596B0DCE11E2}" srcOrd="5" destOrd="0" parTransId="{B6B74D1D-1722-446A-AD96-4A8A3382FD3B}" sibTransId="{D0A48031-48F7-4076-BA77-130811291371}"/>
    <dgm:cxn modelId="{E646DB69-388E-4C1F-9368-91F40E1A6265}" type="presOf" srcId="{16C853A0-8251-4B9D-B9E3-A312B4487E59}" destId="{254E3896-9B7F-42AC-B0C7-27807FC7BBFC}" srcOrd="0" destOrd="0" presId="urn:microsoft.com/office/officeart/2018/2/layout/IconVerticalSolidList"/>
    <dgm:cxn modelId="{40FEA356-788D-467E-B807-BCA327339FE4}" type="presOf" srcId="{F62311BB-6BE9-42E1-B97F-A1235F63489D}" destId="{254E3896-9B7F-42AC-B0C7-27807FC7BBFC}" srcOrd="0" destOrd="2" presId="urn:microsoft.com/office/officeart/2018/2/layout/IconVerticalSolidList"/>
    <dgm:cxn modelId="{8D6CFA83-37E8-4198-9440-A4A340305712}" srcId="{1B36AFAB-4313-45E7-A502-3D80572321EE}" destId="{6404BC02-94EB-452A-8FFA-41BB57B67E78}" srcOrd="4" destOrd="0" parTransId="{BCDCAEF9-61F0-490A-A9F4-90FC4692D4DE}" sibTransId="{CE22A01E-CF23-4A86-AA47-158D139C8867}"/>
    <dgm:cxn modelId="{AD85AB9E-10B9-4281-82FF-CED9DA2F0431}" type="presOf" srcId="{A8735240-01DA-46FC-8305-EDDEAD8FE268}" destId="{4313432E-5675-4204-9F08-276E7654F5D1}" srcOrd="0" destOrd="0" presId="urn:microsoft.com/office/officeart/2018/2/layout/IconVerticalSolidList"/>
    <dgm:cxn modelId="{8759F9A2-C250-4003-8AA7-51CD101E64CD}" type="presOf" srcId="{CC99C2E5-F59E-4ADF-9911-88A5C4C418CB}" destId="{65510D52-2BF7-402D-93CD-3D3591B0CF96}" srcOrd="0" destOrd="0" presId="urn:microsoft.com/office/officeart/2018/2/layout/IconVerticalSolidList"/>
    <dgm:cxn modelId="{4B7E63A3-5050-4CD5-8BD7-A6D108D12EC0}" srcId="{3D2C90FB-3D78-4993-A810-596B0DCE11E2}" destId="{F62311BB-6BE9-42E1-B97F-A1235F63489D}" srcOrd="2" destOrd="0" parTransId="{5AC3B38E-7642-4C81-9132-F6D1804F635A}" sibTransId="{1DBEEC1B-738A-4F5C-91DD-AFA71A51A992}"/>
    <dgm:cxn modelId="{FDD838C4-9EFD-4ED2-AC21-A9203939CC59}" srcId="{1B36AFAB-4313-45E7-A502-3D80572321EE}" destId="{CC99C2E5-F59E-4ADF-9911-88A5C4C418CB}" srcOrd="2" destOrd="0" parTransId="{45F3F36B-D4F5-449A-9AE3-BD996D997D82}" sibTransId="{8A5E4350-34EC-4838-8E05-D012C77F45E4}"/>
    <dgm:cxn modelId="{C8D1EAC5-144A-486B-83C8-509E90F9C882}" type="presOf" srcId="{6404BC02-94EB-452A-8FFA-41BB57B67E78}" destId="{CD37F7A6-FA81-4601-A79A-D7ECE4C1577E}" srcOrd="0" destOrd="0" presId="urn:microsoft.com/office/officeart/2018/2/layout/IconVerticalSolidList"/>
    <dgm:cxn modelId="{CE2532C6-EB14-4CCB-989F-9E67C98BDD0B}" type="presOf" srcId="{509A0394-06FF-4045-868E-3D16F58000DF}" destId="{254E3896-9B7F-42AC-B0C7-27807FC7BBFC}" srcOrd="0" destOrd="1" presId="urn:microsoft.com/office/officeart/2018/2/layout/IconVerticalSolidList"/>
    <dgm:cxn modelId="{82066ED6-DE2F-452C-A6BC-8C6E56474A84}" srcId="{1B36AFAB-4313-45E7-A502-3D80572321EE}" destId="{3BE0F6BD-BDEF-4142-A604-999A8A747B27}" srcOrd="3" destOrd="0" parTransId="{C22BFB21-09D5-4D39-B2F3-306D342FA6AF}" sibTransId="{A5FFEA70-357F-4062-B2C4-B978843EBBE8}"/>
    <dgm:cxn modelId="{400E87D9-FEF3-4F67-99A4-0C0A866AAAA0}" type="presOf" srcId="{D78DC114-2B0F-439D-B0AD-D4903CB7E787}" destId="{3A00DD62-ACE8-4E9B-93CE-BA7F493F3B55}" srcOrd="0" destOrd="0" presId="urn:microsoft.com/office/officeart/2018/2/layout/IconVerticalSolidList"/>
    <dgm:cxn modelId="{E4418AEE-575D-4045-9B48-E3606EDD062A}" srcId="{3D2C90FB-3D78-4993-A810-596B0DCE11E2}" destId="{16C853A0-8251-4B9D-B9E3-A312B4487E59}" srcOrd="0" destOrd="0" parTransId="{FDBF5926-D484-4613-AF67-09DD7159A065}" sibTransId="{242237F4-7D95-46F8-A530-6621E3F4E74E}"/>
    <dgm:cxn modelId="{E28CBEF8-C245-4D4C-A6D5-963E378F5085}" srcId="{1B36AFAB-4313-45E7-A502-3D80572321EE}" destId="{A8735240-01DA-46FC-8305-EDDEAD8FE268}" srcOrd="1" destOrd="0" parTransId="{EA25CB59-AB32-4CFD-993B-B2C67708C75A}" sibTransId="{2BC5630D-C30D-448F-A30F-7E7C13A1469D}"/>
    <dgm:cxn modelId="{F56C8B2B-DDDC-43D0-A0E5-FECE06870A7A}" type="presParOf" srcId="{F2CFF9B1-3397-4D9F-A86B-2D43AAABD813}" destId="{D2656F84-9521-4E0A-95CA-70920F20C7EA}" srcOrd="0" destOrd="0" presId="urn:microsoft.com/office/officeart/2018/2/layout/IconVerticalSolidList"/>
    <dgm:cxn modelId="{304E479B-5734-4C8C-A688-5739FE0FB5DE}" type="presParOf" srcId="{D2656F84-9521-4E0A-95CA-70920F20C7EA}" destId="{26B299D0-1FCF-4D94-9CAF-9236A7D7AA93}" srcOrd="0" destOrd="0" presId="urn:microsoft.com/office/officeart/2018/2/layout/IconVerticalSolidList"/>
    <dgm:cxn modelId="{69CCF9C4-D947-4EBA-96D5-08DF6C6343FA}" type="presParOf" srcId="{D2656F84-9521-4E0A-95CA-70920F20C7EA}" destId="{6A1C1FE1-F705-419F-A1B1-78D69C436FEB}" srcOrd="1" destOrd="0" presId="urn:microsoft.com/office/officeart/2018/2/layout/IconVerticalSolidList"/>
    <dgm:cxn modelId="{FA45AFF4-6F4B-4FD4-9015-673CC2ED72EA}" type="presParOf" srcId="{D2656F84-9521-4E0A-95CA-70920F20C7EA}" destId="{B26C0DC6-753D-4645-A296-86EB2753D90C}" srcOrd="2" destOrd="0" presId="urn:microsoft.com/office/officeart/2018/2/layout/IconVerticalSolidList"/>
    <dgm:cxn modelId="{056E5A1B-AA6F-4BDE-BB21-28A3DA2B169A}" type="presParOf" srcId="{D2656F84-9521-4E0A-95CA-70920F20C7EA}" destId="{3A00DD62-ACE8-4E9B-93CE-BA7F493F3B55}" srcOrd="3" destOrd="0" presId="urn:microsoft.com/office/officeart/2018/2/layout/IconVerticalSolidList"/>
    <dgm:cxn modelId="{1BE07984-96AF-4ED9-9D05-A928E7041F0A}" type="presParOf" srcId="{F2CFF9B1-3397-4D9F-A86B-2D43AAABD813}" destId="{520CE1B8-5B37-4215-874F-C6334D8A4515}" srcOrd="1" destOrd="0" presId="urn:microsoft.com/office/officeart/2018/2/layout/IconVerticalSolidList"/>
    <dgm:cxn modelId="{17A808F3-248B-4EBB-B74C-669F9CFB1AEC}" type="presParOf" srcId="{F2CFF9B1-3397-4D9F-A86B-2D43AAABD813}" destId="{24FAC212-F41C-461B-B2FC-94225CF2C3E4}" srcOrd="2" destOrd="0" presId="urn:microsoft.com/office/officeart/2018/2/layout/IconVerticalSolidList"/>
    <dgm:cxn modelId="{8F54A6A0-CD0C-490F-A311-074EB2BCF6D6}" type="presParOf" srcId="{24FAC212-F41C-461B-B2FC-94225CF2C3E4}" destId="{09805836-2327-46D1-8772-175B56ABDF32}" srcOrd="0" destOrd="0" presId="urn:microsoft.com/office/officeart/2018/2/layout/IconVerticalSolidList"/>
    <dgm:cxn modelId="{FECBD2D0-D274-4633-9639-DB237820DB6C}" type="presParOf" srcId="{24FAC212-F41C-461B-B2FC-94225CF2C3E4}" destId="{8CCC5DFD-30AF-414E-91DD-E5ABA6D31962}" srcOrd="1" destOrd="0" presId="urn:microsoft.com/office/officeart/2018/2/layout/IconVerticalSolidList"/>
    <dgm:cxn modelId="{C38369B8-859E-453C-9FE4-465474F795DF}" type="presParOf" srcId="{24FAC212-F41C-461B-B2FC-94225CF2C3E4}" destId="{D52CFE36-CEBB-4017-9C04-5978550CCFA6}" srcOrd="2" destOrd="0" presId="urn:microsoft.com/office/officeart/2018/2/layout/IconVerticalSolidList"/>
    <dgm:cxn modelId="{029F3C11-8BAC-4CFB-B5A4-1171121281A0}" type="presParOf" srcId="{24FAC212-F41C-461B-B2FC-94225CF2C3E4}" destId="{4313432E-5675-4204-9F08-276E7654F5D1}" srcOrd="3" destOrd="0" presId="urn:microsoft.com/office/officeart/2018/2/layout/IconVerticalSolidList"/>
    <dgm:cxn modelId="{39F4D1A8-710A-4A2E-8265-C2131230E9BF}" type="presParOf" srcId="{F2CFF9B1-3397-4D9F-A86B-2D43AAABD813}" destId="{7C8C5569-7C03-4AD3-8EC0-50C96C04BD12}" srcOrd="3" destOrd="0" presId="urn:microsoft.com/office/officeart/2018/2/layout/IconVerticalSolidList"/>
    <dgm:cxn modelId="{A63285E2-F57F-4023-8233-0B1C48210AB6}" type="presParOf" srcId="{F2CFF9B1-3397-4D9F-A86B-2D43AAABD813}" destId="{B962882B-2422-48B8-AF19-67EFCBA15504}" srcOrd="4" destOrd="0" presId="urn:microsoft.com/office/officeart/2018/2/layout/IconVerticalSolidList"/>
    <dgm:cxn modelId="{8DC8F972-8B98-4833-A623-0684C98524FD}" type="presParOf" srcId="{B962882B-2422-48B8-AF19-67EFCBA15504}" destId="{041E5202-ED92-40E0-B6A1-D42EB709E671}" srcOrd="0" destOrd="0" presId="urn:microsoft.com/office/officeart/2018/2/layout/IconVerticalSolidList"/>
    <dgm:cxn modelId="{E266CB87-E93D-442A-A909-6B4DE24AE375}" type="presParOf" srcId="{B962882B-2422-48B8-AF19-67EFCBA15504}" destId="{F8F854FA-6CDE-4958-8576-F777AF3FC3F9}" srcOrd="1" destOrd="0" presId="urn:microsoft.com/office/officeart/2018/2/layout/IconVerticalSolidList"/>
    <dgm:cxn modelId="{EBE24EB9-5527-433E-B5D8-ED1CF1E36253}" type="presParOf" srcId="{B962882B-2422-48B8-AF19-67EFCBA15504}" destId="{6F554107-83D5-47F5-BCD7-1C880E64B74D}" srcOrd="2" destOrd="0" presId="urn:microsoft.com/office/officeart/2018/2/layout/IconVerticalSolidList"/>
    <dgm:cxn modelId="{E8AD5CFB-19FC-44A1-843E-33EE1268848C}" type="presParOf" srcId="{B962882B-2422-48B8-AF19-67EFCBA15504}" destId="{65510D52-2BF7-402D-93CD-3D3591B0CF96}" srcOrd="3" destOrd="0" presId="urn:microsoft.com/office/officeart/2018/2/layout/IconVerticalSolidList"/>
    <dgm:cxn modelId="{CC9E59FD-BB89-4E0E-8F06-DCA5D1015D03}" type="presParOf" srcId="{F2CFF9B1-3397-4D9F-A86B-2D43AAABD813}" destId="{7F6E5BEB-4592-46BC-8EBA-ECAC04867898}" srcOrd="5" destOrd="0" presId="urn:microsoft.com/office/officeart/2018/2/layout/IconVerticalSolidList"/>
    <dgm:cxn modelId="{00E2DA81-F0CF-4D8C-BF97-0317710ADC51}" type="presParOf" srcId="{F2CFF9B1-3397-4D9F-A86B-2D43AAABD813}" destId="{52D0AFD2-6F14-4240-9D68-D99CBC670A99}" srcOrd="6" destOrd="0" presId="urn:microsoft.com/office/officeart/2018/2/layout/IconVerticalSolidList"/>
    <dgm:cxn modelId="{AD45B881-A309-4D81-9F99-8ACD648B7BF0}" type="presParOf" srcId="{52D0AFD2-6F14-4240-9D68-D99CBC670A99}" destId="{43B04720-0B4C-48F5-BD91-CF55468AB83E}" srcOrd="0" destOrd="0" presId="urn:microsoft.com/office/officeart/2018/2/layout/IconVerticalSolidList"/>
    <dgm:cxn modelId="{E3826E54-F7AE-4524-8181-90711F12D852}" type="presParOf" srcId="{52D0AFD2-6F14-4240-9D68-D99CBC670A99}" destId="{AF682FCC-326D-48EF-8F41-F518361E1E5A}" srcOrd="1" destOrd="0" presId="urn:microsoft.com/office/officeart/2018/2/layout/IconVerticalSolidList"/>
    <dgm:cxn modelId="{EE76D2CF-789B-4A1A-A2E4-ABE8F1B1E7E2}" type="presParOf" srcId="{52D0AFD2-6F14-4240-9D68-D99CBC670A99}" destId="{DF48D636-D98E-4BE3-88C3-DB4FEB8D788C}" srcOrd="2" destOrd="0" presId="urn:microsoft.com/office/officeart/2018/2/layout/IconVerticalSolidList"/>
    <dgm:cxn modelId="{899A5C0E-2115-42B1-8768-854ECEC69E94}" type="presParOf" srcId="{52D0AFD2-6F14-4240-9D68-D99CBC670A99}" destId="{571F43C1-0E1A-4953-9E77-7D8482D03405}" srcOrd="3" destOrd="0" presId="urn:microsoft.com/office/officeart/2018/2/layout/IconVerticalSolidList"/>
    <dgm:cxn modelId="{16AE0EF1-C558-4E99-85F6-77F9F483275E}" type="presParOf" srcId="{F2CFF9B1-3397-4D9F-A86B-2D43AAABD813}" destId="{5FEF1108-A495-486C-815D-7BAFDEF03DFD}" srcOrd="7" destOrd="0" presId="urn:microsoft.com/office/officeart/2018/2/layout/IconVerticalSolidList"/>
    <dgm:cxn modelId="{B4AB7816-2BED-49FD-9322-90508296A4F9}" type="presParOf" srcId="{F2CFF9B1-3397-4D9F-A86B-2D43AAABD813}" destId="{4E8E5DE9-30CD-4006-972D-903799F2B5EB}" srcOrd="8" destOrd="0" presId="urn:microsoft.com/office/officeart/2018/2/layout/IconVerticalSolidList"/>
    <dgm:cxn modelId="{CCD7EB87-9C81-4731-B3FD-D145F1953A56}" type="presParOf" srcId="{4E8E5DE9-30CD-4006-972D-903799F2B5EB}" destId="{CE53DF0A-CAA3-4352-9E59-D2C69256CE12}" srcOrd="0" destOrd="0" presId="urn:microsoft.com/office/officeart/2018/2/layout/IconVerticalSolidList"/>
    <dgm:cxn modelId="{4D23A4D6-A5CD-4CFC-8B86-DE571AED0E4F}" type="presParOf" srcId="{4E8E5DE9-30CD-4006-972D-903799F2B5EB}" destId="{B456D1DA-3F76-47C4-A916-C895FAAF863D}" srcOrd="1" destOrd="0" presId="urn:microsoft.com/office/officeart/2018/2/layout/IconVerticalSolidList"/>
    <dgm:cxn modelId="{9524CD79-5A48-4AAB-ADB3-3A1596768572}" type="presParOf" srcId="{4E8E5DE9-30CD-4006-972D-903799F2B5EB}" destId="{3F4108C3-9404-4565-9BD9-D42400D3AFE7}" srcOrd="2" destOrd="0" presId="urn:microsoft.com/office/officeart/2018/2/layout/IconVerticalSolidList"/>
    <dgm:cxn modelId="{FD944A7E-BD85-4660-93F0-D56F710A7303}" type="presParOf" srcId="{4E8E5DE9-30CD-4006-972D-903799F2B5EB}" destId="{CD37F7A6-FA81-4601-A79A-D7ECE4C1577E}" srcOrd="3" destOrd="0" presId="urn:microsoft.com/office/officeart/2018/2/layout/IconVerticalSolidList"/>
    <dgm:cxn modelId="{7684A6EA-6B30-4A9C-959C-1AEB466EAC20}" type="presParOf" srcId="{F2CFF9B1-3397-4D9F-A86B-2D43AAABD813}" destId="{B730E5CB-FA6F-4FF9-AFEE-6F4689AAF1DA}" srcOrd="9" destOrd="0" presId="urn:microsoft.com/office/officeart/2018/2/layout/IconVerticalSolidList"/>
    <dgm:cxn modelId="{0C155429-DA13-443D-A023-65118ACB4620}" type="presParOf" srcId="{F2CFF9B1-3397-4D9F-A86B-2D43AAABD813}" destId="{B69AFAEC-DE6E-4399-A7A3-9CA3684CAFA5}" srcOrd="10" destOrd="0" presId="urn:microsoft.com/office/officeart/2018/2/layout/IconVerticalSolidList"/>
    <dgm:cxn modelId="{01B66349-2E38-45BD-9733-69E523CE9EA1}" type="presParOf" srcId="{B69AFAEC-DE6E-4399-A7A3-9CA3684CAFA5}" destId="{EE098248-0A7B-4FC1-BFC2-36C35FB3BF6F}" srcOrd="0" destOrd="0" presId="urn:microsoft.com/office/officeart/2018/2/layout/IconVerticalSolidList"/>
    <dgm:cxn modelId="{64B45952-E740-4C7D-887C-E71E392729A1}" type="presParOf" srcId="{B69AFAEC-DE6E-4399-A7A3-9CA3684CAFA5}" destId="{D7E0893B-CF4C-487F-B5DB-A239FB421DAE}" srcOrd="1" destOrd="0" presId="urn:microsoft.com/office/officeart/2018/2/layout/IconVerticalSolidList"/>
    <dgm:cxn modelId="{821C531F-753D-4653-97A5-8B233244C53F}" type="presParOf" srcId="{B69AFAEC-DE6E-4399-A7A3-9CA3684CAFA5}" destId="{DFD686B1-C771-4781-8743-AFBBB4FE0857}" srcOrd="2" destOrd="0" presId="urn:microsoft.com/office/officeart/2018/2/layout/IconVerticalSolidList"/>
    <dgm:cxn modelId="{D313DAA3-7E4D-4384-8EF7-394F3435FC1E}" type="presParOf" srcId="{B69AFAEC-DE6E-4399-A7A3-9CA3684CAFA5}" destId="{DD1B40ED-B9C7-45DC-BBCF-41F424D06ABB}" srcOrd="3" destOrd="0" presId="urn:microsoft.com/office/officeart/2018/2/layout/IconVerticalSolidList"/>
    <dgm:cxn modelId="{2E5C882E-3854-45C8-B98A-745C91FD3FC1}" type="presParOf" srcId="{B69AFAEC-DE6E-4399-A7A3-9CA3684CAFA5}" destId="{254E3896-9B7F-42AC-B0C7-27807FC7BBFC}"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E64B4A-2CF0-4291-9FC0-A36915194AD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193D8A7-3411-48AA-B198-FDD1E7992976}">
      <dgm:prSet custT="1"/>
      <dgm:spPr/>
      <dgm:t>
        <a:bodyPr/>
        <a:lstStyle/>
        <a:p>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Flame Spread and Smoke Developed Index</a:t>
          </a:r>
        </a:p>
      </dgm:t>
    </dgm:pt>
    <dgm:pt modelId="{69744211-3736-4591-A648-653C88C5176E}" type="parTrans" cxnId="{A6E8BF86-020D-4152-A498-6375DDBF479B}">
      <dgm:prSet/>
      <dgm:spPr/>
      <dgm:t>
        <a:bodyPr/>
        <a:lstStyle/>
        <a:p>
          <a:endParaRPr lang="en-US"/>
        </a:p>
      </dgm:t>
    </dgm:pt>
    <dgm:pt modelId="{DDB43C96-BA0F-4EC2-B74B-A334B929223D}" type="sibTrans" cxnId="{A6E8BF86-020D-4152-A498-6375DDBF479B}">
      <dgm:prSet/>
      <dgm:spPr/>
      <dgm:t>
        <a:bodyPr/>
        <a:lstStyle/>
        <a:p>
          <a:endParaRPr lang="en-US"/>
        </a:p>
      </dgm:t>
    </dgm:pt>
    <dgm:pt modelId="{CF0FD8D3-1585-4979-A034-9A608C99A43C}">
      <dgm:prSet custT="1"/>
      <dgm:spPr/>
      <dgm:t>
        <a:bodyPr/>
        <a:lstStyle/>
        <a:p>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&lt;75 and &lt;450</a:t>
          </a:r>
        </a:p>
      </dgm:t>
    </dgm:pt>
    <dgm:pt modelId="{3728EEDA-8A37-47D8-BA5E-043DFBD1DD90}" type="parTrans" cxnId="{0D87318A-E8AC-4482-9BBC-1DCB9F510DF4}">
      <dgm:prSet/>
      <dgm:spPr/>
      <dgm:t>
        <a:bodyPr/>
        <a:lstStyle/>
        <a:p>
          <a:endParaRPr lang="en-US"/>
        </a:p>
      </dgm:t>
    </dgm:pt>
    <dgm:pt modelId="{97770001-72EF-465A-BB51-0A505B5ECCFF}" type="sibTrans" cxnId="{0D87318A-E8AC-4482-9BBC-1DCB9F510DF4}">
      <dgm:prSet/>
      <dgm:spPr/>
      <dgm:t>
        <a:bodyPr/>
        <a:lstStyle/>
        <a:p>
          <a:endParaRPr lang="en-US"/>
        </a:p>
      </dgm:t>
    </dgm:pt>
    <dgm:pt modelId="{1256C592-3EA2-4D9C-9C2A-720BB59FA20F}">
      <dgm:prSet/>
      <dgm:spPr/>
      <dgm:t>
        <a:bodyPr/>
        <a:lstStyle/>
        <a:p>
          <a:r>
            <a:rPr lang="en-US" dirty="0">
              <a:solidFill>
                <a:schemeClr val="tx2"/>
              </a:solidFill>
              <a:latin typeface="Roboto" panose="02000000000000000000" pitchFamily="2" charset="0"/>
              <a:ea typeface="Roboto" panose="02000000000000000000" pitchFamily="2" charset="0"/>
              <a:cs typeface="Roboto" panose="02000000000000000000" pitchFamily="2" charset="0"/>
            </a:rPr>
            <a:t>15-minute Thermal Barrier</a:t>
          </a:r>
        </a:p>
      </dgm:t>
    </dgm:pt>
    <dgm:pt modelId="{9EBAC9B9-07CE-4FB7-86AE-4BFFB245DD3D}" type="parTrans" cxnId="{27827D1E-9393-4852-92FF-09D1E2FCFB7D}">
      <dgm:prSet/>
      <dgm:spPr/>
      <dgm:t>
        <a:bodyPr/>
        <a:lstStyle/>
        <a:p>
          <a:endParaRPr lang="en-US"/>
        </a:p>
      </dgm:t>
    </dgm:pt>
    <dgm:pt modelId="{8EFD50C0-BBD2-4DEA-92D9-6018C3E2D8E7}" type="sibTrans" cxnId="{27827D1E-9393-4852-92FF-09D1E2FCFB7D}">
      <dgm:prSet/>
      <dgm:spPr/>
      <dgm:t>
        <a:bodyPr/>
        <a:lstStyle/>
        <a:p>
          <a:endParaRPr lang="en-US"/>
        </a:p>
      </dgm:t>
    </dgm:pt>
    <dgm:pt modelId="{D85EF8C3-F2D8-4789-8BFD-C3EF92FC0AB2}">
      <dgm:prSet custT="1"/>
      <dgm:spPr/>
      <dgm:t>
        <a:bodyPr/>
        <a:lstStyle/>
        <a:p>
          <a:r>
            <a:rPr lang="en-US" sz="1400">
              <a:solidFill>
                <a:schemeClr val="tx2"/>
              </a:solidFill>
              <a:latin typeface="Roboto" panose="02000000000000000000" pitchFamily="2" charset="0"/>
              <a:ea typeface="Roboto" panose="02000000000000000000" pitchFamily="2" charset="0"/>
              <a:cs typeface="Roboto" panose="02000000000000000000" pitchFamily="2" charset="0"/>
            </a:rPr>
            <a:t>½” Gypsum or 23/32” Wood Structural Panel</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dgm:t>
    </dgm:pt>
    <dgm:pt modelId="{14A332D4-DFC9-4532-8AA5-65BAD03C2B69}" type="parTrans" cxnId="{729DB20B-196F-4AC8-8D8E-E119EDCE47BA}">
      <dgm:prSet/>
      <dgm:spPr/>
      <dgm:t>
        <a:bodyPr/>
        <a:lstStyle/>
        <a:p>
          <a:endParaRPr lang="en-US"/>
        </a:p>
      </dgm:t>
    </dgm:pt>
    <dgm:pt modelId="{F939ED0F-8E12-429B-AD7B-CF600B0253E4}" type="sibTrans" cxnId="{729DB20B-196F-4AC8-8D8E-E119EDCE47BA}">
      <dgm:prSet/>
      <dgm:spPr/>
      <dgm:t>
        <a:bodyPr/>
        <a:lstStyle/>
        <a:p>
          <a:endParaRPr lang="en-US"/>
        </a:p>
      </dgm:t>
    </dgm:pt>
    <dgm:pt modelId="{16D95477-8B1B-4D20-91E3-9EC4E718596D}">
      <dgm:prSet/>
      <dgm:spPr/>
      <dgm:t>
        <a:bodyPr/>
        <a:lstStyle/>
        <a:p>
          <a:r>
            <a:rPr lang="en-US" dirty="0">
              <a:solidFill>
                <a:schemeClr val="tx2"/>
              </a:solidFill>
              <a:latin typeface="Roboto" panose="02000000000000000000" pitchFamily="2" charset="0"/>
              <a:ea typeface="Roboto" panose="02000000000000000000" pitchFamily="2" charset="0"/>
              <a:cs typeface="Roboto" panose="02000000000000000000" pitchFamily="2" charset="0"/>
            </a:rPr>
            <a:t>Attics and Crawl Spaces</a:t>
          </a:r>
        </a:p>
      </dgm:t>
    </dgm:pt>
    <dgm:pt modelId="{BB964BA6-49B1-4CC4-A788-5135F10E79C1}" type="parTrans" cxnId="{FBF28A58-BC69-4957-936D-41E87E943B84}">
      <dgm:prSet/>
      <dgm:spPr/>
      <dgm:t>
        <a:bodyPr/>
        <a:lstStyle/>
        <a:p>
          <a:endParaRPr lang="en-US"/>
        </a:p>
      </dgm:t>
    </dgm:pt>
    <dgm:pt modelId="{8FD34D6E-8E72-43F6-8A24-F46E08031056}" type="sibTrans" cxnId="{FBF28A58-BC69-4957-936D-41E87E943B84}">
      <dgm:prSet/>
      <dgm:spPr/>
      <dgm:t>
        <a:bodyPr/>
        <a:lstStyle/>
        <a:p>
          <a:endParaRPr lang="en-US"/>
        </a:p>
      </dgm:t>
    </dgm:pt>
    <dgm:pt modelId="{5921EB15-4953-446C-9D66-D328DF15897D}">
      <dgm:prSet custT="1"/>
      <dgm:spPr/>
      <dgm:t>
        <a:bodyPr/>
        <a:lstStyle/>
        <a:p>
          <a:r>
            <a:rPr lang="en-US" sz="1400">
              <a:solidFill>
                <a:schemeClr val="tx2"/>
              </a:solidFill>
              <a:latin typeface="Roboto" panose="02000000000000000000" pitchFamily="2" charset="0"/>
              <a:ea typeface="Roboto" panose="02000000000000000000" pitchFamily="2" charset="0"/>
              <a:cs typeface="Roboto" panose="02000000000000000000" pitchFamily="2" charset="0"/>
            </a:rPr>
            <a:t>Only require an Ignition Barrier Protection Required</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dgm:t>
    </dgm:pt>
    <dgm:pt modelId="{887E5BA1-7DC2-4869-A4F7-E597EECC1301}" type="parTrans" cxnId="{BAB8B831-0F56-4345-83A1-F726839E2DCC}">
      <dgm:prSet/>
      <dgm:spPr/>
      <dgm:t>
        <a:bodyPr/>
        <a:lstStyle/>
        <a:p>
          <a:endParaRPr lang="en-US"/>
        </a:p>
      </dgm:t>
    </dgm:pt>
    <dgm:pt modelId="{B40215E8-FE56-487B-AEEB-67F557EEB353}" type="sibTrans" cxnId="{BAB8B831-0F56-4345-83A1-F726839E2DCC}">
      <dgm:prSet/>
      <dgm:spPr/>
      <dgm:t>
        <a:bodyPr/>
        <a:lstStyle/>
        <a:p>
          <a:endParaRPr lang="en-US"/>
        </a:p>
      </dgm:t>
    </dgm:pt>
    <dgm:pt modelId="{C0FAFE6C-A958-48A5-8029-EEF5296ADEE4}">
      <dgm:prSet/>
      <dgm:spPr/>
      <dgm:t>
        <a:bodyPr/>
        <a:lstStyle/>
        <a:p>
          <a:r>
            <a:rPr lang="en-US" dirty="0">
              <a:solidFill>
                <a:schemeClr val="tx2"/>
              </a:solidFill>
              <a:latin typeface="Roboto" panose="02000000000000000000" pitchFamily="2" charset="0"/>
              <a:ea typeface="Roboto" panose="02000000000000000000" pitchFamily="2" charset="0"/>
              <a:cs typeface="Roboto" panose="02000000000000000000" pitchFamily="2" charset="0"/>
            </a:rPr>
            <a:t>Foam Left Exposed in Attic</a:t>
          </a:r>
        </a:p>
      </dgm:t>
    </dgm:pt>
    <dgm:pt modelId="{FDB1FF00-1F9F-4F67-8AE9-75A71081FDD2}" type="parTrans" cxnId="{178E4373-BDA5-470E-BA5C-AA7767B9C086}">
      <dgm:prSet/>
      <dgm:spPr/>
      <dgm:t>
        <a:bodyPr/>
        <a:lstStyle/>
        <a:p>
          <a:endParaRPr lang="en-US"/>
        </a:p>
      </dgm:t>
    </dgm:pt>
    <dgm:pt modelId="{BE62E2E2-CD45-4F11-ACE7-F8A69D1A83BE}" type="sibTrans" cxnId="{178E4373-BDA5-470E-BA5C-AA7767B9C086}">
      <dgm:prSet/>
      <dgm:spPr/>
      <dgm:t>
        <a:bodyPr/>
        <a:lstStyle/>
        <a:p>
          <a:endParaRPr lang="en-US"/>
        </a:p>
      </dgm:t>
    </dgm:pt>
    <dgm:pt modelId="{1B3DC4D4-FD0E-4CE1-A712-4335166AE842}">
      <dgm:prSet custT="1"/>
      <dgm:spPr/>
      <dgm:t>
        <a:bodyPr/>
        <a:lstStyle/>
        <a:p>
          <a:r>
            <a:rPr lang="en-US" sz="1400">
              <a:solidFill>
                <a:schemeClr val="tx2"/>
              </a:solidFill>
              <a:latin typeface="Roboto" panose="02000000000000000000" pitchFamily="2" charset="0"/>
              <a:ea typeface="Roboto" panose="02000000000000000000" pitchFamily="2" charset="0"/>
              <a:cs typeface="Roboto" panose="02000000000000000000" pitchFamily="2" charset="0"/>
            </a:rPr>
            <a:t>Specific Spray Foam Products must be Tested</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dgm:t>
    </dgm:pt>
    <dgm:pt modelId="{4DB4BB70-6F2A-4D61-A47F-755FD39F0767}" type="parTrans" cxnId="{37085714-3AF2-4720-8A5B-A0BE10002715}">
      <dgm:prSet/>
      <dgm:spPr/>
      <dgm:t>
        <a:bodyPr/>
        <a:lstStyle/>
        <a:p>
          <a:endParaRPr lang="en-US"/>
        </a:p>
      </dgm:t>
    </dgm:pt>
    <dgm:pt modelId="{471B0B85-4ABF-4B50-8EB0-16E534D5AE69}" type="sibTrans" cxnId="{37085714-3AF2-4720-8A5B-A0BE10002715}">
      <dgm:prSet/>
      <dgm:spPr/>
      <dgm:t>
        <a:bodyPr/>
        <a:lstStyle/>
        <a:p>
          <a:endParaRPr lang="en-US"/>
        </a:p>
      </dgm:t>
    </dgm:pt>
    <dgm:pt modelId="{A20F8FC8-F16E-4F42-BD55-DE582C894A57}">
      <dgm:prSet custT="1"/>
      <dgm:spPr/>
      <dgm:t>
        <a:bodyPr/>
        <a:lstStyle/>
        <a:p>
          <a:r>
            <a:rPr lang="en-US" sz="1400">
              <a:solidFill>
                <a:schemeClr val="tx2"/>
              </a:solidFill>
              <a:latin typeface="Roboto" panose="02000000000000000000" pitchFamily="2" charset="0"/>
              <a:ea typeface="Roboto" panose="02000000000000000000" pitchFamily="2" charset="0"/>
              <a:cs typeface="Roboto" panose="02000000000000000000" pitchFamily="2" charset="0"/>
            </a:rPr>
            <a:t>Alternate Thermal Barrier Assemblies (Intumescent Coatings)</a:t>
          </a: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dgm:t>
    </dgm:pt>
    <dgm:pt modelId="{394BDD72-D3F7-45B6-BBD9-FD2DA3EC962D}" type="parTrans" cxnId="{7DB8845C-F8EC-4063-B7CD-6E3C3AC3FC5C}">
      <dgm:prSet/>
      <dgm:spPr/>
      <dgm:t>
        <a:bodyPr/>
        <a:lstStyle/>
        <a:p>
          <a:endParaRPr lang="en-US"/>
        </a:p>
      </dgm:t>
    </dgm:pt>
    <dgm:pt modelId="{F6E0811A-7516-44D1-8296-860AA87A8C2F}" type="sibTrans" cxnId="{7DB8845C-F8EC-4063-B7CD-6E3C3AC3FC5C}">
      <dgm:prSet/>
      <dgm:spPr/>
      <dgm:t>
        <a:bodyPr/>
        <a:lstStyle/>
        <a:p>
          <a:endParaRPr lang="en-US"/>
        </a:p>
      </dgm:t>
    </dgm:pt>
    <dgm:pt modelId="{24F7DDE6-B730-430C-92C3-6AE7E5D0C8A9}">
      <dgm:prSet custT="1"/>
      <dgm:spPr/>
      <dgm:t>
        <a:bodyPr/>
        <a:lstStyle/>
        <a:p>
          <a:r>
            <a:rPr lang="en-US" sz="1200" dirty="0">
              <a:solidFill>
                <a:schemeClr val="tx2"/>
              </a:solidFill>
              <a:latin typeface="Roboto" panose="02000000000000000000" pitchFamily="2" charset="0"/>
              <a:ea typeface="Roboto" panose="02000000000000000000" pitchFamily="2" charset="0"/>
              <a:cs typeface="Roboto" panose="02000000000000000000" pitchFamily="2" charset="0"/>
            </a:rPr>
            <a:t>No Storage permitted, Only to Service Utilities, Air is Not Circulated to Other Parts of Building</a:t>
          </a:r>
        </a:p>
      </dgm:t>
    </dgm:pt>
    <dgm:pt modelId="{C99FCE3B-E563-4CC7-AA62-0B57B443F1BF}" type="parTrans" cxnId="{1CFA01FD-53FC-4E0A-B525-00BD33B26238}">
      <dgm:prSet/>
      <dgm:spPr/>
      <dgm:t>
        <a:bodyPr/>
        <a:lstStyle/>
        <a:p>
          <a:endParaRPr lang="en-US"/>
        </a:p>
      </dgm:t>
    </dgm:pt>
    <dgm:pt modelId="{6AD88F71-B346-4A29-B8E7-36309F9B275A}" type="sibTrans" cxnId="{1CFA01FD-53FC-4E0A-B525-00BD33B26238}">
      <dgm:prSet/>
      <dgm:spPr/>
      <dgm:t>
        <a:bodyPr/>
        <a:lstStyle/>
        <a:p>
          <a:endParaRPr lang="en-US"/>
        </a:p>
      </dgm:t>
    </dgm:pt>
    <dgm:pt modelId="{68FA3A20-89CF-4766-B423-C71DF3347962}">
      <dgm:prSet custT="1"/>
      <dgm:spPr/>
      <dgm:t>
        <a:bodyPr/>
        <a:lstStyle/>
        <a:p>
          <a:r>
            <a:rPr lang="en-US" sz="1200" dirty="0">
              <a:solidFill>
                <a:schemeClr val="tx2"/>
              </a:solidFill>
              <a:latin typeface="Roboto" panose="02000000000000000000" pitchFamily="2" charset="0"/>
              <a:ea typeface="Roboto" panose="02000000000000000000" pitchFamily="2" charset="0"/>
              <a:cs typeface="Roboto" panose="02000000000000000000" pitchFamily="2" charset="0"/>
            </a:rPr>
            <a:t>AC377 Appendix X or End-Use Configuration</a:t>
          </a:r>
        </a:p>
      </dgm:t>
    </dgm:pt>
    <dgm:pt modelId="{952BBDD1-2824-4B3C-B6D4-B9F0D85F1259}" type="parTrans" cxnId="{C8AF8807-2B51-4C08-B58A-372D232DE5BF}">
      <dgm:prSet/>
      <dgm:spPr/>
      <dgm:t>
        <a:bodyPr/>
        <a:lstStyle/>
        <a:p>
          <a:endParaRPr lang="en-US"/>
        </a:p>
      </dgm:t>
    </dgm:pt>
    <dgm:pt modelId="{444C26AD-FA18-415D-9CD7-31C6A7F86843}" type="sibTrans" cxnId="{C8AF8807-2B51-4C08-B58A-372D232DE5BF}">
      <dgm:prSet/>
      <dgm:spPr/>
      <dgm:t>
        <a:bodyPr/>
        <a:lstStyle/>
        <a:p>
          <a:endParaRPr lang="en-US"/>
        </a:p>
      </dgm:t>
    </dgm:pt>
    <dgm:pt modelId="{31E9BBD4-AE86-4153-8822-F639AD6DAA9C}">
      <dgm:prSet custT="1"/>
      <dgm:spPr/>
      <dgm:t>
        <a:bodyPr/>
        <a:lstStyle/>
        <a:p>
          <a:r>
            <a:rPr lang="en-US" sz="1200" dirty="0">
              <a:solidFill>
                <a:schemeClr val="tx2"/>
              </a:solidFill>
              <a:latin typeface="Roboto" panose="02000000000000000000" pitchFamily="2" charset="0"/>
              <a:ea typeface="Roboto" panose="02000000000000000000" pitchFamily="2" charset="0"/>
              <a:cs typeface="Roboto" panose="02000000000000000000" pitchFamily="2" charset="0"/>
            </a:rPr>
            <a:t>Min/Max Thickness</a:t>
          </a:r>
        </a:p>
      </dgm:t>
    </dgm:pt>
    <dgm:pt modelId="{D46CC12F-A4C4-412D-9291-07D8521623C2}" type="parTrans" cxnId="{282A1FEE-5ECE-4633-A916-943047FA3164}">
      <dgm:prSet/>
      <dgm:spPr/>
      <dgm:t>
        <a:bodyPr/>
        <a:lstStyle/>
        <a:p>
          <a:endParaRPr lang="en-US"/>
        </a:p>
      </dgm:t>
    </dgm:pt>
    <dgm:pt modelId="{42AA952D-416B-4B85-8563-C8C3F6777BFC}" type="sibTrans" cxnId="{282A1FEE-5ECE-4633-A916-943047FA3164}">
      <dgm:prSet/>
      <dgm:spPr/>
      <dgm:t>
        <a:bodyPr/>
        <a:lstStyle/>
        <a:p>
          <a:endParaRPr lang="en-US"/>
        </a:p>
      </dgm:t>
    </dgm:pt>
    <dgm:pt modelId="{8EDBD866-42EB-4056-A161-45A2ED025AF7}">
      <dgm:prSet custT="1"/>
      <dgm:spPr/>
      <dgm:t>
        <a:bodyPr/>
        <a:lstStyle/>
        <a:p>
          <a:r>
            <a:rPr lang="en-US" sz="1200" dirty="0">
              <a:solidFill>
                <a:schemeClr val="tx2"/>
              </a:solidFill>
              <a:latin typeface="Roboto" panose="02000000000000000000" pitchFamily="2" charset="0"/>
              <a:ea typeface="Roboto" panose="02000000000000000000" pitchFamily="2" charset="0"/>
              <a:cs typeface="Roboto" panose="02000000000000000000" pitchFamily="2" charset="0"/>
            </a:rPr>
            <a:t>Must be 3</a:t>
          </a:r>
          <a:r>
            <a:rPr lang="en-US" sz="1200" baseline="30000" dirty="0">
              <a:solidFill>
                <a:schemeClr val="tx2"/>
              </a:solidFill>
              <a:latin typeface="Roboto" panose="02000000000000000000" pitchFamily="2" charset="0"/>
              <a:ea typeface="Roboto" panose="02000000000000000000" pitchFamily="2" charset="0"/>
              <a:cs typeface="Roboto" panose="02000000000000000000" pitchFamily="2" charset="0"/>
            </a:rPr>
            <a:t>rd</a:t>
          </a:r>
          <a:r>
            <a:rPr lang="en-US" sz="1200" dirty="0">
              <a:solidFill>
                <a:schemeClr val="tx2"/>
              </a:solidFill>
              <a:latin typeface="Roboto" panose="02000000000000000000" pitchFamily="2" charset="0"/>
              <a:ea typeface="Roboto" panose="02000000000000000000" pitchFamily="2" charset="0"/>
              <a:cs typeface="Roboto" panose="02000000000000000000" pitchFamily="2" charset="0"/>
            </a:rPr>
            <a:t> Party Verified</a:t>
          </a:r>
        </a:p>
      </dgm:t>
    </dgm:pt>
    <dgm:pt modelId="{7BC8EF26-3EB8-4F81-A161-F9FC684F68EF}" type="parTrans" cxnId="{4346506E-8A26-4940-A510-09C8239EE654}">
      <dgm:prSet/>
      <dgm:spPr/>
      <dgm:t>
        <a:bodyPr/>
        <a:lstStyle/>
        <a:p>
          <a:endParaRPr lang="en-US"/>
        </a:p>
      </dgm:t>
    </dgm:pt>
    <dgm:pt modelId="{4AC4EB38-E1A3-4F2B-8A1D-9C3AA4797861}" type="sibTrans" cxnId="{4346506E-8A26-4940-A510-09C8239EE654}">
      <dgm:prSet/>
      <dgm:spPr/>
      <dgm:t>
        <a:bodyPr/>
        <a:lstStyle/>
        <a:p>
          <a:endParaRPr lang="en-US"/>
        </a:p>
      </dgm:t>
    </dgm:pt>
    <dgm:pt modelId="{D47C418C-54AB-4754-9E71-DA49CE50CA63}" type="pres">
      <dgm:prSet presAssocID="{BBE64B4A-2CF0-4291-9FC0-A36915194AD5}" presName="Name0" presStyleCnt="0">
        <dgm:presLayoutVars>
          <dgm:dir/>
          <dgm:animLvl val="lvl"/>
          <dgm:resizeHandles val="exact"/>
        </dgm:presLayoutVars>
      </dgm:prSet>
      <dgm:spPr/>
    </dgm:pt>
    <dgm:pt modelId="{80CE13BE-B288-4874-A80F-BE4E6D7F6073}" type="pres">
      <dgm:prSet presAssocID="{A193D8A7-3411-48AA-B198-FDD1E7992976}" presName="linNode" presStyleCnt="0"/>
      <dgm:spPr/>
    </dgm:pt>
    <dgm:pt modelId="{430273EE-4E40-4563-81DE-7A1350E5C6E7}" type="pres">
      <dgm:prSet presAssocID="{A193D8A7-3411-48AA-B198-FDD1E7992976}" presName="parentText" presStyleLbl="node1" presStyleIdx="0" presStyleCnt="4">
        <dgm:presLayoutVars>
          <dgm:chMax val="1"/>
          <dgm:bulletEnabled val="1"/>
        </dgm:presLayoutVars>
      </dgm:prSet>
      <dgm:spPr/>
    </dgm:pt>
    <dgm:pt modelId="{CB4AA041-6ACE-4E47-8D32-EF668EC57C0F}" type="pres">
      <dgm:prSet presAssocID="{A193D8A7-3411-48AA-B198-FDD1E7992976}" presName="descendantText" presStyleLbl="alignAccFollowNode1" presStyleIdx="0" presStyleCnt="4">
        <dgm:presLayoutVars>
          <dgm:bulletEnabled val="1"/>
        </dgm:presLayoutVars>
      </dgm:prSet>
      <dgm:spPr/>
    </dgm:pt>
    <dgm:pt modelId="{734FF61C-7452-4E91-9266-8155A47113A2}" type="pres">
      <dgm:prSet presAssocID="{DDB43C96-BA0F-4EC2-B74B-A334B929223D}" presName="sp" presStyleCnt="0"/>
      <dgm:spPr/>
    </dgm:pt>
    <dgm:pt modelId="{35867721-E6DF-4176-91C6-F90F5BEB03CF}" type="pres">
      <dgm:prSet presAssocID="{1256C592-3EA2-4D9C-9C2A-720BB59FA20F}" presName="linNode" presStyleCnt="0"/>
      <dgm:spPr/>
    </dgm:pt>
    <dgm:pt modelId="{9762A847-694C-44A2-B13A-3A4539C46AEC}" type="pres">
      <dgm:prSet presAssocID="{1256C592-3EA2-4D9C-9C2A-720BB59FA20F}" presName="parentText" presStyleLbl="node1" presStyleIdx="1" presStyleCnt="4">
        <dgm:presLayoutVars>
          <dgm:chMax val="1"/>
          <dgm:bulletEnabled val="1"/>
        </dgm:presLayoutVars>
      </dgm:prSet>
      <dgm:spPr/>
    </dgm:pt>
    <dgm:pt modelId="{5B8BD3F5-AAF9-476E-BF3D-2265B0D89A0E}" type="pres">
      <dgm:prSet presAssocID="{1256C592-3EA2-4D9C-9C2A-720BB59FA20F}" presName="descendantText" presStyleLbl="alignAccFollowNode1" presStyleIdx="1" presStyleCnt="4">
        <dgm:presLayoutVars>
          <dgm:bulletEnabled val="1"/>
        </dgm:presLayoutVars>
      </dgm:prSet>
      <dgm:spPr/>
    </dgm:pt>
    <dgm:pt modelId="{A4236826-BEDD-4ECB-9270-FE0E4E257F9B}" type="pres">
      <dgm:prSet presAssocID="{8EFD50C0-BBD2-4DEA-92D9-6018C3E2D8E7}" presName="sp" presStyleCnt="0"/>
      <dgm:spPr/>
    </dgm:pt>
    <dgm:pt modelId="{A7110F05-EFD6-4B42-84DC-47A1DB2BDC48}" type="pres">
      <dgm:prSet presAssocID="{16D95477-8B1B-4D20-91E3-9EC4E718596D}" presName="linNode" presStyleCnt="0"/>
      <dgm:spPr/>
    </dgm:pt>
    <dgm:pt modelId="{816D82F3-DA2C-45CE-A341-98E21F743D34}" type="pres">
      <dgm:prSet presAssocID="{16D95477-8B1B-4D20-91E3-9EC4E718596D}" presName="parentText" presStyleLbl="node1" presStyleIdx="2" presStyleCnt="4">
        <dgm:presLayoutVars>
          <dgm:chMax val="1"/>
          <dgm:bulletEnabled val="1"/>
        </dgm:presLayoutVars>
      </dgm:prSet>
      <dgm:spPr/>
    </dgm:pt>
    <dgm:pt modelId="{CC3CBFC5-82AA-40C0-B901-2340F5ECE2B9}" type="pres">
      <dgm:prSet presAssocID="{16D95477-8B1B-4D20-91E3-9EC4E718596D}" presName="descendantText" presStyleLbl="alignAccFollowNode1" presStyleIdx="2" presStyleCnt="4">
        <dgm:presLayoutVars>
          <dgm:bulletEnabled val="1"/>
        </dgm:presLayoutVars>
      </dgm:prSet>
      <dgm:spPr/>
    </dgm:pt>
    <dgm:pt modelId="{65833EFD-5063-4BC8-A4CB-6501B8126FAD}" type="pres">
      <dgm:prSet presAssocID="{8FD34D6E-8E72-43F6-8A24-F46E08031056}" presName="sp" presStyleCnt="0"/>
      <dgm:spPr/>
    </dgm:pt>
    <dgm:pt modelId="{0A7C5719-CF22-4047-8CD9-7690B3C13923}" type="pres">
      <dgm:prSet presAssocID="{C0FAFE6C-A958-48A5-8029-EEF5296ADEE4}" presName="linNode" presStyleCnt="0"/>
      <dgm:spPr/>
    </dgm:pt>
    <dgm:pt modelId="{0727529F-0CB7-43C6-8C50-69040CAA58AD}" type="pres">
      <dgm:prSet presAssocID="{C0FAFE6C-A958-48A5-8029-EEF5296ADEE4}" presName="parentText" presStyleLbl="node1" presStyleIdx="3" presStyleCnt="4">
        <dgm:presLayoutVars>
          <dgm:chMax val="1"/>
          <dgm:bulletEnabled val="1"/>
        </dgm:presLayoutVars>
      </dgm:prSet>
      <dgm:spPr/>
    </dgm:pt>
    <dgm:pt modelId="{EB03B302-6065-4893-9605-85148181DA8F}" type="pres">
      <dgm:prSet presAssocID="{C0FAFE6C-A958-48A5-8029-EEF5296ADEE4}" presName="descendantText" presStyleLbl="alignAccFollowNode1" presStyleIdx="3" presStyleCnt="4">
        <dgm:presLayoutVars>
          <dgm:bulletEnabled val="1"/>
        </dgm:presLayoutVars>
      </dgm:prSet>
      <dgm:spPr/>
    </dgm:pt>
  </dgm:ptLst>
  <dgm:cxnLst>
    <dgm:cxn modelId="{D5F79E01-0BE2-4CAB-B8EF-287F5A6CB87F}" type="presOf" srcId="{68FA3A20-89CF-4766-B423-C71DF3347962}" destId="{EB03B302-6065-4893-9605-85148181DA8F}" srcOrd="0" destOrd="1" presId="urn:microsoft.com/office/officeart/2005/8/layout/vList5"/>
    <dgm:cxn modelId="{C8AF8807-2B51-4C08-B58A-372D232DE5BF}" srcId="{1B3DC4D4-FD0E-4CE1-A712-4335166AE842}" destId="{68FA3A20-89CF-4766-B423-C71DF3347962}" srcOrd="0" destOrd="0" parTransId="{952BBDD1-2824-4B3C-B6D4-B9F0D85F1259}" sibTransId="{444C26AD-FA18-415D-9CD7-31C6A7F86843}"/>
    <dgm:cxn modelId="{729DB20B-196F-4AC8-8D8E-E119EDCE47BA}" srcId="{1256C592-3EA2-4D9C-9C2A-720BB59FA20F}" destId="{D85EF8C3-F2D8-4789-8BFD-C3EF92FC0AB2}" srcOrd="0" destOrd="0" parTransId="{14A332D4-DFC9-4532-8AA5-65BAD03C2B69}" sibTransId="{F939ED0F-8E12-429B-AD7B-CF600B0253E4}"/>
    <dgm:cxn modelId="{37085714-3AF2-4720-8A5B-A0BE10002715}" srcId="{C0FAFE6C-A958-48A5-8029-EEF5296ADEE4}" destId="{1B3DC4D4-FD0E-4CE1-A712-4335166AE842}" srcOrd="0" destOrd="0" parTransId="{4DB4BB70-6F2A-4D61-A47F-755FD39F0767}" sibTransId="{471B0B85-4ABF-4B50-8EB0-16E534D5AE69}"/>
    <dgm:cxn modelId="{27827D1E-9393-4852-92FF-09D1E2FCFB7D}" srcId="{BBE64B4A-2CF0-4291-9FC0-A36915194AD5}" destId="{1256C592-3EA2-4D9C-9C2A-720BB59FA20F}" srcOrd="1" destOrd="0" parTransId="{9EBAC9B9-07CE-4FB7-86AE-4BFFB245DD3D}" sibTransId="{8EFD50C0-BBD2-4DEA-92D9-6018C3E2D8E7}"/>
    <dgm:cxn modelId="{71DA1120-72E0-4A12-A672-727B25951517}" type="presOf" srcId="{8EDBD866-42EB-4056-A161-45A2ED025AF7}" destId="{EB03B302-6065-4893-9605-85148181DA8F}" srcOrd="0" destOrd="3" presId="urn:microsoft.com/office/officeart/2005/8/layout/vList5"/>
    <dgm:cxn modelId="{01121827-A9F9-4622-A2E6-553F0F47C5F1}" type="presOf" srcId="{31E9BBD4-AE86-4153-8822-F639AD6DAA9C}" destId="{EB03B302-6065-4893-9605-85148181DA8F}" srcOrd="0" destOrd="2" presId="urn:microsoft.com/office/officeart/2005/8/layout/vList5"/>
    <dgm:cxn modelId="{BAB8B831-0F56-4345-83A1-F726839E2DCC}" srcId="{16D95477-8B1B-4D20-91E3-9EC4E718596D}" destId="{5921EB15-4953-446C-9D66-D328DF15897D}" srcOrd="0" destOrd="0" parTransId="{887E5BA1-7DC2-4869-A4F7-E597EECC1301}" sibTransId="{B40215E8-FE56-487B-AEEB-67F557EEB353}"/>
    <dgm:cxn modelId="{95170F34-5A71-4341-8A32-0BC8F9DFB682}" type="presOf" srcId="{5921EB15-4953-446C-9D66-D328DF15897D}" destId="{CC3CBFC5-82AA-40C0-B901-2340F5ECE2B9}" srcOrd="0" destOrd="0" presId="urn:microsoft.com/office/officeart/2005/8/layout/vList5"/>
    <dgm:cxn modelId="{6C0D1E35-117C-4EB8-90A4-4169AED4DD62}" type="presOf" srcId="{1B3DC4D4-FD0E-4CE1-A712-4335166AE842}" destId="{EB03B302-6065-4893-9605-85148181DA8F}" srcOrd="0" destOrd="0" presId="urn:microsoft.com/office/officeart/2005/8/layout/vList5"/>
    <dgm:cxn modelId="{7DB8845C-F8EC-4063-B7CD-6E3C3AC3FC5C}" srcId="{1256C592-3EA2-4D9C-9C2A-720BB59FA20F}" destId="{A20F8FC8-F16E-4F42-BD55-DE582C894A57}" srcOrd="1" destOrd="0" parTransId="{394BDD72-D3F7-45B6-BBD9-FD2DA3EC962D}" sibTransId="{F6E0811A-7516-44D1-8296-860AA87A8C2F}"/>
    <dgm:cxn modelId="{B706B961-20FD-46E2-9DB9-109B2CBEED4A}" type="presOf" srcId="{CF0FD8D3-1585-4979-A034-9A608C99A43C}" destId="{CB4AA041-6ACE-4E47-8D32-EF668EC57C0F}" srcOrd="0" destOrd="0" presId="urn:microsoft.com/office/officeart/2005/8/layout/vList5"/>
    <dgm:cxn modelId="{FB2B5249-5BC3-440A-B5FB-28EC206CF806}" type="presOf" srcId="{BBE64B4A-2CF0-4291-9FC0-A36915194AD5}" destId="{D47C418C-54AB-4754-9E71-DA49CE50CA63}" srcOrd="0" destOrd="0" presId="urn:microsoft.com/office/officeart/2005/8/layout/vList5"/>
    <dgm:cxn modelId="{BF07DD6D-E6D2-499A-87A3-51F44976E180}" type="presOf" srcId="{C0FAFE6C-A958-48A5-8029-EEF5296ADEE4}" destId="{0727529F-0CB7-43C6-8C50-69040CAA58AD}" srcOrd="0" destOrd="0" presId="urn:microsoft.com/office/officeart/2005/8/layout/vList5"/>
    <dgm:cxn modelId="{9C4EF14D-24CB-485E-B8C3-E9ED88A6A1AC}" type="presOf" srcId="{24F7DDE6-B730-430C-92C3-6AE7E5D0C8A9}" destId="{CC3CBFC5-82AA-40C0-B901-2340F5ECE2B9}" srcOrd="0" destOrd="1" presId="urn:microsoft.com/office/officeart/2005/8/layout/vList5"/>
    <dgm:cxn modelId="{4346506E-8A26-4940-A510-09C8239EE654}" srcId="{1B3DC4D4-FD0E-4CE1-A712-4335166AE842}" destId="{8EDBD866-42EB-4056-A161-45A2ED025AF7}" srcOrd="2" destOrd="0" parTransId="{7BC8EF26-3EB8-4F81-A161-F9FC684F68EF}" sibTransId="{4AC4EB38-E1A3-4F2B-8A1D-9C3AA4797861}"/>
    <dgm:cxn modelId="{178E4373-BDA5-470E-BA5C-AA7767B9C086}" srcId="{BBE64B4A-2CF0-4291-9FC0-A36915194AD5}" destId="{C0FAFE6C-A958-48A5-8029-EEF5296ADEE4}" srcOrd="3" destOrd="0" parTransId="{FDB1FF00-1F9F-4F67-8AE9-75A71081FDD2}" sibTransId="{BE62E2E2-CD45-4F11-ACE7-F8A69D1A83BE}"/>
    <dgm:cxn modelId="{FBF28A58-BC69-4957-936D-41E87E943B84}" srcId="{BBE64B4A-2CF0-4291-9FC0-A36915194AD5}" destId="{16D95477-8B1B-4D20-91E3-9EC4E718596D}" srcOrd="2" destOrd="0" parTransId="{BB964BA6-49B1-4CC4-A788-5135F10E79C1}" sibTransId="{8FD34D6E-8E72-43F6-8A24-F46E08031056}"/>
    <dgm:cxn modelId="{A6E8BF86-020D-4152-A498-6375DDBF479B}" srcId="{BBE64B4A-2CF0-4291-9FC0-A36915194AD5}" destId="{A193D8A7-3411-48AA-B198-FDD1E7992976}" srcOrd="0" destOrd="0" parTransId="{69744211-3736-4591-A648-653C88C5176E}" sibTransId="{DDB43C96-BA0F-4EC2-B74B-A334B929223D}"/>
    <dgm:cxn modelId="{0D87318A-E8AC-4482-9BBC-1DCB9F510DF4}" srcId="{A193D8A7-3411-48AA-B198-FDD1E7992976}" destId="{CF0FD8D3-1585-4979-A034-9A608C99A43C}" srcOrd="0" destOrd="0" parTransId="{3728EEDA-8A37-47D8-BA5E-043DFBD1DD90}" sibTransId="{97770001-72EF-465A-BB51-0A505B5ECCFF}"/>
    <dgm:cxn modelId="{9FA0E39D-83AF-4788-97B1-8E1BF3A10E43}" type="presOf" srcId="{A193D8A7-3411-48AA-B198-FDD1E7992976}" destId="{430273EE-4E40-4563-81DE-7A1350E5C6E7}" srcOrd="0" destOrd="0" presId="urn:microsoft.com/office/officeart/2005/8/layout/vList5"/>
    <dgm:cxn modelId="{9E416FBB-9E30-4E09-88F4-556F74347E09}" type="presOf" srcId="{16D95477-8B1B-4D20-91E3-9EC4E718596D}" destId="{816D82F3-DA2C-45CE-A341-98E21F743D34}" srcOrd="0" destOrd="0" presId="urn:microsoft.com/office/officeart/2005/8/layout/vList5"/>
    <dgm:cxn modelId="{5A304BC3-6DB1-4165-900B-871E501C24D2}" type="presOf" srcId="{D85EF8C3-F2D8-4789-8BFD-C3EF92FC0AB2}" destId="{5B8BD3F5-AAF9-476E-BF3D-2265B0D89A0E}" srcOrd="0" destOrd="0" presId="urn:microsoft.com/office/officeart/2005/8/layout/vList5"/>
    <dgm:cxn modelId="{DDFD15D9-2A73-4F82-A2B2-5CDC37CE9B76}" type="presOf" srcId="{1256C592-3EA2-4D9C-9C2A-720BB59FA20F}" destId="{9762A847-694C-44A2-B13A-3A4539C46AEC}" srcOrd="0" destOrd="0" presId="urn:microsoft.com/office/officeart/2005/8/layout/vList5"/>
    <dgm:cxn modelId="{282A1FEE-5ECE-4633-A916-943047FA3164}" srcId="{1B3DC4D4-FD0E-4CE1-A712-4335166AE842}" destId="{31E9BBD4-AE86-4153-8822-F639AD6DAA9C}" srcOrd="1" destOrd="0" parTransId="{D46CC12F-A4C4-412D-9291-07D8521623C2}" sibTransId="{42AA952D-416B-4B85-8563-C8C3F6777BFC}"/>
    <dgm:cxn modelId="{1CFA01FD-53FC-4E0A-B525-00BD33B26238}" srcId="{5921EB15-4953-446C-9D66-D328DF15897D}" destId="{24F7DDE6-B730-430C-92C3-6AE7E5D0C8A9}" srcOrd="0" destOrd="0" parTransId="{C99FCE3B-E563-4CC7-AA62-0B57B443F1BF}" sibTransId="{6AD88F71-B346-4A29-B8E7-36309F9B275A}"/>
    <dgm:cxn modelId="{4DBC83FF-64CD-4611-B683-C6360FEE977F}" type="presOf" srcId="{A20F8FC8-F16E-4F42-BD55-DE582C894A57}" destId="{5B8BD3F5-AAF9-476E-BF3D-2265B0D89A0E}" srcOrd="0" destOrd="1" presId="urn:microsoft.com/office/officeart/2005/8/layout/vList5"/>
    <dgm:cxn modelId="{F20AB1D1-DD93-47DA-A628-93A5FFAC6F8A}" type="presParOf" srcId="{D47C418C-54AB-4754-9E71-DA49CE50CA63}" destId="{80CE13BE-B288-4874-A80F-BE4E6D7F6073}" srcOrd="0" destOrd="0" presId="urn:microsoft.com/office/officeart/2005/8/layout/vList5"/>
    <dgm:cxn modelId="{57FBFDB2-79F6-42D4-992B-A2652F0F1849}" type="presParOf" srcId="{80CE13BE-B288-4874-A80F-BE4E6D7F6073}" destId="{430273EE-4E40-4563-81DE-7A1350E5C6E7}" srcOrd="0" destOrd="0" presId="urn:microsoft.com/office/officeart/2005/8/layout/vList5"/>
    <dgm:cxn modelId="{540BD514-6714-4CE6-B290-B6ED5E043248}" type="presParOf" srcId="{80CE13BE-B288-4874-A80F-BE4E6D7F6073}" destId="{CB4AA041-6ACE-4E47-8D32-EF668EC57C0F}" srcOrd="1" destOrd="0" presId="urn:microsoft.com/office/officeart/2005/8/layout/vList5"/>
    <dgm:cxn modelId="{856DCE9B-2ED8-4C16-BC3E-AE24167979B6}" type="presParOf" srcId="{D47C418C-54AB-4754-9E71-DA49CE50CA63}" destId="{734FF61C-7452-4E91-9266-8155A47113A2}" srcOrd="1" destOrd="0" presId="urn:microsoft.com/office/officeart/2005/8/layout/vList5"/>
    <dgm:cxn modelId="{6BA0BB89-0524-4AFC-9E76-022DC364783D}" type="presParOf" srcId="{D47C418C-54AB-4754-9E71-DA49CE50CA63}" destId="{35867721-E6DF-4176-91C6-F90F5BEB03CF}" srcOrd="2" destOrd="0" presId="urn:microsoft.com/office/officeart/2005/8/layout/vList5"/>
    <dgm:cxn modelId="{431E2EE3-D878-4986-ADF7-B9B258A8D011}" type="presParOf" srcId="{35867721-E6DF-4176-91C6-F90F5BEB03CF}" destId="{9762A847-694C-44A2-B13A-3A4539C46AEC}" srcOrd="0" destOrd="0" presId="urn:microsoft.com/office/officeart/2005/8/layout/vList5"/>
    <dgm:cxn modelId="{CBF0B1E8-E6E1-4D15-8DE5-98201E453D6B}" type="presParOf" srcId="{35867721-E6DF-4176-91C6-F90F5BEB03CF}" destId="{5B8BD3F5-AAF9-476E-BF3D-2265B0D89A0E}" srcOrd="1" destOrd="0" presId="urn:microsoft.com/office/officeart/2005/8/layout/vList5"/>
    <dgm:cxn modelId="{A3A661AD-3D41-4771-A5A6-BB4F0D9D6679}" type="presParOf" srcId="{D47C418C-54AB-4754-9E71-DA49CE50CA63}" destId="{A4236826-BEDD-4ECB-9270-FE0E4E257F9B}" srcOrd="3" destOrd="0" presId="urn:microsoft.com/office/officeart/2005/8/layout/vList5"/>
    <dgm:cxn modelId="{08C0F43F-D65A-42C0-B341-10643A96E856}" type="presParOf" srcId="{D47C418C-54AB-4754-9E71-DA49CE50CA63}" destId="{A7110F05-EFD6-4B42-84DC-47A1DB2BDC48}" srcOrd="4" destOrd="0" presId="urn:microsoft.com/office/officeart/2005/8/layout/vList5"/>
    <dgm:cxn modelId="{E8A89047-C0D4-4207-8DAF-21AA8F449006}" type="presParOf" srcId="{A7110F05-EFD6-4B42-84DC-47A1DB2BDC48}" destId="{816D82F3-DA2C-45CE-A341-98E21F743D34}" srcOrd="0" destOrd="0" presId="urn:microsoft.com/office/officeart/2005/8/layout/vList5"/>
    <dgm:cxn modelId="{50EF7968-7C38-4D4B-9AFE-F5F931200C56}" type="presParOf" srcId="{A7110F05-EFD6-4B42-84DC-47A1DB2BDC48}" destId="{CC3CBFC5-82AA-40C0-B901-2340F5ECE2B9}" srcOrd="1" destOrd="0" presId="urn:microsoft.com/office/officeart/2005/8/layout/vList5"/>
    <dgm:cxn modelId="{26BEB091-2597-4812-9013-25412400B765}" type="presParOf" srcId="{D47C418C-54AB-4754-9E71-DA49CE50CA63}" destId="{65833EFD-5063-4BC8-A4CB-6501B8126FAD}" srcOrd="5" destOrd="0" presId="urn:microsoft.com/office/officeart/2005/8/layout/vList5"/>
    <dgm:cxn modelId="{4C504C47-6E49-4B51-A0EF-F192917CA20E}" type="presParOf" srcId="{D47C418C-54AB-4754-9E71-DA49CE50CA63}" destId="{0A7C5719-CF22-4047-8CD9-7690B3C13923}" srcOrd="6" destOrd="0" presId="urn:microsoft.com/office/officeart/2005/8/layout/vList5"/>
    <dgm:cxn modelId="{37FC8467-62BC-40D0-9C57-5C6D8FB7D205}" type="presParOf" srcId="{0A7C5719-CF22-4047-8CD9-7690B3C13923}" destId="{0727529F-0CB7-43C6-8C50-69040CAA58AD}" srcOrd="0" destOrd="0" presId="urn:microsoft.com/office/officeart/2005/8/layout/vList5"/>
    <dgm:cxn modelId="{4FDC45D4-8479-4DE1-A411-78236CD94F27}" type="presParOf" srcId="{0A7C5719-CF22-4047-8CD9-7690B3C13923}" destId="{EB03B302-6065-4893-9605-85148181DA8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299D0-1FCF-4D94-9CAF-9236A7D7AA93}">
      <dsp:nvSpPr>
        <dsp:cNvPr id="0" name=""/>
        <dsp:cNvSpPr/>
      </dsp:nvSpPr>
      <dsp:spPr>
        <a:xfrm>
          <a:off x="0" y="4089"/>
          <a:ext cx="4673600" cy="694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1C1FE1-F705-419F-A1B1-78D69C436FEB}">
      <dsp:nvSpPr>
        <dsp:cNvPr id="0" name=""/>
        <dsp:cNvSpPr/>
      </dsp:nvSpPr>
      <dsp:spPr>
        <a:xfrm>
          <a:off x="209961" y="160259"/>
          <a:ext cx="381747" cy="381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0DD62-ACE8-4E9B-93CE-BA7F493F3B55}">
      <dsp:nvSpPr>
        <dsp:cNvPr id="0" name=""/>
        <dsp:cNvSpPr/>
      </dsp:nvSpPr>
      <dsp:spPr>
        <a:xfrm>
          <a:off x="801670" y="4089"/>
          <a:ext cx="3871145"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tx2"/>
              </a:solidFill>
              <a:latin typeface="Roboto" panose="02000000000000000000" pitchFamily="2" charset="0"/>
              <a:ea typeface="Roboto" panose="02000000000000000000" pitchFamily="2" charset="0"/>
              <a:cs typeface="Roboto" panose="02000000000000000000" pitchFamily="2" charset="0"/>
            </a:rPr>
            <a:t>Two Component System</a:t>
          </a:r>
        </a:p>
      </dsp:txBody>
      <dsp:txXfrm>
        <a:off x="801670" y="4089"/>
        <a:ext cx="3871145" cy="694087"/>
      </dsp:txXfrm>
    </dsp:sp>
    <dsp:sp modelId="{09805836-2327-46D1-8772-175B56ABDF32}">
      <dsp:nvSpPr>
        <dsp:cNvPr id="0" name=""/>
        <dsp:cNvSpPr/>
      </dsp:nvSpPr>
      <dsp:spPr>
        <a:xfrm>
          <a:off x="0" y="871698"/>
          <a:ext cx="4673600" cy="694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CC5DFD-30AF-414E-91DD-E5ABA6D31962}">
      <dsp:nvSpPr>
        <dsp:cNvPr id="0" name=""/>
        <dsp:cNvSpPr/>
      </dsp:nvSpPr>
      <dsp:spPr>
        <a:xfrm>
          <a:off x="209961" y="1027868"/>
          <a:ext cx="381747" cy="381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3432E-5675-4204-9F08-276E7654F5D1}">
      <dsp:nvSpPr>
        <dsp:cNvPr id="0" name=""/>
        <dsp:cNvSpPr/>
      </dsp:nvSpPr>
      <dsp:spPr>
        <a:xfrm>
          <a:off x="801670" y="871698"/>
          <a:ext cx="3871145"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tx2"/>
              </a:solidFill>
              <a:latin typeface="Roboto" panose="02000000000000000000" pitchFamily="2" charset="0"/>
              <a:ea typeface="Roboto" panose="02000000000000000000" pitchFamily="2" charset="0"/>
              <a:cs typeface="Roboto" panose="02000000000000000000" pitchFamily="2" charset="0"/>
            </a:rPr>
            <a:t>Applied as a Liquid</a:t>
          </a:r>
        </a:p>
      </dsp:txBody>
      <dsp:txXfrm>
        <a:off x="801670" y="871698"/>
        <a:ext cx="3871145" cy="694087"/>
      </dsp:txXfrm>
    </dsp:sp>
    <dsp:sp modelId="{041E5202-ED92-40E0-B6A1-D42EB709E671}">
      <dsp:nvSpPr>
        <dsp:cNvPr id="0" name=""/>
        <dsp:cNvSpPr/>
      </dsp:nvSpPr>
      <dsp:spPr>
        <a:xfrm>
          <a:off x="0" y="1739307"/>
          <a:ext cx="4673600" cy="694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854FA-6CDE-4958-8576-F777AF3FC3F9}">
      <dsp:nvSpPr>
        <dsp:cNvPr id="0" name=""/>
        <dsp:cNvSpPr/>
      </dsp:nvSpPr>
      <dsp:spPr>
        <a:xfrm>
          <a:off x="209961" y="1895477"/>
          <a:ext cx="381747" cy="381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10D52-2BF7-402D-93CD-3D3591B0CF96}">
      <dsp:nvSpPr>
        <dsp:cNvPr id="0" name=""/>
        <dsp:cNvSpPr/>
      </dsp:nvSpPr>
      <dsp:spPr>
        <a:xfrm>
          <a:off x="801670" y="1739307"/>
          <a:ext cx="3871145"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tx2"/>
              </a:solidFill>
              <a:latin typeface="Roboto" panose="02000000000000000000" pitchFamily="2" charset="0"/>
              <a:ea typeface="Roboto" panose="02000000000000000000" pitchFamily="2" charset="0"/>
              <a:cs typeface="Roboto" panose="02000000000000000000" pitchFamily="2" charset="0"/>
            </a:rPr>
            <a:t>Expands in Place</a:t>
          </a:r>
        </a:p>
      </dsp:txBody>
      <dsp:txXfrm>
        <a:off x="801670" y="1739307"/>
        <a:ext cx="3871145" cy="694087"/>
      </dsp:txXfrm>
    </dsp:sp>
    <dsp:sp modelId="{43B04720-0B4C-48F5-BD91-CF55468AB83E}">
      <dsp:nvSpPr>
        <dsp:cNvPr id="0" name=""/>
        <dsp:cNvSpPr/>
      </dsp:nvSpPr>
      <dsp:spPr>
        <a:xfrm>
          <a:off x="0" y="2606916"/>
          <a:ext cx="4673600" cy="694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2FCC-326D-48EF-8F41-F518361E1E5A}">
      <dsp:nvSpPr>
        <dsp:cNvPr id="0" name=""/>
        <dsp:cNvSpPr/>
      </dsp:nvSpPr>
      <dsp:spPr>
        <a:xfrm>
          <a:off x="209961" y="2763086"/>
          <a:ext cx="381747" cy="381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F43C1-0E1A-4953-9E77-7D8482D03405}">
      <dsp:nvSpPr>
        <dsp:cNvPr id="0" name=""/>
        <dsp:cNvSpPr/>
      </dsp:nvSpPr>
      <dsp:spPr>
        <a:xfrm>
          <a:off x="801670" y="2606916"/>
          <a:ext cx="3871145"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755650">
            <a:lnSpc>
              <a:spcPct val="100000"/>
            </a:lnSpc>
            <a:spcBef>
              <a:spcPct val="0"/>
            </a:spcBef>
            <a:spcAft>
              <a:spcPct val="35000"/>
            </a:spcAft>
            <a:buNone/>
          </a:pPr>
          <a:r>
            <a:rPr lang="en-US" sz="1700" b="0" kern="1200" dirty="0">
              <a:solidFill>
                <a:schemeClr val="tx2"/>
              </a:solidFill>
              <a:latin typeface="Roboto" panose="02000000000000000000" pitchFamily="2" charset="0"/>
              <a:ea typeface="Roboto" panose="02000000000000000000" pitchFamily="2" charset="0"/>
              <a:cs typeface="Roboto" panose="02000000000000000000" pitchFamily="2" charset="0"/>
            </a:rPr>
            <a:t>Air Barrier (Air Impermeable)</a:t>
          </a:r>
        </a:p>
      </dsp:txBody>
      <dsp:txXfrm>
        <a:off x="801670" y="2606916"/>
        <a:ext cx="3871145" cy="694087"/>
      </dsp:txXfrm>
    </dsp:sp>
    <dsp:sp modelId="{CE53DF0A-CAA3-4352-9E59-D2C69256CE12}">
      <dsp:nvSpPr>
        <dsp:cNvPr id="0" name=""/>
        <dsp:cNvSpPr/>
      </dsp:nvSpPr>
      <dsp:spPr>
        <a:xfrm>
          <a:off x="0" y="3474525"/>
          <a:ext cx="4673600" cy="694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6D1DA-3F76-47C4-A916-C895FAAF863D}">
      <dsp:nvSpPr>
        <dsp:cNvPr id="0" name=""/>
        <dsp:cNvSpPr/>
      </dsp:nvSpPr>
      <dsp:spPr>
        <a:xfrm>
          <a:off x="209961" y="3630695"/>
          <a:ext cx="381747" cy="38174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7F7A6-FA81-4601-A79A-D7ECE4C1577E}">
      <dsp:nvSpPr>
        <dsp:cNvPr id="0" name=""/>
        <dsp:cNvSpPr/>
      </dsp:nvSpPr>
      <dsp:spPr>
        <a:xfrm>
          <a:off x="801670" y="3474525"/>
          <a:ext cx="3871145"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755650">
            <a:lnSpc>
              <a:spcPct val="100000"/>
            </a:lnSpc>
            <a:spcBef>
              <a:spcPct val="0"/>
            </a:spcBef>
            <a:spcAft>
              <a:spcPct val="35000"/>
            </a:spcAft>
            <a:buNone/>
          </a:pPr>
          <a:r>
            <a:rPr lang="en-US" sz="1700" b="0" kern="1200" dirty="0">
              <a:solidFill>
                <a:schemeClr val="tx2"/>
              </a:solidFill>
              <a:latin typeface="Roboto" panose="02000000000000000000" pitchFamily="2" charset="0"/>
              <a:ea typeface="Roboto" panose="02000000000000000000" pitchFamily="2" charset="0"/>
              <a:cs typeface="Roboto" panose="02000000000000000000" pitchFamily="2" charset="0"/>
            </a:rPr>
            <a:t>Will Not Support Mold Growth</a:t>
          </a:r>
        </a:p>
      </dsp:txBody>
      <dsp:txXfrm>
        <a:off x="801670" y="3474525"/>
        <a:ext cx="3871145" cy="694087"/>
      </dsp:txXfrm>
    </dsp:sp>
    <dsp:sp modelId="{EE098248-0A7B-4FC1-BFC2-36C35FB3BF6F}">
      <dsp:nvSpPr>
        <dsp:cNvPr id="0" name=""/>
        <dsp:cNvSpPr/>
      </dsp:nvSpPr>
      <dsp:spPr>
        <a:xfrm>
          <a:off x="0" y="4342134"/>
          <a:ext cx="4673600" cy="694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E0893B-CF4C-487F-B5DB-A239FB421DAE}">
      <dsp:nvSpPr>
        <dsp:cNvPr id="0" name=""/>
        <dsp:cNvSpPr/>
      </dsp:nvSpPr>
      <dsp:spPr>
        <a:xfrm>
          <a:off x="209961" y="4498304"/>
          <a:ext cx="381747" cy="38174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B40ED-B9C7-45DC-BBCF-41F424D06ABB}">
      <dsp:nvSpPr>
        <dsp:cNvPr id="0" name=""/>
        <dsp:cNvSpPr/>
      </dsp:nvSpPr>
      <dsp:spPr>
        <a:xfrm>
          <a:off x="801670" y="4342134"/>
          <a:ext cx="2103120"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755650">
            <a:lnSpc>
              <a:spcPct val="100000"/>
            </a:lnSpc>
            <a:spcBef>
              <a:spcPct val="0"/>
            </a:spcBef>
            <a:spcAft>
              <a:spcPct val="35000"/>
            </a:spcAft>
            <a:buNone/>
          </a:pPr>
          <a:r>
            <a:rPr lang="en-US" sz="1700" b="0" kern="1200" dirty="0">
              <a:solidFill>
                <a:schemeClr val="tx2"/>
              </a:solidFill>
              <a:latin typeface="Roboto" panose="02000000000000000000" pitchFamily="2" charset="0"/>
              <a:ea typeface="Roboto" panose="02000000000000000000" pitchFamily="2" charset="0"/>
              <a:cs typeface="Roboto" panose="02000000000000000000" pitchFamily="2" charset="0"/>
            </a:rPr>
            <a:t>Environmentally Responsible</a:t>
          </a:r>
        </a:p>
      </dsp:txBody>
      <dsp:txXfrm>
        <a:off x="801670" y="4342134"/>
        <a:ext cx="2103120" cy="694087"/>
      </dsp:txXfrm>
    </dsp:sp>
    <dsp:sp modelId="{254E3896-9B7F-42AC-B0C7-27807FC7BBFC}">
      <dsp:nvSpPr>
        <dsp:cNvPr id="0" name=""/>
        <dsp:cNvSpPr/>
      </dsp:nvSpPr>
      <dsp:spPr>
        <a:xfrm>
          <a:off x="2904790" y="4342134"/>
          <a:ext cx="1768025" cy="69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8" tIns="73458" rIns="73458" bIns="73458" numCol="1" spcCol="1270" anchor="ctr" anchorCtr="0">
          <a:noAutofit/>
        </a:bodyPr>
        <a:lstStyle/>
        <a:p>
          <a:pPr marL="0" lvl="0" indent="0" algn="l" defTabSz="488950">
            <a:lnSpc>
              <a:spcPct val="100000"/>
            </a:lnSpc>
            <a:spcBef>
              <a:spcPct val="0"/>
            </a:spcBef>
            <a:spcAft>
              <a:spcPct val="35000"/>
            </a:spcAft>
            <a:buNone/>
          </a:pPr>
          <a:r>
            <a:rPr lang="en-US" sz="1100" b="0" kern="1200">
              <a:solidFill>
                <a:schemeClr val="tx2"/>
              </a:solidFill>
              <a:latin typeface="Roboto" panose="02000000000000000000" pitchFamily="2" charset="0"/>
              <a:ea typeface="Roboto" panose="02000000000000000000" pitchFamily="2" charset="0"/>
              <a:cs typeface="Roboto" panose="02000000000000000000" pitchFamily="2" charset="0"/>
            </a:rPr>
            <a:t>Energy Efficiency</a:t>
          </a:r>
        </a:p>
        <a:p>
          <a:pPr marL="0" lvl="0" indent="0" algn="l" defTabSz="488950">
            <a:lnSpc>
              <a:spcPct val="100000"/>
            </a:lnSpc>
            <a:spcBef>
              <a:spcPct val="0"/>
            </a:spcBef>
            <a:spcAft>
              <a:spcPct val="35000"/>
            </a:spcAft>
            <a:buNone/>
          </a:pPr>
          <a:r>
            <a:rPr lang="en-US" sz="1100" b="0" kern="1200" dirty="0">
              <a:solidFill>
                <a:schemeClr val="tx2"/>
              </a:solidFill>
              <a:latin typeface="Roboto" panose="02000000000000000000" pitchFamily="2" charset="0"/>
              <a:ea typeface="Roboto" panose="02000000000000000000" pitchFamily="2" charset="0"/>
              <a:cs typeface="Roboto" panose="02000000000000000000" pitchFamily="2" charset="0"/>
            </a:rPr>
            <a:t>Zero Ozone Depletion</a:t>
          </a:r>
        </a:p>
        <a:p>
          <a:pPr marL="0" lvl="0" indent="0" algn="l" defTabSz="488950">
            <a:lnSpc>
              <a:spcPct val="100000"/>
            </a:lnSpc>
            <a:spcBef>
              <a:spcPct val="0"/>
            </a:spcBef>
            <a:spcAft>
              <a:spcPct val="35000"/>
            </a:spcAft>
            <a:buNone/>
          </a:pPr>
          <a:r>
            <a:rPr lang="en-US" sz="1100" b="0" kern="1200" dirty="0">
              <a:solidFill>
                <a:schemeClr val="tx2"/>
              </a:solidFill>
              <a:latin typeface="Roboto" panose="02000000000000000000" pitchFamily="2" charset="0"/>
              <a:ea typeface="Roboto" panose="02000000000000000000" pitchFamily="2" charset="0"/>
              <a:cs typeface="Roboto" panose="02000000000000000000" pitchFamily="2" charset="0"/>
            </a:rPr>
            <a:t>Low Embodied Carbon</a:t>
          </a:r>
        </a:p>
      </dsp:txBody>
      <dsp:txXfrm>
        <a:off x="2904790" y="4342134"/>
        <a:ext cx="1768025" cy="694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AA041-6ACE-4E47-8D32-EF668EC57C0F}">
      <dsp:nvSpPr>
        <dsp:cNvPr id="0" name=""/>
        <dsp:cNvSpPr/>
      </dsp:nvSpPr>
      <dsp:spPr>
        <a:xfrm rot="5400000">
          <a:off x="4145464" y="-1591108"/>
          <a:ext cx="916884" cy="43330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&lt;75 and &lt;450</a:t>
          </a:r>
        </a:p>
      </dsp:txBody>
      <dsp:txXfrm rot="-5400000">
        <a:off x="2437363" y="161752"/>
        <a:ext cx="4288329" cy="827366"/>
      </dsp:txXfrm>
    </dsp:sp>
    <dsp:sp modelId="{430273EE-4E40-4563-81DE-7A1350E5C6E7}">
      <dsp:nvSpPr>
        <dsp:cNvPr id="0" name=""/>
        <dsp:cNvSpPr/>
      </dsp:nvSpPr>
      <dsp:spPr>
        <a:xfrm>
          <a:off x="0" y="2382"/>
          <a:ext cx="2437362" cy="1146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Flame Spread and Smoke Developed Index</a:t>
          </a:r>
        </a:p>
      </dsp:txBody>
      <dsp:txXfrm>
        <a:off x="55948" y="58330"/>
        <a:ext cx="2325466" cy="1034210"/>
      </dsp:txXfrm>
    </dsp:sp>
    <dsp:sp modelId="{5B8BD3F5-AAF9-476E-BF3D-2265B0D89A0E}">
      <dsp:nvSpPr>
        <dsp:cNvPr id="0" name=""/>
        <dsp:cNvSpPr/>
      </dsp:nvSpPr>
      <dsp:spPr>
        <a:xfrm rot="5400000">
          <a:off x="4145464" y="-387697"/>
          <a:ext cx="916884" cy="43330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2"/>
              </a:solidFill>
              <a:latin typeface="Roboto" panose="02000000000000000000" pitchFamily="2" charset="0"/>
              <a:ea typeface="Roboto" panose="02000000000000000000" pitchFamily="2" charset="0"/>
              <a:cs typeface="Roboto" panose="02000000000000000000" pitchFamily="2" charset="0"/>
            </a:rPr>
            <a:t>½” Gypsum or 23/32” Wood Structural Panel</a:t>
          </a:r>
          <a:endParaRPr lang="en-US" sz="14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14300" lvl="1" indent="-114300" algn="l" defTabSz="622300">
            <a:lnSpc>
              <a:spcPct val="90000"/>
            </a:lnSpc>
            <a:spcBef>
              <a:spcPct val="0"/>
            </a:spcBef>
            <a:spcAft>
              <a:spcPct val="15000"/>
            </a:spcAft>
            <a:buChar char="•"/>
          </a:pPr>
          <a:r>
            <a:rPr lang="en-US" sz="1400" kern="1200">
              <a:solidFill>
                <a:schemeClr val="tx2"/>
              </a:solidFill>
              <a:latin typeface="Roboto" panose="02000000000000000000" pitchFamily="2" charset="0"/>
              <a:ea typeface="Roboto" panose="02000000000000000000" pitchFamily="2" charset="0"/>
              <a:cs typeface="Roboto" panose="02000000000000000000" pitchFamily="2" charset="0"/>
            </a:rPr>
            <a:t>Alternate Thermal Barrier Assemblies (Intumescent Coatings)</a:t>
          </a:r>
          <a:endParaRPr lang="en-US" sz="14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dsp:txBody>
      <dsp:txXfrm rot="-5400000">
        <a:off x="2437363" y="1365163"/>
        <a:ext cx="4288329" cy="827366"/>
      </dsp:txXfrm>
    </dsp:sp>
    <dsp:sp modelId="{9762A847-694C-44A2-B13A-3A4539C46AEC}">
      <dsp:nvSpPr>
        <dsp:cNvPr id="0" name=""/>
        <dsp:cNvSpPr/>
      </dsp:nvSpPr>
      <dsp:spPr>
        <a:xfrm>
          <a:off x="0" y="1205794"/>
          <a:ext cx="2437362" cy="1146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2"/>
              </a:solidFill>
              <a:latin typeface="Roboto" panose="02000000000000000000" pitchFamily="2" charset="0"/>
              <a:ea typeface="Roboto" panose="02000000000000000000" pitchFamily="2" charset="0"/>
              <a:cs typeface="Roboto" panose="02000000000000000000" pitchFamily="2" charset="0"/>
            </a:rPr>
            <a:t>15-minute Thermal Barrier</a:t>
          </a:r>
        </a:p>
      </dsp:txBody>
      <dsp:txXfrm>
        <a:off x="55948" y="1261742"/>
        <a:ext cx="2325466" cy="1034210"/>
      </dsp:txXfrm>
    </dsp:sp>
    <dsp:sp modelId="{CC3CBFC5-82AA-40C0-B901-2340F5ECE2B9}">
      <dsp:nvSpPr>
        <dsp:cNvPr id="0" name=""/>
        <dsp:cNvSpPr/>
      </dsp:nvSpPr>
      <dsp:spPr>
        <a:xfrm rot="5400000">
          <a:off x="4145464" y="815714"/>
          <a:ext cx="916884" cy="43330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2"/>
              </a:solidFill>
              <a:latin typeface="Roboto" panose="02000000000000000000" pitchFamily="2" charset="0"/>
              <a:ea typeface="Roboto" panose="02000000000000000000" pitchFamily="2" charset="0"/>
              <a:cs typeface="Roboto" panose="02000000000000000000" pitchFamily="2" charset="0"/>
            </a:rPr>
            <a:t>Only require an Ignition Barrier Protection Required</a:t>
          </a:r>
          <a:endParaRPr lang="en-US" sz="14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228600" lvl="2" indent="-114300" algn="l" defTabSz="533400">
            <a:lnSpc>
              <a:spcPct val="90000"/>
            </a:lnSpc>
            <a:spcBef>
              <a:spcPct val="0"/>
            </a:spcBef>
            <a:spcAft>
              <a:spcPct val="15000"/>
            </a:spcAft>
            <a:buChar char="•"/>
          </a:pPr>
          <a:r>
            <a:rPr lang="en-US" sz="1200" kern="1200" dirty="0">
              <a:solidFill>
                <a:schemeClr val="tx2"/>
              </a:solidFill>
              <a:latin typeface="Roboto" panose="02000000000000000000" pitchFamily="2" charset="0"/>
              <a:ea typeface="Roboto" panose="02000000000000000000" pitchFamily="2" charset="0"/>
              <a:cs typeface="Roboto" panose="02000000000000000000" pitchFamily="2" charset="0"/>
            </a:rPr>
            <a:t>No Storage permitted, Only to Service Utilities, Air is Not Circulated to Other Parts of Building</a:t>
          </a:r>
        </a:p>
      </dsp:txBody>
      <dsp:txXfrm rot="-5400000">
        <a:off x="2437363" y="2568575"/>
        <a:ext cx="4288329" cy="827366"/>
      </dsp:txXfrm>
    </dsp:sp>
    <dsp:sp modelId="{816D82F3-DA2C-45CE-A341-98E21F743D34}">
      <dsp:nvSpPr>
        <dsp:cNvPr id="0" name=""/>
        <dsp:cNvSpPr/>
      </dsp:nvSpPr>
      <dsp:spPr>
        <a:xfrm>
          <a:off x="0" y="2409205"/>
          <a:ext cx="2437362" cy="1146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2"/>
              </a:solidFill>
              <a:latin typeface="Roboto" panose="02000000000000000000" pitchFamily="2" charset="0"/>
              <a:ea typeface="Roboto" panose="02000000000000000000" pitchFamily="2" charset="0"/>
              <a:cs typeface="Roboto" panose="02000000000000000000" pitchFamily="2" charset="0"/>
            </a:rPr>
            <a:t>Attics and Crawl Spaces</a:t>
          </a:r>
        </a:p>
      </dsp:txBody>
      <dsp:txXfrm>
        <a:off x="55948" y="2465153"/>
        <a:ext cx="2325466" cy="1034210"/>
      </dsp:txXfrm>
    </dsp:sp>
    <dsp:sp modelId="{EB03B302-6065-4893-9605-85148181DA8F}">
      <dsp:nvSpPr>
        <dsp:cNvPr id="0" name=""/>
        <dsp:cNvSpPr/>
      </dsp:nvSpPr>
      <dsp:spPr>
        <a:xfrm rot="5400000">
          <a:off x="4145464" y="2019125"/>
          <a:ext cx="916884" cy="43330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2"/>
              </a:solidFill>
              <a:latin typeface="Roboto" panose="02000000000000000000" pitchFamily="2" charset="0"/>
              <a:ea typeface="Roboto" panose="02000000000000000000" pitchFamily="2" charset="0"/>
              <a:cs typeface="Roboto" panose="02000000000000000000" pitchFamily="2" charset="0"/>
            </a:rPr>
            <a:t>Specific Spray Foam Products must be Tested</a:t>
          </a:r>
          <a:endParaRPr lang="en-US" sz="14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228600" lvl="2" indent="-114300" algn="l" defTabSz="533400">
            <a:lnSpc>
              <a:spcPct val="90000"/>
            </a:lnSpc>
            <a:spcBef>
              <a:spcPct val="0"/>
            </a:spcBef>
            <a:spcAft>
              <a:spcPct val="15000"/>
            </a:spcAft>
            <a:buChar char="•"/>
          </a:pPr>
          <a:r>
            <a:rPr lang="en-US" sz="1200" kern="1200" dirty="0">
              <a:solidFill>
                <a:schemeClr val="tx2"/>
              </a:solidFill>
              <a:latin typeface="Roboto" panose="02000000000000000000" pitchFamily="2" charset="0"/>
              <a:ea typeface="Roboto" panose="02000000000000000000" pitchFamily="2" charset="0"/>
              <a:cs typeface="Roboto" panose="02000000000000000000" pitchFamily="2" charset="0"/>
            </a:rPr>
            <a:t>AC377 Appendix X or End-Use Configuration</a:t>
          </a:r>
        </a:p>
        <a:p>
          <a:pPr marL="228600" lvl="2" indent="-114300" algn="l" defTabSz="533400">
            <a:lnSpc>
              <a:spcPct val="90000"/>
            </a:lnSpc>
            <a:spcBef>
              <a:spcPct val="0"/>
            </a:spcBef>
            <a:spcAft>
              <a:spcPct val="15000"/>
            </a:spcAft>
            <a:buChar char="•"/>
          </a:pPr>
          <a:r>
            <a:rPr lang="en-US" sz="1200" kern="1200" dirty="0">
              <a:solidFill>
                <a:schemeClr val="tx2"/>
              </a:solidFill>
              <a:latin typeface="Roboto" panose="02000000000000000000" pitchFamily="2" charset="0"/>
              <a:ea typeface="Roboto" panose="02000000000000000000" pitchFamily="2" charset="0"/>
              <a:cs typeface="Roboto" panose="02000000000000000000" pitchFamily="2" charset="0"/>
            </a:rPr>
            <a:t>Min/Max Thickness</a:t>
          </a:r>
        </a:p>
        <a:p>
          <a:pPr marL="228600" lvl="2" indent="-114300" algn="l" defTabSz="533400">
            <a:lnSpc>
              <a:spcPct val="90000"/>
            </a:lnSpc>
            <a:spcBef>
              <a:spcPct val="0"/>
            </a:spcBef>
            <a:spcAft>
              <a:spcPct val="15000"/>
            </a:spcAft>
            <a:buChar char="•"/>
          </a:pPr>
          <a:r>
            <a:rPr lang="en-US" sz="1200" kern="1200" dirty="0">
              <a:solidFill>
                <a:schemeClr val="tx2"/>
              </a:solidFill>
              <a:latin typeface="Roboto" panose="02000000000000000000" pitchFamily="2" charset="0"/>
              <a:ea typeface="Roboto" panose="02000000000000000000" pitchFamily="2" charset="0"/>
              <a:cs typeface="Roboto" panose="02000000000000000000" pitchFamily="2" charset="0"/>
            </a:rPr>
            <a:t>Must be 3</a:t>
          </a:r>
          <a:r>
            <a:rPr lang="en-US" sz="1200" kern="1200" baseline="30000" dirty="0">
              <a:solidFill>
                <a:schemeClr val="tx2"/>
              </a:solidFill>
              <a:latin typeface="Roboto" panose="02000000000000000000" pitchFamily="2" charset="0"/>
              <a:ea typeface="Roboto" panose="02000000000000000000" pitchFamily="2" charset="0"/>
              <a:cs typeface="Roboto" panose="02000000000000000000" pitchFamily="2" charset="0"/>
            </a:rPr>
            <a:t>rd</a:t>
          </a:r>
          <a:r>
            <a:rPr lang="en-US" sz="1200" kern="1200" dirty="0">
              <a:solidFill>
                <a:schemeClr val="tx2"/>
              </a:solidFill>
              <a:latin typeface="Roboto" panose="02000000000000000000" pitchFamily="2" charset="0"/>
              <a:ea typeface="Roboto" panose="02000000000000000000" pitchFamily="2" charset="0"/>
              <a:cs typeface="Roboto" panose="02000000000000000000" pitchFamily="2" charset="0"/>
            </a:rPr>
            <a:t> Party Verified</a:t>
          </a:r>
        </a:p>
      </dsp:txBody>
      <dsp:txXfrm rot="-5400000">
        <a:off x="2437363" y="3771986"/>
        <a:ext cx="4288329" cy="827366"/>
      </dsp:txXfrm>
    </dsp:sp>
    <dsp:sp modelId="{0727529F-0CB7-43C6-8C50-69040CAA58AD}">
      <dsp:nvSpPr>
        <dsp:cNvPr id="0" name=""/>
        <dsp:cNvSpPr/>
      </dsp:nvSpPr>
      <dsp:spPr>
        <a:xfrm>
          <a:off x="0" y="3612617"/>
          <a:ext cx="2437362" cy="1146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2"/>
              </a:solidFill>
              <a:latin typeface="Roboto" panose="02000000000000000000" pitchFamily="2" charset="0"/>
              <a:ea typeface="Roboto" panose="02000000000000000000" pitchFamily="2" charset="0"/>
              <a:cs typeface="Roboto" panose="02000000000000000000" pitchFamily="2" charset="0"/>
            </a:rPr>
            <a:t>Foam Left Exposed in Attic</a:t>
          </a:r>
        </a:p>
      </dsp:txBody>
      <dsp:txXfrm>
        <a:off x="55948" y="3668565"/>
        <a:ext cx="2325466" cy="10342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B0698-9A42-47E6-9AC7-E089B946C1E1}" type="slidenum">
              <a:rPr lang="en-US" smtClean="0"/>
              <a:t>1</a:t>
            </a:fld>
            <a:endParaRPr lang="en-US"/>
          </a:p>
        </p:txBody>
      </p:sp>
    </p:spTree>
    <p:extLst>
      <p:ext uri="{BB962C8B-B14F-4D97-AF65-F5344CB8AC3E}">
        <p14:creationId xmlns:p14="http://schemas.microsoft.com/office/powerpoint/2010/main" val="159561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Airtightness levels of Energy rated Florida homes constructed in 2020 to October 20, 2024</a:t>
            </a:r>
          </a:p>
          <a:p>
            <a:r>
              <a:rPr lang="en-US" dirty="0"/>
              <a:t>Median values at centerline</a:t>
            </a:r>
          </a:p>
          <a:p>
            <a:r>
              <a:rPr lang="en-US" dirty="0"/>
              <a:t>Box is 25% - 75% range of values</a:t>
            </a:r>
          </a:p>
          <a:p>
            <a:r>
              <a:rPr lang="en-US" dirty="0"/>
              <a:t>Vents serv a purpose, but are weak points for unwanted intrusion (water, pollutants, etc.) </a:t>
            </a:r>
          </a:p>
        </p:txBody>
      </p:sp>
      <p:sp>
        <p:nvSpPr>
          <p:cNvPr id="4" name="Slide Number Placeholder 3"/>
          <p:cNvSpPr>
            <a:spLocks noGrp="1"/>
          </p:cNvSpPr>
          <p:nvPr>
            <p:ph type="sldNum" sz="quarter" idx="5"/>
          </p:nvPr>
        </p:nvSpPr>
        <p:spPr/>
        <p:txBody>
          <a:bodyPr/>
          <a:lstStyle/>
          <a:p>
            <a:fld id="{5A0B0698-9A42-47E6-9AC7-E089B946C1E1}" type="slidenum">
              <a:rPr lang="en-US" smtClean="0"/>
              <a:t>10</a:t>
            </a:fld>
            <a:endParaRPr lang="en-US"/>
          </a:p>
        </p:txBody>
      </p:sp>
    </p:spTree>
    <p:extLst>
      <p:ext uri="{BB962C8B-B14F-4D97-AF65-F5344CB8AC3E}">
        <p14:creationId xmlns:p14="http://schemas.microsoft.com/office/powerpoint/2010/main" val="259043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-Conditioned Space (IECC) – An area, room or space that is enclosed within the building thermal envelope and that is directly heated or cooled or </a:t>
            </a:r>
            <a:r>
              <a:rPr lang="en-US" u="sng" dirty="0"/>
              <a:t>indirectly</a:t>
            </a:r>
            <a:r>
              <a:rPr lang="en-US" dirty="0"/>
              <a:t> heated or cooled.  Spaces are indirectly heated or cooled where they communicate through openings with conditioned spaces, where they are separated from conditioned spaces by uninsulated walls, floors or ceilings, or where they contain uninsulated ducts, piping or other sources of heating or cooling.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-Attic temperature typically +/- 10F from living space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-HVAC equipment running more efficiently, longer lifespan</a:t>
            </a:r>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11</a:t>
            </a:fld>
            <a:endParaRPr lang="en-US"/>
          </a:p>
        </p:txBody>
      </p:sp>
    </p:spTree>
    <p:extLst>
      <p:ext uri="{BB962C8B-B14F-4D97-AF65-F5344CB8AC3E}">
        <p14:creationId xmlns:p14="http://schemas.microsoft.com/office/powerpoint/2010/main" val="426346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Ducts in conditioned space becoming more prevalent (ES, ZERH)</a:t>
            </a:r>
          </a:p>
          <a:p>
            <a:r>
              <a:rPr lang="en-US" dirty="0"/>
              <a:t>Duct leakage ranges can be excessive</a:t>
            </a:r>
          </a:p>
          <a:p>
            <a:r>
              <a:rPr lang="en-US" dirty="0"/>
              <a:t>Duct Testing is not always required</a:t>
            </a:r>
          </a:p>
          <a:p>
            <a:r>
              <a:rPr lang="en-US" dirty="0"/>
              <a:t>Duct insulation was in major shortage in 2020/2021</a:t>
            </a:r>
          </a:p>
          <a:p>
            <a:r>
              <a:rPr lang="en-US" dirty="0"/>
              <a:t>Added square footage and design flexibility with moving HVAC equipment into the attic</a:t>
            </a:r>
          </a:p>
          <a:p>
            <a:r>
              <a:rPr lang="en-US" dirty="0"/>
              <a:t>Ducts in dropped ceiling in photo</a:t>
            </a:r>
          </a:p>
        </p:txBody>
      </p:sp>
      <p:sp>
        <p:nvSpPr>
          <p:cNvPr id="4" name="Slide Number Placeholder 3"/>
          <p:cNvSpPr>
            <a:spLocks noGrp="1"/>
          </p:cNvSpPr>
          <p:nvPr>
            <p:ph type="sldNum" sz="quarter" idx="5"/>
          </p:nvPr>
        </p:nvSpPr>
        <p:spPr/>
        <p:txBody>
          <a:bodyPr/>
          <a:lstStyle/>
          <a:p>
            <a:fld id="{5A0B0698-9A42-47E6-9AC7-E089B946C1E1}" type="slidenum">
              <a:rPr lang="en-US" smtClean="0"/>
              <a:t>12</a:t>
            </a:fld>
            <a:endParaRPr lang="en-US"/>
          </a:p>
        </p:txBody>
      </p:sp>
    </p:spTree>
    <p:extLst>
      <p:ext uri="{BB962C8B-B14F-4D97-AF65-F5344CB8AC3E}">
        <p14:creationId xmlns:p14="http://schemas.microsoft.com/office/powerpoint/2010/main" val="2363769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cross ventilation in cathedral roofs</a:t>
            </a:r>
          </a:p>
          <a:p>
            <a:r>
              <a:rPr lang="en-US" dirty="0"/>
              <a:t>Low slope roofs have poor ventilation (no stack effect)</a:t>
            </a:r>
          </a:p>
          <a:p>
            <a:r>
              <a:rPr lang="en-US" dirty="0"/>
              <a:t>Up to an R60 in 8” of closed-cell spray foam</a:t>
            </a:r>
          </a:p>
        </p:txBody>
      </p:sp>
      <p:sp>
        <p:nvSpPr>
          <p:cNvPr id="4" name="Slide Number Placeholder 3"/>
          <p:cNvSpPr>
            <a:spLocks noGrp="1"/>
          </p:cNvSpPr>
          <p:nvPr>
            <p:ph type="sldNum" sz="quarter" idx="5"/>
          </p:nvPr>
        </p:nvSpPr>
        <p:spPr/>
        <p:txBody>
          <a:bodyPr/>
          <a:lstStyle/>
          <a:p>
            <a:fld id="{5A0B0698-9A42-47E6-9AC7-E089B946C1E1}" type="slidenum">
              <a:rPr lang="en-US" smtClean="0"/>
              <a:t>13</a:t>
            </a:fld>
            <a:endParaRPr lang="en-US"/>
          </a:p>
        </p:txBody>
      </p:sp>
    </p:spTree>
    <p:extLst>
      <p:ext uri="{BB962C8B-B14F-4D97-AF65-F5344CB8AC3E}">
        <p14:creationId xmlns:p14="http://schemas.microsoft.com/office/powerpoint/2010/main" val="316701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During hurricanes there are 3 main causes of damage: storm surge (flooding), damage from rain and wind damage.  </a:t>
            </a:r>
          </a:p>
          <a:p>
            <a:pPr marL="171450" indent="-171450">
              <a:buFontTx/>
              <a:buChar char="-"/>
            </a:pPr>
            <a:r>
              <a:rPr lang="en-US" dirty="0"/>
              <a:t>Wind is listed as the highest cause for property damage/loss.</a:t>
            </a:r>
          </a:p>
          <a:p>
            <a:pPr marL="171450" indent="-171450">
              <a:buFontTx/>
              <a:buChar char="-"/>
            </a:pPr>
            <a:r>
              <a:rPr lang="en-US" dirty="0"/>
              <a:t>Wind uplift is a naturally occurring vacuum created in strong wind events. Results in rapid and sustained pressure forces on the roof.</a:t>
            </a:r>
          </a:p>
          <a:p>
            <a:pPr marL="171450" indent="-171450">
              <a:buFontTx/>
              <a:buChar char="-"/>
            </a:pPr>
            <a:r>
              <a:rPr lang="en-US" dirty="0"/>
              <a:t>WUI Code has special requirements for attic vents.  Specialty vents that prevent intrusion of flames or embers $$$</a:t>
            </a:r>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14</a:t>
            </a:fld>
            <a:endParaRPr lang="en-US"/>
          </a:p>
        </p:txBody>
      </p:sp>
    </p:spTree>
    <p:extLst>
      <p:ext uri="{BB962C8B-B14F-4D97-AF65-F5344CB8AC3E}">
        <p14:creationId xmlns:p14="http://schemas.microsoft.com/office/powerpoint/2010/main" val="19200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information from SPFA 2008 test study.  </a:t>
            </a:r>
          </a:p>
          <a:p>
            <a:pPr marL="171450" indent="-171450">
              <a:buFontTx/>
              <a:buChar char="-"/>
            </a:pPr>
            <a:r>
              <a:rPr lang="en-US" dirty="0"/>
              <a:t>Spray foam “adhesive” used as a fillet can add up to 2x the strength to the roof deck/truss attachment.  3” full-cavity fill can add 3x. </a:t>
            </a:r>
          </a:p>
          <a:p>
            <a:r>
              <a:rPr lang="en-US" dirty="0"/>
              <a:t>FEMA P-804 – Wind Retrofit for Residential Buildings:</a:t>
            </a:r>
          </a:p>
          <a:p>
            <a:r>
              <a:rPr lang="en-US" dirty="0"/>
              <a:t>Multiple guidelines for how to add cost effective wind-retrofit projects to mitigate damages from wind events.</a:t>
            </a:r>
          </a:p>
          <a:p>
            <a:pPr marL="171450" indent="-171450">
              <a:buFontTx/>
              <a:buChar char="-"/>
            </a:pPr>
            <a:r>
              <a:rPr lang="en-US" dirty="0"/>
              <a:t>3 Project Types: Roof and Wall Coverings, openings (windows/doors), Load Path Connections.</a:t>
            </a:r>
          </a:p>
          <a:p>
            <a:pPr marL="171450" indent="-171450">
              <a:buFontTx/>
              <a:buChar char="-"/>
            </a:pPr>
            <a:r>
              <a:rPr lang="en-US" dirty="0"/>
              <a:t>SPF prescriptively listed as a roof deck “adhesive”</a:t>
            </a:r>
          </a:p>
          <a:p>
            <a:pPr marL="171450" indent="-171450">
              <a:buFontTx/>
              <a:buChar char="-"/>
            </a:pPr>
            <a:r>
              <a:rPr lang="en-US" dirty="0"/>
              <a:t>SPF Minimum design uplift pressure of 110psf (TAS 202)</a:t>
            </a:r>
          </a:p>
          <a:p>
            <a:pPr marL="0"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15</a:t>
            </a:fld>
            <a:endParaRPr lang="en-US"/>
          </a:p>
        </p:txBody>
      </p:sp>
    </p:spTree>
    <p:extLst>
      <p:ext uri="{BB962C8B-B14F-4D97-AF65-F5344CB8AC3E}">
        <p14:creationId xmlns:p14="http://schemas.microsoft.com/office/powerpoint/2010/main" val="3315563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16</a:t>
            </a:fld>
            <a:endParaRPr lang="en-US"/>
          </a:p>
        </p:txBody>
      </p:sp>
    </p:spTree>
    <p:extLst>
      <p:ext uri="{BB962C8B-B14F-4D97-AF65-F5344CB8AC3E}">
        <p14:creationId xmlns:p14="http://schemas.microsoft.com/office/powerpoint/2010/main" val="3965354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 EPD comparing spray foam to fiberglass</a:t>
            </a:r>
          </a:p>
          <a:p>
            <a:r>
              <a:rPr lang="en-US" dirty="0"/>
              <a:t>75 year lifespan</a:t>
            </a:r>
          </a:p>
        </p:txBody>
      </p:sp>
      <p:sp>
        <p:nvSpPr>
          <p:cNvPr id="4" name="Slide Number Placeholder 3"/>
          <p:cNvSpPr>
            <a:spLocks noGrp="1"/>
          </p:cNvSpPr>
          <p:nvPr>
            <p:ph type="sldNum" sz="quarter" idx="5"/>
          </p:nvPr>
        </p:nvSpPr>
        <p:spPr/>
        <p:txBody>
          <a:bodyPr/>
          <a:lstStyle/>
          <a:p>
            <a:fld id="{5A0B0698-9A42-47E6-9AC7-E089B946C1E1}" type="slidenum">
              <a:rPr lang="en-US" smtClean="0"/>
              <a:t>17</a:t>
            </a:fld>
            <a:endParaRPr lang="en-US"/>
          </a:p>
        </p:txBody>
      </p:sp>
    </p:spTree>
    <p:extLst>
      <p:ext uri="{BB962C8B-B14F-4D97-AF65-F5344CB8AC3E}">
        <p14:creationId xmlns:p14="http://schemas.microsoft.com/office/powerpoint/2010/main" val="85781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B0698-9A42-47E6-9AC7-E089B946C1E1}" type="slidenum">
              <a:rPr lang="en-US" smtClean="0"/>
              <a:t>19</a:t>
            </a:fld>
            <a:endParaRPr lang="en-US"/>
          </a:p>
        </p:txBody>
      </p:sp>
    </p:spTree>
    <p:extLst>
      <p:ext uri="{BB962C8B-B14F-4D97-AF65-F5344CB8AC3E}">
        <p14:creationId xmlns:p14="http://schemas.microsoft.com/office/powerpoint/2010/main" val="171201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(ISO) - MDI</a:t>
            </a:r>
          </a:p>
          <a:p>
            <a:r>
              <a:rPr lang="en-US" dirty="0"/>
              <a:t>B-Side (resin) mixture of polyols – manufacturer specific</a:t>
            </a:r>
          </a:p>
          <a:p>
            <a:pPr marL="177845" indent="-177845">
              <a:buFont typeface="Arial" panose="020B0604020202020204" pitchFamily="34" charset="0"/>
              <a:buChar char="•"/>
            </a:pPr>
            <a:r>
              <a:rPr lang="en-US" dirty="0"/>
              <a:t>Contractor manufactures the actual spray foam insulation on the jobsite</a:t>
            </a:r>
          </a:p>
          <a:p>
            <a:pPr marL="171450" indent="-171450">
              <a:buFont typeface="Arial" panose="020B0604020202020204" pitchFamily="34" charset="0"/>
              <a:buChar char="•"/>
            </a:pPr>
            <a:r>
              <a:rPr lang="en-US" dirty="0"/>
              <a:t>It’s initially applied as a liquid that rapidly expands to provide a continuous air seal by filling all the gaps, cracks, and voids</a:t>
            </a:r>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2</a:t>
            </a:fld>
            <a:endParaRPr lang="en-US"/>
          </a:p>
        </p:txBody>
      </p:sp>
    </p:spTree>
    <p:extLst>
      <p:ext uri="{BB962C8B-B14F-4D97-AF65-F5344CB8AC3E}">
        <p14:creationId xmlns:p14="http://schemas.microsoft.com/office/powerpoint/2010/main" val="9163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Interior use only.  Can be used residentially/commercially</a:t>
            </a:r>
          </a:p>
        </p:txBody>
      </p:sp>
      <p:sp>
        <p:nvSpPr>
          <p:cNvPr id="4" name="Slide Number Placeholder 3"/>
          <p:cNvSpPr>
            <a:spLocks noGrp="1"/>
          </p:cNvSpPr>
          <p:nvPr>
            <p:ph type="sldNum" sz="quarter" idx="5"/>
          </p:nvPr>
        </p:nvSpPr>
        <p:spPr/>
        <p:txBody>
          <a:bodyPr/>
          <a:lstStyle/>
          <a:p>
            <a:fld id="{5A0B0698-9A42-47E6-9AC7-E089B946C1E1}" type="slidenum">
              <a:rPr lang="en-US" smtClean="0"/>
              <a:t>3</a:t>
            </a:fld>
            <a:endParaRPr lang="en-US"/>
          </a:p>
        </p:txBody>
      </p:sp>
    </p:spTree>
    <p:extLst>
      <p:ext uri="{BB962C8B-B14F-4D97-AF65-F5344CB8AC3E}">
        <p14:creationId xmlns:p14="http://schemas.microsoft.com/office/powerpoint/2010/main" val="129506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4</a:t>
            </a:fld>
            <a:endParaRPr lang="en-US"/>
          </a:p>
        </p:txBody>
      </p:sp>
    </p:spTree>
    <p:extLst>
      <p:ext uri="{BB962C8B-B14F-4D97-AF65-F5344CB8AC3E}">
        <p14:creationId xmlns:p14="http://schemas.microsoft.com/office/powerpoint/2010/main" val="348780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expands 30 – 40 times its size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HFO Mandated Jan 1 2025 </a:t>
            </a:r>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5</a:t>
            </a:fld>
            <a:endParaRPr lang="en-US"/>
          </a:p>
        </p:txBody>
      </p:sp>
    </p:spTree>
    <p:extLst>
      <p:ext uri="{BB962C8B-B14F-4D97-AF65-F5344CB8AC3E}">
        <p14:creationId xmlns:p14="http://schemas.microsoft.com/office/powerpoint/2010/main" val="219555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6</a:t>
            </a:fld>
            <a:endParaRPr lang="en-US"/>
          </a:p>
        </p:txBody>
      </p:sp>
    </p:spTree>
    <p:extLst>
      <p:ext uri="{BB962C8B-B14F-4D97-AF65-F5344CB8AC3E}">
        <p14:creationId xmlns:p14="http://schemas.microsoft.com/office/powerpoint/2010/main" val="290048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IRC Section R806.5 – Introduced 2009</a:t>
            </a:r>
          </a:p>
          <a:p>
            <a:r>
              <a:rPr lang="en-US" dirty="0"/>
              <a:t>IBC Section 1202.3 – Introduced 2015</a:t>
            </a:r>
          </a:p>
          <a:p>
            <a:r>
              <a:rPr lang="en-US" dirty="0"/>
              <a:t>There are provisions for air impermeable, air permeable and hybrid assemblies.</a:t>
            </a:r>
          </a:p>
          <a:p>
            <a:endParaRPr lang="en-US" dirty="0"/>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7</a:t>
            </a:fld>
            <a:endParaRPr lang="en-US"/>
          </a:p>
        </p:txBody>
      </p:sp>
    </p:spTree>
    <p:extLst>
      <p:ext uri="{BB962C8B-B14F-4D97-AF65-F5344CB8AC3E}">
        <p14:creationId xmlns:p14="http://schemas.microsoft.com/office/powerpoint/2010/main" val="3713516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spray foam needs to be separated from the interior of a building by a 15-minute thermal barrier</a:t>
            </a:r>
          </a:p>
          <a:p>
            <a:r>
              <a:rPr lang="en-US" dirty="0"/>
              <a:t>TB Prescriptively ½” gypsum or 23/32” Wood structural panels</a:t>
            </a:r>
          </a:p>
          <a:p>
            <a:r>
              <a:rPr lang="en-US" dirty="0"/>
              <a:t>IB Prescriptively 1.5” mineral wool, ¼” WSP, 3/8” particleboard, ¼” hardboard, 3/8” gypsum, 0.016” steel sheet metal, 1.5” cellulose, ¼” fiber cement panel</a:t>
            </a:r>
          </a:p>
          <a:p>
            <a:r>
              <a:rPr lang="en-US" dirty="0"/>
              <a:t>Alternate thermal barrier assemblies (intumescent Coatings) tested in accordance with NFPA 286, FM 4880 or UL 1040</a:t>
            </a:r>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8</a:t>
            </a:fld>
            <a:endParaRPr lang="en-US"/>
          </a:p>
        </p:txBody>
      </p:sp>
    </p:spTree>
    <p:extLst>
      <p:ext uri="{BB962C8B-B14F-4D97-AF65-F5344CB8AC3E}">
        <p14:creationId xmlns:p14="http://schemas.microsoft.com/office/powerpoint/2010/main" val="113558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Seals typically the leakiest part of the house</a:t>
            </a:r>
          </a:p>
        </p:txBody>
      </p:sp>
      <p:sp>
        <p:nvSpPr>
          <p:cNvPr id="4" name="Slide Number Placeholder 3"/>
          <p:cNvSpPr>
            <a:spLocks noGrp="1"/>
          </p:cNvSpPr>
          <p:nvPr>
            <p:ph type="sldNum" sz="quarter" idx="5"/>
          </p:nvPr>
        </p:nvSpPr>
        <p:spPr/>
        <p:txBody>
          <a:bodyPr/>
          <a:lstStyle/>
          <a:p>
            <a:fld id="{5A0B0698-9A42-47E6-9AC7-E089B946C1E1}" type="slidenum">
              <a:rPr lang="en-US" smtClean="0"/>
              <a:t>9</a:t>
            </a:fld>
            <a:endParaRPr lang="en-US"/>
          </a:p>
        </p:txBody>
      </p:sp>
    </p:spTree>
    <p:extLst>
      <p:ext uri="{BB962C8B-B14F-4D97-AF65-F5344CB8AC3E}">
        <p14:creationId xmlns:p14="http://schemas.microsoft.com/office/powerpoint/2010/main" val="176559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020DE313-517D-A3BE-A978-946C08F9BCE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9" name="Slide Number Placeholder 1">
            <a:extLst>
              <a:ext uri="{FF2B5EF4-FFF2-40B4-BE49-F238E27FC236}">
                <a16:creationId xmlns:a16="http://schemas.microsoft.com/office/drawing/2014/main" id="{3DB728B6-5291-8212-6871-53BDC6DD7C1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5190357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FF72DA-FCF7-C01F-5E3E-C169E3A5E33D}"/>
              </a:ext>
            </a:extLst>
          </p:cNvPr>
          <p:cNvSpPr>
            <a:spLocks noGrp="1"/>
          </p:cNvSpPr>
          <p:nvPr>
            <p:ph type="pic" sz="quarter" idx="11"/>
          </p:nvPr>
        </p:nvSpPr>
        <p:spPr>
          <a:xfrm>
            <a:off x="1" y="1"/>
            <a:ext cx="6858000" cy="6857999"/>
          </a:xfrm>
          <a:custGeom>
            <a:avLst/>
            <a:gdLst>
              <a:gd name="connsiteX0" fmla="*/ 2699298 w 6858000"/>
              <a:gd name="connsiteY0" fmla="*/ 3552092 h 6857999"/>
              <a:gd name="connsiteX1" fmla="*/ 5398597 w 6858000"/>
              <a:gd name="connsiteY1" fmla="*/ 6857999 h 6857999"/>
              <a:gd name="connsiteX2" fmla="*/ 0 w 6858000"/>
              <a:gd name="connsiteY2" fmla="*/ 6857999 h 6857999"/>
              <a:gd name="connsiteX3" fmla="*/ 2 w 6858000"/>
              <a:gd name="connsiteY3" fmla="*/ 297389 h 6857999"/>
              <a:gd name="connsiteX4" fmla="*/ 2609883 w 6858000"/>
              <a:gd name="connsiteY4" fmla="*/ 3446080 h 6857999"/>
              <a:gd name="connsiteX5" fmla="*/ 2 w 6858000"/>
              <a:gd name="connsiteY5" fmla="*/ 6594771 h 6857999"/>
              <a:gd name="connsiteX6" fmla="*/ 0 w 6858000"/>
              <a:gd name="connsiteY6" fmla="*/ 0 h 6857999"/>
              <a:gd name="connsiteX7" fmla="*/ 6858000 w 6858000"/>
              <a:gd name="connsiteY7" fmla="*/ 0 h 6857999"/>
              <a:gd name="connsiteX8" fmla="*/ 3429000 w 6858000"/>
              <a:gd name="connsiteY8" fmla="*/ 41995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6857999">
                <a:moveTo>
                  <a:pt x="2699298" y="3552092"/>
                </a:moveTo>
                <a:lnTo>
                  <a:pt x="5398597" y="6857999"/>
                </a:lnTo>
                <a:lnTo>
                  <a:pt x="0" y="6857999"/>
                </a:lnTo>
                <a:close/>
                <a:moveTo>
                  <a:pt x="2" y="297389"/>
                </a:moveTo>
                <a:lnTo>
                  <a:pt x="2609883" y="3446080"/>
                </a:lnTo>
                <a:lnTo>
                  <a:pt x="2" y="6594771"/>
                </a:lnTo>
                <a:close/>
                <a:moveTo>
                  <a:pt x="0" y="0"/>
                </a:moveTo>
                <a:lnTo>
                  <a:pt x="6858000" y="0"/>
                </a:lnTo>
                <a:lnTo>
                  <a:pt x="3429000" y="4199595"/>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69B8BC47-0D57-2EFF-0C06-4B1144FCFC69}"/>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200FC179-E57A-9ABF-4D77-32DA9240F7E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1088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4C13C53-DF72-698D-D665-68F5AE6DCF21}"/>
              </a:ext>
            </a:extLst>
          </p:cNvPr>
          <p:cNvSpPr>
            <a:spLocks noGrp="1"/>
          </p:cNvSpPr>
          <p:nvPr>
            <p:ph type="pic" sz="quarter" idx="11"/>
          </p:nvPr>
        </p:nvSpPr>
        <p:spPr>
          <a:xfrm>
            <a:off x="1371606" y="1574943"/>
            <a:ext cx="9448794" cy="3561782"/>
          </a:xfrm>
          <a:custGeom>
            <a:avLst/>
            <a:gdLst>
              <a:gd name="connsiteX0" fmla="*/ 5962493 w 9448794"/>
              <a:gd name="connsiteY0" fmla="*/ 2414882 h 3561782"/>
              <a:gd name="connsiteX1" fmla="*/ 8256294 w 9448794"/>
              <a:gd name="connsiteY1" fmla="*/ 2414882 h 3561782"/>
              <a:gd name="connsiteX2" fmla="*/ 7109393 w 9448794"/>
              <a:gd name="connsiteY2" fmla="*/ 3561782 h 3561782"/>
              <a:gd name="connsiteX3" fmla="*/ 3577496 w 9448794"/>
              <a:gd name="connsiteY3" fmla="*/ 2414882 h 3561782"/>
              <a:gd name="connsiteX4" fmla="*/ 5871297 w 9448794"/>
              <a:gd name="connsiteY4" fmla="*/ 2414882 h 3561782"/>
              <a:gd name="connsiteX5" fmla="*/ 4724397 w 9448794"/>
              <a:gd name="connsiteY5" fmla="*/ 3561782 h 3561782"/>
              <a:gd name="connsiteX6" fmla="*/ 1192500 w 9448794"/>
              <a:gd name="connsiteY6" fmla="*/ 2414882 h 3561782"/>
              <a:gd name="connsiteX7" fmla="*/ 3486300 w 9448794"/>
              <a:gd name="connsiteY7" fmla="*/ 2414882 h 3561782"/>
              <a:gd name="connsiteX8" fmla="*/ 2339401 w 9448794"/>
              <a:gd name="connsiteY8" fmla="*/ 3561782 h 3561782"/>
              <a:gd name="connsiteX9" fmla="*/ 7109393 w 9448794"/>
              <a:gd name="connsiteY9" fmla="*/ 1221320 h 3561782"/>
              <a:gd name="connsiteX10" fmla="*/ 8256294 w 9448794"/>
              <a:gd name="connsiteY10" fmla="*/ 2368220 h 3561782"/>
              <a:gd name="connsiteX11" fmla="*/ 5962493 w 9448794"/>
              <a:gd name="connsiteY11" fmla="*/ 2368220 h 3561782"/>
              <a:gd name="connsiteX12" fmla="*/ 4724397 w 9448794"/>
              <a:gd name="connsiteY12" fmla="*/ 1221320 h 3561782"/>
              <a:gd name="connsiteX13" fmla="*/ 5871297 w 9448794"/>
              <a:gd name="connsiteY13" fmla="*/ 2368220 h 3561782"/>
              <a:gd name="connsiteX14" fmla="*/ 3577496 w 9448794"/>
              <a:gd name="connsiteY14" fmla="*/ 2368220 h 3561782"/>
              <a:gd name="connsiteX15" fmla="*/ 2339401 w 9448794"/>
              <a:gd name="connsiteY15" fmla="*/ 1221320 h 3561782"/>
              <a:gd name="connsiteX16" fmla="*/ 3486300 w 9448794"/>
              <a:gd name="connsiteY16" fmla="*/ 2368220 h 3561782"/>
              <a:gd name="connsiteX17" fmla="*/ 1192500 w 9448794"/>
              <a:gd name="connsiteY17" fmla="*/ 2368220 h 3561782"/>
              <a:gd name="connsiteX18" fmla="*/ 7154993 w 9448794"/>
              <a:gd name="connsiteY18" fmla="*/ 1193562 h 3561782"/>
              <a:gd name="connsiteX19" fmla="*/ 9448794 w 9448794"/>
              <a:gd name="connsiteY19" fmla="*/ 1193562 h 3561782"/>
              <a:gd name="connsiteX20" fmla="*/ 8301894 w 9448794"/>
              <a:gd name="connsiteY20" fmla="*/ 2340462 h 3561782"/>
              <a:gd name="connsiteX21" fmla="*/ 4769995 w 9448794"/>
              <a:gd name="connsiteY21" fmla="*/ 1193562 h 3561782"/>
              <a:gd name="connsiteX22" fmla="*/ 7063795 w 9448794"/>
              <a:gd name="connsiteY22" fmla="*/ 1193562 h 3561782"/>
              <a:gd name="connsiteX23" fmla="*/ 5916895 w 9448794"/>
              <a:gd name="connsiteY23" fmla="*/ 2340462 h 3561782"/>
              <a:gd name="connsiteX24" fmla="*/ 2384999 w 9448794"/>
              <a:gd name="connsiteY24" fmla="*/ 1193562 h 3561782"/>
              <a:gd name="connsiteX25" fmla="*/ 4678799 w 9448794"/>
              <a:gd name="connsiteY25" fmla="*/ 1193562 h 3561782"/>
              <a:gd name="connsiteX26" fmla="*/ 3531898 w 9448794"/>
              <a:gd name="connsiteY26" fmla="*/ 2340462 h 3561782"/>
              <a:gd name="connsiteX27" fmla="*/ 1 w 9448794"/>
              <a:gd name="connsiteY27" fmla="*/ 1193562 h 3561782"/>
              <a:gd name="connsiteX28" fmla="*/ 2293804 w 9448794"/>
              <a:gd name="connsiteY28" fmla="*/ 1193562 h 3561782"/>
              <a:gd name="connsiteX29" fmla="*/ 1146902 w 9448794"/>
              <a:gd name="connsiteY29" fmla="*/ 2340462 h 3561782"/>
              <a:gd name="connsiteX30" fmla="*/ 8301892 w 9448794"/>
              <a:gd name="connsiteY30" fmla="*/ 0 h 3561782"/>
              <a:gd name="connsiteX31" fmla="*/ 9448793 w 9448794"/>
              <a:gd name="connsiteY31" fmla="*/ 1146900 h 3561782"/>
              <a:gd name="connsiteX32" fmla="*/ 7154992 w 9448794"/>
              <a:gd name="connsiteY32" fmla="*/ 1146900 h 3561782"/>
              <a:gd name="connsiteX33" fmla="*/ 5916895 w 9448794"/>
              <a:gd name="connsiteY33" fmla="*/ 0 h 3561782"/>
              <a:gd name="connsiteX34" fmla="*/ 7063795 w 9448794"/>
              <a:gd name="connsiteY34" fmla="*/ 1146900 h 3561782"/>
              <a:gd name="connsiteX35" fmla="*/ 4769995 w 9448794"/>
              <a:gd name="connsiteY35" fmla="*/ 1146900 h 3561782"/>
              <a:gd name="connsiteX36" fmla="*/ 3531898 w 9448794"/>
              <a:gd name="connsiteY36" fmla="*/ 0 h 3561782"/>
              <a:gd name="connsiteX37" fmla="*/ 4678799 w 9448794"/>
              <a:gd name="connsiteY37" fmla="*/ 1146900 h 3561782"/>
              <a:gd name="connsiteX38" fmla="*/ 2384999 w 9448794"/>
              <a:gd name="connsiteY38" fmla="*/ 1146900 h 3561782"/>
              <a:gd name="connsiteX39" fmla="*/ 1146901 w 9448794"/>
              <a:gd name="connsiteY39" fmla="*/ 0 h 3561782"/>
              <a:gd name="connsiteX40" fmla="*/ 2293801 w 9448794"/>
              <a:gd name="connsiteY40" fmla="*/ 1146900 h 3561782"/>
              <a:gd name="connsiteX41" fmla="*/ 0 w 9448794"/>
              <a:gd name="connsiteY41" fmla="*/ 1146900 h 356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48794" h="3561782">
                <a:moveTo>
                  <a:pt x="5962493" y="2414882"/>
                </a:moveTo>
                <a:lnTo>
                  <a:pt x="8256294" y="2414882"/>
                </a:lnTo>
                <a:lnTo>
                  <a:pt x="7109393" y="3561782"/>
                </a:lnTo>
                <a:close/>
                <a:moveTo>
                  <a:pt x="3577496" y="2414882"/>
                </a:moveTo>
                <a:lnTo>
                  <a:pt x="5871297" y="2414882"/>
                </a:lnTo>
                <a:lnTo>
                  <a:pt x="4724397" y="3561782"/>
                </a:lnTo>
                <a:close/>
                <a:moveTo>
                  <a:pt x="1192500" y="2414882"/>
                </a:moveTo>
                <a:lnTo>
                  <a:pt x="3486300" y="2414882"/>
                </a:lnTo>
                <a:lnTo>
                  <a:pt x="2339401" y="3561782"/>
                </a:lnTo>
                <a:close/>
                <a:moveTo>
                  <a:pt x="7109393" y="1221320"/>
                </a:moveTo>
                <a:lnTo>
                  <a:pt x="8256294" y="2368220"/>
                </a:lnTo>
                <a:lnTo>
                  <a:pt x="5962493" y="2368220"/>
                </a:lnTo>
                <a:close/>
                <a:moveTo>
                  <a:pt x="4724397" y="1221320"/>
                </a:moveTo>
                <a:lnTo>
                  <a:pt x="5871297" y="2368220"/>
                </a:lnTo>
                <a:lnTo>
                  <a:pt x="3577496" y="2368220"/>
                </a:lnTo>
                <a:close/>
                <a:moveTo>
                  <a:pt x="2339401" y="1221320"/>
                </a:moveTo>
                <a:lnTo>
                  <a:pt x="3486300" y="2368220"/>
                </a:lnTo>
                <a:lnTo>
                  <a:pt x="1192500" y="2368220"/>
                </a:lnTo>
                <a:close/>
                <a:moveTo>
                  <a:pt x="7154993" y="1193562"/>
                </a:moveTo>
                <a:lnTo>
                  <a:pt x="9448794" y="1193562"/>
                </a:lnTo>
                <a:lnTo>
                  <a:pt x="8301894" y="2340462"/>
                </a:lnTo>
                <a:close/>
                <a:moveTo>
                  <a:pt x="4769995" y="1193562"/>
                </a:moveTo>
                <a:lnTo>
                  <a:pt x="7063795" y="1193562"/>
                </a:lnTo>
                <a:lnTo>
                  <a:pt x="5916895" y="2340462"/>
                </a:lnTo>
                <a:close/>
                <a:moveTo>
                  <a:pt x="2384999" y="1193562"/>
                </a:moveTo>
                <a:lnTo>
                  <a:pt x="4678799" y="1193562"/>
                </a:lnTo>
                <a:lnTo>
                  <a:pt x="3531898" y="2340462"/>
                </a:lnTo>
                <a:close/>
                <a:moveTo>
                  <a:pt x="1" y="1193562"/>
                </a:moveTo>
                <a:lnTo>
                  <a:pt x="2293804" y="1193562"/>
                </a:lnTo>
                <a:lnTo>
                  <a:pt x="1146902" y="2340462"/>
                </a:lnTo>
                <a:close/>
                <a:moveTo>
                  <a:pt x="8301892" y="0"/>
                </a:moveTo>
                <a:lnTo>
                  <a:pt x="9448793" y="1146900"/>
                </a:lnTo>
                <a:lnTo>
                  <a:pt x="7154992" y="1146900"/>
                </a:lnTo>
                <a:close/>
                <a:moveTo>
                  <a:pt x="5916895" y="0"/>
                </a:moveTo>
                <a:lnTo>
                  <a:pt x="7063795" y="1146900"/>
                </a:lnTo>
                <a:lnTo>
                  <a:pt x="4769995" y="1146900"/>
                </a:lnTo>
                <a:close/>
                <a:moveTo>
                  <a:pt x="3531898" y="0"/>
                </a:moveTo>
                <a:lnTo>
                  <a:pt x="4678799" y="1146900"/>
                </a:lnTo>
                <a:lnTo>
                  <a:pt x="2384999" y="1146900"/>
                </a:lnTo>
                <a:close/>
                <a:moveTo>
                  <a:pt x="1146901" y="0"/>
                </a:moveTo>
                <a:lnTo>
                  <a:pt x="2293801" y="1146900"/>
                </a:lnTo>
                <a:lnTo>
                  <a:pt x="0" y="11469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17986D7-BFD7-6172-DFEE-A2E7826BF8C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BA22E55-C73C-EB85-2177-ECF7481B877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461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A433CF86-DB13-4E6F-04A1-0FC57CA045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D6D77DDE-D9EB-77CB-30C4-C82A0536EF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4226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DDACB3E-1C5F-C011-3B0D-2BF938F9535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82A34A76-68AB-7E70-27B9-72EDFFCC00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7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4C4A69-541D-E917-359B-C12BE608F6FE}"/>
              </a:ext>
            </a:extLst>
          </p:cNvPr>
          <p:cNvSpPr>
            <a:spLocks noGrp="1"/>
          </p:cNvSpPr>
          <p:nvPr>
            <p:ph type="pic" sz="quarter" idx="11"/>
          </p:nvPr>
        </p:nvSpPr>
        <p:spPr>
          <a:xfrm>
            <a:off x="5938770" y="685802"/>
            <a:ext cx="5489972" cy="5486398"/>
          </a:xfrm>
          <a:custGeom>
            <a:avLst/>
            <a:gdLst>
              <a:gd name="connsiteX0" fmla="*/ 4145368 w 5489972"/>
              <a:gd name="connsiteY0" fmla="*/ 4141793 h 5486398"/>
              <a:gd name="connsiteX1" fmla="*/ 5169092 w 5489972"/>
              <a:gd name="connsiteY1" fmla="*/ 4141793 h 5486398"/>
              <a:gd name="connsiteX2" fmla="*/ 5169092 w 5489972"/>
              <a:gd name="connsiteY2" fmla="*/ 5165517 h 5486398"/>
              <a:gd name="connsiteX3" fmla="*/ 4145368 w 5489972"/>
              <a:gd name="connsiteY3" fmla="*/ 5165517 h 5486398"/>
              <a:gd name="connsiteX4" fmla="*/ 2763579 w 5489972"/>
              <a:gd name="connsiteY4" fmla="*/ 4141793 h 5486398"/>
              <a:gd name="connsiteX5" fmla="*/ 4108183 w 5489972"/>
              <a:gd name="connsiteY5" fmla="*/ 4141793 h 5486398"/>
              <a:gd name="connsiteX6" fmla="*/ 4108183 w 5489972"/>
              <a:gd name="connsiteY6" fmla="*/ 5486397 h 5486398"/>
              <a:gd name="connsiteX7" fmla="*/ 2763579 w 5489972"/>
              <a:gd name="connsiteY7" fmla="*/ 5486397 h 5486398"/>
              <a:gd name="connsiteX8" fmla="*/ 1381789 w 5489972"/>
              <a:gd name="connsiteY8" fmla="*/ 4141793 h 5486398"/>
              <a:gd name="connsiteX9" fmla="*/ 2726393 w 5489972"/>
              <a:gd name="connsiteY9" fmla="*/ 4141793 h 5486398"/>
              <a:gd name="connsiteX10" fmla="*/ 2726393 w 5489972"/>
              <a:gd name="connsiteY10" fmla="*/ 5486398 h 5486398"/>
              <a:gd name="connsiteX11" fmla="*/ 1381789 w 5489972"/>
              <a:gd name="connsiteY11" fmla="*/ 5486398 h 5486398"/>
              <a:gd name="connsiteX12" fmla="*/ 499033 w 5489972"/>
              <a:gd name="connsiteY12" fmla="*/ 4141793 h 5486398"/>
              <a:gd name="connsiteX13" fmla="*/ 1344604 w 5489972"/>
              <a:gd name="connsiteY13" fmla="*/ 4141793 h 5486398"/>
              <a:gd name="connsiteX14" fmla="*/ 1344604 w 5489972"/>
              <a:gd name="connsiteY14" fmla="*/ 4987365 h 5486398"/>
              <a:gd name="connsiteX15" fmla="*/ 499033 w 5489972"/>
              <a:gd name="connsiteY15" fmla="*/ 4987365 h 5486398"/>
              <a:gd name="connsiteX16" fmla="*/ 4145368 w 5489972"/>
              <a:gd name="connsiteY16" fmla="*/ 2761196 h 5486398"/>
              <a:gd name="connsiteX17" fmla="*/ 5489972 w 5489972"/>
              <a:gd name="connsiteY17" fmla="*/ 2761196 h 5486398"/>
              <a:gd name="connsiteX18" fmla="*/ 5489972 w 5489972"/>
              <a:gd name="connsiteY18" fmla="*/ 4105800 h 5486398"/>
              <a:gd name="connsiteX19" fmla="*/ 4145368 w 5489972"/>
              <a:gd name="connsiteY19" fmla="*/ 4105800 h 5486398"/>
              <a:gd name="connsiteX20" fmla="*/ 2763579 w 5489972"/>
              <a:gd name="connsiteY20" fmla="*/ 2761196 h 5486398"/>
              <a:gd name="connsiteX21" fmla="*/ 4108183 w 5489972"/>
              <a:gd name="connsiteY21" fmla="*/ 2761196 h 5486398"/>
              <a:gd name="connsiteX22" fmla="*/ 4108183 w 5489972"/>
              <a:gd name="connsiteY22" fmla="*/ 4105800 h 5486398"/>
              <a:gd name="connsiteX23" fmla="*/ 2763579 w 5489972"/>
              <a:gd name="connsiteY23" fmla="*/ 4105800 h 5486398"/>
              <a:gd name="connsiteX24" fmla="*/ 1381789 w 5489972"/>
              <a:gd name="connsiteY24" fmla="*/ 2761196 h 5486398"/>
              <a:gd name="connsiteX25" fmla="*/ 2726393 w 5489972"/>
              <a:gd name="connsiteY25" fmla="*/ 2761196 h 5486398"/>
              <a:gd name="connsiteX26" fmla="*/ 2726393 w 5489972"/>
              <a:gd name="connsiteY26" fmla="*/ 4105802 h 5486398"/>
              <a:gd name="connsiteX27" fmla="*/ 1381789 w 5489972"/>
              <a:gd name="connsiteY27" fmla="*/ 4105802 h 5486398"/>
              <a:gd name="connsiteX28" fmla="*/ 0 w 5489972"/>
              <a:gd name="connsiteY28" fmla="*/ 2761196 h 5486398"/>
              <a:gd name="connsiteX29" fmla="*/ 1344604 w 5489972"/>
              <a:gd name="connsiteY29" fmla="*/ 2761196 h 5486398"/>
              <a:gd name="connsiteX30" fmla="*/ 1344604 w 5489972"/>
              <a:gd name="connsiteY30" fmla="*/ 4105802 h 5486398"/>
              <a:gd name="connsiteX31" fmla="*/ 0 w 5489972"/>
              <a:gd name="connsiteY31" fmla="*/ 4105802 h 5486398"/>
              <a:gd name="connsiteX32" fmla="*/ 2763579 w 5489972"/>
              <a:gd name="connsiteY32" fmla="*/ 1380599 h 5486398"/>
              <a:gd name="connsiteX33" fmla="*/ 4108183 w 5489972"/>
              <a:gd name="connsiteY33" fmla="*/ 1380599 h 5486398"/>
              <a:gd name="connsiteX34" fmla="*/ 4108183 w 5489972"/>
              <a:gd name="connsiteY34" fmla="*/ 2725202 h 5486398"/>
              <a:gd name="connsiteX35" fmla="*/ 2763579 w 5489972"/>
              <a:gd name="connsiteY35" fmla="*/ 2725202 h 5486398"/>
              <a:gd name="connsiteX36" fmla="*/ 1381789 w 5489972"/>
              <a:gd name="connsiteY36" fmla="*/ 1380599 h 5486398"/>
              <a:gd name="connsiteX37" fmla="*/ 2726393 w 5489972"/>
              <a:gd name="connsiteY37" fmla="*/ 1380599 h 5486398"/>
              <a:gd name="connsiteX38" fmla="*/ 2726393 w 5489972"/>
              <a:gd name="connsiteY38" fmla="*/ 2725202 h 5486398"/>
              <a:gd name="connsiteX39" fmla="*/ 1381789 w 5489972"/>
              <a:gd name="connsiteY39" fmla="*/ 2725202 h 5486398"/>
              <a:gd name="connsiteX40" fmla="*/ 4145368 w 5489972"/>
              <a:gd name="connsiteY40" fmla="*/ 1380598 h 5486398"/>
              <a:gd name="connsiteX41" fmla="*/ 5489972 w 5489972"/>
              <a:gd name="connsiteY41" fmla="*/ 1380598 h 5486398"/>
              <a:gd name="connsiteX42" fmla="*/ 5489972 w 5489972"/>
              <a:gd name="connsiteY42" fmla="*/ 2725202 h 5486398"/>
              <a:gd name="connsiteX43" fmla="*/ 4145368 w 5489972"/>
              <a:gd name="connsiteY43" fmla="*/ 2725202 h 5486398"/>
              <a:gd name="connsiteX44" fmla="*/ 0 w 5489972"/>
              <a:gd name="connsiteY44" fmla="*/ 1380598 h 5486398"/>
              <a:gd name="connsiteX45" fmla="*/ 1344604 w 5489972"/>
              <a:gd name="connsiteY45" fmla="*/ 1380598 h 5486398"/>
              <a:gd name="connsiteX46" fmla="*/ 1344604 w 5489972"/>
              <a:gd name="connsiteY46" fmla="*/ 2725202 h 5486398"/>
              <a:gd name="connsiteX47" fmla="*/ 0 w 5489972"/>
              <a:gd name="connsiteY47" fmla="*/ 2725202 h 5486398"/>
              <a:gd name="connsiteX48" fmla="*/ 4145368 w 5489972"/>
              <a:gd name="connsiteY48" fmla="*/ 585682 h 5486398"/>
              <a:gd name="connsiteX49" fmla="*/ 4904288 w 5489972"/>
              <a:gd name="connsiteY49" fmla="*/ 585682 h 5486398"/>
              <a:gd name="connsiteX50" fmla="*/ 4904288 w 5489972"/>
              <a:gd name="connsiteY50" fmla="*/ 1344602 h 5486398"/>
              <a:gd name="connsiteX51" fmla="*/ 4145368 w 5489972"/>
              <a:gd name="connsiteY51" fmla="*/ 1344602 h 5486398"/>
              <a:gd name="connsiteX52" fmla="*/ 382058 w 5489972"/>
              <a:gd name="connsiteY52" fmla="*/ 382058 h 5486398"/>
              <a:gd name="connsiteX53" fmla="*/ 1344603 w 5489972"/>
              <a:gd name="connsiteY53" fmla="*/ 382058 h 5486398"/>
              <a:gd name="connsiteX54" fmla="*/ 1344603 w 5489972"/>
              <a:gd name="connsiteY54" fmla="*/ 1344603 h 5486398"/>
              <a:gd name="connsiteX55" fmla="*/ 382058 w 5489972"/>
              <a:gd name="connsiteY55" fmla="*/ 1344603 h 5486398"/>
              <a:gd name="connsiteX56" fmla="*/ 2763579 w 5489972"/>
              <a:gd name="connsiteY56" fmla="*/ 0 h 5486398"/>
              <a:gd name="connsiteX57" fmla="*/ 4108183 w 5489972"/>
              <a:gd name="connsiteY57" fmla="*/ 0 h 5486398"/>
              <a:gd name="connsiteX58" fmla="*/ 4108183 w 5489972"/>
              <a:gd name="connsiteY58" fmla="*/ 1344605 h 5486398"/>
              <a:gd name="connsiteX59" fmla="*/ 2763579 w 5489972"/>
              <a:gd name="connsiteY59" fmla="*/ 1344605 h 5486398"/>
              <a:gd name="connsiteX60" fmla="*/ 1381789 w 5489972"/>
              <a:gd name="connsiteY60" fmla="*/ 0 h 5486398"/>
              <a:gd name="connsiteX61" fmla="*/ 2726393 w 5489972"/>
              <a:gd name="connsiteY61" fmla="*/ 0 h 5486398"/>
              <a:gd name="connsiteX62" fmla="*/ 2726393 w 5489972"/>
              <a:gd name="connsiteY62" fmla="*/ 1344605 h 5486398"/>
              <a:gd name="connsiteX63" fmla="*/ 1381789 w 5489972"/>
              <a:gd name="connsiteY63" fmla="*/ 1344605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489972" h="5486398">
                <a:moveTo>
                  <a:pt x="4145368" y="4141793"/>
                </a:moveTo>
                <a:lnTo>
                  <a:pt x="5169092" y="4141793"/>
                </a:lnTo>
                <a:lnTo>
                  <a:pt x="5169092" y="5165517"/>
                </a:lnTo>
                <a:lnTo>
                  <a:pt x="4145368" y="5165517"/>
                </a:lnTo>
                <a:close/>
                <a:moveTo>
                  <a:pt x="2763579" y="4141793"/>
                </a:moveTo>
                <a:lnTo>
                  <a:pt x="4108183" y="4141793"/>
                </a:lnTo>
                <a:lnTo>
                  <a:pt x="4108183" y="5486397"/>
                </a:lnTo>
                <a:lnTo>
                  <a:pt x="2763579" y="5486397"/>
                </a:lnTo>
                <a:close/>
                <a:moveTo>
                  <a:pt x="1381789" y="4141793"/>
                </a:moveTo>
                <a:lnTo>
                  <a:pt x="2726393" y="4141793"/>
                </a:lnTo>
                <a:lnTo>
                  <a:pt x="2726393" y="5486398"/>
                </a:lnTo>
                <a:lnTo>
                  <a:pt x="1381789" y="5486398"/>
                </a:lnTo>
                <a:close/>
                <a:moveTo>
                  <a:pt x="499033" y="4141793"/>
                </a:moveTo>
                <a:lnTo>
                  <a:pt x="1344604" y="4141793"/>
                </a:lnTo>
                <a:lnTo>
                  <a:pt x="1344604" y="4987365"/>
                </a:lnTo>
                <a:lnTo>
                  <a:pt x="499033" y="4987365"/>
                </a:lnTo>
                <a:close/>
                <a:moveTo>
                  <a:pt x="4145368" y="2761196"/>
                </a:moveTo>
                <a:lnTo>
                  <a:pt x="5489972" y="2761196"/>
                </a:lnTo>
                <a:lnTo>
                  <a:pt x="5489972" y="4105800"/>
                </a:lnTo>
                <a:lnTo>
                  <a:pt x="4145368" y="4105800"/>
                </a:lnTo>
                <a:close/>
                <a:moveTo>
                  <a:pt x="2763579" y="2761196"/>
                </a:moveTo>
                <a:lnTo>
                  <a:pt x="4108183" y="2761196"/>
                </a:lnTo>
                <a:lnTo>
                  <a:pt x="4108183" y="4105800"/>
                </a:lnTo>
                <a:lnTo>
                  <a:pt x="2763579" y="4105800"/>
                </a:lnTo>
                <a:close/>
                <a:moveTo>
                  <a:pt x="1381789" y="2761196"/>
                </a:moveTo>
                <a:lnTo>
                  <a:pt x="2726393" y="2761196"/>
                </a:lnTo>
                <a:lnTo>
                  <a:pt x="2726393" y="4105802"/>
                </a:lnTo>
                <a:lnTo>
                  <a:pt x="1381789" y="4105802"/>
                </a:lnTo>
                <a:close/>
                <a:moveTo>
                  <a:pt x="0" y="2761196"/>
                </a:moveTo>
                <a:lnTo>
                  <a:pt x="1344604" y="2761196"/>
                </a:lnTo>
                <a:lnTo>
                  <a:pt x="1344604" y="4105802"/>
                </a:lnTo>
                <a:lnTo>
                  <a:pt x="0" y="4105802"/>
                </a:lnTo>
                <a:close/>
                <a:moveTo>
                  <a:pt x="2763579" y="1380599"/>
                </a:moveTo>
                <a:lnTo>
                  <a:pt x="4108183" y="1380599"/>
                </a:lnTo>
                <a:lnTo>
                  <a:pt x="4108183" y="2725202"/>
                </a:lnTo>
                <a:lnTo>
                  <a:pt x="2763579" y="2725202"/>
                </a:lnTo>
                <a:close/>
                <a:moveTo>
                  <a:pt x="1381789" y="1380599"/>
                </a:moveTo>
                <a:lnTo>
                  <a:pt x="2726393" y="1380599"/>
                </a:lnTo>
                <a:lnTo>
                  <a:pt x="2726393" y="2725202"/>
                </a:lnTo>
                <a:lnTo>
                  <a:pt x="1381789" y="2725202"/>
                </a:lnTo>
                <a:close/>
                <a:moveTo>
                  <a:pt x="4145368" y="1380598"/>
                </a:moveTo>
                <a:lnTo>
                  <a:pt x="5489972" y="1380598"/>
                </a:lnTo>
                <a:lnTo>
                  <a:pt x="5489972" y="2725202"/>
                </a:lnTo>
                <a:lnTo>
                  <a:pt x="4145368" y="2725202"/>
                </a:lnTo>
                <a:close/>
                <a:moveTo>
                  <a:pt x="0" y="1380598"/>
                </a:moveTo>
                <a:lnTo>
                  <a:pt x="1344604" y="1380598"/>
                </a:lnTo>
                <a:lnTo>
                  <a:pt x="1344604" y="2725202"/>
                </a:lnTo>
                <a:lnTo>
                  <a:pt x="0" y="2725202"/>
                </a:lnTo>
                <a:close/>
                <a:moveTo>
                  <a:pt x="4145368" y="585682"/>
                </a:moveTo>
                <a:lnTo>
                  <a:pt x="4904288" y="585682"/>
                </a:lnTo>
                <a:lnTo>
                  <a:pt x="4904288" y="1344602"/>
                </a:lnTo>
                <a:lnTo>
                  <a:pt x="4145368" y="1344602"/>
                </a:lnTo>
                <a:close/>
                <a:moveTo>
                  <a:pt x="382058" y="382058"/>
                </a:moveTo>
                <a:lnTo>
                  <a:pt x="1344603" y="382058"/>
                </a:lnTo>
                <a:lnTo>
                  <a:pt x="1344603" y="1344603"/>
                </a:lnTo>
                <a:lnTo>
                  <a:pt x="382058" y="1344603"/>
                </a:lnTo>
                <a:close/>
                <a:moveTo>
                  <a:pt x="2763579" y="0"/>
                </a:moveTo>
                <a:lnTo>
                  <a:pt x="4108183" y="0"/>
                </a:lnTo>
                <a:lnTo>
                  <a:pt x="4108183" y="1344605"/>
                </a:lnTo>
                <a:lnTo>
                  <a:pt x="2763579" y="1344605"/>
                </a:lnTo>
                <a:close/>
                <a:moveTo>
                  <a:pt x="1381789" y="0"/>
                </a:moveTo>
                <a:lnTo>
                  <a:pt x="2726393" y="0"/>
                </a:lnTo>
                <a:lnTo>
                  <a:pt x="2726393" y="1344605"/>
                </a:lnTo>
                <a:lnTo>
                  <a:pt x="1381789" y="134460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59BE870-06D4-0B75-9F9E-6F33EDF425F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1A43F50-E0DF-DF7D-9238-9F09ED757B7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7499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0725486-4E0C-5D99-AC68-97AA0CE32FC2}"/>
              </a:ext>
            </a:extLst>
          </p:cNvPr>
          <p:cNvSpPr>
            <a:spLocks noGrp="1"/>
          </p:cNvSpPr>
          <p:nvPr>
            <p:ph type="pic" sz="quarter" idx="11"/>
          </p:nvPr>
        </p:nvSpPr>
        <p:spPr>
          <a:xfrm>
            <a:off x="4788566" y="0"/>
            <a:ext cx="7403434" cy="6858000"/>
          </a:xfrm>
          <a:custGeom>
            <a:avLst/>
            <a:gdLst>
              <a:gd name="connsiteX0" fmla="*/ 0 w 7403434"/>
              <a:gd name="connsiteY0" fmla="*/ 0 h 6858000"/>
              <a:gd name="connsiteX1" fmla="*/ 6244381 w 7403434"/>
              <a:gd name="connsiteY1" fmla="*/ 0 h 6858000"/>
              <a:gd name="connsiteX2" fmla="*/ 7403434 w 7403434"/>
              <a:gd name="connsiteY2" fmla="*/ 1148305 h 6858000"/>
              <a:gd name="connsiteX3" fmla="*/ 7403434 w 7403434"/>
              <a:gd name="connsiteY3" fmla="*/ 5709695 h 6858000"/>
              <a:gd name="connsiteX4" fmla="*/ 6244381 w 7403434"/>
              <a:gd name="connsiteY4" fmla="*/ 6858000 h 6858000"/>
              <a:gd name="connsiteX5" fmla="*/ 0 w 7403434"/>
              <a:gd name="connsiteY5" fmla="*/ 6858000 h 6858000"/>
              <a:gd name="connsiteX6" fmla="*/ 3461095 w 7403434"/>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3434" h="6858000">
                <a:moveTo>
                  <a:pt x="0" y="0"/>
                </a:moveTo>
                <a:lnTo>
                  <a:pt x="6244381" y="0"/>
                </a:lnTo>
                <a:lnTo>
                  <a:pt x="7403434" y="1148305"/>
                </a:lnTo>
                <a:lnTo>
                  <a:pt x="7403434" y="5709695"/>
                </a:lnTo>
                <a:lnTo>
                  <a:pt x="6244381" y="6858000"/>
                </a:lnTo>
                <a:lnTo>
                  <a:pt x="0" y="6858000"/>
                </a:lnTo>
                <a:lnTo>
                  <a:pt x="3461095" y="3429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448B8C9-99B6-29F9-94B8-C46C83E59E3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6DB7E9B-5FCA-8C0F-32A8-74A4838082C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72466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19AC66-2E5C-9D63-79BB-B3263723E61B}"/>
              </a:ext>
            </a:extLst>
          </p:cNvPr>
          <p:cNvSpPr>
            <a:spLocks noGrp="1"/>
          </p:cNvSpPr>
          <p:nvPr>
            <p:ph type="pic" sz="quarter" idx="11"/>
          </p:nvPr>
        </p:nvSpPr>
        <p:spPr>
          <a:xfrm>
            <a:off x="5791200" y="0"/>
            <a:ext cx="6400800" cy="6858000"/>
          </a:xfrm>
          <a:custGeom>
            <a:avLst/>
            <a:gdLst>
              <a:gd name="connsiteX0" fmla="*/ 5931211 w 6400800"/>
              <a:gd name="connsiteY0" fmla="*/ 3590943 h 6858000"/>
              <a:gd name="connsiteX1" fmla="*/ 6400800 w 6400800"/>
              <a:gd name="connsiteY1" fmla="*/ 4060532 h 6858000"/>
              <a:gd name="connsiteX2" fmla="*/ 6400800 w 6400800"/>
              <a:gd name="connsiteY2" fmla="*/ 6858000 h 6858000"/>
              <a:gd name="connsiteX3" fmla="*/ 5020028 w 6400800"/>
              <a:gd name="connsiteY3" fmla="*/ 6858000 h 6858000"/>
              <a:gd name="connsiteX4" fmla="*/ 3842091 w 6400800"/>
              <a:gd name="connsiteY4" fmla="*/ 5680063 h 6858000"/>
              <a:gd name="connsiteX5" fmla="*/ 6400800 w 6400800"/>
              <a:gd name="connsiteY5" fmla="*/ 3056465 h 6858000"/>
              <a:gd name="connsiteX6" fmla="*/ 6400800 w 6400800"/>
              <a:gd name="connsiteY6" fmla="*/ 3801535 h 6858000"/>
              <a:gd name="connsiteX7" fmla="*/ 6028265 w 6400800"/>
              <a:gd name="connsiteY7" fmla="*/ 3429000 h 6858000"/>
              <a:gd name="connsiteX8" fmla="*/ 2929465 w 6400800"/>
              <a:gd name="connsiteY8" fmla="*/ 499533 h 6858000"/>
              <a:gd name="connsiteX9" fmla="*/ 5858932 w 6400800"/>
              <a:gd name="connsiteY9" fmla="*/ 3429000 h 6858000"/>
              <a:gd name="connsiteX10" fmla="*/ 2929465 w 6400800"/>
              <a:gd name="connsiteY10" fmla="*/ 6358467 h 6858000"/>
              <a:gd name="connsiteX11" fmla="*/ 0 w 6400800"/>
              <a:gd name="connsiteY11" fmla="*/ 3429000 h 6858000"/>
              <a:gd name="connsiteX12" fmla="*/ 5041212 w 6400800"/>
              <a:gd name="connsiteY12" fmla="*/ 0 h 6858000"/>
              <a:gd name="connsiteX13" fmla="*/ 6400800 w 6400800"/>
              <a:gd name="connsiteY13" fmla="*/ 0 h 6858000"/>
              <a:gd name="connsiteX14" fmla="*/ 6400800 w 6400800"/>
              <a:gd name="connsiteY14" fmla="*/ 2818652 h 6858000"/>
              <a:gd name="connsiteX15" fmla="*/ 5931211 w 6400800"/>
              <a:gd name="connsiteY15" fmla="*/ 3288241 h 6858000"/>
              <a:gd name="connsiteX16" fmla="*/ 3842091 w 6400800"/>
              <a:gd name="connsiteY16" fmla="*/ 1199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800" h="6858000">
                <a:moveTo>
                  <a:pt x="5931211" y="3590943"/>
                </a:moveTo>
                <a:lnTo>
                  <a:pt x="6400800" y="4060532"/>
                </a:lnTo>
                <a:lnTo>
                  <a:pt x="6400800" y="6858000"/>
                </a:lnTo>
                <a:lnTo>
                  <a:pt x="5020028" y="6858000"/>
                </a:lnTo>
                <a:lnTo>
                  <a:pt x="3842091" y="5680063"/>
                </a:lnTo>
                <a:close/>
                <a:moveTo>
                  <a:pt x="6400800" y="3056465"/>
                </a:moveTo>
                <a:lnTo>
                  <a:pt x="6400800" y="3801535"/>
                </a:lnTo>
                <a:lnTo>
                  <a:pt x="6028265" y="3429000"/>
                </a:lnTo>
                <a:close/>
                <a:moveTo>
                  <a:pt x="2929465" y="499533"/>
                </a:moveTo>
                <a:lnTo>
                  <a:pt x="5858932" y="3429000"/>
                </a:lnTo>
                <a:lnTo>
                  <a:pt x="2929465" y="6358467"/>
                </a:lnTo>
                <a:lnTo>
                  <a:pt x="0" y="3429000"/>
                </a:lnTo>
                <a:close/>
                <a:moveTo>
                  <a:pt x="5041212" y="0"/>
                </a:moveTo>
                <a:lnTo>
                  <a:pt x="6400800" y="0"/>
                </a:lnTo>
                <a:lnTo>
                  <a:pt x="6400800" y="2818652"/>
                </a:lnTo>
                <a:lnTo>
                  <a:pt x="5931211" y="3288241"/>
                </a:lnTo>
                <a:lnTo>
                  <a:pt x="3842091" y="119912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91CAC95-7EC6-06BF-CEAF-8E457B69C41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EB1EA59F-A922-9A5B-AF3A-6CA6158588C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386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E2C8B-86FA-2D94-3D37-6DFEDF2F6E9A}"/>
              </a:ext>
            </a:extLst>
          </p:cNvPr>
          <p:cNvSpPr>
            <a:spLocks noGrp="1"/>
          </p:cNvSpPr>
          <p:nvPr>
            <p:ph type="pic" sz="quarter" idx="11"/>
          </p:nvPr>
        </p:nvSpPr>
        <p:spPr>
          <a:xfrm>
            <a:off x="0" y="0"/>
            <a:ext cx="6400802" cy="6858000"/>
          </a:xfrm>
          <a:custGeom>
            <a:avLst/>
            <a:gdLst>
              <a:gd name="connsiteX0" fmla="*/ 444814 w 6400802"/>
              <a:gd name="connsiteY0" fmla="*/ 3590943 h 6858000"/>
              <a:gd name="connsiteX1" fmla="*/ 2533934 w 6400802"/>
              <a:gd name="connsiteY1" fmla="*/ 5680063 h 6858000"/>
              <a:gd name="connsiteX2" fmla="*/ 1355997 w 6400802"/>
              <a:gd name="connsiteY2" fmla="*/ 6858000 h 6858000"/>
              <a:gd name="connsiteX3" fmla="*/ 0 w 6400802"/>
              <a:gd name="connsiteY3" fmla="*/ 6858000 h 6858000"/>
              <a:gd name="connsiteX4" fmla="*/ 0 w 6400802"/>
              <a:gd name="connsiteY4" fmla="*/ 4035757 h 6858000"/>
              <a:gd name="connsiteX5" fmla="*/ 0 w 6400802"/>
              <a:gd name="connsiteY5" fmla="*/ 3056465 h 6858000"/>
              <a:gd name="connsiteX6" fmla="*/ 372535 w 6400802"/>
              <a:gd name="connsiteY6" fmla="*/ 3429000 h 6858000"/>
              <a:gd name="connsiteX7" fmla="*/ 0 w 6400802"/>
              <a:gd name="connsiteY7" fmla="*/ 3801535 h 6858000"/>
              <a:gd name="connsiteX8" fmla="*/ 3471335 w 6400802"/>
              <a:gd name="connsiteY8" fmla="*/ 499533 h 6858000"/>
              <a:gd name="connsiteX9" fmla="*/ 6400802 w 6400802"/>
              <a:gd name="connsiteY9" fmla="*/ 3429000 h 6858000"/>
              <a:gd name="connsiteX10" fmla="*/ 3471335 w 6400802"/>
              <a:gd name="connsiteY10" fmla="*/ 6358467 h 6858000"/>
              <a:gd name="connsiteX11" fmla="*/ 541868 w 6400802"/>
              <a:gd name="connsiteY11" fmla="*/ 3429000 h 6858000"/>
              <a:gd name="connsiteX12" fmla="*/ 0 w 6400802"/>
              <a:gd name="connsiteY12" fmla="*/ 0 h 6858000"/>
              <a:gd name="connsiteX13" fmla="*/ 1334813 w 6400802"/>
              <a:gd name="connsiteY13" fmla="*/ 0 h 6858000"/>
              <a:gd name="connsiteX14" fmla="*/ 2533934 w 6400802"/>
              <a:gd name="connsiteY14" fmla="*/ 1199121 h 6858000"/>
              <a:gd name="connsiteX15" fmla="*/ 444814 w 6400802"/>
              <a:gd name="connsiteY15" fmla="*/ 3288241 h 6858000"/>
              <a:gd name="connsiteX16" fmla="*/ 0 w 6400802"/>
              <a:gd name="connsiteY16" fmla="*/ 28434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802" h="6858000">
                <a:moveTo>
                  <a:pt x="444814" y="3590943"/>
                </a:moveTo>
                <a:lnTo>
                  <a:pt x="2533934" y="5680063"/>
                </a:lnTo>
                <a:lnTo>
                  <a:pt x="1355997" y="6858000"/>
                </a:lnTo>
                <a:lnTo>
                  <a:pt x="0" y="6858000"/>
                </a:lnTo>
                <a:lnTo>
                  <a:pt x="0" y="4035757"/>
                </a:lnTo>
                <a:close/>
                <a:moveTo>
                  <a:pt x="0" y="3056465"/>
                </a:moveTo>
                <a:lnTo>
                  <a:pt x="372535" y="3429000"/>
                </a:lnTo>
                <a:lnTo>
                  <a:pt x="0" y="3801535"/>
                </a:lnTo>
                <a:close/>
                <a:moveTo>
                  <a:pt x="3471335" y="499533"/>
                </a:moveTo>
                <a:lnTo>
                  <a:pt x="6400802" y="3429000"/>
                </a:lnTo>
                <a:lnTo>
                  <a:pt x="3471335" y="6358467"/>
                </a:lnTo>
                <a:lnTo>
                  <a:pt x="541868" y="3429000"/>
                </a:lnTo>
                <a:close/>
                <a:moveTo>
                  <a:pt x="0" y="0"/>
                </a:moveTo>
                <a:lnTo>
                  <a:pt x="1334813" y="0"/>
                </a:lnTo>
                <a:lnTo>
                  <a:pt x="2533934" y="1199121"/>
                </a:lnTo>
                <a:lnTo>
                  <a:pt x="444814" y="3288241"/>
                </a:lnTo>
                <a:lnTo>
                  <a:pt x="0" y="284342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B36B8C7-7AEB-2021-D9FF-EA3BCB40897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4B24B79-D040-C14E-9CC5-3D2194A6E1E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07483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CB75B41-E058-FD8F-E2E6-C40A68B676E7}"/>
              </a:ext>
            </a:extLst>
          </p:cNvPr>
          <p:cNvSpPr>
            <a:spLocks noGrp="1"/>
          </p:cNvSpPr>
          <p:nvPr>
            <p:ph type="pic" sz="quarter" idx="11"/>
          </p:nvPr>
        </p:nvSpPr>
        <p:spPr>
          <a:xfrm>
            <a:off x="0" y="1764408"/>
            <a:ext cx="12192000" cy="3016385"/>
          </a:xfrm>
          <a:custGeom>
            <a:avLst/>
            <a:gdLst>
              <a:gd name="connsiteX0" fmla="*/ 0 w 12192000"/>
              <a:gd name="connsiteY0" fmla="*/ 0 h 3016385"/>
              <a:gd name="connsiteX1" fmla="*/ 12192000 w 12192000"/>
              <a:gd name="connsiteY1" fmla="*/ 0 h 3016385"/>
              <a:gd name="connsiteX2" fmla="*/ 12192000 w 12192000"/>
              <a:gd name="connsiteY2" fmla="*/ 3016385 h 3016385"/>
              <a:gd name="connsiteX3" fmla="*/ 0 w 12192000"/>
              <a:gd name="connsiteY3" fmla="*/ 3016385 h 3016385"/>
            </a:gdLst>
            <a:ahLst/>
            <a:cxnLst>
              <a:cxn ang="0">
                <a:pos x="connsiteX0" y="connsiteY0"/>
              </a:cxn>
              <a:cxn ang="0">
                <a:pos x="connsiteX1" y="connsiteY1"/>
              </a:cxn>
              <a:cxn ang="0">
                <a:pos x="connsiteX2" y="connsiteY2"/>
              </a:cxn>
              <a:cxn ang="0">
                <a:pos x="connsiteX3" y="connsiteY3"/>
              </a:cxn>
            </a:cxnLst>
            <a:rect l="l" t="t" r="r" b="b"/>
            <a:pathLst>
              <a:path w="12192000" h="3016385">
                <a:moveTo>
                  <a:pt x="0" y="0"/>
                </a:moveTo>
                <a:lnTo>
                  <a:pt x="12192000" y="0"/>
                </a:lnTo>
                <a:lnTo>
                  <a:pt x="12192000" y="3016385"/>
                </a:lnTo>
                <a:lnTo>
                  <a:pt x="0" y="301638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DF14417-9D3A-D4CA-2319-99F27503FE2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77A84EB-9066-2C15-F676-80BFDD6FE26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4524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533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D926FB46-3CB9-29F0-F4BE-03BEAA831D8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4929C293-AD8A-C94E-467B-A4EB9978334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7098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68FBA42-9BB2-3DBA-ED94-A700B34D1C4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9" name="Slide Number Placeholder 1">
            <a:extLst>
              <a:ext uri="{FF2B5EF4-FFF2-40B4-BE49-F238E27FC236}">
                <a16:creationId xmlns:a16="http://schemas.microsoft.com/office/drawing/2014/main" id="{0953EE38-256D-D30C-A6C5-866F60704FC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544447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6858000" y="0"/>
            <a:ext cx="533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135EDD4-F076-3A34-1014-ABE55546FE5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D8DD7905-28FD-9714-9846-43671720350C}"/>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9898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663D30-6C31-9730-C58C-4907F15BB78A}"/>
              </a:ext>
            </a:extLst>
          </p:cNvPr>
          <p:cNvSpPr>
            <a:spLocks noGrp="1"/>
          </p:cNvSpPr>
          <p:nvPr>
            <p:ph type="pic" sz="quarter" idx="11"/>
          </p:nvPr>
        </p:nvSpPr>
        <p:spPr>
          <a:xfrm>
            <a:off x="6977952" y="218960"/>
            <a:ext cx="4693186" cy="6420080"/>
          </a:xfrm>
          <a:custGeom>
            <a:avLst/>
            <a:gdLst>
              <a:gd name="connsiteX0" fmla="*/ 1486005 w 4693186"/>
              <a:gd name="connsiteY0" fmla="*/ 3459505 h 6420080"/>
              <a:gd name="connsiteX1" fmla="*/ 1759419 w 4693186"/>
              <a:gd name="connsiteY1" fmla="*/ 3572756 h 6420080"/>
              <a:gd name="connsiteX2" fmla="*/ 2853041 w 4693186"/>
              <a:gd name="connsiteY2" fmla="*/ 4666378 h 6420080"/>
              <a:gd name="connsiteX3" fmla="*/ 2853041 w 4693186"/>
              <a:gd name="connsiteY3" fmla="*/ 5213207 h 6420080"/>
              <a:gd name="connsiteX4" fmla="*/ 1759419 w 4693186"/>
              <a:gd name="connsiteY4" fmla="*/ 6306829 h 6420080"/>
              <a:gd name="connsiteX5" fmla="*/ 1212591 w 4693186"/>
              <a:gd name="connsiteY5" fmla="*/ 6306829 h 6420080"/>
              <a:gd name="connsiteX6" fmla="*/ 118968 w 4693186"/>
              <a:gd name="connsiteY6" fmla="*/ 5213206 h 6420080"/>
              <a:gd name="connsiteX7" fmla="*/ 118969 w 4693186"/>
              <a:gd name="connsiteY7" fmla="*/ 4666378 h 6420080"/>
              <a:gd name="connsiteX8" fmla="*/ 1212591 w 4693186"/>
              <a:gd name="connsiteY8" fmla="*/ 3572756 h 6420080"/>
              <a:gd name="connsiteX9" fmla="*/ 1486005 w 4693186"/>
              <a:gd name="connsiteY9" fmla="*/ 3459505 h 6420080"/>
              <a:gd name="connsiteX10" fmla="*/ 3212899 w 4693186"/>
              <a:gd name="connsiteY10" fmla="*/ 1732609 h 6420080"/>
              <a:gd name="connsiteX11" fmla="*/ 3486313 w 4693186"/>
              <a:gd name="connsiteY11" fmla="*/ 1845862 h 6420080"/>
              <a:gd name="connsiteX12" fmla="*/ 4579934 w 4693186"/>
              <a:gd name="connsiteY12" fmla="*/ 2939484 h 6420080"/>
              <a:gd name="connsiteX13" fmla="*/ 4579934 w 4693186"/>
              <a:gd name="connsiteY13" fmla="*/ 3486312 h 6420080"/>
              <a:gd name="connsiteX14" fmla="*/ 3486312 w 4693186"/>
              <a:gd name="connsiteY14" fmla="*/ 4579935 h 6420080"/>
              <a:gd name="connsiteX15" fmla="*/ 2939483 w 4693186"/>
              <a:gd name="connsiteY15" fmla="*/ 4579935 h 6420080"/>
              <a:gd name="connsiteX16" fmla="*/ 1845861 w 4693186"/>
              <a:gd name="connsiteY16" fmla="*/ 3486313 h 6420080"/>
              <a:gd name="connsiteX17" fmla="*/ 1845862 w 4693186"/>
              <a:gd name="connsiteY17" fmla="*/ 2939485 h 6420080"/>
              <a:gd name="connsiteX18" fmla="*/ 2939484 w 4693186"/>
              <a:gd name="connsiteY18" fmla="*/ 1845862 h 6420080"/>
              <a:gd name="connsiteX19" fmla="*/ 3212899 w 4693186"/>
              <a:gd name="connsiteY19" fmla="*/ 1732609 h 6420080"/>
              <a:gd name="connsiteX20" fmla="*/ 1480290 w 4693186"/>
              <a:gd name="connsiteY20" fmla="*/ 0 h 6420080"/>
              <a:gd name="connsiteX21" fmla="*/ 1753703 w 4693186"/>
              <a:gd name="connsiteY21" fmla="*/ 113253 h 6420080"/>
              <a:gd name="connsiteX22" fmla="*/ 2847325 w 4693186"/>
              <a:gd name="connsiteY22" fmla="*/ 1206875 h 6420080"/>
              <a:gd name="connsiteX23" fmla="*/ 2847325 w 4693186"/>
              <a:gd name="connsiteY23" fmla="*/ 1753703 h 6420080"/>
              <a:gd name="connsiteX24" fmla="*/ 1753703 w 4693186"/>
              <a:gd name="connsiteY24" fmla="*/ 2847326 h 6420080"/>
              <a:gd name="connsiteX25" fmla="*/ 1206875 w 4693186"/>
              <a:gd name="connsiteY25" fmla="*/ 2847326 h 6420080"/>
              <a:gd name="connsiteX26" fmla="*/ 113253 w 4693186"/>
              <a:gd name="connsiteY26" fmla="*/ 1753704 h 6420080"/>
              <a:gd name="connsiteX27" fmla="*/ 113253 w 4693186"/>
              <a:gd name="connsiteY27" fmla="*/ 1206875 h 6420080"/>
              <a:gd name="connsiteX28" fmla="*/ 1206875 w 4693186"/>
              <a:gd name="connsiteY28" fmla="*/ 113253 h 6420080"/>
              <a:gd name="connsiteX29" fmla="*/ 1480290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1486005" y="3459505"/>
                </a:moveTo>
                <a:cubicBezTo>
                  <a:pt x="1584961" y="3459504"/>
                  <a:pt x="1683918" y="3497255"/>
                  <a:pt x="1759419" y="3572756"/>
                </a:cubicBezTo>
                <a:lnTo>
                  <a:pt x="2853041" y="4666378"/>
                </a:lnTo>
                <a:cubicBezTo>
                  <a:pt x="3004043" y="4817380"/>
                  <a:pt x="3004043" y="5062203"/>
                  <a:pt x="2853041" y="5213207"/>
                </a:cubicBezTo>
                <a:lnTo>
                  <a:pt x="1759419" y="6306829"/>
                </a:lnTo>
                <a:cubicBezTo>
                  <a:pt x="1608416" y="6457831"/>
                  <a:pt x="1363594" y="6457831"/>
                  <a:pt x="1212591" y="6306829"/>
                </a:cubicBezTo>
                <a:lnTo>
                  <a:pt x="118968" y="5213206"/>
                </a:lnTo>
                <a:cubicBezTo>
                  <a:pt x="-32034" y="5062203"/>
                  <a:pt x="-32034" y="4817380"/>
                  <a:pt x="118969" y="4666378"/>
                </a:cubicBezTo>
                <a:lnTo>
                  <a:pt x="1212591" y="3572756"/>
                </a:lnTo>
                <a:cubicBezTo>
                  <a:pt x="1288092" y="3497255"/>
                  <a:pt x="1387048" y="3459505"/>
                  <a:pt x="1486005" y="3459505"/>
                </a:cubicBezTo>
                <a:close/>
                <a:moveTo>
                  <a:pt x="3212899" y="1732609"/>
                </a:moveTo>
                <a:cubicBezTo>
                  <a:pt x="3311855" y="1732610"/>
                  <a:pt x="3410812" y="1770361"/>
                  <a:pt x="3486313" y="1845862"/>
                </a:cubicBezTo>
                <a:lnTo>
                  <a:pt x="4579934" y="2939484"/>
                </a:lnTo>
                <a:cubicBezTo>
                  <a:pt x="4730937" y="3090486"/>
                  <a:pt x="4730937" y="3335309"/>
                  <a:pt x="4579934" y="3486312"/>
                </a:cubicBezTo>
                <a:lnTo>
                  <a:pt x="3486312" y="4579935"/>
                </a:lnTo>
                <a:cubicBezTo>
                  <a:pt x="3335309" y="4730937"/>
                  <a:pt x="3090486" y="4730937"/>
                  <a:pt x="2939483" y="4579935"/>
                </a:cubicBezTo>
                <a:lnTo>
                  <a:pt x="1845861" y="3486313"/>
                </a:lnTo>
                <a:cubicBezTo>
                  <a:pt x="1694859" y="3335310"/>
                  <a:pt x="1694859" y="3090487"/>
                  <a:pt x="1845862" y="2939485"/>
                </a:cubicBezTo>
                <a:lnTo>
                  <a:pt x="2939484" y="1845862"/>
                </a:lnTo>
                <a:cubicBezTo>
                  <a:pt x="3014985" y="1770360"/>
                  <a:pt x="3113941" y="1732610"/>
                  <a:pt x="3212899" y="1732609"/>
                </a:cubicBezTo>
                <a:close/>
                <a:moveTo>
                  <a:pt x="1480290" y="0"/>
                </a:moveTo>
                <a:cubicBezTo>
                  <a:pt x="1579246" y="1"/>
                  <a:pt x="1678203" y="37752"/>
                  <a:pt x="1753703" y="113253"/>
                </a:cubicBezTo>
                <a:lnTo>
                  <a:pt x="2847325" y="1206875"/>
                </a:lnTo>
                <a:cubicBezTo>
                  <a:pt x="2998328" y="1357877"/>
                  <a:pt x="2998328" y="1602700"/>
                  <a:pt x="2847325" y="1753703"/>
                </a:cubicBezTo>
                <a:lnTo>
                  <a:pt x="1753703" y="2847326"/>
                </a:lnTo>
                <a:cubicBezTo>
                  <a:pt x="1602700" y="2998328"/>
                  <a:pt x="1357877" y="2998328"/>
                  <a:pt x="1206875" y="2847326"/>
                </a:cubicBezTo>
                <a:lnTo>
                  <a:pt x="113253" y="1753704"/>
                </a:lnTo>
                <a:cubicBezTo>
                  <a:pt x="-37750" y="1602701"/>
                  <a:pt x="-37750" y="1357878"/>
                  <a:pt x="113253" y="1206875"/>
                </a:cubicBezTo>
                <a:lnTo>
                  <a:pt x="1206875" y="113253"/>
                </a:lnTo>
                <a:cubicBezTo>
                  <a:pt x="1282377" y="37751"/>
                  <a:pt x="1381333" y="1"/>
                  <a:pt x="148029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E7DB28E-CC54-2786-1B6C-86ECA388235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64EB04B-DB71-8C04-264F-49BCD2FDD9F0}"/>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839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DD4E2A-89E6-6D7A-5AD0-95A42E03B244}"/>
              </a:ext>
            </a:extLst>
          </p:cNvPr>
          <p:cNvSpPr>
            <a:spLocks noGrp="1"/>
          </p:cNvSpPr>
          <p:nvPr>
            <p:ph type="pic" sz="quarter" idx="11"/>
          </p:nvPr>
        </p:nvSpPr>
        <p:spPr>
          <a:xfrm>
            <a:off x="441685" y="218960"/>
            <a:ext cx="4693186" cy="6420080"/>
          </a:xfrm>
          <a:custGeom>
            <a:avLst/>
            <a:gdLst>
              <a:gd name="connsiteX0" fmla="*/ 3207183 w 4693186"/>
              <a:gd name="connsiteY0" fmla="*/ 3459504 h 6420080"/>
              <a:gd name="connsiteX1" fmla="*/ 3480597 w 4693186"/>
              <a:gd name="connsiteY1" fmla="*/ 3572756 h 6420080"/>
              <a:gd name="connsiteX2" fmla="*/ 4574219 w 4693186"/>
              <a:gd name="connsiteY2" fmla="*/ 4666378 h 6420080"/>
              <a:gd name="connsiteX3" fmla="*/ 4574219 w 4693186"/>
              <a:gd name="connsiteY3" fmla="*/ 5213206 h 6420080"/>
              <a:gd name="connsiteX4" fmla="*/ 3480597 w 4693186"/>
              <a:gd name="connsiteY4" fmla="*/ 6306828 h 6420080"/>
              <a:gd name="connsiteX5" fmla="*/ 2933769 w 4693186"/>
              <a:gd name="connsiteY5" fmla="*/ 6306828 h 6420080"/>
              <a:gd name="connsiteX6" fmla="*/ 1840147 w 4693186"/>
              <a:gd name="connsiteY6" fmla="*/ 5213206 h 6420080"/>
              <a:gd name="connsiteX7" fmla="*/ 1840147 w 4693186"/>
              <a:gd name="connsiteY7" fmla="*/ 4666378 h 6420080"/>
              <a:gd name="connsiteX8" fmla="*/ 2933769 w 4693186"/>
              <a:gd name="connsiteY8" fmla="*/ 3572756 h 6420080"/>
              <a:gd name="connsiteX9" fmla="*/ 3207183 w 4693186"/>
              <a:gd name="connsiteY9" fmla="*/ 3459504 h 6420080"/>
              <a:gd name="connsiteX10" fmla="*/ 1480289 w 4693186"/>
              <a:gd name="connsiteY10" fmla="*/ 1732610 h 6420080"/>
              <a:gd name="connsiteX11" fmla="*/ 1753703 w 4693186"/>
              <a:gd name="connsiteY11" fmla="*/ 1845861 h 6420080"/>
              <a:gd name="connsiteX12" fmla="*/ 2847325 w 4693186"/>
              <a:gd name="connsiteY12" fmla="*/ 2939484 h 6420080"/>
              <a:gd name="connsiteX13" fmla="*/ 2847325 w 4693186"/>
              <a:gd name="connsiteY13" fmla="*/ 3486312 h 6420080"/>
              <a:gd name="connsiteX14" fmla="*/ 1753704 w 4693186"/>
              <a:gd name="connsiteY14" fmla="*/ 4579934 h 6420080"/>
              <a:gd name="connsiteX15" fmla="*/ 1206875 w 4693186"/>
              <a:gd name="connsiteY15" fmla="*/ 4579934 h 6420080"/>
              <a:gd name="connsiteX16" fmla="*/ 113253 w 4693186"/>
              <a:gd name="connsiteY16" fmla="*/ 3486311 h 6420080"/>
              <a:gd name="connsiteX17" fmla="*/ 113253 w 4693186"/>
              <a:gd name="connsiteY17" fmla="*/ 2939483 h 6420080"/>
              <a:gd name="connsiteX18" fmla="*/ 1206875 w 4693186"/>
              <a:gd name="connsiteY18" fmla="*/ 1845861 h 6420080"/>
              <a:gd name="connsiteX19" fmla="*/ 1480289 w 4693186"/>
              <a:gd name="connsiteY19" fmla="*/ 1732610 h 6420080"/>
              <a:gd name="connsiteX20" fmla="*/ 3212898 w 4693186"/>
              <a:gd name="connsiteY20" fmla="*/ 0 h 6420080"/>
              <a:gd name="connsiteX21" fmla="*/ 3486312 w 4693186"/>
              <a:gd name="connsiteY21" fmla="*/ 113252 h 6420080"/>
              <a:gd name="connsiteX22" fmla="*/ 4579934 w 4693186"/>
              <a:gd name="connsiteY22" fmla="*/ 1206875 h 6420080"/>
              <a:gd name="connsiteX23" fmla="*/ 4579934 w 4693186"/>
              <a:gd name="connsiteY23" fmla="*/ 1753703 h 6420080"/>
              <a:gd name="connsiteX24" fmla="*/ 3486312 w 4693186"/>
              <a:gd name="connsiteY24" fmla="*/ 2847325 h 6420080"/>
              <a:gd name="connsiteX25" fmla="*/ 2939484 w 4693186"/>
              <a:gd name="connsiteY25" fmla="*/ 2847325 h 6420080"/>
              <a:gd name="connsiteX26" fmla="*/ 1845861 w 4693186"/>
              <a:gd name="connsiteY26" fmla="*/ 1753703 h 6420080"/>
              <a:gd name="connsiteX27" fmla="*/ 1845861 w 4693186"/>
              <a:gd name="connsiteY27" fmla="*/ 1206874 h 6420080"/>
              <a:gd name="connsiteX28" fmla="*/ 2939484 w 4693186"/>
              <a:gd name="connsiteY28" fmla="*/ 113252 h 6420080"/>
              <a:gd name="connsiteX29" fmla="*/ 3212898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3207183" y="3459504"/>
                </a:moveTo>
                <a:cubicBezTo>
                  <a:pt x="3306140" y="3459504"/>
                  <a:pt x="3405096" y="3497255"/>
                  <a:pt x="3480597" y="3572756"/>
                </a:cubicBezTo>
                <a:lnTo>
                  <a:pt x="4574219" y="4666378"/>
                </a:lnTo>
                <a:cubicBezTo>
                  <a:pt x="4725222" y="4817381"/>
                  <a:pt x="4725222" y="5062204"/>
                  <a:pt x="4574219" y="5213206"/>
                </a:cubicBezTo>
                <a:lnTo>
                  <a:pt x="3480597" y="6306828"/>
                </a:lnTo>
                <a:cubicBezTo>
                  <a:pt x="3329595" y="6457831"/>
                  <a:pt x="3084772" y="6457831"/>
                  <a:pt x="2933769" y="6306828"/>
                </a:cubicBezTo>
                <a:lnTo>
                  <a:pt x="1840147" y="5213206"/>
                </a:lnTo>
                <a:cubicBezTo>
                  <a:pt x="1689145" y="5062204"/>
                  <a:pt x="1689145" y="4817381"/>
                  <a:pt x="1840147" y="4666378"/>
                </a:cubicBezTo>
                <a:lnTo>
                  <a:pt x="2933769" y="3572756"/>
                </a:lnTo>
                <a:cubicBezTo>
                  <a:pt x="3009271" y="3497255"/>
                  <a:pt x="3108228" y="3459504"/>
                  <a:pt x="3207183" y="3459504"/>
                </a:cubicBezTo>
                <a:close/>
                <a:moveTo>
                  <a:pt x="1480289" y="1732610"/>
                </a:moveTo>
                <a:cubicBezTo>
                  <a:pt x="1579245" y="1732610"/>
                  <a:pt x="1678201" y="1770360"/>
                  <a:pt x="1753703" y="1845861"/>
                </a:cubicBezTo>
                <a:lnTo>
                  <a:pt x="2847325" y="2939484"/>
                </a:lnTo>
                <a:cubicBezTo>
                  <a:pt x="2998328" y="3090486"/>
                  <a:pt x="2998328" y="3335309"/>
                  <a:pt x="2847325" y="3486312"/>
                </a:cubicBezTo>
                <a:lnTo>
                  <a:pt x="1753704" y="4579934"/>
                </a:lnTo>
                <a:cubicBezTo>
                  <a:pt x="1602701" y="4730937"/>
                  <a:pt x="1357878" y="4730937"/>
                  <a:pt x="1206875" y="4579934"/>
                </a:cubicBezTo>
                <a:lnTo>
                  <a:pt x="113253" y="3486311"/>
                </a:lnTo>
                <a:cubicBezTo>
                  <a:pt x="-37750" y="3335309"/>
                  <a:pt x="-37750" y="3090486"/>
                  <a:pt x="113253" y="2939483"/>
                </a:cubicBezTo>
                <a:lnTo>
                  <a:pt x="1206875" y="1845861"/>
                </a:lnTo>
                <a:cubicBezTo>
                  <a:pt x="1282376" y="1770360"/>
                  <a:pt x="1381332" y="1732610"/>
                  <a:pt x="1480289" y="1732610"/>
                </a:cubicBezTo>
                <a:close/>
                <a:moveTo>
                  <a:pt x="3212898" y="0"/>
                </a:moveTo>
                <a:cubicBezTo>
                  <a:pt x="3311854" y="0"/>
                  <a:pt x="3410810" y="37751"/>
                  <a:pt x="3486312" y="113252"/>
                </a:cubicBezTo>
                <a:lnTo>
                  <a:pt x="4579934" y="1206875"/>
                </a:lnTo>
                <a:cubicBezTo>
                  <a:pt x="4730937" y="1357878"/>
                  <a:pt x="4730937" y="1602701"/>
                  <a:pt x="4579934" y="1753703"/>
                </a:cubicBezTo>
                <a:lnTo>
                  <a:pt x="3486312" y="2847325"/>
                </a:lnTo>
                <a:cubicBezTo>
                  <a:pt x="3335310" y="2998328"/>
                  <a:pt x="3090487" y="2998328"/>
                  <a:pt x="2939484" y="2847325"/>
                </a:cubicBezTo>
                <a:lnTo>
                  <a:pt x="1845861" y="1753703"/>
                </a:lnTo>
                <a:cubicBezTo>
                  <a:pt x="1694859" y="1602700"/>
                  <a:pt x="1694859" y="1357877"/>
                  <a:pt x="1845861" y="1206874"/>
                </a:cubicBezTo>
                <a:lnTo>
                  <a:pt x="2939484" y="113252"/>
                </a:lnTo>
                <a:cubicBezTo>
                  <a:pt x="3014985" y="37751"/>
                  <a:pt x="3113941" y="0"/>
                  <a:pt x="3212898"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9357CC0-2C37-0E41-EA47-8087F35842C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AE16820-E152-157F-0B80-D15EB78AA20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00802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F4BA27A-7431-3742-0B6A-6DD244EBB7AC}"/>
              </a:ext>
            </a:extLst>
          </p:cNvPr>
          <p:cNvSpPr>
            <a:spLocks noGrp="1"/>
          </p:cNvSpPr>
          <p:nvPr>
            <p:ph type="pic" sz="quarter" idx="11"/>
          </p:nvPr>
        </p:nvSpPr>
        <p:spPr>
          <a:xfrm>
            <a:off x="1" y="0"/>
            <a:ext cx="6783751" cy="6858000"/>
          </a:xfrm>
          <a:custGeom>
            <a:avLst/>
            <a:gdLst>
              <a:gd name="connsiteX0" fmla="*/ 3429327 w 6783751"/>
              <a:gd name="connsiteY0" fmla="*/ 3489928 h 6858000"/>
              <a:gd name="connsiteX1" fmla="*/ 6783751 w 6783751"/>
              <a:gd name="connsiteY1" fmla="*/ 6858000 h 6858000"/>
              <a:gd name="connsiteX2" fmla="*/ 74903 w 6783751"/>
              <a:gd name="connsiteY2" fmla="*/ 6858000 h 6858000"/>
              <a:gd name="connsiteX3" fmla="*/ 0 w 6783751"/>
              <a:gd name="connsiteY3" fmla="*/ 74576 h 6858000"/>
              <a:gd name="connsiteX4" fmla="*/ 3368072 w 6783751"/>
              <a:gd name="connsiteY4" fmla="*/ 3429000 h 6858000"/>
              <a:gd name="connsiteX5" fmla="*/ 0 w 6783751"/>
              <a:gd name="connsiteY5" fmla="*/ 6783424 h 6858000"/>
              <a:gd name="connsiteX6" fmla="*/ 74903 w 6783751"/>
              <a:gd name="connsiteY6" fmla="*/ 0 h 6858000"/>
              <a:gd name="connsiteX7" fmla="*/ 6783751 w 6783751"/>
              <a:gd name="connsiteY7" fmla="*/ 0 h 6858000"/>
              <a:gd name="connsiteX8" fmla="*/ 3429327 w 6783751"/>
              <a:gd name="connsiteY8" fmla="*/ 3368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3751" h="6858000">
                <a:moveTo>
                  <a:pt x="3429327" y="3489928"/>
                </a:moveTo>
                <a:lnTo>
                  <a:pt x="6783751" y="6858000"/>
                </a:lnTo>
                <a:lnTo>
                  <a:pt x="74903" y="6858000"/>
                </a:lnTo>
                <a:close/>
                <a:moveTo>
                  <a:pt x="0" y="74576"/>
                </a:moveTo>
                <a:lnTo>
                  <a:pt x="3368072" y="3429000"/>
                </a:lnTo>
                <a:lnTo>
                  <a:pt x="0" y="6783424"/>
                </a:lnTo>
                <a:close/>
                <a:moveTo>
                  <a:pt x="74903" y="0"/>
                </a:moveTo>
                <a:lnTo>
                  <a:pt x="6783751" y="0"/>
                </a:lnTo>
                <a:lnTo>
                  <a:pt x="3429327" y="336807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389DE4E-4589-320A-4FA6-6D15FF141A9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FCD21C9-07E5-63B3-AC44-510B6ED91E9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645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8790D-034D-35DB-01AF-0E1EA232C489}"/>
              </a:ext>
            </a:extLst>
          </p:cNvPr>
          <p:cNvSpPr>
            <a:spLocks noGrp="1"/>
          </p:cNvSpPr>
          <p:nvPr>
            <p:ph type="pic" sz="quarter" idx="11"/>
          </p:nvPr>
        </p:nvSpPr>
        <p:spPr>
          <a:xfrm>
            <a:off x="5943604" y="685802"/>
            <a:ext cx="5486399" cy="5441461"/>
          </a:xfrm>
          <a:custGeom>
            <a:avLst/>
            <a:gdLst>
              <a:gd name="connsiteX0" fmla="*/ 4643119 w 5486399"/>
              <a:gd name="connsiteY0" fmla="*/ 2514599 h 5441461"/>
              <a:gd name="connsiteX1" fmla="*/ 5486399 w 5486399"/>
              <a:gd name="connsiteY1" fmla="*/ 2514599 h 5441461"/>
              <a:gd name="connsiteX2" fmla="*/ 5486399 w 5486399"/>
              <a:gd name="connsiteY2" fmla="*/ 5263787 h 5441461"/>
              <a:gd name="connsiteX3" fmla="*/ 4643119 w 5486399"/>
              <a:gd name="connsiteY3" fmla="*/ 5263787 h 5441461"/>
              <a:gd name="connsiteX4" fmla="*/ 2209799 w 5486399"/>
              <a:gd name="connsiteY4" fmla="*/ 2514599 h 5441461"/>
              <a:gd name="connsiteX5" fmla="*/ 4571999 w 5486399"/>
              <a:gd name="connsiteY5" fmla="*/ 2514599 h 5441461"/>
              <a:gd name="connsiteX6" fmla="*/ 4571999 w 5486399"/>
              <a:gd name="connsiteY6" fmla="*/ 5441461 h 5441461"/>
              <a:gd name="connsiteX7" fmla="*/ 2209799 w 5486399"/>
              <a:gd name="connsiteY7" fmla="*/ 5441461 h 5441461"/>
              <a:gd name="connsiteX8" fmla="*/ 0 w 5486399"/>
              <a:gd name="connsiteY8" fmla="*/ 2514599 h 5441461"/>
              <a:gd name="connsiteX9" fmla="*/ 2141414 w 5486399"/>
              <a:gd name="connsiteY9" fmla="*/ 2514599 h 5441461"/>
              <a:gd name="connsiteX10" fmla="*/ 2141414 w 5486399"/>
              <a:gd name="connsiteY10" fmla="*/ 5288279 h 5441461"/>
              <a:gd name="connsiteX11" fmla="*/ 0 w 5486399"/>
              <a:gd name="connsiteY11" fmla="*/ 5288279 h 5441461"/>
              <a:gd name="connsiteX12" fmla="*/ 3825630 w 5486399"/>
              <a:gd name="connsiteY12" fmla="*/ 2041767 h 5441461"/>
              <a:gd name="connsiteX13" fmla="*/ 4571999 w 5486399"/>
              <a:gd name="connsiteY13" fmla="*/ 2041767 h 5441461"/>
              <a:gd name="connsiteX14" fmla="*/ 4571999 w 5486399"/>
              <a:gd name="connsiteY14" fmla="*/ 2444260 h 5441461"/>
              <a:gd name="connsiteX15" fmla="*/ 3825630 w 5486399"/>
              <a:gd name="connsiteY15" fmla="*/ 2444260 h 5441461"/>
              <a:gd name="connsiteX16" fmla="*/ 3825629 w 5486399"/>
              <a:gd name="connsiteY16" fmla="*/ 818661 h 5441461"/>
              <a:gd name="connsiteX17" fmla="*/ 4977946 w 5486399"/>
              <a:gd name="connsiteY17" fmla="*/ 818661 h 5441461"/>
              <a:gd name="connsiteX18" fmla="*/ 4977946 w 5486399"/>
              <a:gd name="connsiteY18" fmla="*/ 1971428 h 5441461"/>
              <a:gd name="connsiteX19" fmla="*/ 3825629 w 5486399"/>
              <a:gd name="connsiteY19" fmla="*/ 1971428 h 5441461"/>
              <a:gd name="connsiteX20" fmla="*/ 207107 w 5486399"/>
              <a:gd name="connsiteY20" fmla="*/ 818661 h 5441461"/>
              <a:gd name="connsiteX21" fmla="*/ 3751384 w 5486399"/>
              <a:gd name="connsiteY21" fmla="*/ 818661 h 5441461"/>
              <a:gd name="connsiteX22" fmla="*/ 3751384 w 5486399"/>
              <a:gd name="connsiteY22" fmla="*/ 2444261 h 5441461"/>
              <a:gd name="connsiteX23" fmla="*/ 207107 w 5486399"/>
              <a:gd name="connsiteY23" fmla="*/ 2444261 h 5441461"/>
              <a:gd name="connsiteX24" fmla="*/ 1465385 w 5486399"/>
              <a:gd name="connsiteY24" fmla="*/ 0 h 5441461"/>
              <a:gd name="connsiteX25" fmla="*/ 2856523 w 5486399"/>
              <a:gd name="connsiteY25" fmla="*/ 0 h 5441461"/>
              <a:gd name="connsiteX26" fmla="*/ 2856523 w 5486399"/>
              <a:gd name="connsiteY26" fmla="*/ 748323 h 5441461"/>
              <a:gd name="connsiteX27" fmla="*/ 1465385 w 5486399"/>
              <a:gd name="connsiteY27" fmla="*/ 748323 h 54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6399" h="5441461">
                <a:moveTo>
                  <a:pt x="4643119" y="2514599"/>
                </a:moveTo>
                <a:lnTo>
                  <a:pt x="5486399" y="2514599"/>
                </a:lnTo>
                <a:lnTo>
                  <a:pt x="5486399" y="5263787"/>
                </a:lnTo>
                <a:lnTo>
                  <a:pt x="4643119" y="5263787"/>
                </a:lnTo>
                <a:close/>
                <a:moveTo>
                  <a:pt x="2209799" y="2514599"/>
                </a:moveTo>
                <a:lnTo>
                  <a:pt x="4571999" y="2514599"/>
                </a:lnTo>
                <a:lnTo>
                  <a:pt x="4571999" y="5441461"/>
                </a:lnTo>
                <a:lnTo>
                  <a:pt x="2209799" y="5441461"/>
                </a:lnTo>
                <a:close/>
                <a:moveTo>
                  <a:pt x="0" y="2514599"/>
                </a:moveTo>
                <a:lnTo>
                  <a:pt x="2141414" y="2514599"/>
                </a:lnTo>
                <a:lnTo>
                  <a:pt x="2141414" y="5288279"/>
                </a:lnTo>
                <a:lnTo>
                  <a:pt x="0" y="5288279"/>
                </a:lnTo>
                <a:close/>
                <a:moveTo>
                  <a:pt x="3825630" y="2041767"/>
                </a:moveTo>
                <a:lnTo>
                  <a:pt x="4571999" y="2041767"/>
                </a:lnTo>
                <a:lnTo>
                  <a:pt x="4571999" y="2444260"/>
                </a:lnTo>
                <a:lnTo>
                  <a:pt x="3825630" y="2444260"/>
                </a:lnTo>
                <a:close/>
                <a:moveTo>
                  <a:pt x="3825629" y="818661"/>
                </a:moveTo>
                <a:lnTo>
                  <a:pt x="4977946" y="818661"/>
                </a:lnTo>
                <a:lnTo>
                  <a:pt x="4977946" y="1971428"/>
                </a:lnTo>
                <a:lnTo>
                  <a:pt x="3825629" y="1971428"/>
                </a:lnTo>
                <a:close/>
                <a:moveTo>
                  <a:pt x="207107" y="818661"/>
                </a:moveTo>
                <a:lnTo>
                  <a:pt x="3751384" y="818661"/>
                </a:lnTo>
                <a:lnTo>
                  <a:pt x="3751384" y="2444261"/>
                </a:lnTo>
                <a:lnTo>
                  <a:pt x="207107" y="2444261"/>
                </a:lnTo>
                <a:close/>
                <a:moveTo>
                  <a:pt x="1465385" y="0"/>
                </a:moveTo>
                <a:lnTo>
                  <a:pt x="2856523" y="0"/>
                </a:lnTo>
                <a:lnTo>
                  <a:pt x="2856523" y="748323"/>
                </a:lnTo>
                <a:lnTo>
                  <a:pt x="1465385" y="74832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93D5820-3D14-DD8D-501A-017EB7E6E3E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A9DC4ECC-2482-1C2A-22EF-2178F71C43D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7459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86C086-AC91-BB94-3C66-4738DF9C6007}"/>
              </a:ext>
            </a:extLst>
          </p:cNvPr>
          <p:cNvSpPr>
            <a:spLocks noGrp="1"/>
          </p:cNvSpPr>
          <p:nvPr>
            <p:ph type="pic" sz="quarter" idx="11"/>
          </p:nvPr>
        </p:nvSpPr>
        <p:spPr>
          <a:xfrm>
            <a:off x="5964550" y="0"/>
            <a:ext cx="6227451" cy="6858000"/>
          </a:xfrm>
          <a:custGeom>
            <a:avLst/>
            <a:gdLst>
              <a:gd name="connsiteX0" fmla="*/ 2043505 w 6227451"/>
              <a:gd name="connsiteY0" fmla="*/ 6743422 h 6858000"/>
              <a:gd name="connsiteX1" fmla="*/ 2162969 w 6227451"/>
              <a:gd name="connsiteY1" fmla="*/ 6805504 h 6858000"/>
              <a:gd name="connsiteX2" fmla="*/ 2215247 w 6227451"/>
              <a:gd name="connsiteY2" fmla="*/ 6858000 h 6858000"/>
              <a:gd name="connsiteX3" fmla="*/ 1834505 w 6227451"/>
              <a:gd name="connsiteY3" fmla="*/ 6858000 h 6858000"/>
              <a:gd name="connsiteX4" fmla="*/ 1895854 w 6227451"/>
              <a:gd name="connsiteY4" fmla="*/ 6796762 h 6858000"/>
              <a:gd name="connsiteX5" fmla="*/ 1996570 w 6227451"/>
              <a:gd name="connsiteY5" fmla="*/ 6744310 h 6858000"/>
              <a:gd name="connsiteX6" fmla="*/ 2043505 w 6227451"/>
              <a:gd name="connsiteY6" fmla="*/ 6743422 h 6858000"/>
              <a:gd name="connsiteX7" fmla="*/ 6227451 w 6227451"/>
              <a:gd name="connsiteY7" fmla="*/ 6722252 h 6858000"/>
              <a:gd name="connsiteX8" fmla="*/ 6227451 w 6227451"/>
              <a:gd name="connsiteY8" fmla="*/ 6858000 h 6858000"/>
              <a:gd name="connsiteX9" fmla="*/ 6064563 w 6227451"/>
              <a:gd name="connsiteY9" fmla="*/ 6858000 h 6858000"/>
              <a:gd name="connsiteX10" fmla="*/ 6078238 w 6227451"/>
              <a:gd name="connsiteY10" fmla="*/ 6844324 h 6858000"/>
              <a:gd name="connsiteX11" fmla="*/ 6161276 w 6227451"/>
              <a:gd name="connsiteY11" fmla="*/ 6761274 h 6858000"/>
              <a:gd name="connsiteX12" fmla="*/ 6194942 w 6227451"/>
              <a:gd name="connsiteY12" fmla="*/ 6736550 h 6858000"/>
              <a:gd name="connsiteX13" fmla="*/ 4131875 w 6227451"/>
              <a:gd name="connsiteY13" fmla="*/ 6712364 h 6858000"/>
              <a:gd name="connsiteX14" fmla="*/ 4170449 w 6227451"/>
              <a:gd name="connsiteY14" fmla="*/ 6714892 h 6858000"/>
              <a:gd name="connsiteX15" fmla="*/ 4271125 w 6227451"/>
              <a:gd name="connsiteY15" fmla="*/ 6776110 h 6858000"/>
              <a:gd name="connsiteX16" fmla="*/ 4353100 w 6227451"/>
              <a:gd name="connsiteY16" fmla="*/ 6858000 h 6858000"/>
              <a:gd name="connsiteX17" fmla="*/ 3917762 w 6227451"/>
              <a:gd name="connsiteY17" fmla="*/ 6858000 h 6858000"/>
              <a:gd name="connsiteX18" fmla="*/ 4004115 w 6227451"/>
              <a:gd name="connsiteY18" fmla="*/ 6771737 h 6858000"/>
              <a:gd name="connsiteX19" fmla="*/ 4026001 w 6227451"/>
              <a:gd name="connsiteY19" fmla="*/ 6749873 h 6858000"/>
              <a:gd name="connsiteX20" fmla="*/ 4131875 w 6227451"/>
              <a:gd name="connsiteY20" fmla="*/ 6712364 h 6858000"/>
              <a:gd name="connsiteX21" fmla="*/ 1007560 w 6227451"/>
              <a:gd name="connsiteY21" fmla="*/ 5637991 h 6858000"/>
              <a:gd name="connsiteX22" fmla="*/ 1129995 w 6227451"/>
              <a:gd name="connsiteY22" fmla="*/ 5703557 h 6858000"/>
              <a:gd name="connsiteX23" fmla="*/ 1838374 w 6227451"/>
              <a:gd name="connsiteY23" fmla="*/ 6411664 h 6858000"/>
              <a:gd name="connsiteX24" fmla="*/ 1877729 w 6227451"/>
              <a:gd name="connsiteY24" fmla="*/ 6455376 h 6858000"/>
              <a:gd name="connsiteX25" fmla="*/ 1925828 w 6227451"/>
              <a:gd name="connsiteY25" fmla="*/ 6595249 h 6858000"/>
              <a:gd name="connsiteX26" fmla="*/ 1860238 w 6227451"/>
              <a:gd name="connsiteY26" fmla="*/ 6713267 h 6858000"/>
              <a:gd name="connsiteX27" fmla="*/ 1715449 w 6227451"/>
              <a:gd name="connsiteY27" fmla="*/ 6858000 h 6858000"/>
              <a:gd name="connsiteX28" fmla="*/ 263806 w 6227451"/>
              <a:gd name="connsiteY28" fmla="*/ 6858000 h 6858000"/>
              <a:gd name="connsiteX29" fmla="*/ 115527 w 6227451"/>
              <a:gd name="connsiteY29" fmla="*/ 6708896 h 6858000"/>
              <a:gd name="connsiteX30" fmla="*/ 93664 w 6227451"/>
              <a:gd name="connsiteY30" fmla="*/ 6687040 h 6858000"/>
              <a:gd name="connsiteX31" fmla="*/ 54309 w 6227451"/>
              <a:gd name="connsiteY31" fmla="*/ 6582136 h 6858000"/>
              <a:gd name="connsiteX32" fmla="*/ 119899 w 6227451"/>
              <a:gd name="connsiteY32" fmla="*/ 6433520 h 6858000"/>
              <a:gd name="connsiteX33" fmla="*/ 850142 w 6227451"/>
              <a:gd name="connsiteY33" fmla="*/ 5703557 h 6858000"/>
              <a:gd name="connsiteX34" fmla="*/ 876379 w 6227451"/>
              <a:gd name="connsiteY34" fmla="*/ 5677330 h 6858000"/>
              <a:gd name="connsiteX35" fmla="*/ 1007560 w 6227451"/>
              <a:gd name="connsiteY35" fmla="*/ 5637991 h 6858000"/>
              <a:gd name="connsiteX36" fmla="*/ 3060322 w 6227451"/>
              <a:gd name="connsiteY36" fmla="*/ 5631811 h 6858000"/>
              <a:gd name="connsiteX37" fmla="*/ 3098896 w 6227451"/>
              <a:gd name="connsiteY37" fmla="*/ 5634338 h 6858000"/>
              <a:gd name="connsiteX38" fmla="*/ 3203949 w 6227451"/>
              <a:gd name="connsiteY38" fmla="*/ 5691154 h 6858000"/>
              <a:gd name="connsiteX39" fmla="*/ 3602277 w 6227451"/>
              <a:gd name="connsiteY39" fmla="*/ 6088863 h 6858000"/>
              <a:gd name="connsiteX40" fmla="*/ 3943701 w 6227451"/>
              <a:gd name="connsiteY40" fmla="*/ 6429757 h 6858000"/>
              <a:gd name="connsiteX41" fmla="*/ 4000604 w 6227451"/>
              <a:gd name="connsiteY41" fmla="*/ 6530276 h 6858000"/>
              <a:gd name="connsiteX42" fmla="*/ 3943701 w 6227451"/>
              <a:gd name="connsiteY42" fmla="*/ 6700723 h 6858000"/>
              <a:gd name="connsiteX43" fmla="*/ 3786180 w 6227451"/>
              <a:gd name="connsiteY43" fmla="*/ 6858000 h 6858000"/>
              <a:gd name="connsiteX44" fmla="*/ 2346382 w 6227451"/>
              <a:gd name="connsiteY44" fmla="*/ 6858000 h 6858000"/>
              <a:gd name="connsiteX45" fmla="*/ 2188432 w 6227451"/>
              <a:gd name="connsiteY45" fmla="*/ 6696352 h 6858000"/>
              <a:gd name="connsiteX46" fmla="*/ 2135905 w 6227451"/>
              <a:gd name="connsiteY46" fmla="*/ 6600203 h 6858000"/>
              <a:gd name="connsiteX47" fmla="*/ 2192809 w 6227451"/>
              <a:gd name="connsiteY47" fmla="*/ 6429757 h 6858000"/>
              <a:gd name="connsiteX48" fmla="*/ 2932561 w 6227451"/>
              <a:gd name="connsiteY48" fmla="*/ 5691154 h 6858000"/>
              <a:gd name="connsiteX49" fmla="*/ 2954447 w 6227451"/>
              <a:gd name="connsiteY49" fmla="*/ 5669301 h 6858000"/>
              <a:gd name="connsiteX50" fmla="*/ 3060322 w 6227451"/>
              <a:gd name="connsiteY50" fmla="*/ 5631811 h 6858000"/>
              <a:gd name="connsiteX51" fmla="*/ 5233825 w 6227451"/>
              <a:gd name="connsiteY51" fmla="*/ 5629968 h 6858000"/>
              <a:gd name="connsiteX52" fmla="*/ 5347472 w 6227451"/>
              <a:gd name="connsiteY52" fmla="*/ 5695524 h 6858000"/>
              <a:gd name="connsiteX53" fmla="*/ 5850142 w 6227451"/>
              <a:gd name="connsiteY53" fmla="*/ 6198124 h 6858000"/>
              <a:gd name="connsiteX54" fmla="*/ 6086177 w 6227451"/>
              <a:gd name="connsiteY54" fmla="*/ 6434128 h 6858000"/>
              <a:gd name="connsiteX55" fmla="*/ 6143001 w 6227451"/>
              <a:gd name="connsiteY55" fmla="*/ 6534647 h 6858000"/>
              <a:gd name="connsiteX56" fmla="*/ 6081806 w 6227451"/>
              <a:gd name="connsiteY56" fmla="*/ 6705093 h 6858000"/>
              <a:gd name="connsiteX57" fmla="*/ 5928878 w 6227451"/>
              <a:gd name="connsiteY57" fmla="*/ 6858000 h 6858000"/>
              <a:gd name="connsiteX58" fmla="*/ 4490690 w 6227451"/>
              <a:gd name="connsiteY58" fmla="*/ 6858000 h 6858000"/>
              <a:gd name="connsiteX59" fmla="*/ 4425183 w 6227451"/>
              <a:gd name="connsiteY59" fmla="*/ 6792502 h 6858000"/>
              <a:gd name="connsiteX60" fmla="*/ 4329020 w 6227451"/>
              <a:gd name="connsiteY60" fmla="*/ 6691983 h 6858000"/>
              <a:gd name="connsiteX61" fmla="*/ 4276568 w 6227451"/>
              <a:gd name="connsiteY61" fmla="*/ 6591462 h 6858000"/>
              <a:gd name="connsiteX62" fmla="*/ 4337762 w 6227451"/>
              <a:gd name="connsiteY62" fmla="*/ 6429757 h 6858000"/>
              <a:gd name="connsiteX63" fmla="*/ 5072096 w 6227451"/>
              <a:gd name="connsiteY63" fmla="*/ 5695524 h 6858000"/>
              <a:gd name="connsiteX64" fmla="*/ 5098322 w 6227451"/>
              <a:gd name="connsiteY64" fmla="*/ 5669301 h 6858000"/>
              <a:gd name="connsiteX65" fmla="*/ 5233825 w 6227451"/>
              <a:gd name="connsiteY65" fmla="*/ 5629968 h 6858000"/>
              <a:gd name="connsiteX66" fmla="*/ 6227451 w 6227451"/>
              <a:gd name="connsiteY66" fmla="*/ 4554643 h 6858000"/>
              <a:gd name="connsiteX67" fmla="*/ 6227451 w 6227451"/>
              <a:gd name="connsiteY67" fmla="*/ 6394138 h 6858000"/>
              <a:gd name="connsiteX68" fmla="*/ 6183504 w 6227451"/>
              <a:gd name="connsiteY68" fmla="*/ 6368480 h 6858000"/>
              <a:gd name="connsiteX69" fmla="*/ 6157277 w 6227451"/>
              <a:gd name="connsiteY69" fmla="*/ 6346621 h 6858000"/>
              <a:gd name="connsiteX70" fmla="*/ 5427315 w 6227451"/>
              <a:gd name="connsiteY70" fmla="*/ 5616558 h 6858000"/>
              <a:gd name="connsiteX71" fmla="*/ 5405459 w 6227451"/>
              <a:gd name="connsiteY71" fmla="*/ 5590329 h 6858000"/>
              <a:gd name="connsiteX72" fmla="*/ 5361749 w 6227451"/>
              <a:gd name="connsiteY72" fmla="*/ 5472294 h 6858000"/>
              <a:gd name="connsiteX73" fmla="*/ 5414201 w 6227451"/>
              <a:gd name="connsiteY73" fmla="*/ 5345517 h 6858000"/>
              <a:gd name="connsiteX74" fmla="*/ 6170391 w 6227451"/>
              <a:gd name="connsiteY74" fmla="*/ 4593595 h 6858000"/>
              <a:gd name="connsiteX75" fmla="*/ 6187875 w 6227451"/>
              <a:gd name="connsiteY75" fmla="*/ 4576108 h 6858000"/>
              <a:gd name="connsiteX76" fmla="*/ 4121342 w 6227451"/>
              <a:gd name="connsiteY76" fmla="*/ 4537891 h 6858000"/>
              <a:gd name="connsiteX77" fmla="*/ 4157318 w 6227451"/>
              <a:gd name="connsiteY77" fmla="*/ 4540419 h 6858000"/>
              <a:gd name="connsiteX78" fmla="*/ 4271125 w 6227451"/>
              <a:gd name="connsiteY78" fmla="*/ 4601637 h 6858000"/>
              <a:gd name="connsiteX79" fmla="*/ 4778884 w 6227451"/>
              <a:gd name="connsiteY79" fmla="*/ 5104498 h 6858000"/>
              <a:gd name="connsiteX80" fmla="*/ 5010877 w 6227451"/>
              <a:gd name="connsiteY80" fmla="*/ 5340624 h 6858000"/>
              <a:gd name="connsiteX81" fmla="*/ 5067781 w 6227451"/>
              <a:gd name="connsiteY81" fmla="*/ 5441197 h 6858000"/>
              <a:gd name="connsiteX82" fmla="*/ 5010877 w 6227451"/>
              <a:gd name="connsiteY82" fmla="*/ 5611733 h 6858000"/>
              <a:gd name="connsiteX83" fmla="*/ 4310521 w 6227451"/>
              <a:gd name="connsiteY83" fmla="*/ 6306993 h 6858000"/>
              <a:gd name="connsiteX84" fmla="*/ 4257993 w 6227451"/>
              <a:gd name="connsiteY84" fmla="*/ 6363839 h 6858000"/>
              <a:gd name="connsiteX85" fmla="*/ 4139809 w 6227451"/>
              <a:gd name="connsiteY85" fmla="*/ 6411938 h 6858000"/>
              <a:gd name="connsiteX86" fmla="*/ 3995361 w 6227451"/>
              <a:gd name="connsiteY86" fmla="*/ 6346348 h 6858000"/>
              <a:gd name="connsiteX87" fmla="*/ 3351909 w 6227451"/>
              <a:gd name="connsiteY87" fmla="*/ 5703560 h 6858000"/>
              <a:gd name="connsiteX88" fmla="*/ 3251233 w 6227451"/>
              <a:gd name="connsiteY88" fmla="*/ 5602987 h 6858000"/>
              <a:gd name="connsiteX89" fmla="*/ 3198705 w 6227451"/>
              <a:gd name="connsiteY89" fmla="*/ 5506788 h 6858000"/>
              <a:gd name="connsiteX90" fmla="*/ 3259986 w 6227451"/>
              <a:gd name="connsiteY90" fmla="*/ 5336252 h 6858000"/>
              <a:gd name="connsiteX91" fmla="*/ 3995361 w 6227451"/>
              <a:gd name="connsiteY91" fmla="*/ 4601637 h 6858000"/>
              <a:gd name="connsiteX92" fmla="*/ 4021623 w 6227451"/>
              <a:gd name="connsiteY92" fmla="*/ 4575400 h 6858000"/>
              <a:gd name="connsiteX93" fmla="*/ 4121342 w 6227451"/>
              <a:gd name="connsiteY93" fmla="*/ 4537891 h 6858000"/>
              <a:gd name="connsiteX94" fmla="*/ 2042277 w 6227451"/>
              <a:gd name="connsiteY94" fmla="*/ 4534190 h 6858000"/>
              <a:gd name="connsiteX95" fmla="*/ 2161678 w 6227451"/>
              <a:gd name="connsiteY95" fmla="*/ 4596361 h 6858000"/>
              <a:gd name="connsiteX96" fmla="*/ 2892581 w 6227451"/>
              <a:gd name="connsiteY96" fmla="*/ 5331735 h 6858000"/>
              <a:gd name="connsiteX97" fmla="*/ 2918841 w 6227451"/>
              <a:gd name="connsiteY97" fmla="*/ 5357998 h 6858000"/>
              <a:gd name="connsiteX98" fmla="*/ 2958231 w 6227451"/>
              <a:gd name="connsiteY98" fmla="*/ 5489315 h 6858000"/>
              <a:gd name="connsiteX99" fmla="*/ 2896957 w 6227451"/>
              <a:gd name="connsiteY99" fmla="*/ 5603123 h 6858000"/>
              <a:gd name="connsiteX100" fmla="*/ 2498681 w 6227451"/>
              <a:gd name="connsiteY100" fmla="*/ 6001451 h 6858000"/>
              <a:gd name="connsiteX101" fmla="*/ 2157301 w 6227451"/>
              <a:gd name="connsiteY101" fmla="*/ 6347252 h 6858000"/>
              <a:gd name="connsiteX102" fmla="*/ 2056638 w 6227451"/>
              <a:gd name="connsiteY102" fmla="*/ 6404156 h 6858000"/>
              <a:gd name="connsiteX103" fmla="*/ 1885948 w 6227451"/>
              <a:gd name="connsiteY103" fmla="*/ 6347252 h 6858000"/>
              <a:gd name="connsiteX104" fmla="*/ 1211941 w 6227451"/>
              <a:gd name="connsiteY104" fmla="*/ 5668781 h 6858000"/>
              <a:gd name="connsiteX105" fmla="*/ 1133162 w 6227451"/>
              <a:gd name="connsiteY105" fmla="*/ 5594369 h 6858000"/>
              <a:gd name="connsiteX106" fmla="*/ 1085018 w 6227451"/>
              <a:gd name="connsiteY106" fmla="*/ 5476183 h 6858000"/>
              <a:gd name="connsiteX107" fmla="*/ 1150668 w 6227451"/>
              <a:gd name="connsiteY107" fmla="*/ 5331735 h 6858000"/>
              <a:gd name="connsiteX108" fmla="*/ 1741518 w 6227451"/>
              <a:gd name="connsiteY108" fmla="*/ 4736431 h 6858000"/>
              <a:gd name="connsiteX109" fmla="*/ 1890324 w 6227451"/>
              <a:gd name="connsiteY109" fmla="*/ 4587605 h 6858000"/>
              <a:gd name="connsiteX110" fmla="*/ 1995365 w 6227451"/>
              <a:gd name="connsiteY110" fmla="*/ 4535079 h 6858000"/>
              <a:gd name="connsiteX111" fmla="*/ 2042277 w 6227451"/>
              <a:gd name="connsiteY111" fmla="*/ 4534190 h 6858000"/>
              <a:gd name="connsiteX112" fmla="*/ 5233824 w 6227451"/>
              <a:gd name="connsiteY112" fmla="*/ 3455499 h 6858000"/>
              <a:gd name="connsiteX113" fmla="*/ 5347472 w 6227451"/>
              <a:gd name="connsiteY113" fmla="*/ 3516772 h 6858000"/>
              <a:gd name="connsiteX114" fmla="*/ 5858883 w 6227451"/>
              <a:gd name="connsiteY114" fmla="*/ 4028842 h 6858000"/>
              <a:gd name="connsiteX115" fmla="*/ 6086177 w 6227451"/>
              <a:gd name="connsiteY115" fmla="*/ 4256430 h 6858000"/>
              <a:gd name="connsiteX116" fmla="*/ 6143001 w 6227451"/>
              <a:gd name="connsiteY116" fmla="*/ 4357093 h 6858000"/>
              <a:gd name="connsiteX117" fmla="*/ 6081806 w 6227451"/>
              <a:gd name="connsiteY117" fmla="*/ 4527782 h 6858000"/>
              <a:gd name="connsiteX118" fmla="*/ 5386811 w 6227451"/>
              <a:gd name="connsiteY118" fmla="*/ 5228049 h 6858000"/>
              <a:gd name="connsiteX119" fmla="*/ 5334359 w 6227451"/>
              <a:gd name="connsiteY119" fmla="*/ 5280569 h 6858000"/>
              <a:gd name="connsiteX120" fmla="*/ 5211969 w 6227451"/>
              <a:gd name="connsiteY120" fmla="*/ 5328712 h 6858000"/>
              <a:gd name="connsiteX121" fmla="*/ 5072096 w 6227451"/>
              <a:gd name="connsiteY121" fmla="*/ 5267439 h 6858000"/>
              <a:gd name="connsiteX122" fmla="*/ 4429554 w 6227451"/>
              <a:gd name="connsiteY122" fmla="*/ 4624070 h 6858000"/>
              <a:gd name="connsiteX123" fmla="*/ 4329020 w 6227451"/>
              <a:gd name="connsiteY123" fmla="*/ 4519029 h 6858000"/>
              <a:gd name="connsiteX124" fmla="*/ 4276568 w 6227451"/>
              <a:gd name="connsiteY124" fmla="*/ 4422743 h 6858000"/>
              <a:gd name="connsiteX125" fmla="*/ 4337762 w 6227451"/>
              <a:gd name="connsiteY125" fmla="*/ 4252053 h 6858000"/>
              <a:gd name="connsiteX126" fmla="*/ 5072096 w 6227451"/>
              <a:gd name="connsiteY126" fmla="*/ 3521149 h 6858000"/>
              <a:gd name="connsiteX127" fmla="*/ 5098322 w 6227451"/>
              <a:gd name="connsiteY127" fmla="*/ 3494889 h 6858000"/>
              <a:gd name="connsiteX128" fmla="*/ 5233824 w 6227451"/>
              <a:gd name="connsiteY128" fmla="*/ 3455499 h 6858000"/>
              <a:gd name="connsiteX129" fmla="*/ 954386 w 6227451"/>
              <a:gd name="connsiteY129" fmla="*/ 3444774 h 6858000"/>
              <a:gd name="connsiteX130" fmla="*/ 1077481 w 6227451"/>
              <a:gd name="connsiteY130" fmla="*/ 3505011 h 6858000"/>
              <a:gd name="connsiteX131" fmla="*/ 1790877 w 6227451"/>
              <a:gd name="connsiteY131" fmla="*/ 4221861 h 6858000"/>
              <a:gd name="connsiteX132" fmla="*/ 1830267 w 6227451"/>
              <a:gd name="connsiteY132" fmla="*/ 4261200 h 6858000"/>
              <a:gd name="connsiteX133" fmla="*/ 1874034 w 6227451"/>
              <a:gd name="connsiteY133" fmla="*/ 4374848 h 6858000"/>
              <a:gd name="connsiteX134" fmla="*/ 1812761 w 6227451"/>
              <a:gd name="connsiteY134" fmla="*/ 4514721 h 6858000"/>
              <a:gd name="connsiteX135" fmla="*/ 1204404 w 6227451"/>
              <a:gd name="connsiteY135" fmla="*/ 5122295 h 6858000"/>
              <a:gd name="connsiteX136" fmla="*/ 1068727 w 6227451"/>
              <a:gd name="connsiteY136" fmla="*/ 5257797 h 6858000"/>
              <a:gd name="connsiteX137" fmla="*/ 968063 w 6227451"/>
              <a:gd name="connsiteY137" fmla="*/ 5310250 h 6858000"/>
              <a:gd name="connsiteX138" fmla="*/ 801750 w 6227451"/>
              <a:gd name="connsiteY138" fmla="*/ 5253426 h 6858000"/>
              <a:gd name="connsiteX139" fmla="*/ 66472 w 6227451"/>
              <a:gd name="connsiteY139" fmla="*/ 4519092 h 6858000"/>
              <a:gd name="connsiteX140" fmla="*/ 40210 w 6227451"/>
              <a:gd name="connsiteY140" fmla="*/ 4492866 h 6858000"/>
              <a:gd name="connsiteX141" fmla="*/ 822 w 6227451"/>
              <a:gd name="connsiteY141" fmla="*/ 4357364 h 6858000"/>
              <a:gd name="connsiteX142" fmla="*/ 66472 w 6227451"/>
              <a:gd name="connsiteY142" fmla="*/ 4243716 h 6858000"/>
              <a:gd name="connsiteX143" fmla="*/ 552281 w 6227451"/>
              <a:gd name="connsiteY143" fmla="*/ 3754161 h 6858000"/>
              <a:gd name="connsiteX144" fmla="*/ 806127 w 6227451"/>
              <a:gd name="connsiteY144" fmla="*/ 3505011 h 6858000"/>
              <a:gd name="connsiteX145" fmla="*/ 906790 w 6227451"/>
              <a:gd name="connsiteY145" fmla="*/ 3448188 h 6858000"/>
              <a:gd name="connsiteX146" fmla="*/ 954386 w 6227451"/>
              <a:gd name="connsiteY146" fmla="*/ 3444774 h 6858000"/>
              <a:gd name="connsiteX147" fmla="*/ 6227451 w 6227451"/>
              <a:gd name="connsiteY147" fmla="*/ 2387177 h 6858000"/>
              <a:gd name="connsiteX148" fmla="*/ 6227451 w 6227451"/>
              <a:gd name="connsiteY148" fmla="*/ 4224280 h 6858000"/>
              <a:gd name="connsiteX149" fmla="*/ 6196890 w 6227451"/>
              <a:gd name="connsiteY149" fmla="*/ 4207457 h 6858000"/>
              <a:gd name="connsiteX150" fmla="*/ 6162369 w 6227451"/>
              <a:gd name="connsiteY150" fmla="*/ 4178226 h 6858000"/>
              <a:gd name="connsiteX151" fmla="*/ 5427373 w 6227451"/>
              <a:gd name="connsiteY151" fmla="*/ 3443892 h 6858000"/>
              <a:gd name="connsiteX152" fmla="*/ 5405499 w 6227451"/>
              <a:gd name="connsiteY152" fmla="*/ 3422037 h 6858000"/>
              <a:gd name="connsiteX153" fmla="*/ 5361749 w 6227451"/>
              <a:gd name="connsiteY153" fmla="*/ 3308390 h 6858000"/>
              <a:gd name="connsiteX154" fmla="*/ 5422998 w 6227451"/>
              <a:gd name="connsiteY154" fmla="*/ 3172888 h 6858000"/>
              <a:gd name="connsiteX155" fmla="*/ 5864871 w 6227451"/>
              <a:gd name="connsiteY155" fmla="*/ 2727042 h 6858000"/>
              <a:gd name="connsiteX156" fmla="*/ 6166744 w 6227451"/>
              <a:gd name="connsiteY156" fmla="*/ 2429812 h 6858000"/>
              <a:gd name="connsiteX157" fmla="*/ 6210494 w 6227451"/>
              <a:gd name="connsiteY157" fmla="*/ 2393204 h 6858000"/>
              <a:gd name="connsiteX158" fmla="*/ 3050189 w 6227451"/>
              <a:gd name="connsiteY158" fmla="*/ 1383587 h 6858000"/>
              <a:gd name="connsiteX159" fmla="*/ 3129745 w 6227451"/>
              <a:gd name="connsiteY159" fmla="*/ 1387754 h 6858000"/>
              <a:gd name="connsiteX160" fmla="*/ 3348454 w 6227451"/>
              <a:gd name="connsiteY160" fmla="*/ 1501447 h 6858000"/>
              <a:gd name="connsiteX161" fmla="*/ 4883795 w 6227451"/>
              <a:gd name="connsiteY161" fmla="*/ 3036302 h 6858000"/>
              <a:gd name="connsiteX162" fmla="*/ 4914414 w 6227451"/>
              <a:gd name="connsiteY162" fmla="*/ 3071283 h 6858000"/>
              <a:gd name="connsiteX163" fmla="*/ 4993150 w 6227451"/>
              <a:gd name="connsiteY163" fmla="*/ 3386125 h 6858000"/>
              <a:gd name="connsiteX164" fmla="*/ 4883795 w 6227451"/>
              <a:gd name="connsiteY164" fmla="*/ 3574155 h 6858000"/>
              <a:gd name="connsiteX165" fmla="*/ 3348454 w 6227451"/>
              <a:gd name="connsiteY165" fmla="*/ 5109011 h 6858000"/>
              <a:gd name="connsiteX166" fmla="*/ 3326583 w 6227451"/>
              <a:gd name="connsiteY166" fmla="*/ 5135248 h 6858000"/>
              <a:gd name="connsiteX167" fmla="*/ 3068506 w 6227451"/>
              <a:gd name="connsiteY167" fmla="*/ 5227076 h 6858000"/>
              <a:gd name="connsiteX168" fmla="*/ 3016015 w 6227451"/>
              <a:gd name="connsiteY168" fmla="*/ 5222704 h 6858000"/>
              <a:gd name="connsiteX169" fmla="*/ 2806054 w 6227451"/>
              <a:gd name="connsiteY169" fmla="*/ 5109011 h 6858000"/>
              <a:gd name="connsiteX170" fmla="*/ 1279460 w 6227451"/>
              <a:gd name="connsiteY170" fmla="*/ 3582901 h 6858000"/>
              <a:gd name="connsiteX171" fmla="*/ 1240092 w 6227451"/>
              <a:gd name="connsiteY171" fmla="*/ 3539173 h 6858000"/>
              <a:gd name="connsiteX172" fmla="*/ 1161357 w 6227451"/>
              <a:gd name="connsiteY172" fmla="*/ 3254942 h 6858000"/>
              <a:gd name="connsiteX173" fmla="*/ 1266337 w 6227451"/>
              <a:gd name="connsiteY173" fmla="*/ 3045048 h 6858000"/>
              <a:gd name="connsiteX174" fmla="*/ 2819177 w 6227451"/>
              <a:gd name="connsiteY174" fmla="*/ 1492702 h 6858000"/>
              <a:gd name="connsiteX175" fmla="*/ 2841047 w 6227451"/>
              <a:gd name="connsiteY175" fmla="*/ 1475210 h 6858000"/>
              <a:gd name="connsiteX176" fmla="*/ 3050189 w 6227451"/>
              <a:gd name="connsiteY176" fmla="*/ 1383587 h 6858000"/>
              <a:gd name="connsiteX177" fmla="*/ 975099 w 6227451"/>
              <a:gd name="connsiteY177" fmla="*/ 1287175 h 6858000"/>
              <a:gd name="connsiteX178" fmla="*/ 1094501 w 6227451"/>
              <a:gd name="connsiteY178" fmla="*/ 1349224 h 6858000"/>
              <a:gd name="connsiteX179" fmla="*/ 1825404 w 6227451"/>
              <a:gd name="connsiteY179" fmla="*/ 2083179 h 6858000"/>
              <a:gd name="connsiteX180" fmla="*/ 1851664 w 6227451"/>
              <a:gd name="connsiteY180" fmla="*/ 2109391 h 6858000"/>
              <a:gd name="connsiteX181" fmla="*/ 1891054 w 6227451"/>
              <a:gd name="connsiteY181" fmla="*/ 2244822 h 6858000"/>
              <a:gd name="connsiteX182" fmla="*/ 1829781 w 6227451"/>
              <a:gd name="connsiteY182" fmla="*/ 2358410 h 6858000"/>
              <a:gd name="connsiteX183" fmla="*/ 1352723 w 6227451"/>
              <a:gd name="connsiteY183" fmla="*/ 2834606 h 6858000"/>
              <a:gd name="connsiteX184" fmla="*/ 1090124 w 6227451"/>
              <a:gd name="connsiteY184" fmla="*/ 3096732 h 6858000"/>
              <a:gd name="connsiteX185" fmla="*/ 989460 w 6227451"/>
              <a:gd name="connsiteY185" fmla="*/ 3153526 h 6858000"/>
              <a:gd name="connsiteX186" fmla="*/ 818771 w 6227451"/>
              <a:gd name="connsiteY186" fmla="*/ 3092362 h 6858000"/>
              <a:gd name="connsiteX187" fmla="*/ 96621 w 6227451"/>
              <a:gd name="connsiteY187" fmla="*/ 2371516 h 6858000"/>
              <a:gd name="connsiteX188" fmla="*/ 65984 w 6227451"/>
              <a:gd name="connsiteY188" fmla="*/ 2340935 h 6858000"/>
              <a:gd name="connsiteX189" fmla="*/ 17841 w 6227451"/>
              <a:gd name="connsiteY189" fmla="*/ 2222978 h 6858000"/>
              <a:gd name="connsiteX190" fmla="*/ 83491 w 6227451"/>
              <a:gd name="connsiteY190" fmla="*/ 2083179 h 6858000"/>
              <a:gd name="connsiteX191" fmla="*/ 718108 w 6227451"/>
              <a:gd name="connsiteY191" fmla="*/ 1449707 h 6858000"/>
              <a:gd name="connsiteX192" fmla="*/ 827524 w 6227451"/>
              <a:gd name="connsiteY192" fmla="*/ 1340487 h 6858000"/>
              <a:gd name="connsiteX193" fmla="*/ 928187 w 6227451"/>
              <a:gd name="connsiteY193" fmla="*/ 1288062 h 6858000"/>
              <a:gd name="connsiteX194" fmla="*/ 975099 w 6227451"/>
              <a:gd name="connsiteY194" fmla="*/ 1287175 h 6858000"/>
              <a:gd name="connsiteX195" fmla="*/ 2022903 w 6227451"/>
              <a:gd name="connsiteY195" fmla="*/ 198517 h 6858000"/>
              <a:gd name="connsiteX196" fmla="*/ 2135013 w 6227451"/>
              <a:gd name="connsiteY196" fmla="*/ 237862 h 6858000"/>
              <a:gd name="connsiteX197" fmla="*/ 2165637 w 6227451"/>
              <a:gd name="connsiteY197" fmla="*/ 268463 h 6858000"/>
              <a:gd name="connsiteX198" fmla="*/ 2887507 w 6227451"/>
              <a:gd name="connsiteY198" fmla="*/ 989784 h 6858000"/>
              <a:gd name="connsiteX199" fmla="*/ 2918132 w 6227451"/>
              <a:gd name="connsiteY199" fmla="*/ 1020384 h 6858000"/>
              <a:gd name="connsiteX200" fmla="*/ 2918132 w 6227451"/>
              <a:gd name="connsiteY200" fmla="*/ 1247710 h 6858000"/>
              <a:gd name="connsiteX201" fmla="*/ 2891882 w 6227451"/>
              <a:gd name="connsiteY201" fmla="*/ 1273940 h 6858000"/>
              <a:gd name="connsiteX202" fmla="*/ 2161261 w 6227451"/>
              <a:gd name="connsiteY202" fmla="*/ 2004003 h 6858000"/>
              <a:gd name="connsiteX203" fmla="*/ 2139387 w 6227451"/>
              <a:gd name="connsiteY203" fmla="*/ 2025861 h 6858000"/>
              <a:gd name="connsiteX204" fmla="*/ 1903139 w 6227451"/>
              <a:gd name="connsiteY204" fmla="*/ 2025861 h 6858000"/>
              <a:gd name="connsiteX205" fmla="*/ 1876889 w 6227451"/>
              <a:gd name="connsiteY205" fmla="*/ 1999630 h 6858000"/>
              <a:gd name="connsiteX206" fmla="*/ 1155018 w 6227451"/>
              <a:gd name="connsiteY206" fmla="*/ 1278312 h 6858000"/>
              <a:gd name="connsiteX207" fmla="*/ 1124393 w 6227451"/>
              <a:gd name="connsiteY207" fmla="*/ 1247710 h 6858000"/>
              <a:gd name="connsiteX208" fmla="*/ 1085018 w 6227451"/>
              <a:gd name="connsiteY208" fmla="*/ 1134048 h 6858000"/>
              <a:gd name="connsiteX209" fmla="*/ 1141893 w 6227451"/>
              <a:gd name="connsiteY209" fmla="*/ 1002899 h 6858000"/>
              <a:gd name="connsiteX210" fmla="*/ 1890014 w 6227451"/>
              <a:gd name="connsiteY210" fmla="*/ 255348 h 6858000"/>
              <a:gd name="connsiteX211" fmla="*/ 1907513 w 6227451"/>
              <a:gd name="connsiteY211" fmla="*/ 237862 h 6858000"/>
              <a:gd name="connsiteX212" fmla="*/ 2022903 w 6227451"/>
              <a:gd name="connsiteY212" fmla="*/ 198517 h 6858000"/>
              <a:gd name="connsiteX213" fmla="*/ 4313098 w 6227451"/>
              <a:gd name="connsiteY213" fmla="*/ 0 h 6858000"/>
              <a:gd name="connsiteX214" fmla="*/ 6127861 w 6227451"/>
              <a:gd name="connsiteY214" fmla="*/ 0 h 6858000"/>
              <a:gd name="connsiteX215" fmla="*/ 6227451 w 6227451"/>
              <a:gd name="connsiteY215" fmla="*/ 99514 h 6858000"/>
              <a:gd name="connsiteX216" fmla="*/ 6227451 w 6227451"/>
              <a:gd name="connsiteY216" fmla="*/ 2232515 h 6858000"/>
              <a:gd name="connsiteX217" fmla="*/ 5500551 w 6227451"/>
              <a:gd name="connsiteY217" fmla="*/ 2958865 h 6858000"/>
              <a:gd name="connsiteX218" fmla="*/ 5474294 w 6227451"/>
              <a:gd name="connsiteY218" fmla="*/ 2989475 h 6858000"/>
              <a:gd name="connsiteX219" fmla="*/ 5220479 w 6227451"/>
              <a:gd name="connsiteY219" fmla="*/ 3090050 h 6858000"/>
              <a:gd name="connsiteX220" fmla="*/ 5150462 w 6227451"/>
              <a:gd name="connsiteY220" fmla="*/ 3081305 h 6858000"/>
              <a:gd name="connsiteX221" fmla="*/ 4957913 w 6227451"/>
              <a:gd name="connsiteY221" fmla="*/ 2976357 h 6858000"/>
              <a:gd name="connsiteX222" fmla="*/ 3413145 w 6227451"/>
              <a:gd name="connsiteY222" fmla="*/ 1432757 h 6858000"/>
              <a:gd name="connsiteX223" fmla="*/ 3378136 w 6227451"/>
              <a:gd name="connsiteY223" fmla="*/ 1397774 h 6858000"/>
              <a:gd name="connsiteX224" fmla="*/ 3299366 w 6227451"/>
              <a:gd name="connsiteY224" fmla="*/ 1117914 h 6858000"/>
              <a:gd name="connsiteX225" fmla="*/ 3417521 w 6227451"/>
              <a:gd name="connsiteY225" fmla="*/ 894901 h 6858000"/>
              <a:gd name="connsiteX226" fmla="*/ 2176397 w 6227451"/>
              <a:gd name="connsiteY226" fmla="*/ 0 h 6858000"/>
              <a:gd name="connsiteX227" fmla="*/ 4035652 w 6227451"/>
              <a:gd name="connsiteY227" fmla="*/ 0 h 6858000"/>
              <a:gd name="connsiteX228" fmla="*/ 4044127 w 6227451"/>
              <a:gd name="connsiteY228" fmla="*/ 68175 h 6858000"/>
              <a:gd name="connsiteX229" fmla="*/ 3978443 w 6227451"/>
              <a:gd name="connsiteY229" fmla="*/ 186194 h 6858000"/>
              <a:gd name="connsiteX230" fmla="*/ 3382909 w 6227451"/>
              <a:gd name="connsiteY230" fmla="*/ 780655 h 6858000"/>
              <a:gd name="connsiteX231" fmla="*/ 3234025 w 6227451"/>
              <a:gd name="connsiteY231" fmla="*/ 929270 h 6858000"/>
              <a:gd name="connsiteX232" fmla="*/ 3133311 w 6227451"/>
              <a:gd name="connsiteY232" fmla="*/ 981722 h 6858000"/>
              <a:gd name="connsiteX233" fmla="*/ 2966911 w 6227451"/>
              <a:gd name="connsiteY233" fmla="*/ 920528 h 6858000"/>
              <a:gd name="connsiteX234" fmla="*/ 2231251 w 6227451"/>
              <a:gd name="connsiteY234" fmla="*/ 186194 h 6858000"/>
              <a:gd name="connsiteX235" fmla="*/ 2209357 w 6227451"/>
              <a:gd name="connsiteY235" fmla="*/ 164337 h 6858000"/>
              <a:gd name="connsiteX236" fmla="*/ 2165568 w 6227451"/>
              <a:gd name="connsiteY236" fmla="*/ 506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6227451" h="6858000">
                <a:moveTo>
                  <a:pt x="2043505" y="6743422"/>
                </a:moveTo>
                <a:cubicBezTo>
                  <a:pt x="2088253" y="6748135"/>
                  <a:pt x="2126843" y="6769444"/>
                  <a:pt x="2162969" y="6805504"/>
                </a:cubicBezTo>
                <a:lnTo>
                  <a:pt x="2215247" y="6858000"/>
                </a:lnTo>
                <a:lnTo>
                  <a:pt x="1834505" y="6858000"/>
                </a:lnTo>
                <a:lnTo>
                  <a:pt x="1895854" y="6796762"/>
                </a:lnTo>
                <a:cubicBezTo>
                  <a:pt x="1922128" y="6766165"/>
                  <a:pt x="1957159" y="6748681"/>
                  <a:pt x="1996570" y="6744310"/>
                </a:cubicBezTo>
                <a:cubicBezTo>
                  <a:pt x="2012990" y="6742125"/>
                  <a:pt x="2028591" y="6741851"/>
                  <a:pt x="2043505" y="6743422"/>
                </a:cubicBezTo>
                <a:close/>
                <a:moveTo>
                  <a:pt x="6227451" y="6722252"/>
                </a:moveTo>
                <a:lnTo>
                  <a:pt x="6227451" y="6858000"/>
                </a:lnTo>
                <a:lnTo>
                  <a:pt x="6064563" y="6858000"/>
                </a:lnTo>
                <a:lnTo>
                  <a:pt x="6078238" y="6844324"/>
                </a:lnTo>
                <a:cubicBezTo>
                  <a:pt x="6104461" y="6818097"/>
                  <a:pt x="6135053" y="6787500"/>
                  <a:pt x="6161276" y="6761274"/>
                </a:cubicBezTo>
                <a:cubicBezTo>
                  <a:pt x="6172202" y="6751439"/>
                  <a:pt x="6183401" y="6743244"/>
                  <a:pt x="6194942" y="6736550"/>
                </a:cubicBezTo>
                <a:close/>
                <a:moveTo>
                  <a:pt x="4131875" y="6712364"/>
                </a:moveTo>
                <a:cubicBezTo>
                  <a:pt x="4144459" y="6711886"/>
                  <a:pt x="4157317" y="6712706"/>
                  <a:pt x="4170449" y="6714892"/>
                </a:cubicBezTo>
                <a:cubicBezTo>
                  <a:pt x="4209844" y="6723638"/>
                  <a:pt x="4240485" y="6745501"/>
                  <a:pt x="4271125" y="6776110"/>
                </a:cubicBezTo>
                <a:lnTo>
                  <a:pt x="4353100" y="6858000"/>
                </a:lnTo>
                <a:lnTo>
                  <a:pt x="3917762" y="6858000"/>
                </a:lnTo>
                <a:lnTo>
                  <a:pt x="4004115" y="6771737"/>
                </a:lnTo>
                <a:cubicBezTo>
                  <a:pt x="4012869" y="6762993"/>
                  <a:pt x="4017247" y="6758619"/>
                  <a:pt x="4026001" y="6749873"/>
                </a:cubicBezTo>
                <a:cubicBezTo>
                  <a:pt x="4058830" y="6726917"/>
                  <a:pt x="4094122" y="6713799"/>
                  <a:pt x="4131875" y="6712364"/>
                </a:cubicBezTo>
                <a:close/>
                <a:moveTo>
                  <a:pt x="1007560" y="5637991"/>
                </a:moveTo>
                <a:cubicBezTo>
                  <a:pt x="1055659" y="5642362"/>
                  <a:pt x="1095014" y="5668588"/>
                  <a:pt x="1129995" y="5703557"/>
                </a:cubicBezTo>
                <a:cubicBezTo>
                  <a:pt x="1366122" y="5939593"/>
                  <a:pt x="1602248" y="6175629"/>
                  <a:pt x="1838374" y="6411664"/>
                </a:cubicBezTo>
                <a:cubicBezTo>
                  <a:pt x="1851492" y="6424777"/>
                  <a:pt x="1864611" y="6437891"/>
                  <a:pt x="1877729" y="6455376"/>
                </a:cubicBezTo>
                <a:cubicBezTo>
                  <a:pt x="1917084" y="6494715"/>
                  <a:pt x="1930201" y="6542796"/>
                  <a:pt x="1925828" y="6595249"/>
                </a:cubicBezTo>
                <a:cubicBezTo>
                  <a:pt x="1917084" y="6643330"/>
                  <a:pt x="1895220" y="6678298"/>
                  <a:pt x="1860238" y="6713267"/>
                </a:cubicBezTo>
                <a:lnTo>
                  <a:pt x="1715449" y="6858000"/>
                </a:lnTo>
                <a:lnTo>
                  <a:pt x="263806" y="6858000"/>
                </a:lnTo>
                <a:lnTo>
                  <a:pt x="115527" y="6708896"/>
                </a:lnTo>
                <a:cubicBezTo>
                  <a:pt x="106781" y="6704524"/>
                  <a:pt x="98036" y="6695782"/>
                  <a:pt x="93664" y="6687040"/>
                </a:cubicBezTo>
                <a:cubicBezTo>
                  <a:pt x="67427" y="6656443"/>
                  <a:pt x="54309" y="6617104"/>
                  <a:pt x="54309" y="6582136"/>
                </a:cubicBezTo>
                <a:cubicBezTo>
                  <a:pt x="49937" y="6520941"/>
                  <a:pt x="76172" y="6472860"/>
                  <a:pt x="119899" y="6433520"/>
                </a:cubicBezTo>
                <a:cubicBezTo>
                  <a:pt x="360399" y="6193113"/>
                  <a:pt x="605270" y="5948335"/>
                  <a:pt x="850142" y="5703557"/>
                </a:cubicBezTo>
                <a:cubicBezTo>
                  <a:pt x="858888" y="5694815"/>
                  <a:pt x="867633" y="5686072"/>
                  <a:pt x="876379" y="5677330"/>
                </a:cubicBezTo>
                <a:cubicBezTo>
                  <a:pt x="915732" y="5646733"/>
                  <a:pt x="959459" y="5633620"/>
                  <a:pt x="1007560" y="5637991"/>
                </a:cubicBezTo>
                <a:close/>
                <a:moveTo>
                  <a:pt x="3060322" y="5631811"/>
                </a:moveTo>
                <a:cubicBezTo>
                  <a:pt x="3072906" y="5631333"/>
                  <a:pt x="3085764" y="5632153"/>
                  <a:pt x="3098896" y="5634338"/>
                </a:cubicBezTo>
                <a:cubicBezTo>
                  <a:pt x="3138291" y="5638709"/>
                  <a:pt x="3173308" y="5660560"/>
                  <a:pt x="3203949" y="5691154"/>
                </a:cubicBezTo>
                <a:cubicBezTo>
                  <a:pt x="3335266" y="5826637"/>
                  <a:pt x="3466584" y="5957750"/>
                  <a:pt x="3602277" y="6088863"/>
                </a:cubicBezTo>
                <a:cubicBezTo>
                  <a:pt x="3716086" y="6202494"/>
                  <a:pt x="3829893" y="6316125"/>
                  <a:pt x="3943701" y="6429757"/>
                </a:cubicBezTo>
                <a:cubicBezTo>
                  <a:pt x="3974341" y="6460349"/>
                  <a:pt x="3996227" y="6490943"/>
                  <a:pt x="4000604" y="6530276"/>
                </a:cubicBezTo>
                <a:cubicBezTo>
                  <a:pt x="4013736" y="6600203"/>
                  <a:pt x="3991850" y="6652648"/>
                  <a:pt x="3943701" y="6700723"/>
                </a:cubicBezTo>
                <a:lnTo>
                  <a:pt x="3786180" y="6858000"/>
                </a:lnTo>
                <a:lnTo>
                  <a:pt x="2346382" y="6858000"/>
                </a:lnTo>
                <a:lnTo>
                  <a:pt x="2188432" y="6696352"/>
                </a:lnTo>
                <a:cubicBezTo>
                  <a:pt x="2157791" y="6670130"/>
                  <a:pt x="2140283" y="6635166"/>
                  <a:pt x="2135905" y="6600203"/>
                </a:cubicBezTo>
                <a:cubicBezTo>
                  <a:pt x="2122774" y="6534647"/>
                  <a:pt x="2144660" y="6477831"/>
                  <a:pt x="2192809" y="6429757"/>
                </a:cubicBezTo>
                <a:cubicBezTo>
                  <a:pt x="2437935" y="6185012"/>
                  <a:pt x="2687437" y="5935898"/>
                  <a:pt x="2932561" y="5691154"/>
                </a:cubicBezTo>
                <a:cubicBezTo>
                  <a:pt x="2941315" y="5682413"/>
                  <a:pt x="2950071" y="5678042"/>
                  <a:pt x="2954447" y="5669301"/>
                </a:cubicBezTo>
                <a:cubicBezTo>
                  <a:pt x="2987276" y="5646357"/>
                  <a:pt x="3022568" y="5633245"/>
                  <a:pt x="3060322" y="5631811"/>
                </a:cubicBezTo>
                <a:close/>
                <a:moveTo>
                  <a:pt x="5233825" y="5629968"/>
                </a:moveTo>
                <a:cubicBezTo>
                  <a:pt x="5277536" y="5638709"/>
                  <a:pt x="5316875" y="5660560"/>
                  <a:pt x="5347472" y="5695524"/>
                </a:cubicBezTo>
                <a:cubicBezTo>
                  <a:pt x="5513571" y="5861600"/>
                  <a:pt x="5684041" y="6032048"/>
                  <a:pt x="5850142" y="6198124"/>
                </a:cubicBezTo>
                <a:cubicBezTo>
                  <a:pt x="5928820" y="6276792"/>
                  <a:pt x="6007499" y="6355460"/>
                  <a:pt x="6086177" y="6434128"/>
                </a:cubicBezTo>
                <a:cubicBezTo>
                  <a:pt x="6116774" y="6460349"/>
                  <a:pt x="6134259" y="6490943"/>
                  <a:pt x="6143001" y="6534647"/>
                </a:cubicBezTo>
                <a:cubicBezTo>
                  <a:pt x="6156114" y="6600203"/>
                  <a:pt x="6129887" y="6657019"/>
                  <a:pt x="6081806" y="6705093"/>
                </a:cubicBezTo>
                <a:lnTo>
                  <a:pt x="5928878" y="6858000"/>
                </a:lnTo>
                <a:lnTo>
                  <a:pt x="4490690" y="6858000"/>
                </a:lnTo>
                <a:lnTo>
                  <a:pt x="4425183" y="6792502"/>
                </a:lnTo>
                <a:cubicBezTo>
                  <a:pt x="4390215" y="6757539"/>
                  <a:pt x="4359617" y="6726946"/>
                  <a:pt x="4329020" y="6691983"/>
                </a:cubicBezTo>
                <a:cubicBezTo>
                  <a:pt x="4298423" y="6665760"/>
                  <a:pt x="4280939" y="6630797"/>
                  <a:pt x="4276568" y="6591462"/>
                </a:cubicBezTo>
                <a:cubicBezTo>
                  <a:pt x="4267826" y="6525906"/>
                  <a:pt x="4289681" y="6473461"/>
                  <a:pt x="4337762" y="6429757"/>
                </a:cubicBezTo>
                <a:cubicBezTo>
                  <a:pt x="4582540" y="6185012"/>
                  <a:pt x="4827319" y="5940268"/>
                  <a:pt x="5072096" y="5695524"/>
                </a:cubicBezTo>
                <a:cubicBezTo>
                  <a:pt x="5080838" y="5686783"/>
                  <a:pt x="5089580" y="5678042"/>
                  <a:pt x="5098322" y="5669301"/>
                </a:cubicBezTo>
                <a:cubicBezTo>
                  <a:pt x="5137661" y="5638709"/>
                  <a:pt x="5181373" y="5625597"/>
                  <a:pt x="5233825" y="5629968"/>
                </a:cubicBezTo>
                <a:close/>
                <a:moveTo>
                  <a:pt x="6227451" y="4554643"/>
                </a:moveTo>
                <a:lnTo>
                  <a:pt x="6227451" y="6394138"/>
                </a:lnTo>
                <a:lnTo>
                  <a:pt x="6183504" y="6368480"/>
                </a:lnTo>
                <a:cubicBezTo>
                  <a:pt x="6174762" y="6359737"/>
                  <a:pt x="6166019" y="6350994"/>
                  <a:pt x="6157277" y="6346621"/>
                </a:cubicBezTo>
                <a:cubicBezTo>
                  <a:pt x="5912500" y="6101809"/>
                  <a:pt x="5672092" y="5856998"/>
                  <a:pt x="5427315" y="5616558"/>
                </a:cubicBezTo>
                <a:cubicBezTo>
                  <a:pt x="5418572" y="5607815"/>
                  <a:pt x="5414201" y="5599072"/>
                  <a:pt x="5405459" y="5590329"/>
                </a:cubicBezTo>
                <a:cubicBezTo>
                  <a:pt x="5374862" y="5555356"/>
                  <a:pt x="5361749" y="5520383"/>
                  <a:pt x="5361749" y="5472294"/>
                </a:cubicBezTo>
                <a:cubicBezTo>
                  <a:pt x="5361749" y="5424206"/>
                  <a:pt x="5379233" y="5380490"/>
                  <a:pt x="5414201" y="5345517"/>
                </a:cubicBezTo>
                <a:cubicBezTo>
                  <a:pt x="5667721" y="5096333"/>
                  <a:pt x="5916871" y="4842778"/>
                  <a:pt x="6170391" y="4593595"/>
                </a:cubicBezTo>
                <a:cubicBezTo>
                  <a:pt x="6174762" y="4589224"/>
                  <a:pt x="6183504" y="4580481"/>
                  <a:pt x="6187875" y="4576108"/>
                </a:cubicBezTo>
                <a:close/>
                <a:moveTo>
                  <a:pt x="4121342" y="4537891"/>
                </a:moveTo>
                <a:cubicBezTo>
                  <a:pt x="4133243" y="4537413"/>
                  <a:pt x="4145280" y="4538233"/>
                  <a:pt x="4157318" y="4540419"/>
                </a:cubicBezTo>
                <a:cubicBezTo>
                  <a:pt x="4201091" y="4544791"/>
                  <a:pt x="4240485" y="4566656"/>
                  <a:pt x="4271125" y="4601637"/>
                </a:cubicBezTo>
                <a:cubicBezTo>
                  <a:pt x="4441837" y="4772173"/>
                  <a:pt x="4608172" y="4938336"/>
                  <a:pt x="4778884" y="5104498"/>
                </a:cubicBezTo>
                <a:cubicBezTo>
                  <a:pt x="4853297" y="5183208"/>
                  <a:pt x="4932087" y="5261916"/>
                  <a:pt x="5010877" y="5340624"/>
                </a:cubicBezTo>
                <a:cubicBezTo>
                  <a:pt x="5041518" y="5366861"/>
                  <a:pt x="5063404" y="5401843"/>
                  <a:pt x="5067781" y="5441197"/>
                </a:cubicBezTo>
                <a:cubicBezTo>
                  <a:pt x="5080913" y="5506788"/>
                  <a:pt x="5059027" y="5563632"/>
                  <a:pt x="5010877" y="5611733"/>
                </a:cubicBezTo>
                <a:cubicBezTo>
                  <a:pt x="4774507" y="5843487"/>
                  <a:pt x="4542514" y="6075239"/>
                  <a:pt x="4310521" y="6306993"/>
                </a:cubicBezTo>
                <a:cubicBezTo>
                  <a:pt x="4293012" y="6324484"/>
                  <a:pt x="4275503" y="6346348"/>
                  <a:pt x="4257993" y="6363839"/>
                </a:cubicBezTo>
                <a:cubicBezTo>
                  <a:pt x="4222977" y="6394448"/>
                  <a:pt x="4183581" y="6411938"/>
                  <a:pt x="4139809" y="6411938"/>
                </a:cubicBezTo>
                <a:cubicBezTo>
                  <a:pt x="4078528" y="6411938"/>
                  <a:pt x="4034756" y="6385702"/>
                  <a:pt x="3995361" y="6346348"/>
                </a:cubicBezTo>
                <a:cubicBezTo>
                  <a:pt x="3780877" y="6132085"/>
                  <a:pt x="3566393" y="5917823"/>
                  <a:pt x="3351909" y="5703560"/>
                </a:cubicBezTo>
                <a:cubicBezTo>
                  <a:pt x="3321268" y="5668578"/>
                  <a:pt x="3286249" y="5633596"/>
                  <a:pt x="3251233" y="5602987"/>
                </a:cubicBezTo>
                <a:cubicBezTo>
                  <a:pt x="3224968" y="5572378"/>
                  <a:pt x="3207460" y="5541769"/>
                  <a:pt x="3198705" y="5506788"/>
                </a:cubicBezTo>
                <a:cubicBezTo>
                  <a:pt x="3189951" y="5436824"/>
                  <a:pt x="3211837" y="5384351"/>
                  <a:pt x="3259986" y="5336252"/>
                </a:cubicBezTo>
                <a:cubicBezTo>
                  <a:pt x="3505111" y="5091380"/>
                  <a:pt x="3750237" y="4846509"/>
                  <a:pt x="3995361" y="4601637"/>
                </a:cubicBezTo>
                <a:cubicBezTo>
                  <a:pt x="4004115" y="4592892"/>
                  <a:pt x="4012869" y="4584146"/>
                  <a:pt x="4021623" y="4575400"/>
                </a:cubicBezTo>
                <a:cubicBezTo>
                  <a:pt x="4051170" y="4552443"/>
                  <a:pt x="4085641" y="4539325"/>
                  <a:pt x="4121342" y="4537891"/>
                </a:cubicBezTo>
                <a:close/>
                <a:moveTo>
                  <a:pt x="2042277" y="4534190"/>
                </a:moveTo>
                <a:cubicBezTo>
                  <a:pt x="2087000" y="4538909"/>
                  <a:pt x="2125570" y="4560248"/>
                  <a:pt x="2161678" y="4596361"/>
                </a:cubicBezTo>
                <a:cubicBezTo>
                  <a:pt x="2402395" y="4841485"/>
                  <a:pt x="2647488" y="5086610"/>
                  <a:pt x="2892581" y="5331735"/>
                </a:cubicBezTo>
                <a:cubicBezTo>
                  <a:pt x="2901335" y="5340489"/>
                  <a:pt x="2910087" y="5349244"/>
                  <a:pt x="2918841" y="5357998"/>
                </a:cubicBezTo>
                <a:cubicBezTo>
                  <a:pt x="2949478" y="5397393"/>
                  <a:pt x="2962607" y="5441165"/>
                  <a:pt x="2958231" y="5489315"/>
                </a:cubicBezTo>
                <a:cubicBezTo>
                  <a:pt x="2953853" y="5537465"/>
                  <a:pt x="2931971" y="5572483"/>
                  <a:pt x="2896957" y="5603123"/>
                </a:cubicBezTo>
                <a:cubicBezTo>
                  <a:pt x="2765658" y="5738818"/>
                  <a:pt x="2634358" y="5870134"/>
                  <a:pt x="2498681" y="6001451"/>
                </a:cubicBezTo>
                <a:cubicBezTo>
                  <a:pt x="2384888" y="6115259"/>
                  <a:pt x="2271094" y="6233444"/>
                  <a:pt x="2157301" y="6347252"/>
                </a:cubicBezTo>
                <a:cubicBezTo>
                  <a:pt x="2126664" y="6373515"/>
                  <a:pt x="2096028" y="6395401"/>
                  <a:pt x="2056638" y="6404156"/>
                </a:cubicBezTo>
                <a:cubicBezTo>
                  <a:pt x="1986612" y="6417287"/>
                  <a:pt x="1934092" y="6395401"/>
                  <a:pt x="1885948" y="6347252"/>
                </a:cubicBezTo>
                <a:cubicBezTo>
                  <a:pt x="1662738" y="6119636"/>
                  <a:pt x="1435152" y="5896397"/>
                  <a:pt x="1211941" y="5668781"/>
                </a:cubicBezTo>
                <a:cubicBezTo>
                  <a:pt x="1185682" y="5646895"/>
                  <a:pt x="1159421" y="5620632"/>
                  <a:pt x="1133162" y="5594369"/>
                </a:cubicBezTo>
                <a:cubicBezTo>
                  <a:pt x="1102525" y="5559351"/>
                  <a:pt x="1085018" y="5519956"/>
                  <a:pt x="1085018" y="5476183"/>
                </a:cubicBezTo>
                <a:cubicBezTo>
                  <a:pt x="1085018" y="5414902"/>
                  <a:pt x="1111278" y="5371130"/>
                  <a:pt x="1150668" y="5331735"/>
                </a:cubicBezTo>
                <a:cubicBezTo>
                  <a:pt x="1347618" y="5134760"/>
                  <a:pt x="1544568" y="4937784"/>
                  <a:pt x="1741518" y="4736431"/>
                </a:cubicBezTo>
                <a:cubicBezTo>
                  <a:pt x="1794038" y="4688282"/>
                  <a:pt x="1842181" y="4640133"/>
                  <a:pt x="1890324" y="4587605"/>
                </a:cubicBezTo>
                <a:cubicBezTo>
                  <a:pt x="1920962" y="4561342"/>
                  <a:pt x="1951598" y="4539456"/>
                  <a:pt x="1995365" y="4535079"/>
                </a:cubicBezTo>
                <a:cubicBezTo>
                  <a:pt x="2011776" y="4532891"/>
                  <a:pt x="2027368" y="4532617"/>
                  <a:pt x="2042277" y="4534190"/>
                </a:cubicBezTo>
                <a:close/>
                <a:moveTo>
                  <a:pt x="5233824" y="3455499"/>
                </a:moveTo>
                <a:cubicBezTo>
                  <a:pt x="5277536" y="3459876"/>
                  <a:pt x="5316875" y="3486136"/>
                  <a:pt x="5347472" y="3516772"/>
                </a:cubicBezTo>
                <a:cubicBezTo>
                  <a:pt x="5517942" y="3687463"/>
                  <a:pt x="5688412" y="3858153"/>
                  <a:pt x="5858883" y="4028842"/>
                </a:cubicBezTo>
                <a:cubicBezTo>
                  <a:pt x="5933191" y="4103246"/>
                  <a:pt x="6011870" y="4182026"/>
                  <a:pt x="6086177" y="4256430"/>
                </a:cubicBezTo>
                <a:cubicBezTo>
                  <a:pt x="6116774" y="4287066"/>
                  <a:pt x="6134259" y="4317702"/>
                  <a:pt x="6143001" y="4357093"/>
                </a:cubicBezTo>
                <a:cubicBezTo>
                  <a:pt x="6156114" y="4427119"/>
                  <a:pt x="6129887" y="4479639"/>
                  <a:pt x="6081806" y="4527782"/>
                </a:cubicBezTo>
                <a:cubicBezTo>
                  <a:pt x="5850140" y="4759745"/>
                  <a:pt x="5618476" y="4991708"/>
                  <a:pt x="5386811" y="5228049"/>
                </a:cubicBezTo>
                <a:cubicBezTo>
                  <a:pt x="5369327" y="5245555"/>
                  <a:pt x="5351843" y="5263062"/>
                  <a:pt x="5334359" y="5280569"/>
                </a:cubicBezTo>
                <a:cubicBezTo>
                  <a:pt x="5299391" y="5311205"/>
                  <a:pt x="5260051" y="5328712"/>
                  <a:pt x="5211969" y="5328712"/>
                </a:cubicBezTo>
                <a:cubicBezTo>
                  <a:pt x="5155146" y="5328712"/>
                  <a:pt x="5111435" y="5306829"/>
                  <a:pt x="5072096" y="5267439"/>
                </a:cubicBezTo>
                <a:cubicBezTo>
                  <a:pt x="4857916" y="5052983"/>
                  <a:pt x="4643734" y="4838526"/>
                  <a:pt x="4429554" y="4624070"/>
                </a:cubicBezTo>
                <a:cubicBezTo>
                  <a:pt x="4394585" y="4589056"/>
                  <a:pt x="4359617" y="4554043"/>
                  <a:pt x="4329020" y="4519029"/>
                </a:cubicBezTo>
                <a:cubicBezTo>
                  <a:pt x="4302794" y="4492770"/>
                  <a:pt x="4285310" y="4462132"/>
                  <a:pt x="4276568" y="4422743"/>
                </a:cubicBezTo>
                <a:cubicBezTo>
                  <a:pt x="4267826" y="4357093"/>
                  <a:pt x="4289681" y="4300196"/>
                  <a:pt x="4337762" y="4252053"/>
                </a:cubicBezTo>
                <a:cubicBezTo>
                  <a:pt x="4582540" y="4011335"/>
                  <a:pt x="4827319" y="3766242"/>
                  <a:pt x="5072096" y="3521149"/>
                </a:cubicBezTo>
                <a:cubicBezTo>
                  <a:pt x="5080838" y="3512395"/>
                  <a:pt x="5089580" y="3503643"/>
                  <a:pt x="5098322" y="3494889"/>
                </a:cubicBezTo>
                <a:cubicBezTo>
                  <a:pt x="5137661" y="3464252"/>
                  <a:pt x="5181372" y="3451122"/>
                  <a:pt x="5233824" y="3455499"/>
                </a:cubicBezTo>
                <a:close/>
                <a:moveTo>
                  <a:pt x="954386" y="3444774"/>
                </a:moveTo>
                <a:cubicBezTo>
                  <a:pt x="1000342" y="3447642"/>
                  <a:pt x="1041372" y="3468950"/>
                  <a:pt x="1077481" y="3505011"/>
                </a:cubicBezTo>
                <a:cubicBezTo>
                  <a:pt x="1313820" y="3745419"/>
                  <a:pt x="1554537" y="3981455"/>
                  <a:pt x="1790877" y="4221861"/>
                </a:cubicBezTo>
                <a:cubicBezTo>
                  <a:pt x="1804007" y="4234974"/>
                  <a:pt x="1817137" y="4248087"/>
                  <a:pt x="1830267" y="4261200"/>
                </a:cubicBezTo>
                <a:cubicBezTo>
                  <a:pt x="1860904" y="4291799"/>
                  <a:pt x="1874034" y="4331138"/>
                  <a:pt x="1874034" y="4374848"/>
                </a:cubicBezTo>
                <a:cubicBezTo>
                  <a:pt x="1874034" y="4431672"/>
                  <a:pt x="1852150" y="4475382"/>
                  <a:pt x="1812761" y="4514721"/>
                </a:cubicBezTo>
                <a:cubicBezTo>
                  <a:pt x="1611434" y="4715789"/>
                  <a:pt x="1405730" y="4921228"/>
                  <a:pt x="1204404" y="5122295"/>
                </a:cubicBezTo>
                <a:cubicBezTo>
                  <a:pt x="1160637" y="5170377"/>
                  <a:pt x="1112494" y="5214087"/>
                  <a:pt x="1068727" y="5257797"/>
                </a:cubicBezTo>
                <a:cubicBezTo>
                  <a:pt x="1042467" y="5288395"/>
                  <a:pt x="1007454" y="5305879"/>
                  <a:pt x="968063" y="5310250"/>
                </a:cubicBezTo>
                <a:cubicBezTo>
                  <a:pt x="902413" y="5323363"/>
                  <a:pt x="849893" y="5301508"/>
                  <a:pt x="801750" y="5253426"/>
                </a:cubicBezTo>
                <a:cubicBezTo>
                  <a:pt x="556657" y="5008649"/>
                  <a:pt x="311564" y="4763870"/>
                  <a:pt x="66472" y="4519092"/>
                </a:cubicBezTo>
                <a:cubicBezTo>
                  <a:pt x="57717" y="4510350"/>
                  <a:pt x="48964" y="4501608"/>
                  <a:pt x="40210" y="4492866"/>
                </a:cubicBezTo>
                <a:cubicBezTo>
                  <a:pt x="9574" y="4453527"/>
                  <a:pt x="-3556" y="4405446"/>
                  <a:pt x="822" y="4357364"/>
                </a:cubicBezTo>
                <a:cubicBezTo>
                  <a:pt x="9574" y="4309283"/>
                  <a:pt x="31458" y="4274314"/>
                  <a:pt x="66472" y="4243716"/>
                </a:cubicBezTo>
                <a:cubicBezTo>
                  <a:pt x="228407" y="4081988"/>
                  <a:pt x="390344" y="3915889"/>
                  <a:pt x="552281" y="3754161"/>
                </a:cubicBezTo>
                <a:cubicBezTo>
                  <a:pt x="635437" y="3671112"/>
                  <a:pt x="718593" y="3588061"/>
                  <a:pt x="806127" y="3505011"/>
                </a:cubicBezTo>
                <a:cubicBezTo>
                  <a:pt x="832387" y="3474414"/>
                  <a:pt x="863024" y="3452559"/>
                  <a:pt x="906790" y="3448188"/>
                </a:cubicBezTo>
                <a:cubicBezTo>
                  <a:pt x="923202" y="3444909"/>
                  <a:pt x="939068" y="3443817"/>
                  <a:pt x="954386" y="3444774"/>
                </a:cubicBezTo>
                <a:close/>
                <a:moveTo>
                  <a:pt x="6227451" y="2387177"/>
                </a:moveTo>
                <a:lnTo>
                  <a:pt x="6227451" y="4224280"/>
                </a:lnTo>
                <a:lnTo>
                  <a:pt x="6196890" y="4207457"/>
                </a:lnTo>
                <a:cubicBezTo>
                  <a:pt x="6184791" y="4198988"/>
                  <a:pt x="6173307" y="4189153"/>
                  <a:pt x="6162369" y="4178226"/>
                </a:cubicBezTo>
                <a:cubicBezTo>
                  <a:pt x="5917371" y="3933448"/>
                  <a:pt x="5672372" y="3688669"/>
                  <a:pt x="5427373" y="3443892"/>
                </a:cubicBezTo>
                <a:cubicBezTo>
                  <a:pt x="5418624" y="3435150"/>
                  <a:pt x="5409873" y="3426408"/>
                  <a:pt x="5405499" y="3422037"/>
                </a:cubicBezTo>
                <a:cubicBezTo>
                  <a:pt x="5379249" y="3387069"/>
                  <a:pt x="5361749" y="3352100"/>
                  <a:pt x="5361749" y="3308390"/>
                </a:cubicBezTo>
                <a:cubicBezTo>
                  <a:pt x="5361749" y="3251568"/>
                  <a:pt x="5383623" y="3207856"/>
                  <a:pt x="5422998" y="3172888"/>
                </a:cubicBezTo>
                <a:cubicBezTo>
                  <a:pt x="5571748" y="3024272"/>
                  <a:pt x="5716121" y="2875658"/>
                  <a:pt x="5864871" y="2727042"/>
                </a:cubicBezTo>
                <a:cubicBezTo>
                  <a:pt x="5965495" y="2630879"/>
                  <a:pt x="6066119" y="2530346"/>
                  <a:pt x="6166744" y="2429812"/>
                </a:cubicBezTo>
                <a:cubicBezTo>
                  <a:pt x="6179869" y="2414513"/>
                  <a:pt x="6194088" y="2402493"/>
                  <a:pt x="6210494" y="2393204"/>
                </a:cubicBezTo>
                <a:close/>
                <a:moveTo>
                  <a:pt x="3050189" y="1383587"/>
                </a:moveTo>
                <a:cubicBezTo>
                  <a:pt x="3075888" y="1382016"/>
                  <a:pt x="3102405" y="1383381"/>
                  <a:pt x="3129745" y="1387754"/>
                </a:cubicBezTo>
                <a:cubicBezTo>
                  <a:pt x="3217228" y="1400873"/>
                  <a:pt x="3287216" y="1440228"/>
                  <a:pt x="3348454" y="1501447"/>
                </a:cubicBezTo>
                <a:cubicBezTo>
                  <a:pt x="3860235" y="2013066"/>
                  <a:pt x="4372015" y="2524684"/>
                  <a:pt x="4883795" y="3036302"/>
                </a:cubicBezTo>
                <a:cubicBezTo>
                  <a:pt x="4896918" y="3049420"/>
                  <a:pt x="4905666" y="3058165"/>
                  <a:pt x="4914414" y="3071283"/>
                </a:cubicBezTo>
                <a:cubicBezTo>
                  <a:pt x="4993150" y="3163113"/>
                  <a:pt x="5019395" y="3268061"/>
                  <a:pt x="4993150" y="3386125"/>
                </a:cubicBezTo>
                <a:cubicBezTo>
                  <a:pt x="4975654" y="3460462"/>
                  <a:pt x="4940659" y="3521681"/>
                  <a:pt x="4883795" y="3574155"/>
                </a:cubicBezTo>
                <a:cubicBezTo>
                  <a:pt x="4372015" y="4085774"/>
                  <a:pt x="3860235" y="4597392"/>
                  <a:pt x="3348454" y="5109011"/>
                </a:cubicBezTo>
                <a:cubicBezTo>
                  <a:pt x="3339706" y="5117757"/>
                  <a:pt x="3335331" y="5126502"/>
                  <a:pt x="3326583" y="5135248"/>
                </a:cubicBezTo>
                <a:cubicBezTo>
                  <a:pt x="3256596" y="5196467"/>
                  <a:pt x="3173487" y="5227076"/>
                  <a:pt x="3068506" y="5227076"/>
                </a:cubicBezTo>
                <a:cubicBezTo>
                  <a:pt x="3059758" y="5227076"/>
                  <a:pt x="3037886" y="5227076"/>
                  <a:pt x="3016015" y="5222704"/>
                </a:cubicBezTo>
                <a:cubicBezTo>
                  <a:pt x="2932905" y="5209585"/>
                  <a:pt x="2862919" y="5165857"/>
                  <a:pt x="2806054" y="5109011"/>
                </a:cubicBezTo>
                <a:cubicBezTo>
                  <a:pt x="2298647" y="4597392"/>
                  <a:pt x="1786867" y="4090147"/>
                  <a:pt x="1279460" y="3582901"/>
                </a:cubicBezTo>
                <a:cubicBezTo>
                  <a:pt x="1266337" y="3569783"/>
                  <a:pt x="1253214" y="3556664"/>
                  <a:pt x="1240092" y="3539173"/>
                </a:cubicBezTo>
                <a:cubicBezTo>
                  <a:pt x="1174480" y="3456090"/>
                  <a:pt x="1143860" y="3364261"/>
                  <a:pt x="1161357" y="3254942"/>
                </a:cubicBezTo>
                <a:cubicBezTo>
                  <a:pt x="1170105" y="3171859"/>
                  <a:pt x="1205099" y="3106266"/>
                  <a:pt x="1266337" y="3045048"/>
                </a:cubicBezTo>
                <a:cubicBezTo>
                  <a:pt x="1782492" y="2529057"/>
                  <a:pt x="2298647" y="2013066"/>
                  <a:pt x="2819177" y="1492702"/>
                </a:cubicBezTo>
                <a:cubicBezTo>
                  <a:pt x="2823551" y="1488329"/>
                  <a:pt x="2832299" y="1479584"/>
                  <a:pt x="2841047" y="1475210"/>
                </a:cubicBezTo>
                <a:cubicBezTo>
                  <a:pt x="2903381" y="1419457"/>
                  <a:pt x="2973095" y="1388302"/>
                  <a:pt x="3050189" y="1383587"/>
                </a:cubicBezTo>
                <a:close/>
                <a:moveTo>
                  <a:pt x="975099" y="1287175"/>
                </a:moveTo>
                <a:cubicBezTo>
                  <a:pt x="1019823" y="1291884"/>
                  <a:pt x="1058392" y="1313183"/>
                  <a:pt x="1094501" y="1349224"/>
                </a:cubicBezTo>
                <a:cubicBezTo>
                  <a:pt x="1339594" y="1593876"/>
                  <a:pt x="1580311" y="1838526"/>
                  <a:pt x="1825404" y="2083179"/>
                </a:cubicBezTo>
                <a:cubicBezTo>
                  <a:pt x="1834158" y="2091915"/>
                  <a:pt x="1842911" y="2100652"/>
                  <a:pt x="1851664" y="2109391"/>
                </a:cubicBezTo>
                <a:cubicBezTo>
                  <a:pt x="1882301" y="2148709"/>
                  <a:pt x="1895431" y="2192397"/>
                  <a:pt x="1891054" y="2244822"/>
                </a:cubicBezTo>
                <a:cubicBezTo>
                  <a:pt x="1886677" y="2288510"/>
                  <a:pt x="1860417" y="2327829"/>
                  <a:pt x="1829781" y="2358410"/>
                </a:cubicBezTo>
                <a:cubicBezTo>
                  <a:pt x="1667844" y="2515686"/>
                  <a:pt x="1510284" y="2672962"/>
                  <a:pt x="1352723" y="2834606"/>
                </a:cubicBezTo>
                <a:cubicBezTo>
                  <a:pt x="1265191" y="2921982"/>
                  <a:pt x="1177657" y="3009357"/>
                  <a:pt x="1090124" y="3096732"/>
                </a:cubicBezTo>
                <a:cubicBezTo>
                  <a:pt x="1059487" y="3127312"/>
                  <a:pt x="1028851" y="3144788"/>
                  <a:pt x="989460" y="3153526"/>
                </a:cubicBezTo>
                <a:cubicBezTo>
                  <a:pt x="919435" y="3162263"/>
                  <a:pt x="866914" y="3140420"/>
                  <a:pt x="818771" y="3092362"/>
                </a:cubicBezTo>
                <a:cubicBezTo>
                  <a:pt x="578055" y="2852081"/>
                  <a:pt x="337338" y="2611799"/>
                  <a:pt x="96621" y="2371516"/>
                </a:cubicBezTo>
                <a:cubicBezTo>
                  <a:pt x="83491" y="2362779"/>
                  <a:pt x="74738" y="2354041"/>
                  <a:pt x="65984" y="2340935"/>
                </a:cubicBezTo>
                <a:cubicBezTo>
                  <a:pt x="35348" y="2305986"/>
                  <a:pt x="17841" y="2266666"/>
                  <a:pt x="17841" y="2222978"/>
                </a:cubicBezTo>
                <a:cubicBezTo>
                  <a:pt x="17841" y="2166184"/>
                  <a:pt x="44101" y="2122497"/>
                  <a:pt x="83491" y="2083179"/>
                </a:cubicBezTo>
                <a:cubicBezTo>
                  <a:pt x="293571" y="1869108"/>
                  <a:pt x="508027" y="1659407"/>
                  <a:pt x="718108" y="1449707"/>
                </a:cubicBezTo>
                <a:cubicBezTo>
                  <a:pt x="753121" y="1410388"/>
                  <a:pt x="792511" y="1375437"/>
                  <a:pt x="827524" y="1340487"/>
                </a:cubicBezTo>
                <a:cubicBezTo>
                  <a:pt x="858160" y="1309906"/>
                  <a:pt x="888797" y="1292431"/>
                  <a:pt x="928187" y="1288062"/>
                </a:cubicBezTo>
                <a:cubicBezTo>
                  <a:pt x="944599" y="1285878"/>
                  <a:pt x="960191" y="1285604"/>
                  <a:pt x="975099" y="1287175"/>
                </a:cubicBezTo>
                <a:close/>
                <a:moveTo>
                  <a:pt x="2022903" y="198517"/>
                </a:moveTo>
                <a:cubicBezTo>
                  <a:pt x="2062825" y="198517"/>
                  <a:pt x="2102200" y="211632"/>
                  <a:pt x="2135013" y="237862"/>
                </a:cubicBezTo>
                <a:cubicBezTo>
                  <a:pt x="2143762" y="246605"/>
                  <a:pt x="2156887" y="259719"/>
                  <a:pt x="2165637" y="268463"/>
                </a:cubicBezTo>
                <a:cubicBezTo>
                  <a:pt x="2406260" y="508904"/>
                  <a:pt x="2646885" y="749344"/>
                  <a:pt x="2887507" y="989784"/>
                </a:cubicBezTo>
                <a:cubicBezTo>
                  <a:pt x="2896258" y="998527"/>
                  <a:pt x="2909382" y="1007270"/>
                  <a:pt x="2918132" y="1020384"/>
                </a:cubicBezTo>
                <a:cubicBezTo>
                  <a:pt x="2970632" y="1085959"/>
                  <a:pt x="2970632" y="1177764"/>
                  <a:pt x="2918132" y="1247710"/>
                </a:cubicBezTo>
                <a:cubicBezTo>
                  <a:pt x="2909382" y="1256453"/>
                  <a:pt x="2900633" y="1265196"/>
                  <a:pt x="2891882" y="1273940"/>
                </a:cubicBezTo>
                <a:cubicBezTo>
                  <a:pt x="2646885" y="1514380"/>
                  <a:pt x="2406260" y="1759192"/>
                  <a:pt x="2161261" y="2004003"/>
                </a:cubicBezTo>
                <a:cubicBezTo>
                  <a:pt x="2152512" y="2012746"/>
                  <a:pt x="2148138" y="2017118"/>
                  <a:pt x="2139387" y="2025861"/>
                </a:cubicBezTo>
                <a:cubicBezTo>
                  <a:pt x="2069388" y="2087064"/>
                  <a:pt x="1973138" y="2082693"/>
                  <a:pt x="1903139" y="2025861"/>
                </a:cubicBezTo>
                <a:cubicBezTo>
                  <a:pt x="1894388" y="2017118"/>
                  <a:pt x="1885639" y="2008374"/>
                  <a:pt x="1876889" y="1999630"/>
                </a:cubicBezTo>
                <a:cubicBezTo>
                  <a:pt x="1636265" y="1759192"/>
                  <a:pt x="1395641" y="1518752"/>
                  <a:pt x="1155018" y="1278312"/>
                </a:cubicBezTo>
                <a:cubicBezTo>
                  <a:pt x="1146268" y="1269567"/>
                  <a:pt x="1133143" y="1260825"/>
                  <a:pt x="1124393" y="1247710"/>
                </a:cubicBezTo>
                <a:cubicBezTo>
                  <a:pt x="1098143" y="1217108"/>
                  <a:pt x="1085018" y="1177764"/>
                  <a:pt x="1085018" y="1134048"/>
                </a:cubicBezTo>
                <a:cubicBezTo>
                  <a:pt x="1085018" y="1081587"/>
                  <a:pt x="1106893" y="1037871"/>
                  <a:pt x="1141893" y="1002899"/>
                </a:cubicBezTo>
                <a:cubicBezTo>
                  <a:pt x="1391266" y="753716"/>
                  <a:pt x="1640640" y="504532"/>
                  <a:pt x="1890014" y="255348"/>
                </a:cubicBezTo>
                <a:cubicBezTo>
                  <a:pt x="1894388" y="246605"/>
                  <a:pt x="1903139" y="242233"/>
                  <a:pt x="1907513" y="237862"/>
                </a:cubicBezTo>
                <a:cubicBezTo>
                  <a:pt x="1942514" y="211632"/>
                  <a:pt x="1982982" y="198517"/>
                  <a:pt x="2022903" y="198517"/>
                </a:cubicBezTo>
                <a:close/>
                <a:moveTo>
                  <a:pt x="4313098" y="0"/>
                </a:moveTo>
                <a:lnTo>
                  <a:pt x="6127861" y="0"/>
                </a:lnTo>
                <a:lnTo>
                  <a:pt x="6227451" y="99514"/>
                </a:lnTo>
                <a:lnTo>
                  <a:pt x="6227451" y="2232515"/>
                </a:lnTo>
                <a:lnTo>
                  <a:pt x="5500551" y="2958865"/>
                </a:lnTo>
                <a:cubicBezTo>
                  <a:pt x="5491799" y="2971984"/>
                  <a:pt x="5483047" y="2980729"/>
                  <a:pt x="5474294" y="2989475"/>
                </a:cubicBezTo>
                <a:cubicBezTo>
                  <a:pt x="5399901" y="3055067"/>
                  <a:pt x="5316755" y="3090050"/>
                  <a:pt x="5220479" y="3090050"/>
                </a:cubicBezTo>
                <a:cubicBezTo>
                  <a:pt x="5194223" y="3085677"/>
                  <a:pt x="5172342" y="3085677"/>
                  <a:pt x="5150462" y="3081305"/>
                </a:cubicBezTo>
                <a:cubicBezTo>
                  <a:pt x="5076067" y="3068186"/>
                  <a:pt x="5010426" y="3033202"/>
                  <a:pt x="4957913" y="2976357"/>
                </a:cubicBezTo>
                <a:cubicBezTo>
                  <a:pt x="4441530" y="2460365"/>
                  <a:pt x="3925150" y="1948746"/>
                  <a:pt x="3413145" y="1432757"/>
                </a:cubicBezTo>
                <a:cubicBezTo>
                  <a:pt x="3400016" y="1424011"/>
                  <a:pt x="3391263" y="1410892"/>
                  <a:pt x="3378136" y="1397774"/>
                </a:cubicBezTo>
                <a:cubicBezTo>
                  <a:pt x="3312495" y="1314692"/>
                  <a:pt x="3286237" y="1222862"/>
                  <a:pt x="3299366" y="1117914"/>
                </a:cubicBezTo>
                <a:cubicBezTo>
                  <a:pt x="3312495" y="1030458"/>
                  <a:pt x="3356255" y="956121"/>
                  <a:pt x="3417521" y="894901"/>
                </a:cubicBezTo>
                <a:close/>
                <a:moveTo>
                  <a:pt x="2176397" y="0"/>
                </a:moveTo>
                <a:lnTo>
                  <a:pt x="4035652" y="0"/>
                </a:lnTo>
                <a:lnTo>
                  <a:pt x="4044127" y="68175"/>
                </a:lnTo>
                <a:cubicBezTo>
                  <a:pt x="4035370" y="116256"/>
                  <a:pt x="4013474" y="151225"/>
                  <a:pt x="3978443" y="186194"/>
                </a:cubicBezTo>
                <a:cubicBezTo>
                  <a:pt x="3781392" y="382890"/>
                  <a:pt x="3579961" y="583957"/>
                  <a:pt x="3382909" y="780655"/>
                </a:cubicBezTo>
                <a:cubicBezTo>
                  <a:pt x="3334741" y="828736"/>
                  <a:pt x="3286573" y="876818"/>
                  <a:pt x="3234025" y="929270"/>
                </a:cubicBezTo>
                <a:cubicBezTo>
                  <a:pt x="3207752" y="955496"/>
                  <a:pt x="3172721" y="977351"/>
                  <a:pt x="3133311" y="981722"/>
                </a:cubicBezTo>
                <a:cubicBezTo>
                  <a:pt x="3067627" y="990464"/>
                  <a:pt x="3015079" y="968609"/>
                  <a:pt x="2966911" y="920528"/>
                </a:cubicBezTo>
                <a:cubicBezTo>
                  <a:pt x="2721691" y="675749"/>
                  <a:pt x="2476471" y="430971"/>
                  <a:pt x="2231251" y="186194"/>
                </a:cubicBezTo>
                <a:cubicBezTo>
                  <a:pt x="2226873" y="177451"/>
                  <a:pt x="2218114" y="173079"/>
                  <a:pt x="2209357" y="164337"/>
                </a:cubicBezTo>
                <a:cubicBezTo>
                  <a:pt x="2183083" y="129369"/>
                  <a:pt x="2169946" y="94401"/>
                  <a:pt x="2165568" y="50691"/>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AC5F5AA-8ECC-6CAA-25BF-8E645DBEE3A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1AA9863-B0DB-0FB9-7D27-FDBE0FD7976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057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C48531-7451-3094-D60A-4993964C2FD6}"/>
              </a:ext>
            </a:extLst>
          </p:cNvPr>
          <p:cNvSpPr>
            <a:spLocks noGrp="1"/>
          </p:cNvSpPr>
          <p:nvPr>
            <p:ph type="pic" sz="quarter" idx="11"/>
          </p:nvPr>
        </p:nvSpPr>
        <p:spPr>
          <a:xfrm>
            <a:off x="8820071" y="203940"/>
            <a:ext cx="2891165" cy="2502448"/>
          </a:xfrm>
          <a:custGeom>
            <a:avLst/>
            <a:gdLst>
              <a:gd name="connsiteX0" fmla="*/ 723324 w 2891165"/>
              <a:gd name="connsiteY0" fmla="*/ 0 h 2502448"/>
              <a:gd name="connsiteX1" fmla="*/ 2168553 w 2891165"/>
              <a:gd name="connsiteY1" fmla="*/ 0 h 2502448"/>
              <a:gd name="connsiteX2" fmla="*/ 2891165 w 2891165"/>
              <a:gd name="connsiteY2" fmla="*/ 1252291 h 2502448"/>
              <a:gd name="connsiteX3" fmla="*/ 2169783 w 2891165"/>
              <a:gd name="connsiteY3" fmla="*/ 2502448 h 2502448"/>
              <a:gd name="connsiteX4" fmla="*/ 722092 w 2891165"/>
              <a:gd name="connsiteY4" fmla="*/ 2502448 h 2502448"/>
              <a:gd name="connsiteX5" fmla="*/ 0 w 2891165"/>
              <a:gd name="connsiteY5" fmla="*/ 1252291 h 25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502448">
                <a:moveTo>
                  <a:pt x="723324" y="0"/>
                </a:moveTo>
                <a:lnTo>
                  <a:pt x="2168553" y="0"/>
                </a:lnTo>
                <a:lnTo>
                  <a:pt x="2891165" y="1252291"/>
                </a:lnTo>
                <a:lnTo>
                  <a:pt x="2169783" y="2502448"/>
                </a:lnTo>
                <a:lnTo>
                  <a:pt x="722092" y="2502448"/>
                </a:lnTo>
                <a:lnTo>
                  <a:pt x="0" y="1252291"/>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80CA81A6-22B8-ED4A-549B-6E6D3C8DE9D1}"/>
              </a:ext>
            </a:extLst>
          </p:cNvPr>
          <p:cNvSpPr>
            <a:spLocks noGrp="1"/>
          </p:cNvSpPr>
          <p:nvPr>
            <p:ph type="pic" sz="quarter" idx="12"/>
          </p:nvPr>
        </p:nvSpPr>
        <p:spPr>
          <a:xfrm>
            <a:off x="6520522" y="1509626"/>
            <a:ext cx="2891165" cy="2498637"/>
          </a:xfrm>
          <a:custGeom>
            <a:avLst/>
            <a:gdLst>
              <a:gd name="connsiteX0" fmla="*/ 723325 w 2891165"/>
              <a:gd name="connsiteY0" fmla="*/ 0 h 2498637"/>
              <a:gd name="connsiteX1" fmla="*/ 2167840 w 2891165"/>
              <a:gd name="connsiteY1" fmla="*/ 0 h 2498637"/>
              <a:gd name="connsiteX2" fmla="*/ 2891165 w 2891165"/>
              <a:gd name="connsiteY2" fmla="*/ 1250156 h 2498637"/>
              <a:gd name="connsiteX3" fmla="*/ 2170041 w 2891165"/>
              <a:gd name="connsiteY3" fmla="*/ 2498637 h 2498637"/>
              <a:gd name="connsiteX4" fmla="*/ 721125 w 2891165"/>
              <a:gd name="connsiteY4" fmla="*/ 2498637 h 2498637"/>
              <a:gd name="connsiteX5" fmla="*/ 0 w 2891165"/>
              <a:gd name="connsiteY5" fmla="*/ 1250156 h 24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498637">
                <a:moveTo>
                  <a:pt x="723325" y="0"/>
                </a:moveTo>
                <a:lnTo>
                  <a:pt x="2167840" y="0"/>
                </a:lnTo>
                <a:lnTo>
                  <a:pt x="2891165" y="1250156"/>
                </a:lnTo>
                <a:lnTo>
                  <a:pt x="2170041" y="2498637"/>
                </a:lnTo>
                <a:lnTo>
                  <a:pt x="721125" y="2498637"/>
                </a:lnTo>
                <a:lnTo>
                  <a:pt x="0" y="1250156"/>
                </a:lnTo>
                <a:close/>
              </a:path>
            </a:pathLst>
          </a:custGeom>
          <a:noFill/>
        </p:spPr>
        <p:txBody>
          <a:bodyPr wrap="square">
            <a:noAutofit/>
          </a:bodyPr>
          <a:lstStyle>
            <a:lvl1pPr>
              <a:defRPr sz="1400">
                <a:solidFill>
                  <a:schemeClr val="accent2"/>
                </a:solidFill>
              </a:defRPr>
            </a:lvl1pPr>
          </a:lstStyle>
          <a:p>
            <a:endParaRPr lang="en-US"/>
          </a:p>
        </p:txBody>
      </p:sp>
      <p:sp>
        <p:nvSpPr>
          <p:cNvPr id="12" name="Picture Placeholder 11">
            <a:extLst>
              <a:ext uri="{FF2B5EF4-FFF2-40B4-BE49-F238E27FC236}">
                <a16:creationId xmlns:a16="http://schemas.microsoft.com/office/drawing/2014/main" id="{D6D24C11-546C-3E3F-117D-C45B01432060}"/>
              </a:ext>
            </a:extLst>
          </p:cNvPr>
          <p:cNvSpPr>
            <a:spLocks noGrp="1"/>
          </p:cNvSpPr>
          <p:nvPr>
            <p:ph type="pic" sz="quarter" idx="13"/>
          </p:nvPr>
        </p:nvSpPr>
        <p:spPr>
          <a:xfrm>
            <a:off x="8820070" y="2849737"/>
            <a:ext cx="2891165" cy="2502448"/>
          </a:xfrm>
          <a:custGeom>
            <a:avLst/>
            <a:gdLst>
              <a:gd name="connsiteX0" fmla="*/ 722612 w 2891165"/>
              <a:gd name="connsiteY0" fmla="*/ 0 h 2502448"/>
              <a:gd name="connsiteX1" fmla="*/ 2167841 w 2891165"/>
              <a:gd name="connsiteY1" fmla="*/ 0 h 2502448"/>
              <a:gd name="connsiteX2" fmla="*/ 2891165 w 2891165"/>
              <a:gd name="connsiteY2" fmla="*/ 1252291 h 2502448"/>
              <a:gd name="connsiteX3" fmla="*/ 2169073 w 2891165"/>
              <a:gd name="connsiteY3" fmla="*/ 2502448 h 2502448"/>
              <a:gd name="connsiteX4" fmla="*/ 721382 w 2891165"/>
              <a:gd name="connsiteY4" fmla="*/ 2502448 h 2502448"/>
              <a:gd name="connsiteX5" fmla="*/ 0 w 2891165"/>
              <a:gd name="connsiteY5" fmla="*/ 1252291 h 25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502448">
                <a:moveTo>
                  <a:pt x="722612" y="0"/>
                </a:moveTo>
                <a:lnTo>
                  <a:pt x="2167841" y="0"/>
                </a:lnTo>
                <a:lnTo>
                  <a:pt x="2891165" y="1252291"/>
                </a:lnTo>
                <a:lnTo>
                  <a:pt x="2169073" y="2502448"/>
                </a:lnTo>
                <a:lnTo>
                  <a:pt x="721382" y="2502448"/>
                </a:lnTo>
                <a:lnTo>
                  <a:pt x="0" y="1252291"/>
                </a:lnTo>
                <a:close/>
              </a:path>
            </a:pathLst>
          </a:custGeom>
          <a:noFill/>
        </p:spPr>
        <p:txBody>
          <a:bodyPr wrap="square">
            <a:noAutofit/>
          </a:bodyPr>
          <a:lstStyle>
            <a:lvl1pPr>
              <a:defRPr sz="1400">
                <a:solidFill>
                  <a:schemeClr val="accent2"/>
                </a:solidFill>
              </a:defRPr>
            </a:lvl1pPr>
          </a:lstStyle>
          <a:p>
            <a:endParaRPr lang="en-US"/>
          </a:p>
        </p:txBody>
      </p:sp>
      <p:sp>
        <p:nvSpPr>
          <p:cNvPr id="14" name="Picture Placeholder 13">
            <a:extLst>
              <a:ext uri="{FF2B5EF4-FFF2-40B4-BE49-F238E27FC236}">
                <a16:creationId xmlns:a16="http://schemas.microsoft.com/office/drawing/2014/main" id="{48EF24F2-170B-B245-6237-5D8572EE55E7}"/>
              </a:ext>
            </a:extLst>
          </p:cNvPr>
          <p:cNvSpPr>
            <a:spLocks noGrp="1"/>
          </p:cNvSpPr>
          <p:nvPr>
            <p:ph type="pic" sz="quarter" idx="14"/>
          </p:nvPr>
        </p:nvSpPr>
        <p:spPr>
          <a:xfrm>
            <a:off x="6520523" y="4155289"/>
            <a:ext cx="2891165" cy="2498773"/>
          </a:xfrm>
          <a:custGeom>
            <a:avLst/>
            <a:gdLst>
              <a:gd name="connsiteX0" fmla="*/ 721200 w 2891165"/>
              <a:gd name="connsiteY0" fmla="*/ 0 h 2498773"/>
              <a:gd name="connsiteX1" fmla="*/ 2169966 w 2891165"/>
              <a:gd name="connsiteY1" fmla="*/ 0 h 2498773"/>
              <a:gd name="connsiteX2" fmla="*/ 2891165 w 2891165"/>
              <a:gd name="connsiteY2" fmla="*/ 1246482 h 2498773"/>
              <a:gd name="connsiteX3" fmla="*/ 2167840 w 2891165"/>
              <a:gd name="connsiteY3" fmla="*/ 2498773 h 2498773"/>
              <a:gd name="connsiteX4" fmla="*/ 723325 w 2891165"/>
              <a:gd name="connsiteY4" fmla="*/ 2498773 h 2498773"/>
              <a:gd name="connsiteX5" fmla="*/ 0 w 2891165"/>
              <a:gd name="connsiteY5" fmla="*/ 1246482 h 249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498773">
                <a:moveTo>
                  <a:pt x="721200" y="0"/>
                </a:moveTo>
                <a:lnTo>
                  <a:pt x="2169966" y="0"/>
                </a:lnTo>
                <a:lnTo>
                  <a:pt x="2891165" y="1246482"/>
                </a:lnTo>
                <a:lnTo>
                  <a:pt x="2167840" y="2498773"/>
                </a:lnTo>
                <a:lnTo>
                  <a:pt x="723325" y="2498773"/>
                </a:lnTo>
                <a:lnTo>
                  <a:pt x="0" y="124648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C735D41-FD32-EC6C-59A3-14EE1EC73D7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558A36D-874A-E2DD-0E9E-FD772B6FFD5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348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5F8DEE-81EA-D09B-AACE-7D50F772EE70}"/>
              </a:ext>
            </a:extLst>
          </p:cNvPr>
          <p:cNvSpPr>
            <a:spLocks noGrp="1"/>
          </p:cNvSpPr>
          <p:nvPr>
            <p:ph type="pic" sz="quarter" idx="11"/>
          </p:nvPr>
        </p:nvSpPr>
        <p:spPr>
          <a:xfrm>
            <a:off x="1" y="0"/>
            <a:ext cx="3505201" cy="6858000"/>
          </a:xfrm>
          <a:custGeom>
            <a:avLst/>
            <a:gdLst>
              <a:gd name="connsiteX0" fmla="*/ 3505201 w 3505201"/>
              <a:gd name="connsiteY0" fmla="*/ 1733584 h 6858000"/>
              <a:gd name="connsiteX1" fmla="*/ 3505201 w 3505201"/>
              <a:gd name="connsiteY1" fmla="*/ 3139360 h 6858000"/>
              <a:gd name="connsiteX2" fmla="*/ 2844936 w 3505201"/>
              <a:gd name="connsiteY2" fmla="*/ 3799625 h 6858000"/>
              <a:gd name="connsiteX3" fmla="*/ 3505201 w 3505201"/>
              <a:gd name="connsiteY3" fmla="*/ 4459890 h 6858000"/>
              <a:gd name="connsiteX4" fmla="*/ 3505201 w 3505201"/>
              <a:gd name="connsiteY4" fmla="*/ 5865666 h 6858000"/>
              <a:gd name="connsiteX5" fmla="*/ 1439160 w 3505201"/>
              <a:gd name="connsiteY5" fmla="*/ 3799625 h 6858000"/>
              <a:gd name="connsiteX6" fmla="*/ 3505201 w 3505201"/>
              <a:gd name="connsiteY6" fmla="*/ 1733584 h 6858000"/>
              <a:gd name="connsiteX7" fmla="*/ 0 w 3505201"/>
              <a:gd name="connsiteY7" fmla="*/ 0 h 6858000"/>
              <a:gd name="connsiteX8" fmla="*/ 3505201 w 3505201"/>
              <a:gd name="connsiteY8" fmla="*/ 0 h 6858000"/>
              <a:gd name="connsiteX9" fmla="*/ 3505201 w 3505201"/>
              <a:gd name="connsiteY9" fmla="*/ 569100 h 6858000"/>
              <a:gd name="connsiteX10" fmla="*/ 3505200 w 3505201"/>
              <a:gd name="connsiteY10" fmla="*/ 569100 h 6858000"/>
              <a:gd name="connsiteX11" fmla="*/ 3505200 w 3505201"/>
              <a:gd name="connsiteY11" fmla="*/ 1733584 h 6858000"/>
              <a:gd name="connsiteX12" fmla="*/ 1439159 w 3505201"/>
              <a:gd name="connsiteY12" fmla="*/ 3799625 h 6858000"/>
              <a:gd name="connsiteX13" fmla="*/ 3505200 w 3505201"/>
              <a:gd name="connsiteY13" fmla="*/ 5865666 h 6858000"/>
              <a:gd name="connsiteX14" fmla="*/ 3505200 w 3505201"/>
              <a:gd name="connsiteY14" fmla="*/ 6858000 h 6858000"/>
              <a:gd name="connsiteX15" fmla="*/ 0 w 3505201"/>
              <a:gd name="connsiteY15" fmla="*/ 6858000 h 6858000"/>
              <a:gd name="connsiteX16" fmla="*/ 0 w 3505201"/>
              <a:gd name="connsiteY16" fmla="*/ 569100 h 6858000"/>
              <a:gd name="connsiteX17" fmla="*/ 0 w 3505201"/>
              <a:gd name="connsiteY17" fmla="*/ 5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05201" h="6858000">
                <a:moveTo>
                  <a:pt x="3505201" y="1733584"/>
                </a:moveTo>
                <a:lnTo>
                  <a:pt x="3505201" y="3139360"/>
                </a:lnTo>
                <a:cubicBezTo>
                  <a:pt x="3140547" y="3139360"/>
                  <a:pt x="2844936" y="3434971"/>
                  <a:pt x="2844936" y="3799625"/>
                </a:cubicBezTo>
                <a:cubicBezTo>
                  <a:pt x="2844936" y="4164279"/>
                  <a:pt x="3140547" y="4459890"/>
                  <a:pt x="3505201" y="4459890"/>
                </a:cubicBezTo>
                <a:lnTo>
                  <a:pt x="3505201" y="5865666"/>
                </a:lnTo>
                <a:cubicBezTo>
                  <a:pt x="2364158" y="5865666"/>
                  <a:pt x="1439160" y="4940668"/>
                  <a:pt x="1439160" y="3799625"/>
                </a:cubicBezTo>
                <a:cubicBezTo>
                  <a:pt x="1439160" y="2658582"/>
                  <a:pt x="2364158" y="1733584"/>
                  <a:pt x="3505201" y="1733584"/>
                </a:cubicBezTo>
                <a:close/>
                <a:moveTo>
                  <a:pt x="0" y="0"/>
                </a:moveTo>
                <a:lnTo>
                  <a:pt x="3505201" y="0"/>
                </a:lnTo>
                <a:lnTo>
                  <a:pt x="3505201" y="569100"/>
                </a:lnTo>
                <a:lnTo>
                  <a:pt x="3505200" y="569100"/>
                </a:lnTo>
                <a:lnTo>
                  <a:pt x="3505200" y="1733584"/>
                </a:lnTo>
                <a:cubicBezTo>
                  <a:pt x="2364157" y="1733584"/>
                  <a:pt x="1439159" y="2658582"/>
                  <a:pt x="1439159" y="3799625"/>
                </a:cubicBezTo>
                <a:cubicBezTo>
                  <a:pt x="1439159" y="4940668"/>
                  <a:pt x="2364157" y="5865666"/>
                  <a:pt x="3505200" y="5865666"/>
                </a:cubicBezTo>
                <a:lnTo>
                  <a:pt x="3505200" y="6858000"/>
                </a:lnTo>
                <a:lnTo>
                  <a:pt x="0" y="6858000"/>
                </a:lnTo>
                <a:lnTo>
                  <a:pt x="0" y="569100"/>
                </a:lnTo>
                <a:lnTo>
                  <a:pt x="0" y="5954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E3F9B1C5-81BC-02D0-902D-75A683404185}"/>
              </a:ext>
            </a:extLst>
          </p:cNvPr>
          <p:cNvSpPr>
            <a:spLocks noGrp="1"/>
          </p:cNvSpPr>
          <p:nvPr>
            <p:ph type="pic" sz="quarter" idx="12"/>
          </p:nvPr>
        </p:nvSpPr>
        <p:spPr>
          <a:xfrm>
            <a:off x="1439161" y="1733584"/>
            <a:ext cx="2066041" cy="4132082"/>
          </a:xfrm>
          <a:custGeom>
            <a:avLst/>
            <a:gdLst>
              <a:gd name="connsiteX0" fmla="*/ 2066041 w 2066041"/>
              <a:gd name="connsiteY0" fmla="*/ 0 h 4132082"/>
              <a:gd name="connsiteX1" fmla="*/ 2066041 w 2066041"/>
              <a:gd name="connsiteY1" fmla="*/ 1405776 h 4132082"/>
              <a:gd name="connsiteX2" fmla="*/ 1405776 w 2066041"/>
              <a:gd name="connsiteY2" fmla="*/ 2066041 h 4132082"/>
              <a:gd name="connsiteX3" fmla="*/ 2066041 w 2066041"/>
              <a:gd name="connsiteY3" fmla="*/ 2726306 h 4132082"/>
              <a:gd name="connsiteX4" fmla="*/ 2066041 w 2066041"/>
              <a:gd name="connsiteY4" fmla="*/ 4132082 h 4132082"/>
              <a:gd name="connsiteX5" fmla="*/ 0 w 2066041"/>
              <a:gd name="connsiteY5" fmla="*/ 2066041 h 4132082"/>
              <a:gd name="connsiteX6" fmla="*/ 2066041 w 2066041"/>
              <a:gd name="connsiteY6" fmla="*/ 0 h 413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041" h="4132082">
                <a:moveTo>
                  <a:pt x="2066041" y="0"/>
                </a:moveTo>
                <a:lnTo>
                  <a:pt x="2066041" y="1405776"/>
                </a:lnTo>
                <a:cubicBezTo>
                  <a:pt x="1701387" y="1405776"/>
                  <a:pt x="1405776" y="1701387"/>
                  <a:pt x="1405776" y="2066041"/>
                </a:cubicBezTo>
                <a:cubicBezTo>
                  <a:pt x="1405776" y="2430695"/>
                  <a:pt x="1701387" y="2726306"/>
                  <a:pt x="2066041" y="2726306"/>
                </a:cubicBezTo>
                <a:lnTo>
                  <a:pt x="2066041" y="4132082"/>
                </a:lnTo>
                <a:cubicBezTo>
                  <a:pt x="924998" y="4132082"/>
                  <a:pt x="0" y="3207084"/>
                  <a:pt x="0" y="2066041"/>
                </a:cubicBezTo>
                <a:cubicBezTo>
                  <a:pt x="0" y="924998"/>
                  <a:pt x="924998" y="0"/>
                  <a:pt x="2066041"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C80FC07-B9AF-E564-C797-71C3A807F9C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52C51C-0AB9-F6FF-E78E-C9AB273DF0A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546826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6D8DD25-B2A3-E81C-404B-8B51C498BCA5}"/>
              </a:ext>
            </a:extLst>
          </p:cNvPr>
          <p:cNvSpPr>
            <a:spLocks noGrp="1"/>
          </p:cNvSpPr>
          <p:nvPr>
            <p:ph type="pic" sz="quarter" idx="11"/>
          </p:nvPr>
        </p:nvSpPr>
        <p:spPr>
          <a:xfrm>
            <a:off x="4064617" y="2018538"/>
            <a:ext cx="4079938" cy="4077344"/>
          </a:xfrm>
          <a:custGeom>
            <a:avLst/>
            <a:gdLst>
              <a:gd name="connsiteX0" fmla="*/ 2039969 w 4079938"/>
              <a:gd name="connsiteY0" fmla="*/ 0 h 4077344"/>
              <a:gd name="connsiteX1" fmla="*/ 4079938 w 4079938"/>
              <a:gd name="connsiteY1" fmla="*/ 2039967 h 4077344"/>
              <a:gd name="connsiteX2" fmla="*/ 2248544 w 4079938"/>
              <a:gd name="connsiteY2" fmla="*/ 4069402 h 4077344"/>
              <a:gd name="connsiteX3" fmla="*/ 2091262 w 4079938"/>
              <a:gd name="connsiteY3" fmla="*/ 4077344 h 4077344"/>
              <a:gd name="connsiteX4" fmla="*/ 1988678 w 4079938"/>
              <a:gd name="connsiteY4" fmla="*/ 4077344 h 4077344"/>
              <a:gd name="connsiteX5" fmla="*/ 1831394 w 4079938"/>
              <a:gd name="connsiteY5" fmla="*/ 4069402 h 4077344"/>
              <a:gd name="connsiteX6" fmla="*/ 0 w 4079938"/>
              <a:gd name="connsiteY6" fmla="*/ 2039967 h 4077344"/>
              <a:gd name="connsiteX7" fmla="*/ 2039969 w 4079938"/>
              <a:gd name="connsiteY7" fmla="*/ 0 h 4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938" h="4077344">
                <a:moveTo>
                  <a:pt x="2039969" y="0"/>
                </a:moveTo>
                <a:cubicBezTo>
                  <a:pt x="3166613" y="0"/>
                  <a:pt x="4079938" y="913324"/>
                  <a:pt x="4079938" y="2039967"/>
                </a:cubicBezTo>
                <a:cubicBezTo>
                  <a:pt x="4079938" y="3096195"/>
                  <a:pt x="3277211" y="3964935"/>
                  <a:pt x="2248544" y="4069402"/>
                </a:cubicBezTo>
                <a:lnTo>
                  <a:pt x="2091262" y="4077344"/>
                </a:lnTo>
                <a:lnTo>
                  <a:pt x="1988678" y="4077344"/>
                </a:lnTo>
                <a:lnTo>
                  <a:pt x="1831394" y="4069402"/>
                </a:lnTo>
                <a:cubicBezTo>
                  <a:pt x="802728" y="3964935"/>
                  <a:pt x="0" y="3096195"/>
                  <a:pt x="0" y="2039967"/>
                </a:cubicBezTo>
                <a:cubicBezTo>
                  <a:pt x="0" y="913324"/>
                  <a:pt x="913325" y="0"/>
                  <a:pt x="2039969"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64E80C4-382D-4ECD-2C42-92D9676B0E9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BBCFFC5-A875-E4F6-5151-C2A54986042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225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77088A5-D746-E64D-A47D-232329905413}"/>
              </a:ext>
            </a:extLst>
          </p:cNvPr>
          <p:cNvSpPr>
            <a:spLocks noGrp="1"/>
          </p:cNvSpPr>
          <p:nvPr>
            <p:ph type="pic" sz="quarter" idx="11"/>
          </p:nvPr>
        </p:nvSpPr>
        <p:spPr>
          <a:xfrm>
            <a:off x="1" y="2"/>
            <a:ext cx="3428999" cy="6857996"/>
          </a:xfrm>
          <a:custGeom>
            <a:avLst/>
            <a:gdLst>
              <a:gd name="connsiteX0" fmla="*/ 0 w 3428999"/>
              <a:gd name="connsiteY0" fmla="*/ 0 h 6857996"/>
              <a:gd name="connsiteX1" fmla="*/ 3428999 w 3428999"/>
              <a:gd name="connsiteY1" fmla="*/ 3428999 h 6857996"/>
              <a:gd name="connsiteX2" fmla="*/ 0 w 3428999"/>
              <a:gd name="connsiteY2" fmla="*/ 6857996 h 6857996"/>
            </a:gdLst>
            <a:ahLst/>
            <a:cxnLst>
              <a:cxn ang="0">
                <a:pos x="connsiteX0" y="connsiteY0"/>
              </a:cxn>
              <a:cxn ang="0">
                <a:pos x="connsiteX1" y="connsiteY1"/>
              </a:cxn>
              <a:cxn ang="0">
                <a:pos x="connsiteX2" y="connsiteY2"/>
              </a:cxn>
            </a:cxnLst>
            <a:rect l="l" t="t" r="r" b="b"/>
            <a:pathLst>
              <a:path w="3428999" h="6857996">
                <a:moveTo>
                  <a:pt x="0" y="0"/>
                </a:moveTo>
                <a:lnTo>
                  <a:pt x="3428999" y="3428999"/>
                </a:lnTo>
                <a:lnTo>
                  <a:pt x="0" y="68579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03E8329-A44B-462B-BACE-A6FE4744B14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359B91E-F504-0F4E-C3F9-2E0B68E57E6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99378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35995D32-BBE3-B227-4DCB-8761B248F03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ECE2482E-09C8-1174-E6B6-F5231DECE97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59565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86F9D8-981A-2107-CB0E-71D1279F0A44}"/>
              </a:ext>
            </a:extLst>
          </p:cNvPr>
          <p:cNvSpPr>
            <a:spLocks noGrp="1"/>
          </p:cNvSpPr>
          <p:nvPr>
            <p:ph type="pic" sz="quarter" idx="11"/>
          </p:nvPr>
        </p:nvSpPr>
        <p:spPr>
          <a:xfrm>
            <a:off x="6248402" y="866302"/>
            <a:ext cx="2400147" cy="3268314"/>
          </a:xfrm>
          <a:custGeom>
            <a:avLst/>
            <a:gdLst>
              <a:gd name="connsiteX0" fmla="*/ 0 w 2400147"/>
              <a:gd name="connsiteY0" fmla="*/ 0 h 3268314"/>
              <a:gd name="connsiteX1" fmla="*/ 2400147 w 2400147"/>
              <a:gd name="connsiteY1" fmla="*/ 0 h 3268314"/>
              <a:gd name="connsiteX2" fmla="*/ 2400147 w 2400147"/>
              <a:gd name="connsiteY2" fmla="*/ 3268314 h 3268314"/>
              <a:gd name="connsiteX3" fmla="*/ 0 w 2400147"/>
              <a:gd name="connsiteY3" fmla="*/ 3268314 h 3268314"/>
            </a:gdLst>
            <a:ahLst/>
            <a:cxnLst>
              <a:cxn ang="0">
                <a:pos x="connsiteX0" y="connsiteY0"/>
              </a:cxn>
              <a:cxn ang="0">
                <a:pos x="connsiteX1" y="connsiteY1"/>
              </a:cxn>
              <a:cxn ang="0">
                <a:pos x="connsiteX2" y="connsiteY2"/>
              </a:cxn>
              <a:cxn ang="0">
                <a:pos x="connsiteX3" y="connsiteY3"/>
              </a:cxn>
            </a:cxnLst>
            <a:rect l="l" t="t" r="r" b="b"/>
            <a:pathLst>
              <a:path w="2400147" h="3268314">
                <a:moveTo>
                  <a:pt x="0" y="0"/>
                </a:moveTo>
                <a:lnTo>
                  <a:pt x="2400147" y="0"/>
                </a:lnTo>
                <a:lnTo>
                  <a:pt x="2400147" y="3268314"/>
                </a:lnTo>
                <a:lnTo>
                  <a:pt x="0" y="3268314"/>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CA0D1CC-BF59-3CA1-D5C7-F90C49FBB82A}"/>
              </a:ext>
            </a:extLst>
          </p:cNvPr>
          <p:cNvSpPr>
            <a:spLocks noGrp="1"/>
          </p:cNvSpPr>
          <p:nvPr>
            <p:ph type="pic" sz="quarter" idx="12"/>
          </p:nvPr>
        </p:nvSpPr>
        <p:spPr>
          <a:xfrm>
            <a:off x="8781135" y="685800"/>
            <a:ext cx="2647609" cy="3448816"/>
          </a:xfrm>
          <a:custGeom>
            <a:avLst/>
            <a:gdLst>
              <a:gd name="connsiteX0" fmla="*/ 0 w 2647609"/>
              <a:gd name="connsiteY0" fmla="*/ 0 h 3448816"/>
              <a:gd name="connsiteX1" fmla="*/ 2647609 w 2647609"/>
              <a:gd name="connsiteY1" fmla="*/ 0 h 3448816"/>
              <a:gd name="connsiteX2" fmla="*/ 2647609 w 2647609"/>
              <a:gd name="connsiteY2" fmla="*/ 3448816 h 3448816"/>
              <a:gd name="connsiteX3" fmla="*/ 0 w 2647609"/>
              <a:gd name="connsiteY3" fmla="*/ 3448816 h 3448816"/>
            </a:gdLst>
            <a:ahLst/>
            <a:cxnLst>
              <a:cxn ang="0">
                <a:pos x="connsiteX0" y="connsiteY0"/>
              </a:cxn>
              <a:cxn ang="0">
                <a:pos x="connsiteX1" y="connsiteY1"/>
              </a:cxn>
              <a:cxn ang="0">
                <a:pos x="connsiteX2" y="connsiteY2"/>
              </a:cxn>
              <a:cxn ang="0">
                <a:pos x="connsiteX3" y="connsiteY3"/>
              </a:cxn>
            </a:cxnLst>
            <a:rect l="l" t="t" r="r" b="b"/>
            <a:pathLst>
              <a:path w="2647609" h="3448816">
                <a:moveTo>
                  <a:pt x="0" y="0"/>
                </a:moveTo>
                <a:lnTo>
                  <a:pt x="2647609" y="0"/>
                </a:lnTo>
                <a:lnTo>
                  <a:pt x="2647609" y="3448816"/>
                </a:lnTo>
                <a:lnTo>
                  <a:pt x="0" y="34488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7B0D34B5-D901-3B2C-6024-CE175FC49B19}"/>
              </a:ext>
            </a:extLst>
          </p:cNvPr>
          <p:cNvSpPr>
            <a:spLocks noGrp="1"/>
          </p:cNvSpPr>
          <p:nvPr>
            <p:ph type="pic" sz="quarter" idx="13"/>
          </p:nvPr>
        </p:nvSpPr>
        <p:spPr>
          <a:xfrm>
            <a:off x="6649456" y="4256703"/>
            <a:ext cx="3803585" cy="1915497"/>
          </a:xfrm>
          <a:custGeom>
            <a:avLst/>
            <a:gdLst>
              <a:gd name="connsiteX0" fmla="*/ 0 w 3803585"/>
              <a:gd name="connsiteY0" fmla="*/ 0 h 1915497"/>
              <a:gd name="connsiteX1" fmla="*/ 3803585 w 3803585"/>
              <a:gd name="connsiteY1" fmla="*/ 0 h 1915497"/>
              <a:gd name="connsiteX2" fmla="*/ 3803585 w 3803585"/>
              <a:gd name="connsiteY2" fmla="*/ 1915497 h 1915497"/>
              <a:gd name="connsiteX3" fmla="*/ 0 w 3803585"/>
              <a:gd name="connsiteY3" fmla="*/ 1915497 h 1915497"/>
            </a:gdLst>
            <a:ahLst/>
            <a:cxnLst>
              <a:cxn ang="0">
                <a:pos x="connsiteX0" y="connsiteY0"/>
              </a:cxn>
              <a:cxn ang="0">
                <a:pos x="connsiteX1" y="connsiteY1"/>
              </a:cxn>
              <a:cxn ang="0">
                <a:pos x="connsiteX2" y="connsiteY2"/>
              </a:cxn>
              <a:cxn ang="0">
                <a:pos x="connsiteX3" y="connsiteY3"/>
              </a:cxn>
            </a:cxnLst>
            <a:rect l="l" t="t" r="r" b="b"/>
            <a:pathLst>
              <a:path w="3803585" h="1915497">
                <a:moveTo>
                  <a:pt x="0" y="0"/>
                </a:moveTo>
                <a:lnTo>
                  <a:pt x="3803585" y="0"/>
                </a:lnTo>
                <a:lnTo>
                  <a:pt x="3803585" y="1915497"/>
                </a:lnTo>
                <a:lnTo>
                  <a:pt x="0" y="191549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3922E5-802D-8FAD-E4C7-C5A8F21229F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92163BB-3938-CB23-1D40-B49A4B3DFF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45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11E42A-50C0-C903-35C4-3DAE26D0CCBF}"/>
              </a:ext>
            </a:extLst>
          </p:cNvPr>
          <p:cNvSpPr>
            <a:spLocks noGrp="1"/>
          </p:cNvSpPr>
          <p:nvPr>
            <p:ph type="pic" sz="quarter" idx="11"/>
          </p:nvPr>
        </p:nvSpPr>
        <p:spPr>
          <a:xfrm>
            <a:off x="-2073578" y="1286727"/>
            <a:ext cx="5486400" cy="5486400"/>
          </a:xfrm>
          <a:custGeom>
            <a:avLst/>
            <a:gdLst>
              <a:gd name="connsiteX0" fmla="*/ 2743200 w 5486400"/>
              <a:gd name="connsiteY0" fmla="*/ 1670773 h 5486400"/>
              <a:gd name="connsiteX1" fmla="*/ 1670773 w 5486400"/>
              <a:gd name="connsiteY1" fmla="*/ 2743200 h 5486400"/>
              <a:gd name="connsiteX2" fmla="*/ 2743200 w 5486400"/>
              <a:gd name="connsiteY2" fmla="*/ 3815627 h 5486400"/>
              <a:gd name="connsiteX3" fmla="*/ 3815627 w 5486400"/>
              <a:gd name="connsiteY3" fmla="*/ 2743200 h 5486400"/>
              <a:gd name="connsiteX4" fmla="*/ 2743200 w 5486400"/>
              <a:gd name="connsiteY4" fmla="*/ 1670773 h 5486400"/>
              <a:gd name="connsiteX5" fmla="*/ 2743200 w 5486400"/>
              <a:gd name="connsiteY5" fmla="*/ 0 h 5486400"/>
              <a:gd name="connsiteX6" fmla="*/ 5486400 w 5486400"/>
              <a:gd name="connsiteY6" fmla="*/ 2743200 h 5486400"/>
              <a:gd name="connsiteX7" fmla="*/ 2743200 w 5486400"/>
              <a:gd name="connsiteY7" fmla="*/ 5486400 h 5486400"/>
              <a:gd name="connsiteX8" fmla="*/ 0 w 5486400"/>
              <a:gd name="connsiteY8" fmla="*/ 2743200 h 5486400"/>
              <a:gd name="connsiteX9" fmla="*/ 2743200 w 54864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400" h="5486400">
                <a:moveTo>
                  <a:pt x="2743200" y="1670773"/>
                </a:moveTo>
                <a:cubicBezTo>
                  <a:pt x="2150915" y="1670773"/>
                  <a:pt x="1670773" y="2150915"/>
                  <a:pt x="1670773" y="2743200"/>
                </a:cubicBezTo>
                <a:cubicBezTo>
                  <a:pt x="1670773" y="3335485"/>
                  <a:pt x="2150915" y="3815627"/>
                  <a:pt x="2743200" y="3815627"/>
                </a:cubicBezTo>
                <a:cubicBezTo>
                  <a:pt x="3335485" y="3815627"/>
                  <a:pt x="3815627" y="3335485"/>
                  <a:pt x="3815627" y="2743200"/>
                </a:cubicBezTo>
                <a:cubicBezTo>
                  <a:pt x="3815627" y="2150915"/>
                  <a:pt x="3335485" y="1670773"/>
                  <a:pt x="2743200" y="1670773"/>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E5EFE8A-5095-8E43-6E39-A37C13375E6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3044065F-39E2-D5AD-49EA-C568EA84F23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6842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218CA1-2CB7-B13C-B77F-1FA840380384}"/>
              </a:ext>
            </a:extLst>
          </p:cNvPr>
          <p:cNvSpPr>
            <a:spLocks noGrp="1"/>
          </p:cNvSpPr>
          <p:nvPr>
            <p:ph type="pic" sz="quarter" idx="12"/>
          </p:nvPr>
        </p:nvSpPr>
        <p:spPr>
          <a:xfrm>
            <a:off x="8779178" y="1286727"/>
            <a:ext cx="5486400" cy="5486400"/>
          </a:xfrm>
          <a:custGeom>
            <a:avLst/>
            <a:gdLst>
              <a:gd name="connsiteX0" fmla="*/ 2743200 w 5486400"/>
              <a:gd name="connsiteY0" fmla="*/ 1670773 h 5486400"/>
              <a:gd name="connsiteX1" fmla="*/ 1670773 w 5486400"/>
              <a:gd name="connsiteY1" fmla="*/ 2743200 h 5486400"/>
              <a:gd name="connsiteX2" fmla="*/ 2743200 w 5486400"/>
              <a:gd name="connsiteY2" fmla="*/ 3815627 h 5486400"/>
              <a:gd name="connsiteX3" fmla="*/ 3815627 w 5486400"/>
              <a:gd name="connsiteY3" fmla="*/ 2743200 h 5486400"/>
              <a:gd name="connsiteX4" fmla="*/ 2743200 w 5486400"/>
              <a:gd name="connsiteY4" fmla="*/ 1670773 h 5486400"/>
              <a:gd name="connsiteX5" fmla="*/ 2743200 w 5486400"/>
              <a:gd name="connsiteY5" fmla="*/ 0 h 5486400"/>
              <a:gd name="connsiteX6" fmla="*/ 5486400 w 5486400"/>
              <a:gd name="connsiteY6" fmla="*/ 2743200 h 5486400"/>
              <a:gd name="connsiteX7" fmla="*/ 2743200 w 5486400"/>
              <a:gd name="connsiteY7" fmla="*/ 5486400 h 5486400"/>
              <a:gd name="connsiteX8" fmla="*/ 0 w 5486400"/>
              <a:gd name="connsiteY8" fmla="*/ 2743200 h 5486400"/>
              <a:gd name="connsiteX9" fmla="*/ 2743200 w 54864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400" h="5486400">
                <a:moveTo>
                  <a:pt x="2743200" y="1670773"/>
                </a:moveTo>
                <a:cubicBezTo>
                  <a:pt x="2150915" y="1670773"/>
                  <a:pt x="1670773" y="2150915"/>
                  <a:pt x="1670773" y="2743200"/>
                </a:cubicBezTo>
                <a:cubicBezTo>
                  <a:pt x="1670773" y="3335485"/>
                  <a:pt x="2150915" y="3815627"/>
                  <a:pt x="2743200" y="3815627"/>
                </a:cubicBezTo>
                <a:cubicBezTo>
                  <a:pt x="3335485" y="3815627"/>
                  <a:pt x="3815627" y="3335485"/>
                  <a:pt x="3815627" y="2743200"/>
                </a:cubicBezTo>
                <a:cubicBezTo>
                  <a:pt x="3815627" y="2150915"/>
                  <a:pt x="3335485" y="1670773"/>
                  <a:pt x="2743200" y="1670773"/>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E56D269-176C-B9EA-1F97-8B397AE66D4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944A2B3-0AF6-9039-095C-F00DABB0BBD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9757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4753866E-95AE-917C-64AD-704D3547AA7E}"/>
              </a:ext>
            </a:extLst>
          </p:cNvPr>
          <p:cNvSpPr>
            <a:spLocks noGrp="1"/>
          </p:cNvSpPr>
          <p:nvPr>
            <p:ph type="pic" sz="quarter" idx="14"/>
          </p:nvPr>
        </p:nvSpPr>
        <p:spPr>
          <a:xfrm>
            <a:off x="0" y="0"/>
            <a:ext cx="12192000" cy="3975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FE4BD749-D324-3B8E-6FCD-3959B9B8ACC1}"/>
              </a:ext>
            </a:extLst>
          </p:cNvPr>
          <p:cNvSpPr>
            <a:spLocks noGrp="1"/>
          </p:cNvSpPr>
          <p:nvPr>
            <p:ph type="pic" sz="quarter" idx="11"/>
          </p:nvPr>
        </p:nvSpPr>
        <p:spPr>
          <a:xfrm>
            <a:off x="762000" y="1731290"/>
            <a:ext cx="3352797" cy="2244176"/>
          </a:xfrm>
          <a:custGeom>
            <a:avLst/>
            <a:gdLst>
              <a:gd name="connsiteX0" fmla="*/ 0 w 3352797"/>
              <a:gd name="connsiteY0" fmla="*/ 0 h 2244176"/>
              <a:gd name="connsiteX1" fmla="*/ 3352797 w 3352797"/>
              <a:gd name="connsiteY1" fmla="*/ 0 h 2244176"/>
              <a:gd name="connsiteX2" fmla="*/ 3352797 w 3352797"/>
              <a:gd name="connsiteY2" fmla="*/ 2244176 h 2244176"/>
              <a:gd name="connsiteX3" fmla="*/ 0 w 3352797"/>
              <a:gd name="connsiteY3" fmla="*/ 2244176 h 2244176"/>
            </a:gdLst>
            <a:ahLst/>
            <a:cxnLst>
              <a:cxn ang="0">
                <a:pos x="connsiteX0" y="connsiteY0"/>
              </a:cxn>
              <a:cxn ang="0">
                <a:pos x="connsiteX1" y="connsiteY1"/>
              </a:cxn>
              <a:cxn ang="0">
                <a:pos x="connsiteX2" y="connsiteY2"/>
              </a:cxn>
              <a:cxn ang="0">
                <a:pos x="connsiteX3" y="connsiteY3"/>
              </a:cxn>
            </a:cxnLst>
            <a:rect l="l" t="t" r="r" b="b"/>
            <a:pathLst>
              <a:path w="3352797" h="2244176">
                <a:moveTo>
                  <a:pt x="0" y="0"/>
                </a:moveTo>
                <a:lnTo>
                  <a:pt x="3352797" y="0"/>
                </a:lnTo>
                <a:lnTo>
                  <a:pt x="3352797" y="2244176"/>
                </a:lnTo>
                <a:lnTo>
                  <a:pt x="0" y="224417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CBE97679-A41C-D1A3-C4FA-31AAF79F3D08}"/>
              </a:ext>
            </a:extLst>
          </p:cNvPr>
          <p:cNvSpPr>
            <a:spLocks noGrp="1"/>
          </p:cNvSpPr>
          <p:nvPr>
            <p:ph type="pic" sz="quarter" idx="12"/>
          </p:nvPr>
        </p:nvSpPr>
        <p:spPr>
          <a:xfrm>
            <a:off x="4419600" y="1733220"/>
            <a:ext cx="3352802" cy="2242247"/>
          </a:xfrm>
          <a:custGeom>
            <a:avLst/>
            <a:gdLst>
              <a:gd name="connsiteX0" fmla="*/ 0 w 3352802"/>
              <a:gd name="connsiteY0" fmla="*/ 0 h 2242247"/>
              <a:gd name="connsiteX1" fmla="*/ 3352802 w 3352802"/>
              <a:gd name="connsiteY1" fmla="*/ 0 h 2242247"/>
              <a:gd name="connsiteX2" fmla="*/ 3352802 w 3352802"/>
              <a:gd name="connsiteY2" fmla="*/ 2242247 h 2242247"/>
              <a:gd name="connsiteX3" fmla="*/ 0 w 3352802"/>
              <a:gd name="connsiteY3" fmla="*/ 2242247 h 2242247"/>
            </a:gdLst>
            <a:ahLst/>
            <a:cxnLst>
              <a:cxn ang="0">
                <a:pos x="connsiteX0" y="connsiteY0"/>
              </a:cxn>
              <a:cxn ang="0">
                <a:pos x="connsiteX1" y="connsiteY1"/>
              </a:cxn>
              <a:cxn ang="0">
                <a:pos x="connsiteX2" y="connsiteY2"/>
              </a:cxn>
              <a:cxn ang="0">
                <a:pos x="connsiteX3" y="connsiteY3"/>
              </a:cxn>
            </a:cxnLst>
            <a:rect l="l" t="t" r="r" b="b"/>
            <a:pathLst>
              <a:path w="3352802" h="2242247">
                <a:moveTo>
                  <a:pt x="0" y="0"/>
                </a:moveTo>
                <a:lnTo>
                  <a:pt x="3352802" y="0"/>
                </a:lnTo>
                <a:lnTo>
                  <a:pt x="3352802" y="2242247"/>
                </a:lnTo>
                <a:lnTo>
                  <a:pt x="0" y="2242247"/>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5683BDF6-F916-0CD0-8AEB-8CC828EC0672}"/>
              </a:ext>
            </a:extLst>
          </p:cNvPr>
          <p:cNvSpPr>
            <a:spLocks noGrp="1"/>
          </p:cNvSpPr>
          <p:nvPr>
            <p:ph type="pic" sz="quarter" idx="13"/>
          </p:nvPr>
        </p:nvSpPr>
        <p:spPr>
          <a:xfrm>
            <a:off x="8077202" y="1731290"/>
            <a:ext cx="3352802" cy="2244176"/>
          </a:xfrm>
          <a:custGeom>
            <a:avLst/>
            <a:gdLst>
              <a:gd name="connsiteX0" fmla="*/ 0 w 3352802"/>
              <a:gd name="connsiteY0" fmla="*/ 0 h 2244176"/>
              <a:gd name="connsiteX1" fmla="*/ 3352802 w 3352802"/>
              <a:gd name="connsiteY1" fmla="*/ 0 h 2244176"/>
              <a:gd name="connsiteX2" fmla="*/ 3352802 w 3352802"/>
              <a:gd name="connsiteY2" fmla="*/ 2244176 h 2244176"/>
              <a:gd name="connsiteX3" fmla="*/ 0 w 3352802"/>
              <a:gd name="connsiteY3" fmla="*/ 2244176 h 2244176"/>
            </a:gdLst>
            <a:ahLst/>
            <a:cxnLst>
              <a:cxn ang="0">
                <a:pos x="connsiteX0" y="connsiteY0"/>
              </a:cxn>
              <a:cxn ang="0">
                <a:pos x="connsiteX1" y="connsiteY1"/>
              </a:cxn>
              <a:cxn ang="0">
                <a:pos x="connsiteX2" y="connsiteY2"/>
              </a:cxn>
              <a:cxn ang="0">
                <a:pos x="connsiteX3" y="connsiteY3"/>
              </a:cxn>
            </a:cxnLst>
            <a:rect l="l" t="t" r="r" b="b"/>
            <a:pathLst>
              <a:path w="3352802" h="2244176">
                <a:moveTo>
                  <a:pt x="0" y="0"/>
                </a:moveTo>
                <a:lnTo>
                  <a:pt x="3352802" y="0"/>
                </a:lnTo>
                <a:lnTo>
                  <a:pt x="3352802" y="2244176"/>
                </a:lnTo>
                <a:lnTo>
                  <a:pt x="0" y="224417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F9E8206-2D4F-B9E5-7208-6197BBF4A4D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14F9B86-C191-70D7-095C-7462B326B53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708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F4E76D-128C-039B-5F97-E736C3270663}"/>
              </a:ext>
            </a:extLst>
          </p:cNvPr>
          <p:cNvSpPr>
            <a:spLocks noGrp="1"/>
          </p:cNvSpPr>
          <p:nvPr>
            <p:ph type="pic" sz="quarter" idx="11"/>
          </p:nvPr>
        </p:nvSpPr>
        <p:spPr>
          <a:xfrm>
            <a:off x="757428" y="685800"/>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E16A7332-4818-A1A8-70A2-9AC56FAE487A}"/>
              </a:ext>
            </a:extLst>
          </p:cNvPr>
          <p:cNvSpPr>
            <a:spLocks noGrp="1"/>
          </p:cNvSpPr>
          <p:nvPr>
            <p:ph type="pic" sz="quarter" idx="12"/>
          </p:nvPr>
        </p:nvSpPr>
        <p:spPr>
          <a:xfrm>
            <a:off x="3569208" y="685800"/>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74D34330-0459-D2B2-7E2E-D8FFCCE4F612}"/>
              </a:ext>
            </a:extLst>
          </p:cNvPr>
          <p:cNvSpPr>
            <a:spLocks noGrp="1"/>
          </p:cNvSpPr>
          <p:nvPr>
            <p:ph type="pic" sz="quarter" idx="13"/>
          </p:nvPr>
        </p:nvSpPr>
        <p:spPr>
          <a:xfrm>
            <a:off x="757428" y="3493009"/>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14CB08EB-D847-F7F2-BD04-09AE065CAD19}"/>
              </a:ext>
            </a:extLst>
          </p:cNvPr>
          <p:cNvSpPr>
            <a:spLocks noGrp="1"/>
          </p:cNvSpPr>
          <p:nvPr>
            <p:ph type="pic" sz="quarter" idx="14"/>
          </p:nvPr>
        </p:nvSpPr>
        <p:spPr>
          <a:xfrm>
            <a:off x="3569208" y="3493009"/>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B48C036-A0EA-1015-8E18-5E2DD222E4F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B86BC0D-0DDD-6A73-D76C-16B6E253574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39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6FC2AC-CE09-3B41-962B-F6597E98F5AA}"/>
              </a:ext>
            </a:extLst>
          </p:cNvPr>
          <p:cNvSpPr>
            <a:spLocks noGrp="1"/>
          </p:cNvSpPr>
          <p:nvPr>
            <p:ph type="pic" sz="quarter" idx="11"/>
          </p:nvPr>
        </p:nvSpPr>
        <p:spPr>
          <a:xfrm>
            <a:off x="1038979"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F890B4D9-BEE7-D1E0-7758-905AA26CB5C1}"/>
              </a:ext>
            </a:extLst>
          </p:cNvPr>
          <p:cNvSpPr>
            <a:spLocks noGrp="1"/>
          </p:cNvSpPr>
          <p:nvPr>
            <p:ph type="pic" sz="quarter" idx="12"/>
          </p:nvPr>
        </p:nvSpPr>
        <p:spPr>
          <a:xfrm>
            <a:off x="3782180"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DEEF4218-8BCF-B2AE-BE23-394CD2DE8514}"/>
              </a:ext>
            </a:extLst>
          </p:cNvPr>
          <p:cNvSpPr>
            <a:spLocks noGrp="1"/>
          </p:cNvSpPr>
          <p:nvPr>
            <p:ph type="pic" sz="quarter" idx="13"/>
          </p:nvPr>
        </p:nvSpPr>
        <p:spPr>
          <a:xfrm>
            <a:off x="6525381"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888C2F0D-6FF5-15DB-2CAE-F2721AB5A2C7}"/>
              </a:ext>
            </a:extLst>
          </p:cNvPr>
          <p:cNvSpPr>
            <a:spLocks noGrp="1"/>
          </p:cNvSpPr>
          <p:nvPr>
            <p:ph type="pic" sz="quarter" idx="14"/>
          </p:nvPr>
        </p:nvSpPr>
        <p:spPr>
          <a:xfrm>
            <a:off x="9268582"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02641829-A74B-CDA9-A137-17A49EE6A7D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48DF1CA-F2F3-5D53-D10F-2EA91B9CA87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32819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EBD8DCF-6302-A164-625A-BC5046169AE4}"/>
              </a:ext>
            </a:extLst>
          </p:cNvPr>
          <p:cNvSpPr>
            <a:spLocks noGrp="1"/>
          </p:cNvSpPr>
          <p:nvPr>
            <p:ph type="pic" sz="quarter" idx="11"/>
          </p:nvPr>
        </p:nvSpPr>
        <p:spPr>
          <a:xfrm>
            <a:off x="10412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08E5AB19-84A5-FE62-273F-89B10E66099B}"/>
              </a:ext>
            </a:extLst>
          </p:cNvPr>
          <p:cNvSpPr>
            <a:spLocks noGrp="1"/>
          </p:cNvSpPr>
          <p:nvPr>
            <p:ph type="pic" sz="quarter" idx="12"/>
          </p:nvPr>
        </p:nvSpPr>
        <p:spPr>
          <a:xfrm>
            <a:off x="37844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0C29F4D-4039-DA68-0B71-3A9D8D001170}"/>
              </a:ext>
            </a:extLst>
          </p:cNvPr>
          <p:cNvSpPr>
            <a:spLocks noGrp="1"/>
          </p:cNvSpPr>
          <p:nvPr>
            <p:ph type="pic" sz="quarter" idx="13"/>
          </p:nvPr>
        </p:nvSpPr>
        <p:spPr>
          <a:xfrm>
            <a:off x="65276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7E0EB821-8D33-8EB5-4171-37FD08DBC14C}"/>
              </a:ext>
            </a:extLst>
          </p:cNvPr>
          <p:cNvSpPr>
            <a:spLocks noGrp="1"/>
          </p:cNvSpPr>
          <p:nvPr>
            <p:ph type="pic" sz="quarter" idx="14"/>
          </p:nvPr>
        </p:nvSpPr>
        <p:spPr>
          <a:xfrm>
            <a:off x="92708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AE4FF6C-4B02-4DAC-69C6-A1CB00495EE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8817DCD-4C38-3E66-AAEB-9454F1FAFD1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28337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20050A28-66D0-4E58-6E4E-28BA7630CD01}"/>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4" name="Picture Placeholder 3">
            <a:extLst>
              <a:ext uri="{FF2B5EF4-FFF2-40B4-BE49-F238E27FC236}">
                <a16:creationId xmlns:a16="http://schemas.microsoft.com/office/drawing/2014/main" id="{637BBA7B-C7D2-F5BF-79BD-73E97613A622}"/>
              </a:ext>
            </a:extLst>
          </p:cNvPr>
          <p:cNvSpPr>
            <a:spLocks noGrp="1"/>
          </p:cNvSpPr>
          <p:nvPr>
            <p:ph type="pic" sz="quarter" idx="11"/>
          </p:nvPr>
        </p:nvSpPr>
        <p:spPr>
          <a:xfrm>
            <a:off x="1990677" y="1719222"/>
            <a:ext cx="3038524" cy="4354170"/>
          </a:xfrm>
          <a:custGeom>
            <a:avLst/>
            <a:gdLst>
              <a:gd name="connsiteX0" fmla="*/ 1519262 w 3038524"/>
              <a:gd name="connsiteY0" fmla="*/ 0 h 4354170"/>
              <a:gd name="connsiteX1" fmla="*/ 3038524 w 3038524"/>
              <a:gd name="connsiteY1" fmla="*/ 1519262 h 4354170"/>
              <a:gd name="connsiteX2" fmla="*/ 3038524 w 3038524"/>
              <a:gd name="connsiteY2" fmla="*/ 2834908 h 4354170"/>
              <a:gd name="connsiteX3" fmla="*/ 1519262 w 3038524"/>
              <a:gd name="connsiteY3" fmla="*/ 4354170 h 4354170"/>
              <a:gd name="connsiteX4" fmla="*/ 0 w 3038524"/>
              <a:gd name="connsiteY4" fmla="*/ 2834908 h 4354170"/>
              <a:gd name="connsiteX5" fmla="*/ 0 w 3038524"/>
              <a:gd name="connsiteY5" fmla="*/ 1519262 h 4354170"/>
              <a:gd name="connsiteX6" fmla="*/ 1519262 w 3038524"/>
              <a:gd name="connsiteY6" fmla="*/ 0 h 43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524" h="4354170">
                <a:moveTo>
                  <a:pt x="1519262" y="0"/>
                </a:moveTo>
                <a:cubicBezTo>
                  <a:pt x="2358327" y="0"/>
                  <a:pt x="3038524" y="680197"/>
                  <a:pt x="3038524" y="1519262"/>
                </a:cubicBezTo>
                <a:lnTo>
                  <a:pt x="3038524" y="2834908"/>
                </a:lnTo>
                <a:cubicBezTo>
                  <a:pt x="3038524" y="3673973"/>
                  <a:pt x="2358327" y="4354170"/>
                  <a:pt x="1519262" y="4354170"/>
                </a:cubicBezTo>
                <a:cubicBezTo>
                  <a:pt x="680197" y="4354170"/>
                  <a:pt x="0" y="3673973"/>
                  <a:pt x="0" y="2834908"/>
                </a:cubicBezTo>
                <a:lnTo>
                  <a:pt x="0" y="1519262"/>
                </a:lnTo>
                <a:cubicBezTo>
                  <a:pt x="0" y="680197"/>
                  <a:pt x="680197" y="0"/>
                  <a:pt x="1519262" y="0"/>
                </a:cubicBezTo>
                <a:close/>
              </a:path>
            </a:pathLst>
          </a:custGeom>
          <a:noFill/>
          <a:ln w="76200">
            <a:solidFill>
              <a:schemeClr val="bg1">
                <a:alpha val="40000"/>
              </a:schemeClr>
            </a:solidFill>
          </a:ln>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15680AD-FC43-3566-0D7B-25B58F640A7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82888F4B-9A73-460B-B4EC-08FD0DD48F2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131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DDA9A90-6718-2D9C-BB6A-62D175839FC3}"/>
              </a:ext>
            </a:extLst>
          </p:cNvPr>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6" name="Picture Placeholder 5">
            <a:extLst>
              <a:ext uri="{FF2B5EF4-FFF2-40B4-BE49-F238E27FC236}">
                <a16:creationId xmlns:a16="http://schemas.microsoft.com/office/drawing/2014/main" id="{3BFC5FEA-F39F-DF07-A88E-4F3768D251CE}"/>
              </a:ext>
            </a:extLst>
          </p:cNvPr>
          <p:cNvSpPr>
            <a:spLocks noGrp="1"/>
          </p:cNvSpPr>
          <p:nvPr>
            <p:ph type="pic" sz="quarter" idx="11"/>
          </p:nvPr>
        </p:nvSpPr>
        <p:spPr>
          <a:xfrm>
            <a:off x="7620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C33C19A9-A48A-EFF9-586E-286A3E530E21}"/>
              </a:ext>
            </a:extLst>
          </p:cNvPr>
          <p:cNvSpPr>
            <a:spLocks noGrp="1"/>
          </p:cNvSpPr>
          <p:nvPr>
            <p:ph type="pic" sz="quarter" idx="12"/>
          </p:nvPr>
        </p:nvSpPr>
        <p:spPr>
          <a:xfrm>
            <a:off x="44196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E82FB64-45B0-9D1A-E42F-9F6FD5FAB9B8}"/>
              </a:ext>
            </a:extLst>
          </p:cNvPr>
          <p:cNvSpPr>
            <a:spLocks noGrp="1"/>
          </p:cNvSpPr>
          <p:nvPr>
            <p:ph type="pic" sz="quarter" idx="13"/>
          </p:nvPr>
        </p:nvSpPr>
        <p:spPr>
          <a:xfrm>
            <a:off x="80772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847F90F-8431-66E1-ACDA-C5A36AB481B9}"/>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BF7A02D-9B3E-E28B-67DB-833E3F17D6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451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606562-820B-DC5D-E28D-0D5C3A821DBB}"/>
              </a:ext>
            </a:extLst>
          </p:cNvPr>
          <p:cNvSpPr>
            <a:spLocks noGrp="1"/>
          </p:cNvSpPr>
          <p:nvPr>
            <p:ph type="pic" sz="quarter" idx="11"/>
          </p:nvPr>
        </p:nvSpPr>
        <p:spPr>
          <a:xfrm>
            <a:off x="761998"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E0415C3E-2135-4697-9CE2-9B8F02BB2A7F}"/>
              </a:ext>
            </a:extLst>
          </p:cNvPr>
          <p:cNvSpPr>
            <a:spLocks noGrp="1"/>
          </p:cNvSpPr>
          <p:nvPr>
            <p:ph type="pic" sz="quarter" idx="12"/>
          </p:nvPr>
        </p:nvSpPr>
        <p:spPr>
          <a:xfrm>
            <a:off x="4419599"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2EBF5A6C-DF42-1961-B0B9-7AB7CABB08FC}"/>
              </a:ext>
            </a:extLst>
          </p:cNvPr>
          <p:cNvSpPr>
            <a:spLocks noGrp="1"/>
          </p:cNvSpPr>
          <p:nvPr>
            <p:ph type="pic" sz="quarter" idx="13"/>
          </p:nvPr>
        </p:nvSpPr>
        <p:spPr>
          <a:xfrm>
            <a:off x="8077200"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8B1CEDA-41FF-588E-D2F3-9EF31099129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C8FDECD-87AA-2954-19EE-6F8BE97648A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601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198B75-C5AB-6FF1-2FB5-9C1FEC464C7A}"/>
              </a:ext>
            </a:extLst>
          </p:cNvPr>
          <p:cNvSpPr>
            <a:spLocks noGrp="1"/>
          </p:cNvSpPr>
          <p:nvPr>
            <p:ph type="pic" sz="quarter" idx="11"/>
          </p:nvPr>
        </p:nvSpPr>
        <p:spPr>
          <a:xfrm>
            <a:off x="762000" y="504214"/>
            <a:ext cx="5897880" cy="5849573"/>
          </a:xfrm>
          <a:custGeom>
            <a:avLst/>
            <a:gdLst>
              <a:gd name="connsiteX0" fmla="*/ 3595860 w 5897880"/>
              <a:gd name="connsiteY0" fmla="*/ 2703196 h 5849573"/>
              <a:gd name="connsiteX1" fmla="*/ 5897880 w 5897880"/>
              <a:gd name="connsiteY1" fmla="*/ 2703196 h 5849573"/>
              <a:gd name="connsiteX2" fmla="*/ 5897880 w 5897880"/>
              <a:gd name="connsiteY2" fmla="*/ 5684903 h 5849573"/>
              <a:gd name="connsiteX3" fmla="*/ 3595860 w 5897880"/>
              <a:gd name="connsiteY3" fmla="*/ 5684903 h 5849573"/>
              <a:gd name="connsiteX4" fmla="*/ 982980 w 5897880"/>
              <a:gd name="connsiteY4" fmla="*/ 2703196 h 5849573"/>
              <a:gd name="connsiteX5" fmla="*/ 3522346 w 5897880"/>
              <a:gd name="connsiteY5" fmla="*/ 2703196 h 5849573"/>
              <a:gd name="connsiteX6" fmla="*/ 3522346 w 5897880"/>
              <a:gd name="connsiteY6" fmla="*/ 5849573 h 5849573"/>
              <a:gd name="connsiteX7" fmla="*/ 982980 w 5897880"/>
              <a:gd name="connsiteY7" fmla="*/ 5849573 h 5849573"/>
              <a:gd name="connsiteX8" fmla="*/ 0 w 5897880"/>
              <a:gd name="connsiteY8" fmla="*/ 2703196 h 5849573"/>
              <a:gd name="connsiteX9" fmla="*/ 906526 w 5897880"/>
              <a:gd name="connsiteY9" fmla="*/ 2703196 h 5849573"/>
              <a:gd name="connsiteX10" fmla="*/ 906526 w 5897880"/>
              <a:gd name="connsiteY10" fmla="*/ 5658574 h 5849573"/>
              <a:gd name="connsiteX11" fmla="*/ 0 w 5897880"/>
              <a:gd name="connsiteY11" fmla="*/ 5658574 h 5849573"/>
              <a:gd name="connsiteX12" fmla="*/ 982980 w 5897880"/>
              <a:gd name="connsiteY12" fmla="*/ 2194901 h 5849573"/>
              <a:gd name="connsiteX13" fmla="*/ 1785327 w 5897880"/>
              <a:gd name="connsiteY13" fmla="*/ 2194901 h 5849573"/>
              <a:gd name="connsiteX14" fmla="*/ 1785327 w 5897880"/>
              <a:gd name="connsiteY14" fmla="*/ 2627581 h 5849573"/>
              <a:gd name="connsiteX15" fmla="*/ 982980 w 5897880"/>
              <a:gd name="connsiteY15" fmla="*/ 2627581 h 5849573"/>
              <a:gd name="connsiteX16" fmla="*/ 1865142 w 5897880"/>
              <a:gd name="connsiteY16" fmla="*/ 880062 h 5849573"/>
              <a:gd name="connsiteX17" fmla="*/ 5675240 w 5897880"/>
              <a:gd name="connsiteY17" fmla="*/ 880062 h 5849573"/>
              <a:gd name="connsiteX18" fmla="*/ 5675240 w 5897880"/>
              <a:gd name="connsiteY18" fmla="*/ 2627582 h 5849573"/>
              <a:gd name="connsiteX19" fmla="*/ 1865142 w 5897880"/>
              <a:gd name="connsiteY19" fmla="*/ 2627582 h 5849573"/>
              <a:gd name="connsiteX20" fmla="*/ 546587 w 5897880"/>
              <a:gd name="connsiteY20" fmla="*/ 880062 h 5849573"/>
              <a:gd name="connsiteX21" fmla="*/ 1785328 w 5897880"/>
              <a:gd name="connsiteY21" fmla="*/ 880062 h 5849573"/>
              <a:gd name="connsiteX22" fmla="*/ 1785328 w 5897880"/>
              <a:gd name="connsiteY22" fmla="*/ 2119287 h 5849573"/>
              <a:gd name="connsiteX23" fmla="*/ 546587 w 5897880"/>
              <a:gd name="connsiteY23" fmla="*/ 2119287 h 5849573"/>
              <a:gd name="connsiteX24" fmla="*/ 2827117 w 5897880"/>
              <a:gd name="connsiteY24" fmla="*/ 0 h 5849573"/>
              <a:gd name="connsiteX25" fmla="*/ 4322591 w 5897880"/>
              <a:gd name="connsiteY25" fmla="*/ 0 h 5849573"/>
              <a:gd name="connsiteX26" fmla="*/ 4322591 w 5897880"/>
              <a:gd name="connsiteY26" fmla="*/ 804449 h 5849573"/>
              <a:gd name="connsiteX27" fmla="*/ 2827117 w 5897880"/>
              <a:gd name="connsiteY27" fmla="*/ 804449 h 58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7880" h="5849573">
                <a:moveTo>
                  <a:pt x="3595860" y="2703196"/>
                </a:moveTo>
                <a:lnTo>
                  <a:pt x="5897880" y="2703196"/>
                </a:lnTo>
                <a:lnTo>
                  <a:pt x="5897880" y="5684903"/>
                </a:lnTo>
                <a:lnTo>
                  <a:pt x="3595860" y="5684903"/>
                </a:lnTo>
                <a:close/>
                <a:moveTo>
                  <a:pt x="982980" y="2703196"/>
                </a:moveTo>
                <a:lnTo>
                  <a:pt x="3522346" y="2703196"/>
                </a:lnTo>
                <a:lnTo>
                  <a:pt x="3522346" y="5849573"/>
                </a:lnTo>
                <a:lnTo>
                  <a:pt x="982980" y="5849573"/>
                </a:lnTo>
                <a:close/>
                <a:moveTo>
                  <a:pt x="0" y="2703196"/>
                </a:moveTo>
                <a:lnTo>
                  <a:pt x="906526" y="2703196"/>
                </a:lnTo>
                <a:lnTo>
                  <a:pt x="906526" y="5658574"/>
                </a:lnTo>
                <a:lnTo>
                  <a:pt x="0" y="5658574"/>
                </a:lnTo>
                <a:close/>
                <a:moveTo>
                  <a:pt x="982980" y="2194901"/>
                </a:moveTo>
                <a:lnTo>
                  <a:pt x="1785327" y="2194901"/>
                </a:lnTo>
                <a:lnTo>
                  <a:pt x="1785327" y="2627581"/>
                </a:lnTo>
                <a:lnTo>
                  <a:pt x="982980" y="2627581"/>
                </a:lnTo>
                <a:close/>
                <a:moveTo>
                  <a:pt x="1865142" y="880062"/>
                </a:moveTo>
                <a:lnTo>
                  <a:pt x="5675240" y="880062"/>
                </a:lnTo>
                <a:lnTo>
                  <a:pt x="5675240" y="2627582"/>
                </a:lnTo>
                <a:lnTo>
                  <a:pt x="1865142" y="2627582"/>
                </a:lnTo>
                <a:close/>
                <a:moveTo>
                  <a:pt x="546587" y="880062"/>
                </a:moveTo>
                <a:lnTo>
                  <a:pt x="1785328" y="880062"/>
                </a:lnTo>
                <a:lnTo>
                  <a:pt x="1785328" y="2119287"/>
                </a:lnTo>
                <a:lnTo>
                  <a:pt x="546587" y="2119287"/>
                </a:lnTo>
                <a:close/>
                <a:moveTo>
                  <a:pt x="2827117" y="0"/>
                </a:moveTo>
                <a:lnTo>
                  <a:pt x="4322591" y="0"/>
                </a:lnTo>
                <a:lnTo>
                  <a:pt x="4322591" y="804449"/>
                </a:lnTo>
                <a:lnTo>
                  <a:pt x="2827117" y="804449"/>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93CA84BB-F78C-560A-8E85-B3171DA992D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3B95D686-CF32-DC7F-A3D5-136B9E554C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650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20544A-1302-561E-C44A-2DF4D71688FB}"/>
              </a:ext>
            </a:extLst>
          </p:cNvPr>
          <p:cNvSpPr>
            <a:spLocks noGrp="1"/>
          </p:cNvSpPr>
          <p:nvPr>
            <p:ph type="pic" sz="quarter" idx="11"/>
          </p:nvPr>
        </p:nvSpPr>
        <p:spPr>
          <a:xfrm>
            <a:off x="1081229" y="1717810"/>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74F7E63B-5978-4A76-4F42-A82010AC2466}"/>
              </a:ext>
            </a:extLst>
          </p:cNvPr>
          <p:cNvSpPr>
            <a:spLocks noGrp="1"/>
          </p:cNvSpPr>
          <p:nvPr>
            <p:ph type="pic" sz="quarter" idx="12"/>
          </p:nvPr>
        </p:nvSpPr>
        <p:spPr>
          <a:xfrm>
            <a:off x="6405609" y="1717810"/>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4B632411-8ED5-AAA3-0BE3-146B7003EAC9}"/>
              </a:ext>
            </a:extLst>
          </p:cNvPr>
          <p:cNvSpPr>
            <a:spLocks noGrp="1"/>
          </p:cNvSpPr>
          <p:nvPr>
            <p:ph type="pic" sz="quarter" idx="13"/>
          </p:nvPr>
        </p:nvSpPr>
        <p:spPr>
          <a:xfrm>
            <a:off x="1081229" y="4220341"/>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3647A488-E882-F41F-4763-9138ABC9D7DB}"/>
              </a:ext>
            </a:extLst>
          </p:cNvPr>
          <p:cNvSpPr>
            <a:spLocks noGrp="1"/>
          </p:cNvSpPr>
          <p:nvPr>
            <p:ph type="pic" sz="quarter" idx="14"/>
          </p:nvPr>
        </p:nvSpPr>
        <p:spPr>
          <a:xfrm>
            <a:off x="6405609" y="4220341"/>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D3A41C4F-FD1D-5957-FF3E-8844BDB0EDF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8B7FB6D-F459-D009-C59A-7DC224E065B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168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207E9B9A-F027-FF50-CBA1-472D29184D12}"/>
              </a:ext>
            </a:extLst>
          </p:cNvPr>
          <p:cNvSpPr>
            <a:spLocks noGrp="1"/>
          </p:cNvSpPr>
          <p:nvPr>
            <p:ph type="pic" sz="quarter" idx="15"/>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5421361C-7164-6051-8691-7DC30111D8E9}"/>
              </a:ext>
            </a:extLst>
          </p:cNvPr>
          <p:cNvSpPr>
            <a:spLocks noGrp="1"/>
          </p:cNvSpPr>
          <p:nvPr>
            <p:ph type="pic" sz="quarter" idx="11"/>
          </p:nvPr>
        </p:nvSpPr>
        <p:spPr>
          <a:xfrm>
            <a:off x="1105382" y="1820117"/>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2583F43-0610-5F8D-55EA-FBCD3437336D}"/>
              </a:ext>
            </a:extLst>
          </p:cNvPr>
          <p:cNvSpPr>
            <a:spLocks noGrp="1"/>
          </p:cNvSpPr>
          <p:nvPr>
            <p:ph type="pic" sz="quarter" idx="12"/>
          </p:nvPr>
        </p:nvSpPr>
        <p:spPr>
          <a:xfrm>
            <a:off x="6335210" y="1820117"/>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BAAFF32D-2A2B-DB88-8C34-8965DE003528}"/>
              </a:ext>
            </a:extLst>
          </p:cNvPr>
          <p:cNvSpPr>
            <a:spLocks noGrp="1"/>
          </p:cNvSpPr>
          <p:nvPr>
            <p:ph type="pic" sz="quarter" idx="13"/>
          </p:nvPr>
        </p:nvSpPr>
        <p:spPr>
          <a:xfrm>
            <a:off x="1105382" y="4201251"/>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8C09C6BC-4684-9173-4958-18197ADF462C}"/>
              </a:ext>
            </a:extLst>
          </p:cNvPr>
          <p:cNvSpPr>
            <a:spLocks noGrp="1"/>
          </p:cNvSpPr>
          <p:nvPr>
            <p:ph type="pic" sz="quarter" idx="14"/>
          </p:nvPr>
        </p:nvSpPr>
        <p:spPr>
          <a:xfrm>
            <a:off x="6335210" y="4201251"/>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BC8BF47-1B60-E77C-C0E0-B293562E57B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E2CB509A-4F8E-F51E-2077-E184DD08778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822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055D40-6B2A-1D8E-A87F-C464C2D18471}"/>
              </a:ext>
            </a:extLst>
          </p:cNvPr>
          <p:cNvSpPr>
            <a:spLocks noGrp="1"/>
          </p:cNvSpPr>
          <p:nvPr>
            <p:ph type="pic" sz="quarter" idx="11"/>
          </p:nvPr>
        </p:nvSpPr>
        <p:spPr>
          <a:xfrm>
            <a:off x="5356055" y="1456837"/>
            <a:ext cx="1739831" cy="4715365"/>
          </a:xfrm>
          <a:custGeom>
            <a:avLst/>
            <a:gdLst>
              <a:gd name="connsiteX0" fmla="*/ 0 w 1739831"/>
              <a:gd name="connsiteY0" fmla="*/ 0 h 4715365"/>
              <a:gd name="connsiteX1" fmla="*/ 1739831 w 1739831"/>
              <a:gd name="connsiteY1" fmla="*/ 0 h 4715365"/>
              <a:gd name="connsiteX2" fmla="*/ 1739831 w 1739831"/>
              <a:gd name="connsiteY2" fmla="*/ 4715365 h 4715365"/>
              <a:gd name="connsiteX3" fmla="*/ 0 w 1739831"/>
              <a:gd name="connsiteY3" fmla="*/ 4715365 h 4715365"/>
            </a:gdLst>
            <a:ahLst/>
            <a:cxnLst>
              <a:cxn ang="0">
                <a:pos x="connsiteX0" y="connsiteY0"/>
              </a:cxn>
              <a:cxn ang="0">
                <a:pos x="connsiteX1" y="connsiteY1"/>
              </a:cxn>
              <a:cxn ang="0">
                <a:pos x="connsiteX2" y="connsiteY2"/>
              </a:cxn>
              <a:cxn ang="0">
                <a:pos x="connsiteX3" y="connsiteY3"/>
              </a:cxn>
            </a:cxnLst>
            <a:rect l="l" t="t" r="r" b="b"/>
            <a:pathLst>
              <a:path w="1739831" h="4715365">
                <a:moveTo>
                  <a:pt x="0" y="0"/>
                </a:moveTo>
                <a:lnTo>
                  <a:pt x="1739831" y="0"/>
                </a:lnTo>
                <a:lnTo>
                  <a:pt x="1739831" y="4715365"/>
                </a:lnTo>
                <a:lnTo>
                  <a:pt x="0" y="471536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14AC44E-3253-B230-AFEB-0D27EC49D4C5}"/>
              </a:ext>
            </a:extLst>
          </p:cNvPr>
          <p:cNvSpPr>
            <a:spLocks noGrp="1"/>
          </p:cNvSpPr>
          <p:nvPr>
            <p:ph type="pic" sz="quarter" idx="12"/>
          </p:nvPr>
        </p:nvSpPr>
        <p:spPr>
          <a:xfrm>
            <a:off x="7218975" y="685800"/>
            <a:ext cx="2348104" cy="4707750"/>
          </a:xfrm>
          <a:custGeom>
            <a:avLst/>
            <a:gdLst>
              <a:gd name="connsiteX0" fmla="*/ 0 w 2348104"/>
              <a:gd name="connsiteY0" fmla="*/ 0 h 4707750"/>
              <a:gd name="connsiteX1" fmla="*/ 2348104 w 2348104"/>
              <a:gd name="connsiteY1" fmla="*/ 0 h 4707750"/>
              <a:gd name="connsiteX2" fmla="*/ 2348104 w 2348104"/>
              <a:gd name="connsiteY2" fmla="*/ 4707750 h 4707750"/>
              <a:gd name="connsiteX3" fmla="*/ 0 w 2348104"/>
              <a:gd name="connsiteY3" fmla="*/ 4707750 h 4707750"/>
            </a:gdLst>
            <a:ahLst/>
            <a:cxnLst>
              <a:cxn ang="0">
                <a:pos x="connsiteX0" y="connsiteY0"/>
              </a:cxn>
              <a:cxn ang="0">
                <a:pos x="connsiteX1" y="connsiteY1"/>
              </a:cxn>
              <a:cxn ang="0">
                <a:pos x="connsiteX2" y="connsiteY2"/>
              </a:cxn>
              <a:cxn ang="0">
                <a:pos x="connsiteX3" y="connsiteY3"/>
              </a:cxn>
            </a:cxnLst>
            <a:rect l="l" t="t" r="r" b="b"/>
            <a:pathLst>
              <a:path w="2348104" h="4707750">
                <a:moveTo>
                  <a:pt x="0" y="0"/>
                </a:moveTo>
                <a:lnTo>
                  <a:pt x="2348104" y="0"/>
                </a:lnTo>
                <a:lnTo>
                  <a:pt x="2348104" y="4707750"/>
                </a:lnTo>
                <a:lnTo>
                  <a:pt x="0" y="4707750"/>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7A59C806-ED92-7EBF-AED8-37F7F158E538}"/>
              </a:ext>
            </a:extLst>
          </p:cNvPr>
          <p:cNvSpPr>
            <a:spLocks noGrp="1"/>
          </p:cNvSpPr>
          <p:nvPr>
            <p:ph type="pic" sz="quarter" idx="13"/>
          </p:nvPr>
        </p:nvSpPr>
        <p:spPr>
          <a:xfrm>
            <a:off x="9690170" y="1455608"/>
            <a:ext cx="1739831" cy="4716593"/>
          </a:xfrm>
          <a:custGeom>
            <a:avLst/>
            <a:gdLst>
              <a:gd name="connsiteX0" fmla="*/ 0 w 1739831"/>
              <a:gd name="connsiteY0" fmla="*/ 0 h 4716593"/>
              <a:gd name="connsiteX1" fmla="*/ 1739831 w 1739831"/>
              <a:gd name="connsiteY1" fmla="*/ 0 h 4716593"/>
              <a:gd name="connsiteX2" fmla="*/ 1739831 w 1739831"/>
              <a:gd name="connsiteY2" fmla="*/ 4716593 h 4716593"/>
              <a:gd name="connsiteX3" fmla="*/ 0 w 1739831"/>
              <a:gd name="connsiteY3" fmla="*/ 4716593 h 4716593"/>
            </a:gdLst>
            <a:ahLst/>
            <a:cxnLst>
              <a:cxn ang="0">
                <a:pos x="connsiteX0" y="connsiteY0"/>
              </a:cxn>
              <a:cxn ang="0">
                <a:pos x="connsiteX1" y="connsiteY1"/>
              </a:cxn>
              <a:cxn ang="0">
                <a:pos x="connsiteX2" y="connsiteY2"/>
              </a:cxn>
              <a:cxn ang="0">
                <a:pos x="connsiteX3" y="connsiteY3"/>
              </a:cxn>
            </a:cxnLst>
            <a:rect l="l" t="t" r="r" b="b"/>
            <a:pathLst>
              <a:path w="1739831" h="4716593">
                <a:moveTo>
                  <a:pt x="0" y="0"/>
                </a:moveTo>
                <a:lnTo>
                  <a:pt x="1739831" y="0"/>
                </a:lnTo>
                <a:lnTo>
                  <a:pt x="1739831" y="4716593"/>
                </a:lnTo>
                <a:lnTo>
                  <a:pt x="0" y="471659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748232C-C7DD-4C50-5370-1CD27DE2FBE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B598A88-F283-E6CB-8E31-01CF6082469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466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56B48D-6F4E-9768-08FF-B1C33AA41926}"/>
              </a:ext>
            </a:extLst>
          </p:cNvPr>
          <p:cNvSpPr>
            <a:spLocks noGrp="1"/>
          </p:cNvSpPr>
          <p:nvPr>
            <p:ph type="pic" sz="quarter" idx="11"/>
          </p:nvPr>
        </p:nvSpPr>
        <p:spPr>
          <a:xfrm>
            <a:off x="76199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9E3D2404-645F-BA0D-44B8-8CCE40BC05CF}"/>
              </a:ext>
            </a:extLst>
          </p:cNvPr>
          <p:cNvSpPr>
            <a:spLocks noGrp="1"/>
          </p:cNvSpPr>
          <p:nvPr>
            <p:ph type="pic" sz="quarter" idx="12"/>
          </p:nvPr>
        </p:nvSpPr>
        <p:spPr>
          <a:xfrm>
            <a:off x="345185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926F3DFB-15BD-6953-8CEF-D688535C0A31}"/>
              </a:ext>
            </a:extLst>
          </p:cNvPr>
          <p:cNvSpPr>
            <a:spLocks noGrp="1"/>
          </p:cNvSpPr>
          <p:nvPr>
            <p:ph type="pic" sz="quarter" idx="13"/>
          </p:nvPr>
        </p:nvSpPr>
        <p:spPr>
          <a:xfrm>
            <a:off x="614171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28354E0B-EEC3-3114-CF4D-1AAB0C286B27}"/>
              </a:ext>
            </a:extLst>
          </p:cNvPr>
          <p:cNvSpPr>
            <a:spLocks noGrp="1"/>
          </p:cNvSpPr>
          <p:nvPr>
            <p:ph type="pic" sz="quarter" idx="14"/>
          </p:nvPr>
        </p:nvSpPr>
        <p:spPr>
          <a:xfrm>
            <a:off x="883157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FFBF2FA-5D3A-DA7A-A893-D926049CADC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32DD2AB-7C33-E0B5-4FC9-6007BFEB969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96967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78333E-C795-1D1A-68B3-987D4DA00A48}"/>
              </a:ext>
            </a:extLst>
          </p:cNvPr>
          <p:cNvSpPr>
            <a:spLocks noGrp="1"/>
          </p:cNvSpPr>
          <p:nvPr>
            <p:ph type="pic" sz="quarter" idx="11"/>
          </p:nvPr>
        </p:nvSpPr>
        <p:spPr>
          <a:xfrm>
            <a:off x="761997" y="1769310"/>
            <a:ext cx="5288282" cy="4402890"/>
          </a:xfrm>
          <a:custGeom>
            <a:avLst/>
            <a:gdLst>
              <a:gd name="connsiteX0" fmla="*/ 0 w 5288282"/>
              <a:gd name="connsiteY0" fmla="*/ 0 h 4402890"/>
              <a:gd name="connsiteX1" fmla="*/ 5288282 w 5288282"/>
              <a:gd name="connsiteY1" fmla="*/ 0 h 4402890"/>
              <a:gd name="connsiteX2" fmla="*/ 5288282 w 5288282"/>
              <a:gd name="connsiteY2" fmla="*/ 4402890 h 4402890"/>
              <a:gd name="connsiteX3" fmla="*/ 0 w 5288282"/>
              <a:gd name="connsiteY3" fmla="*/ 4402890 h 4402890"/>
            </a:gdLst>
            <a:ahLst/>
            <a:cxnLst>
              <a:cxn ang="0">
                <a:pos x="connsiteX0" y="connsiteY0"/>
              </a:cxn>
              <a:cxn ang="0">
                <a:pos x="connsiteX1" y="connsiteY1"/>
              </a:cxn>
              <a:cxn ang="0">
                <a:pos x="connsiteX2" y="connsiteY2"/>
              </a:cxn>
              <a:cxn ang="0">
                <a:pos x="connsiteX3" y="connsiteY3"/>
              </a:cxn>
            </a:cxnLst>
            <a:rect l="l" t="t" r="r" b="b"/>
            <a:pathLst>
              <a:path w="5288282" h="4402890">
                <a:moveTo>
                  <a:pt x="0" y="0"/>
                </a:moveTo>
                <a:lnTo>
                  <a:pt x="5288282" y="0"/>
                </a:lnTo>
                <a:lnTo>
                  <a:pt x="5288282" y="4402890"/>
                </a:lnTo>
                <a:lnTo>
                  <a:pt x="0" y="440289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712382F7-F0D3-5BDB-5E8E-70C94F0741EA}"/>
              </a:ext>
            </a:extLst>
          </p:cNvPr>
          <p:cNvSpPr>
            <a:spLocks noGrp="1"/>
          </p:cNvSpPr>
          <p:nvPr>
            <p:ph type="pic" sz="quarter" idx="13"/>
          </p:nvPr>
        </p:nvSpPr>
        <p:spPr>
          <a:xfrm>
            <a:off x="614171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5046DEE4-E33E-EF47-3FE5-F47BA782F2D4}"/>
              </a:ext>
            </a:extLst>
          </p:cNvPr>
          <p:cNvSpPr>
            <a:spLocks noGrp="1"/>
          </p:cNvSpPr>
          <p:nvPr>
            <p:ph type="pic" sz="quarter" idx="14"/>
          </p:nvPr>
        </p:nvSpPr>
        <p:spPr>
          <a:xfrm>
            <a:off x="883157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BC3CD5C7-6642-347A-98AE-74D37B981A4F}"/>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7499C8A-4924-5E01-E622-04674C5365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146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BC8C44C-FA8F-5C9D-38AA-F038B5D4B223}"/>
              </a:ext>
            </a:extLst>
          </p:cNvPr>
          <p:cNvSpPr>
            <a:spLocks noGrp="1"/>
          </p:cNvSpPr>
          <p:nvPr>
            <p:ph type="pic" sz="quarter" idx="11"/>
          </p:nvPr>
        </p:nvSpPr>
        <p:spPr>
          <a:xfrm>
            <a:off x="761997" y="1769310"/>
            <a:ext cx="5288282" cy="4402890"/>
          </a:xfrm>
          <a:custGeom>
            <a:avLst/>
            <a:gdLst>
              <a:gd name="connsiteX0" fmla="*/ 0 w 5288282"/>
              <a:gd name="connsiteY0" fmla="*/ 0 h 4402890"/>
              <a:gd name="connsiteX1" fmla="*/ 5288282 w 5288282"/>
              <a:gd name="connsiteY1" fmla="*/ 0 h 4402890"/>
              <a:gd name="connsiteX2" fmla="*/ 5288282 w 5288282"/>
              <a:gd name="connsiteY2" fmla="*/ 4402890 h 4402890"/>
              <a:gd name="connsiteX3" fmla="*/ 0 w 5288282"/>
              <a:gd name="connsiteY3" fmla="*/ 4402890 h 4402890"/>
            </a:gdLst>
            <a:ahLst/>
            <a:cxnLst>
              <a:cxn ang="0">
                <a:pos x="connsiteX0" y="connsiteY0"/>
              </a:cxn>
              <a:cxn ang="0">
                <a:pos x="connsiteX1" y="connsiteY1"/>
              </a:cxn>
              <a:cxn ang="0">
                <a:pos x="connsiteX2" y="connsiteY2"/>
              </a:cxn>
              <a:cxn ang="0">
                <a:pos x="connsiteX3" y="connsiteY3"/>
              </a:cxn>
            </a:cxnLst>
            <a:rect l="l" t="t" r="r" b="b"/>
            <a:pathLst>
              <a:path w="5288282" h="4402890">
                <a:moveTo>
                  <a:pt x="0" y="0"/>
                </a:moveTo>
                <a:lnTo>
                  <a:pt x="5288282" y="0"/>
                </a:lnTo>
                <a:lnTo>
                  <a:pt x="5288282" y="4402890"/>
                </a:lnTo>
                <a:lnTo>
                  <a:pt x="0" y="440289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FDAE8EB-F912-DA2A-164B-AD1A19CF634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32C72E6E-A0A6-3A9C-8AC1-1E4AB0D8EB9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449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38B4A3-1353-02C5-3E61-DE26E4698BD2}"/>
              </a:ext>
            </a:extLst>
          </p:cNvPr>
          <p:cNvSpPr>
            <a:spLocks noGrp="1"/>
          </p:cNvSpPr>
          <p:nvPr>
            <p:ph type="pic" sz="quarter" idx="11"/>
          </p:nvPr>
        </p:nvSpPr>
        <p:spPr>
          <a:xfrm>
            <a:off x="759726" y="685803"/>
            <a:ext cx="4574275" cy="5486399"/>
          </a:xfrm>
          <a:custGeom>
            <a:avLst/>
            <a:gdLst>
              <a:gd name="connsiteX0" fmla="*/ 0 w 4574275"/>
              <a:gd name="connsiteY0" fmla="*/ 0 h 5486399"/>
              <a:gd name="connsiteX1" fmla="*/ 4574275 w 4574275"/>
              <a:gd name="connsiteY1" fmla="*/ 0 h 5486399"/>
              <a:gd name="connsiteX2" fmla="*/ 4574275 w 4574275"/>
              <a:gd name="connsiteY2" fmla="*/ 5486399 h 5486399"/>
              <a:gd name="connsiteX3" fmla="*/ 0 w 4574275"/>
              <a:gd name="connsiteY3" fmla="*/ 5486399 h 5486399"/>
            </a:gdLst>
            <a:ahLst/>
            <a:cxnLst>
              <a:cxn ang="0">
                <a:pos x="connsiteX0" y="connsiteY0"/>
              </a:cxn>
              <a:cxn ang="0">
                <a:pos x="connsiteX1" y="connsiteY1"/>
              </a:cxn>
              <a:cxn ang="0">
                <a:pos x="connsiteX2" y="connsiteY2"/>
              </a:cxn>
              <a:cxn ang="0">
                <a:pos x="connsiteX3" y="connsiteY3"/>
              </a:cxn>
            </a:cxnLst>
            <a:rect l="l" t="t" r="r" b="b"/>
            <a:pathLst>
              <a:path w="4574275" h="5486399">
                <a:moveTo>
                  <a:pt x="0" y="0"/>
                </a:moveTo>
                <a:lnTo>
                  <a:pt x="4574275" y="0"/>
                </a:lnTo>
                <a:lnTo>
                  <a:pt x="4574275" y="5486399"/>
                </a:lnTo>
                <a:lnTo>
                  <a:pt x="0" y="548639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9F17F9D-D38E-068E-71C1-6539414FB34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DBF6751-05AB-48DC-C3BA-7DB88D295C6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2206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F131450-0D04-2EB9-DE8C-FB13BD94C403}"/>
              </a:ext>
            </a:extLst>
          </p:cNvPr>
          <p:cNvSpPr>
            <a:spLocks noGrp="1"/>
          </p:cNvSpPr>
          <p:nvPr>
            <p:ph type="pic" sz="quarter" idx="11"/>
          </p:nvPr>
        </p:nvSpPr>
        <p:spPr>
          <a:xfrm>
            <a:off x="6855727" y="685802"/>
            <a:ext cx="4574275" cy="5481674"/>
          </a:xfrm>
          <a:custGeom>
            <a:avLst/>
            <a:gdLst>
              <a:gd name="connsiteX0" fmla="*/ 0 w 4574275"/>
              <a:gd name="connsiteY0" fmla="*/ 0 h 5481674"/>
              <a:gd name="connsiteX1" fmla="*/ 4574275 w 4574275"/>
              <a:gd name="connsiteY1" fmla="*/ 0 h 5481674"/>
              <a:gd name="connsiteX2" fmla="*/ 4574275 w 4574275"/>
              <a:gd name="connsiteY2" fmla="*/ 5481674 h 5481674"/>
              <a:gd name="connsiteX3" fmla="*/ 0 w 4574275"/>
              <a:gd name="connsiteY3" fmla="*/ 5481674 h 5481674"/>
            </a:gdLst>
            <a:ahLst/>
            <a:cxnLst>
              <a:cxn ang="0">
                <a:pos x="connsiteX0" y="connsiteY0"/>
              </a:cxn>
              <a:cxn ang="0">
                <a:pos x="connsiteX1" y="connsiteY1"/>
              </a:cxn>
              <a:cxn ang="0">
                <a:pos x="connsiteX2" y="connsiteY2"/>
              </a:cxn>
              <a:cxn ang="0">
                <a:pos x="connsiteX3" y="connsiteY3"/>
              </a:cxn>
            </a:cxnLst>
            <a:rect l="l" t="t" r="r" b="b"/>
            <a:pathLst>
              <a:path w="4574275" h="5481674">
                <a:moveTo>
                  <a:pt x="0" y="0"/>
                </a:moveTo>
                <a:lnTo>
                  <a:pt x="4574275" y="0"/>
                </a:lnTo>
                <a:lnTo>
                  <a:pt x="4574275" y="5481674"/>
                </a:lnTo>
                <a:lnTo>
                  <a:pt x="0" y="548167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D33DE9C-38BA-C422-D6C4-30A3B65AF26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18C9D21-7F6A-C9ED-2CF4-D97B4757FC7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514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9AFB1B-F5FE-0D7A-52E8-A7EF2F2075E3}"/>
              </a:ext>
            </a:extLst>
          </p:cNvPr>
          <p:cNvSpPr>
            <a:spLocks noGrp="1"/>
          </p:cNvSpPr>
          <p:nvPr>
            <p:ph type="pic" sz="quarter" idx="11"/>
          </p:nvPr>
        </p:nvSpPr>
        <p:spPr>
          <a:xfrm>
            <a:off x="2077996" y="525161"/>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795A2008-5157-D904-8A8C-DDE9CB5E6CC6}"/>
              </a:ext>
            </a:extLst>
          </p:cNvPr>
          <p:cNvSpPr>
            <a:spLocks noGrp="1"/>
          </p:cNvSpPr>
          <p:nvPr>
            <p:ph type="pic" sz="quarter" idx="12"/>
          </p:nvPr>
        </p:nvSpPr>
        <p:spPr>
          <a:xfrm>
            <a:off x="574588" y="2003897"/>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6F8AF645-58A2-C166-A693-D175AFB33437}"/>
              </a:ext>
            </a:extLst>
          </p:cNvPr>
          <p:cNvSpPr>
            <a:spLocks noGrp="1"/>
          </p:cNvSpPr>
          <p:nvPr>
            <p:ph type="pic" sz="quarter" idx="13"/>
          </p:nvPr>
        </p:nvSpPr>
        <p:spPr>
          <a:xfrm>
            <a:off x="3601994" y="2003897"/>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A586D9A8-7EBA-44BF-1384-B17F59B17523}"/>
              </a:ext>
            </a:extLst>
          </p:cNvPr>
          <p:cNvSpPr>
            <a:spLocks noGrp="1"/>
          </p:cNvSpPr>
          <p:nvPr>
            <p:ph type="pic" sz="quarter" idx="14"/>
          </p:nvPr>
        </p:nvSpPr>
        <p:spPr>
          <a:xfrm>
            <a:off x="2077996" y="3480531"/>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002CF66-774C-8074-EE81-D51FFCF1AF7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C41C3AC-D0DF-8D73-03F2-68F20497490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9954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5364FA0-589C-81C5-EC33-400985672F16}"/>
              </a:ext>
            </a:extLst>
          </p:cNvPr>
          <p:cNvSpPr>
            <a:spLocks noGrp="1"/>
          </p:cNvSpPr>
          <p:nvPr>
            <p:ph type="pic" sz="quarter" idx="11"/>
          </p:nvPr>
        </p:nvSpPr>
        <p:spPr>
          <a:xfrm>
            <a:off x="5705636" y="863600"/>
            <a:ext cx="5891802" cy="5130798"/>
          </a:xfrm>
          <a:custGeom>
            <a:avLst/>
            <a:gdLst>
              <a:gd name="connsiteX0" fmla="*/ 2943509 w 5891802"/>
              <a:gd name="connsiteY0" fmla="*/ 2618047 h 5130798"/>
              <a:gd name="connsiteX1" fmla="*/ 4393726 w 5891802"/>
              <a:gd name="connsiteY1" fmla="*/ 5130798 h 5130798"/>
              <a:gd name="connsiteX2" fmla="*/ 1498079 w 5891802"/>
              <a:gd name="connsiteY2" fmla="*/ 5130798 h 5130798"/>
              <a:gd name="connsiteX3" fmla="*/ 2991370 w 5891802"/>
              <a:gd name="connsiteY3" fmla="*/ 2594117 h 5130798"/>
              <a:gd name="connsiteX4" fmla="*/ 5891802 w 5891802"/>
              <a:gd name="connsiteY4" fmla="*/ 2594117 h 5130798"/>
              <a:gd name="connsiteX5" fmla="*/ 4441586 w 5891802"/>
              <a:gd name="connsiteY5" fmla="*/ 5102081 h 5130798"/>
              <a:gd name="connsiteX6" fmla="*/ 0 w 5891802"/>
              <a:gd name="connsiteY6" fmla="*/ 2594117 h 5130798"/>
              <a:gd name="connsiteX7" fmla="*/ 2900432 w 5891802"/>
              <a:gd name="connsiteY7" fmla="*/ 2594117 h 5130798"/>
              <a:gd name="connsiteX8" fmla="*/ 1450216 w 5891802"/>
              <a:gd name="connsiteY8" fmla="*/ 5102081 h 5130798"/>
              <a:gd name="connsiteX9" fmla="*/ 4441586 w 5891802"/>
              <a:gd name="connsiteY9" fmla="*/ 28717 h 5130798"/>
              <a:gd name="connsiteX10" fmla="*/ 5891802 w 5891802"/>
              <a:gd name="connsiteY10" fmla="*/ 2536681 h 5130798"/>
              <a:gd name="connsiteX11" fmla="*/ 2991370 w 5891802"/>
              <a:gd name="connsiteY11" fmla="*/ 2536681 h 5130798"/>
              <a:gd name="connsiteX12" fmla="*/ 1450216 w 5891802"/>
              <a:gd name="connsiteY12" fmla="*/ 28717 h 5130798"/>
              <a:gd name="connsiteX13" fmla="*/ 2900432 w 5891802"/>
              <a:gd name="connsiteY13" fmla="*/ 2536681 h 5130798"/>
              <a:gd name="connsiteX14" fmla="*/ 0 w 5891802"/>
              <a:gd name="connsiteY14" fmla="*/ 2536681 h 5130798"/>
              <a:gd name="connsiteX15" fmla="*/ 1498079 w 5891802"/>
              <a:gd name="connsiteY15" fmla="*/ 0 h 5130798"/>
              <a:gd name="connsiteX16" fmla="*/ 4393726 w 5891802"/>
              <a:gd name="connsiteY16" fmla="*/ 0 h 5130798"/>
              <a:gd name="connsiteX17" fmla="*/ 2943509 w 5891802"/>
              <a:gd name="connsiteY17" fmla="*/ 2512751 h 513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1802" h="5130798">
                <a:moveTo>
                  <a:pt x="2943509" y="2618047"/>
                </a:moveTo>
                <a:lnTo>
                  <a:pt x="4393726" y="5130798"/>
                </a:lnTo>
                <a:lnTo>
                  <a:pt x="1498079" y="5130798"/>
                </a:lnTo>
                <a:close/>
                <a:moveTo>
                  <a:pt x="2991370" y="2594117"/>
                </a:moveTo>
                <a:lnTo>
                  <a:pt x="5891802" y="2594117"/>
                </a:lnTo>
                <a:lnTo>
                  <a:pt x="4441586" y="5102081"/>
                </a:lnTo>
                <a:close/>
                <a:moveTo>
                  <a:pt x="0" y="2594117"/>
                </a:moveTo>
                <a:lnTo>
                  <a:pt x="2900432" y="2594117"/>
                </a:lnTo>
                <a:lnTo>
                  <a:pt x="1450216" y="5102081"/>
                </a:lnTo>
                <a:close/>
                <a:moveTo>
                  <a:pt x="4441586" y="28717"/>
                </a:moveTo>
                <a:lnTo>
                  <a:pt x="5891802" y="2536681"/>
                </a:lnTo>
                <a:lnTo>
                  <a:pt x="2991370" y="2536681"/>
                </a:lnTo>
                <a:close/>
                <a:moveTo>
                  <a:pt x="1450216" y="28717"/>
                </a:moveTo>
                <a:lnTo>
                  <a:pt x="2900432" y="2536681"/>
                </a:lnTo>
                <a:lnTo>
                  <a:pt x="0" y="2536681"/>
                </a:lnTo>
                <a:close/>
                <a:moveTo>
                  <a:pt x="1498079" y="0"/>
                </a:moveTo>
                <a:lnTo>
                  <a:pt x="4393726" y="0"/>
                </a:lnTo>
                <a:lnTo>
                  <a:pt x="2943509" y="251275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698971F-3623-E6C2-5BFB-27E216C1091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4565DC6-3A36-FC55-6085-8E030EC01D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6216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B00DC1-38CB-7595-2E22-5A224E6C7F53}"/>
              </a:ext>
            </a:extLst>
          </p:cNvPr>
          <p:cNvSpPr>
            <a:spLocks noGrp="1"/>
          </p:cNvSpPr>
          <p:nvPr>
            <p:ph type="pic" sz="quarter" idx="11"/>
          </p:nvPr>
        </p:nvSpPr>
        <p:spPr>
          <a:xfrm>
            <a:off x="0" y="0"/>
            <a:ext cx="6860256" cy="6858000"/>
          </a:xfrm>
          <a:custGeom>
            <a:avLst/>
            <a:gdLst>
              <a:gd name="connsiteX0" fmla="*/ 0 w 6860256"/>
              <a:gd name="connsiteY0" fmla="*/ 0 h 6858000"/>
              <a:gd name="connsiteX1" fmla="*/ 6860256 w 6860256"/>
              <a:gd name="connsiteY1" fmla="*/ 0 h 6858000"/>
              <a:gd name="connsiteX2" fmla="*/ 5859468 w 6860256"/>
              <a:gd name="connsiteY2" fmla="*/ 6858000 h 6858000"/>
              <a:gd name="connsiteX3" fmla="*/ 0 w 686025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0256" h="6858000">
                <a:moveTo>
                  <a:pt x="0" y="0"/>
                </a:moveTo>
                <a:lnTo>
                  <a:pt x="6860256" y="0"/>
                </a:lnTo>
                <a:lnTo>
                  <a:pt x="5859468"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B9F97FAD-6732-1F3E-8681-279038A1E43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AAC8DBDE-44EF-7B6C-5167-2B63357F534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47430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45E76F-617F-FFF9-83A8-3C1EC4695DF4}"/>
              </a:ext>
            </a:extLst>
          </p:cNvPr>
          <p:cNvSpPr>
            <a:spLocks noGrp="1"/>
          </p:cNvSpPr>
          <p:nvPr>
            <p:ph type="pic" sz="quarter" idx="11"/>
          </p:nvPr>
        </p:nvSpPr>
        <p:spPr>
          <a:xfrm>
            <a:off x="1" y="0"/>
            <a:ext cx="6856965" cy="6858000"/>
          </a:xfrm>
          <a:custGeom>
            <a:avLst/>
            <a:gdLst>
              <a:gd name="connsiteX0" fmla="*/ 2061753 w 6856965"/>
              <a:gd name="connsiteY0" fmla="*/ 5222325 h 6858000"/>
              <a:gd name="connsiteX1" fmla="*/ 2739610 w 6856965"/>
              <a:gd name="connsiteY1" fmla="*/ 6858000 h 6858000"/>
              <a:gd name="connsiteX2" fmla="*/ 1383899 w 6856965"/>
              <a:gd name="connsiteY2" fmla="*/ 6858000 h 6858000"/>
              <a:gd name="connsiteX3" fmla="*/ 0 w 6856965"/>
              <a:gd name="connsiteY3" fmla="*/ 247289 h 6858000"/>
              <a:gd name="connsiteX4" fmla="*/ 1968210 w 6856965"/>
              <a:gd name="connsiteY4" fmla="*/ 4996602 h 6858000"/>
              <a:gd name="connsiteX5" fmla="*/ 1196810 w 6856965"/>
              <a:gd name="connsiteY5" fmla="*/ 6858000 h 6858000"/>
              <a:gd name="connsiteX6" fmla="*/ 0 w 6856965"/>
              <a:gd name="connsiteY6" fmla="*/ 6858000 h 6858000"/>
              <a:gd name="connsiteX7" fmla="*/ 4182524 w 6856965"/>
              <a:gd name="connsiteY7" fmla="*/ 104876 h 6858000"/>
              <a:gd name="connsiteX8" fmla="*/ 6856965 w 6856965"/>
              <a:gd name="connsiteY8" fmla="*/ 6858000 h 6858000"/>
              <a:gd name="connsiteX9" fmla="*/ 2926697 w 6856965"/>
              <a:gd name="connsiteY9" fmla="*/ 6858000 h 6858000"/>
              <a:gd name="connsiteX10" fmla="*/ 2155296 w 6856965"/>
              <a:gd name="connsiteY10" fmla="*/ 4996603 h 6858000"/>
              <a:gd name="connsiteX11" fmla="*/ 84606 w 6856965"/>
              <a:gd name="connsiteY11" fmla="*/ 0 h 6858000"/>
              <a:gd name="connsiteX12" fmla="*/ 4038900 w 6856965"/>
              <a:gd name="connsiteY12" fmla="*/ 0 h 6858000"/>
              <a:gd name="connsiteX13" fmla="*/ 2061753 w 6856965"/>
              <a:gd name="connsiteY13" fmla="*/ 477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6965" h="6858000">
                <a:moveTo>
                  <a:pt x="2061753" y="5222325"/>
                </a:moveTo>
                <a:lnTo>
                  <a:pt x="2739610" y="6858000"/>
                </a:lnTo>
                <a:lnTo>
                  <a:pt x="1383899" y="6858000"/>
                </a:lnTo>
                <a:close/>
                <a:moveTo>
                  <a:pt x="0" y="247289"/>
                </a:moveTo>
                <a:lnTo>
                  <a:pt x="1968210" y="4996602"/>
                </a:lnTo>
                <a:lnTo>
                  <a:pt x="1196810" y="6858000"/>
                </a:lnTo>
                <a:lnTo>
                  <a:pt x="0" y="6858000"/>
                </a:lnTo>
                <a:close/>
                <a:moveTo>
                  <a:pt x="4182524" y="104876"/>
                </a:moveTo>
                <a:lnTo>
                  <a:pt x="6856965" y="6858000"/>
                </a:lnTo>
                <a:lnTo>
                  <a:pt x="2926697" y="6858000"/>
                </a:lnTo>
                <a:lnTo>
                  <a:pt x="2155296" y="4996603"/>
                </a:lnTo>
                <a:close/>
                <a:moveTo>
                  <a:pt x="84606" y="0"/>
                </a:moveTo>
                <a:lnTo>
                  <a:pt x="4038900" y="0"/>
                </a:lnTo>
                <a:lnTo>
                  <a:pt x="2061753" y="477088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9ECD251-4A67-2E06-9679-F0F2F9416A0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B9188BC-81EB-DEC6-7EAF-14D3CBA4139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52643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7A1770-B743-897D-0250-8AA47203F387}"/>
              </a:ext>
            </a:extLst>
          </p:cNvPr>
          <p:cNvSpPr>
            <a:spLocks noGrp="1"/>
          </p:cNvSpPr>
          <p:nvPr>
            <p:ph type="pic" sz="quarter" idx="11"/>
          </p:nvPr>
        </p:nvSpPr>
        <p:spPr>
          <a:xfrm>
            <a:off x="5334466" y="1"/>
            <a:ext cx="6857535" cy="6857999"/>
          </a:xfrm>
          <a:custGeom>
            <a:avLst/>
            <a:gdLst>
              <a:gd name="connsiteX0" fmla="*/ 4735134 w 6857535"/>
              <a:gd name="connsiteY0" fmla="*/ 2088565 h 6857999"/>
              <a:gd name="connsiteX1" fmla="*/ 6711682 w 6857535"/>
              <a:gd name="connsiteY1" fmla="*/ 6857999 h 6857999"/>
              <a:gd name="connsiteX2" fmla="*/ 2758587 w 6857535"/>
              <a:gd name="connsiteY2" fmla="*/ 6857999 h 6857999"/>
              <a:gd name="connsiteX3" fmla="*/ 5600676 w 6857535"/>
              <a:gd name="connsiteY3" fmla="*/ 0 h 6857999"/>
              <a:gd name="connsiteX4" fmla="*/ 6857535 w 6857535"/>
              <a:gd name="connsiteY4" fmla="*/ 0 h 6857999"/>
              <a:gd name="connsiteX5" fmla="*/ 6857535 w 6857535"/>
              <a:gd name="connsiteY5" fmla="*/ 6750454 h 6857999"/>
              <a:gd name="connsiteX6" fmla="*/ 6855905 w 6857535"/>
              <a:gd name="connsiteY6" fmla="*/ 6754569 h 6857999"/>
              <a:gd name="connsiteX7" fmla="*/ 4828677 w 6857535"/>
              <a:gd name="connsiteY7" fmla="*/ 1862842 h 6857999"/>
              <a:gd name="connsiteX8" fmla="*/ 4056680 w 6857535"/>
              <a:gd name="connsiteY8" fmla="*/ 0 h 6857999"/>
              <a:gd name="connsiteX9" fmla="*/ 5413589 w 6857535"/>
              <a:gd name="connsiteY9" fmla="*/ 0 h 6857999"/>
              <a:gd name="connsiteX10" fmla="*/ 4735134 w 6857535"/>
              <a:gd name="connsiteY10" fmla="*/ 1637120 h 6857999"/>
              <a:gd name="connsiteX11" fmla="*/ 0 w 6857535"/>
              <a:gd name="connsiteY11" fmla="*/ 0 h 6857999"/>
              <a:gd name="connsiteX12" fmla="*/ 3869592 w 6857535"/>
              <a:gd name="connsiteY12" fmla="*/ 0 h 6857999"/>
              <a:gd name="connsiteX13" fmla="*/ 4641591 w 6857535"/>
              <a:gd name="connsiteY13" fmla="*/ 1862843 h 6857999"/>
              <a:gd name="connsiteX14" fmla="*/ 2645375 w 6857535"/>
              <a:gd name="connsiteY14" fmla="*/ 667973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535" h="6857999">
                <a:moveTo>
                  <a:pt x="4735134" y="2088565"/>
                </a:moveTo>
                <a:lnTo>
                  <a:pt x="6711682" y="6857999"/>
                </a:lnTo>
                <a:lnTo>
                  <a:pt x="2758587" y="6857999"/>
                </a:lnTo>
                <a:close/>
                <a:moveTo>
                  <a:pt x="5600676" y="0"/>
                </a:moveTo>
                <a:lnTo>
                  <a:pt x="6857535" y="0"/>
                </a:lnTo>
                <a:lnTo>
                  <a:pt x="6857535" y="6750454"/>
                </a:lnTo>
                <a:lnTo>
                  <a:pt x="6855905" y="6754569"/>
                </a:lnTo>
                <a:lnTo>
                  <a:pt x="4828677" y="1862842"/>
                </a:lnTo>
                <a:close/>
                <a:moveTo>
                  <a:pt x="4056680" y="0"/>
                </a:moveTo>
                <a:lnTo>
                  <a:pt x="5413589" y="0"/>
                </a:lnTo>
                <a:lnTo>
                  <a:pt x="4735134" y="1637120"/>
                </a:lnTo>
                <a:close/>
                <a:moveTo>
                  <a:pt x="0" y="0"/>
                </a:moveTo>
                <a:lnTo>
                  <a:pt x="3869592" y="0"/>
                </a:lnTo>
                <a:lnTo>
                  <a:pt x="4641591" y="1862843"/>
                </a:lnTo>
                <a:lnTo>
                  <a:pt x="2645375" y="667973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FE701FE-DCBC-2C8A-6E33-47F76DA8F66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5B53F68-4FBD-C29A-CD39-B553A0FD741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8682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48A4303-5A3E-F1F6-093F-6D925EC2A137}"/>
              </a:ext>
            </a:extLst>
          </p:cNvPr>
          <p:cNvSpPr>
            <a:spLocks noGrp="1"/>
          </p:cNvSpPr>
          <p:nvPr>
            <p:ph type="pic" sz="quarter" idx="11"/>
          </p:nvPr>
        </p:nvSpPr>
        <p:spPr>
          <a:xfrm>
            <a:off x="7772400" y="0"/>
            <a:ext cx="4419600" cy="6858000"/>
          </a:xfrm>
          <a:custGeom>
            <a:avLst/>
            <a:gdLst>
              <a:gd name="connsiteX0" fmla="*/ 1938407 w 4419600"/>
              <a:gd name="connsiteY0" fmla="*/ 3499372 h 6858000"/>
              <a:gd name="connsiteX1" fmla="*/ 3876816 w 4419600"/>
              <a:gd name="connsiteY1" fmla="*/ 6858000 h 6858000"/>
              <a:gd name="connsiteX2" fmla="*/ 0 w 4419600"/>
              <a:gd name="connsiteY2" fmla="*/ 6858000 h 6858000"/>
              <a:gd name="connsiteX3" fmla="*/ 2002384 w 4419600"/>
              <a:gd name="connsiteY3" fmla="*/ 3467386 h 6858000"/>
              <a:gd name="connsiteX4" fmla="*/ 4419600 w 4419600"/>
              <a:gd name="connsiteY4" fmla="*/ 3467386 h 6858000"/>
              <a:gd name="connsiteX5" fmla="*/ 4419600 w 4419600"/>
              <a:gd name="connsiteY5" fmla="*/ 5991579 h 6858000"/>
              <a:gd name="connsiteX6" fmla="*/ 3940792 w 4419600"/>
              <a:gd name="connsiteY6" fmla="*/ 6819616 h 6858000"/>
              <a:gd name="connsiteX7" fmla="*/ 3940792 w 4419600"/>
              <a:gd name="connsiteY7" fmla="*/ 38385 h 6858000"/>
              <a:gd name="connsiteX8" fmla="*/ 4419600 w 4419600"/>
              <a:gd name="connsiteY8" fmla="*/ 866423 h 6858000"/>
              <a:gd name="connsiteX9" fmla="*/ 4419600 w 4419600"/>
              <a:gd name="connsiteY9" fmla="*/ 3390615 h 6858000"/>
              <a:gd name="connsiteX10" fmla="*/ 2002384 w 4419600"/>
              <a:gd name="connsiteY10" fmla="*/ 3390615 h 6858000"/>
              <a:gd name="connsiteX11" fmla="*/ 0 w 4419600"/>
              <a:gd name="connsiteY11" fmla="*/ 0 h 6858000"/>
              <a:gd name="connsiteX12" fmla="*/ 3876816 w 4419600"/>
              <a:gd name="connsiteY12" fmla="*/ 0 h 6858000"/>
              <a:gd name="connsiteX13" fmla="*/ 1938407 w 4419600"/>
              <a:gd name="connsiteY13" fmla="*/ 33586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1938407" y="3499372"/>
                </a:moveTo>
                <a:lnTo>
                  <a:pt x="3876816" y="6858000"/>
                </a:lnTo>
                <a:lnTo>
                  <a:pt x="0" y="6858000"/>
                </a:lnTo>
                <a:close/>
                <a:moveTo>
                  <a:pt x="2002384" y="3467386"/>
                </a:moveTo>
                <a:lnTo>
                  <a:pt x="4419600" y="3467386"/>
                </a:lnTo>
                <a:lnTo>
                  <a:pt x="4419600" y="5991579"/>
                </a:lnTo>
                <a:lnTo>
                  <a:pt x="3940792" y="6819616"/>
                </a:lnTo>
                <a:close/>
                <a:moveTo>
                  <a:pt x="3940792" y="38385"/>
                </a:moveTo>
                <a:lnTo>
                  <a:pt x="4419600" y="866423"/>
                </a:lnTo>
                <a:lnTo>
                  <a:pt x="4419600" y="3390615"/>
                </a:lnTo>
                <a:lnTo>
                  <a:pt x="2002384" y="3390615"/>
                </a:lnTo>
                <a:close/>
                <a:moveTo>
                  <a:pt x="0" y="0"/>
                </a:moveTo>
                <a:lnTo>
                  <a:pt x="3876816" y="0"/>
                </a:lnTo>
                <a:lnTo>
                  <a:pt x="1938407" y="3358628"/>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9D2E556-77CB-8BE6-25C1-C6F4114F9E2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0F07D3B-FA5F-5596-0CBE-28843F7DE69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373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608925-B82A-05F3-F059-2E10B2D34A27}"/>
              </a:ext>
            </a:extLst>
          </p:cNvPr>
          <p:cNvSpPr>
            <a:spLocks noGrp="1"/>
          </p:cNvSpPr>
          <p:nvPr>
            <p:ph type="pic" sz="quarter" idx="11"/>
          </p:nvPr>
        </p:nvSpPr>
        <p:spPr>
          <a:xfrm>
            <a:off x="0" y="0"/>
            <a:ext cx="4419600" cy="6858000"/>
          </a:xfrm>
          <a:custGeom>
            <a:avLst/>
            <a:gdLst>
              <a:gd name="connsiteX0" fmla="*/ 2478134 w 4419600"/>
              <a:gd name="connsiteY0" fmla="*/ 3504894 h 6858000"/>
              <a:gd name="connsiteX1" fmla="*/ 4413355 w 4419600"/>
              <a:gd name="connsiteY1" fmla="*/ 6858000 h 6858000"/>
              <a:gd name="connsiteX2" fmla="*/ 542913 w 4419600"/>
              <a:gd name="connsiteY2" fmla="*/ 6858000 h 6858000"/>
              <a:gd name="connsiteX3" fmla="*/ 0 w 4419600"/>
              <a:gd name="connsiteY3" fmla="*/ 3472857 h 6858000"/>
              <a:gd name="connsiteX4" fmla="*/ 2414056 w 4419600"/>
              <a:gd name="connsiteY4" fmla="*/ 3472857 h 6858000"/>
              <a:gd name="connsiteX5" fmla="*/ 472590 w 4419600"/>
              <a:gd name="connsiteY5" fmla="*/ 6830377 h 6858000"/>
              <a:gd name="connsiteX6" fmla="*/ 0 w 4419600"/>
              <a:gd name="connsiteY6" fmla="*/ 6013093 h 6858000"/>
              <a:gd name="connsiteX7" fmla="*/ 472590 w 4419600"/>
              <a:gd name="connsiteY7" fmla="*/ 38445 h 6858000"/>
              <a:gd name="connsiteX8" fmla="*/ 2414056 w 4419600"/>
              <a:gd name="connsiteY8" fmla="*/ 3395965 h 6858000"/>
              <a:gd name="connsiteX9" fmla="*/ 0 w 4419600"/>
              <a:gd name="connsiteY9" fmla="*/ 3395965 h 6858000"/>
              <a:gd name="connsiteX10" fmla="*/ 0 w 4419600"/>
              <a:gd name="connsiteY10" fmla="*/ 855729 h 6858000"/>
              <a:gd name="connsiteX11" fmla="*/ 536667 w 4419600"/>
              <a:gd name="connsiteY11" fmla="*/ 0 h 6858000"/>
              <a:gd name="connsiteX12" fmla="*/ 4419600 w 4419600"/>
              <a:gd name="connsiteY12" fmla="*/ 0 h 6858000"/>
              <a:gd name="connsiteX13" fmla="*/ 2478134 w 4419600"/>
              <a:gd name="connsiteY13" fmla="*/ 33639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2478134" y="3504894"/>
                </a:moveTo>
                <a:lnTo>
                  <a:pt x="4413355" y="6858000"/>
                </a:lnTo>
                <a:lnTo>
                  <a:pt x="542913" y="6858000"/>
                </a:lnTo>
                <a:close/>
                <a:moveTo>
                  <a:pt x="0" y="3472857"/>
                </a:moveTo>
                <a:lnTo>
                  <a:pt x="2414056" y="3472857"/>
                </a:lnTo>
                <a:lnTo>
                  <a:pt x="472590" y="6830377"/>
                </a:lnTo>
                <a:lnTo>
                  <a:pt x="0" y="6013093"/>
                </a:lnTo>
                <a:close/>
                <a:moveTo>
                  <a:pt x="472590" y="38445"/>
                </a:moveTo>
                <a:lnTo>
                  <a:pt x="2414056" y="3395965"/>
                </a:lnTo>
                <a:lnTo>
                  <a:pt x="0" y="3395965"/>
                </a:lnTo>
                <a:lnTo>
                  <a:pt x="0" y="855729"/>
                </a:lnTo>
                <a:close/>
                <a:moveTo>
                  <a:pt x="536667" y="0"/>
                </a:moveTo>
                <a:lnTo>
                  <a:pt x="4419600" y="0"/>
                </a:lnTo>
                <a:lnTo>
                  <a:pt x="2478134" y="3363928"/>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6763D1A-B465-9E75-0A91-FF7C69EC143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D44FA51-D60C-AF86-00BF-D01080D1AAC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462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F4341-BDAD-2787-405D-B64713BA06B0}"/>
              </a:ext>
            </a:extLst>
          </p:cNvPr>
          <p:cNvSpPr>
            <a:spLocks noGrp="1"/>
          </p:cNvSpPr>
          <p:nvPr>
            <p:ph type="pic" sz="quarter" idx="11"/>
          </p:nvPr>
        </p:nvSpPr>
        <p:spPr>
          <a:xfrm>
            <a:off x="4098577" y="1672009"/>
            <a:ext cx="3994857" cy="4575847"/>
          </a:xfrm>
          <a:custGeom>
            <a:avLst/>
            <a:gdLst>
              <a:gd name="connsiteX0" fmla="*/ 2031355 w 3994857"/>
              <a:gd name="connsiteY0" fmla="*/ 2347294 h 4575847"/>
              <a:gd name="connsiteX1" fmla="*/ 3963051 w 3994857"/>
              <a:gd name="connsiteY1" fmla="*/ 3463690 h 4575847"/>
              <a:gd name="connsiteX2" fmla="*/ 2033193 w 3994857"/>
              <a:gd name="connsiteY2" fmla="*/ 4575847 h 4575847"/>
              <a:gd name="connsiteX3" fmla="*/ 2031355 w 3994857"/>
              <a:gd name="connsiteY3" fmla="*/ 4575847 h 4575847"/>
              <a:gd name="connsiteX4" fmla="*/ 1962442 w 3994857"/>
              <a:gd name="connsiteY4" fmla="*/ 2347294 h 4575847"/>
              <a:gd name="connsiteX5" fmla="*/ 1962442 w 3994857"/>
              <a:gd name="connsiteY5" fmla="*/ 4575847 h 4575847"/>
              <a:gd name="connsiteX6" fmla="*/ 1958767 w 3994857"/>
              <a:gd name="connsiteY6" fmla="*/ 4575847 h 4575847"/>
              <a:gd name="connsiteX7" fmla="*/ 30746 w 3994857"/>
              <a:gd name="connsiteY7" fmla="*/ 3463691 h 4575847"/>
              <a:gd name="connsiteX8" fmla="*/ 3994857 w 3994857"/>
              <a:gd name="connsiteY8" fmla="*/ 1175767 h 4575847"/>
              <a:gd name="connsiteX9" fmla="*/ 3994857 w 3994857"/>
              <a:gd name="connsiteY9" fmla="*/ 3403259 h 4575847"/>
              <a:gd name="connsiteX10" fmla="*/ 2064221 w 3994857"/>
              <a:gd name="connsiteY10" fmla="*/ 2288983 h 4575847"/>
              <a:gd name="connsiteX11" fmla="*/ 0 w 3994857"/>
              <a:gd name="connsiteY11" fmla="*/ 1175767 h 4575847"/>
              <a:gd name="connsiteX12" fmla="*/ 1929575 w 3994857"/>
              <a:gd name="connsiteY12" fmla="*/ 2288983 h 4575847"/>
              <a:gd name="connsiteX13" fmla="*/ 0 w 3994857"/>
              <a:gd name="connsiteY13" fmla="*/ 3403259 h 4575847"/>
              <a:gd name="connsiteX14" fmla="*/ 2031355 w 3994857"/>
              <a:gd name="connsiteY14" fmla="*/ 1059 h 4575847"/>
              <a:gd name="connsiteX15" fmla="*/ 3959870 w 3994857"/>
              <a:gd name="connsiteY15" fmla="*/ 1117455 h 4575847"/>
              <a:gd name="connsiteX16" fmla="*/ 2031355 w 3994857"/>
              <a:gd name="connsiteY16" fmla="*/ 2230671 h 4575847"/>
              <a:gd name="connsiteX17" fmla="*/ 1962440 w 3994857"/>
              <a:gd name="connsiteY17" fmla="*/ 0 h 4575847"/>
              <a:gd name="connsiteX18" fmla="*/ 1962442 w 3994857"/>
              <a:gd name="connsiteY18" fmla="*/ 0 h 4575847"/>
              <a:gd name="connsiteX19" fmla="*/ 1962442 w 3994857"/>
              <a:gd name="connsiteY19" fmla="*/ 2230672 h 4575847"/>
              <a:gd name="connsiteX20" fmla="*/ 34987 w 3994857"/>
              <a:gd name="connsiteY20" fmla="*/ 1117456 h 457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4857" h="4575847">
                <a:moveTo>
                  <a:pt x="2031355" y="2347294"/>
                </a:moveTo>
                <a:lnTo>
                  <a:pt x="3963051" y="3463690"/>
                </a:lnTo>
                <a:lnTo>
                  <a:pt x="2033193" y="4575847"/>
                </a:lnTo>
                <a:lnTo>
                  <a:pt x="2031355" y="4575847"/>
                </a:lnTo>
                <a:close/>
                <a:moveTo>
                  <a:pt x="1962442" y="2347294"/>
                </a:moveTo>
                <a:lnTo>
                  <a:pt x="1962442" y="4575847"/>
                </a:lnTo>
                <a:lnTo>
                  <a:pt x="1958767" y="4575847"/>
                </a:lnTo>
                <a:lnTo>
                  <a:pt x="30746" y="3463691"/>
                </a:lnTo>
                <a:close/>
                <a:moveTo>
                  <a:pt x="3994857" y="1175767"/>
                </a:moveTo>
                <a:lnTo>
                  <a:pt x="3994857" y="3403259"/>
                </a:lnTo>
                <a:lnTo>
                  <a:pt x="2064221" y="2288983"/>
                </a:lnTo>
                <a:close/>
                <a:moveTo>
                  <a:pt x="0" y="1175767"/>
                </a:moveTo>
                <a:lnTo>
                  <a:pt x="1929575" y="2288983"/>
                </a:lnTo>
                <a:lnTo>
                  <a:pt x="0" y="3403259"/>
                </a:lnTo>
                <a:close/>
                <a:moveTo>
                  <a:pt x="2031355" y="1059"/>
                </a:moveTo>
                <a:lnTo>
                  <a:pt x="3959870" y="1117455"/>
                </a:lnTo>
                <a:lnTo>
                  <a:pt x="2031355" y="2230671"/>
                </a:lnTo>
                <a:close/>
                <a:moveTo>
                  <a:pt x="1962440" y="0"/>
                </a:moveTo>
                <a:lnTo>
                  <a:pt x="1962442" y="0"/>
                </a:lnTo>
                <a:lnTo>
                  <a:pt x="1962442" y="2230672"/>
                </a:lnTo>
                <a:lnTo>
                  <a:pt x="34987" y="111745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791B014-446D-F2D3-D051-CF098D63C4B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7508964-F9F6-BCE9-8CC1-842E4AE4246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693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D69DEE-A68C-F5C0-17F5-00245EF76CF2}"/>
              </a:ext>
            </a:extLst>
          </p:cNvPr>
          <p:cNvSpPr>
            <a:spLocks noGrp="1"/>
          </p:cNvSpPr>
          <p:nvPr>
            <p:ph type="pic" sz="quarter" idx="11"/>
          </p:nvPr>
        </p:nvSpPr>
        <p:spPr>
          <a:xfrm>
            <a:off x="6247144" y="685802"/>
            <a:ext cx="5106766" cy="5486398"/>
          </a:xfrm>
          <a:custGeom>
            <a:avLst/>
            <a:gdLst>
              <a:gd name="connsiteX0" fmla="*/ 0 w 5106766"/>
              <a:gd name="connsiteY0" fmla="*/ 584435 h 5486398"/>
              <a:gd name="connsiteX1" fmla="*/ 987442 w 5106766"/>
              <a:gd name="connsiteY1" fmla="*/ 584435 h 5486398"/>
              <a:gd name="connsiteX2" fmla="*/ 987442 w 5106766"/>
              <a:gd name="connsiteY2" fmla="*/ 5486398 h 5486398"/>
              <a:gd name="connsiteX3" fmla="*/ 0 w 5106766"/>
              <a:gd name="connsiteY3" fmla="*/ 5486398 h 5486398"/>
              <a:gd name="connsiteX4" fmla="*/ 2059662 w 5106766"/>
              <a:gd name="connsiteY4" fmla="*/ 432766 h 5486398"/>
              <a:gd name="connsiteX5" fmla="*/ 3047104 w 5106766"/>
              <a:gd name="connsiteY5" fmla="*/ 432766 h 5486398"/>
              <a:gd name="connsiteX6" fmla="*/ 3047104 w 5106766"/>
              <a:gd name="connsiteY6" fmla="*/ 5452021 h 5486398"/>
              <a:gd name="connsiteX7" fmla="*/ 2059662 w 5106766"/>
              <a:gd name="connsiteY7" fmla="*/ 5452021 h 5486398"/>
              <a:gd name="connsiteX8" fmla="*/ 4119324 w 5106766"/>
              <a:gd name="connsiteY8" fmla="*/ 266433 h 5486398"/>
              <a:gd name="connsiteX9" fmla="*/ 5106766 w 5106766"/>
              <a:gd name="connsiteY9" fmla="*/ 266433 h 5486398"/>
              <a:gd name="connsiteX10" fmla="*/ 5106766 w 5106766"/>
              <a:gd name="connsiteY10" fmla="*/ 5105034 h 5486398"/>
              <a:gd name="connsiteX11" fmla="*/ 4119324 w 5106766"/>
              <a:gd name="connsiteY11" fmla="*/ 5105034 h 5486398"/>
              <a:gd name="connsiteX12" fmla="*/ 1029831 w 5106766"/>
              <a:gd name="connsiteY12" fmla="*/ 140548 h 5486398"/>
              <a:gd name="connsiteX13" fmla="*/ 2017273 w 5106766"/>
              <a:gd name="connsiteY13" fmla="*/ 140548 h 5486398"/>
              <a:gd name="connsiteX14" fmla="*/ 2017273 w 5106766"/>
              <a:gd name="connsiteY14" fmla="*/ 5070654 h 5486398"/>
              <a:gd name="connsiteX15" fmla="*/ 1029831 w 5106766"/>
              <a:gd name="connsiteY15" fmla="*/ 5070654 h 5486398"/>
              <a:gd name="connsiteX16" fmla="*/ 3089493 w 5106766"/>
              <a:gd name="connsiteY16" fmla="*/ 0 h 5486398"/>
              <a:gd name="connsiteX17" fmla="*/ 4076935 w 5106766"/>
              <a:gd name="connsiteY17" fmla="*/ 0 h 5486398"/>
              <a:gd name="connsiteX18" fmla="*/ 4076935 w 5106766"/>
              <a:gd name="connsiteY18" fmla="*/ 5357479 h 5486398"/>
              <a:gd name="connsiteX19" fmla="*/ 3089493 w 5106766"/>
              <a:gd name="connsiteY19" fmla="*/ 5357479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06766" h="5486398">
                <a:moveTo>
                  <a:pt x="0" y="584435"/>
                </a:moveTo>
                <a:lnTo>
                  <a:pt x="987442" y="584435"/>
                </a:lnTo>
                <a:lnTo>
                  <a:pt x="987442" y="5486398"/>
                </a:lnTo>
                <a:lnTo>
                  <a:pt x="0" y="5486398"/>
                </a:lnTo>
                <a:close/>
                <a:moveTo>
                  <a:pt x="2059662" y="432766"/>
                </a:moveTo>
                <a:lnTo>
                  <a:pt x="3047104" y="432766"/>
                </a:lnTo>
                <a:lnTo>
                  <a:pt x="3047104" y="5452021"/>
                </a:lnTo>
                <a:lnTo>
                  <a:pt x="2059662" y="5452021"/>
                </a:lnTo>
                <a:close/>
                <a:moveTo>
                  <a:pt x="4119324" y="266433"/>
                </a:moveTo>
                <a:lnTo>
                  <a:pt x="5106766" y="266433"/>
                </a:lnTo>
                <a:lnTo>
                  <a:pt x="5106766" y="5105034"/>
                </a:lnTo>
                <a:lnTo>
                  <a:pt x="4119324" y="5105034"/>
                </a:lnTo>
                <a:close/>
                <a:moveTo>
                  <a:pt x="1029831" y="140548"/>
                </a:moveTo>
                <a:lnTo>
                  <a:pt x="2017273" y="140548"/>
                </a:lnTo>
                <a:lnTo>
                  <a:pt x="2017273" y="5070654"/>
                </a:lnTo>
                <a:lnTo>
                  <a:pt x="1029831" y="5070654"/>
                </a:lnTo>
                <a:close/>
                <a:moveTo>
                  <a:pt x="3089493" y="0"/>
                </a:moveTo>
                <a:lnTo>
                  <a:pt x="4076935" y="0"/>
                </a:lnTo>
                <a:lnTo>
                  <a:pt x="4076935" y="5357479"/>
                </a:lnTo>
                <a:lnTo>
                  <a:pt x="3089493" y="535747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4734280-A0FE-244B-ED02-9FDA45EC95D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7561531-9311-12CB-BCA5-94FF95B103A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7188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0562B9A-9A9E-C220-EFAE-805D9020161D}"/>
              </a:ext>
            </a:extLst>
          </p:cNvPr>
          <p:cNvSpPr>
            <a:spLocks noGrp="1"/>
          </p:cNvSpPr>
          <p:nvPr>
            <p:ph type="pic" sz="quarter" idx="11"/>
          </p:nvPr>
        </p:nvSpPr>
        <p:spPr>
          <a:xfrm>
            <a:off x="5334002" y="0"/>
            <a:ext cx="6857999" cy="6858000"/>
          </a:xfrm>
          <a:custGeom>
            <a:avLst/>
            <a:gdLst>
              <a:gd name="connsiteX0" fmla="*/ 0 w 6857999"/>
              <a:gd name="connsiteY0" fmla="*/ 0 h 6858000"/>
              <a:gd name="connsiteX1" fmla="*/ 5901793 w 6857999"/>
              <a:gd name="connsiteY1" fmla="*/ 0 h 6858000"/>
              <a:gd name="connsiteX2" fmla="*/ 6857999 w 6857999"/>
              <a:gd name="connsiteY2" fmla="*/ 956206 h 6858000"/>
              <a:gd name="connsiteX3" fmla="*/ 6857999 w 6857999"/>
              <a:gd name="connsiteY3" fmla="*/ 5901794 h 6858000"/>
              <a:gd name="connsiteX4" fmla="*/ 5901793 w 6857999"/>
              <a:gd name="connsiteY4" fmla="*/ 6858000 h 6858000"/>
              <a:gd name="connsiteX5" fmla="*/ 0 w 6857999"/>
              <a:gd name="connsiteY5" fmla="*/ 6858000 h 6858000"/>
              <a:gd name="connsiteX6" fmla="*/ 3429000 w 6857999"/>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9" h="6858000">
                <a:moveTo>
                  <a:pt x="0" y="0"/>
                </a:moveTo>
                <a:lnTo>
                  <a:pt x="5901793" y="0"/>
                </a:lnTo>
                <a:lnTo>
                  <a:pt x="6857999" y="956206"/>
                </a:lnTo>
                <a:lnTo>
                  <a:pt x="6857999" y="5901794"/>
                </a:lnTo>
                <a:lnTo>
                  <a:pt x="5901793" y="6858000"/>
                </a:lnTo>
                <a:lnTo>
                  <a:pt x="0" y="6858000"/>
                </a:lnTo>
                <a:lnTo>
                  <a:pt x="3429000" y="3429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621BC36-A232-00D8-28BD-95B230F94B0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FEF2DB-9C2D-0423-B9EE-A21AAFAAC6C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23939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8A40CA-AD33-098B-6177-F40D7A627233}"/>
              </a:ext>
            </a:extLst>
          </p:cNvPr>
          <p:cNvSpPr>
            <a:spLocks noGrp="1"/>
          </p:cNvSpPr>
          <p:nvPr>
            <p:ph type="pic" sz="quarter" idx="11"/>
          </p:nvPr>
        </p:nvSpPr>
        <p:spPr>
          <a:xfrm>
            <a:off x="0" y="1"/>
            <a:ext cx="4016872" cy="6857999"/>
          </a:xfrm>
          <a:custGeom>
            <a:avLst/>
            <a:gdLst>
              <a:gd name="connsiteX0" fmla="*/ 0 w 4016872"/>
              <a:gd name="connsiteY0" fmla="*/ 0 h 6857999"/>
              <a:gd name="connsiteX1" fmla="*/ 2186797 w 4016872"/>
              <a:gd name="connsiteY1" fmla="*/ 0 h 6857999"/>
              <a:gd name="connsiteX2" fmla="*/ 4016872 w 4016872"/>
              <a:gd name="connsiteY2" fmla="*/ 2686977 h 6857999"/>
              <a:gd name="connsiteX3" fmla="*/ 1176026 w 4016872"/>
              <a:gd name="connsiteY3" fmla="*/ 6857999 h 6857999"/>
              <a:gd name="connsiteX4" fmla="*/ 33331 w 4016872"/>
              <a:gd name="connsiteY4" fmla="*/ 6857999 h 6857999"/>
              <a:gd name="connsiteX5" fmla="*/ 0 w 4016872"/>
              <a:gd name="connsiteY5" fmla="*/ 680906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872" h="6857999">
                <a:moveTo>
                  <a:pt x="0" y="0"/>
                </a:moveTo>
                <a:lnTo>
                  <a:pt x="2186797" y="0"/>
                </a:lnTo>
                <a:lnTo>
                  <a:pt x="4016872" y="2686977"/>
                </a:lnTo>
                <a:lnTo>
                  <a:pt x="1176026" y="6857999"/>
                </a:lnTo>
                <a:lnTo>
                  <a:pt x="33331" y="6857999"/>
                </a:lnTo>
                <a:lnTo>
                  <a:pt x="0" y="6809062"/>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0C58B04C-49D4-874F-4C3A-9147EA11E365}"/>
              </a:ext>
            </a:extLst>
          </p:cNvPr>
          <p:cNvSpPr>
            <a:spLocks noGrp="1"/>
          </p:cNvSpPr>
          <p:nvPr>
            <p:ph type="pic" sz="quarter" idx="12"/>
          </p:nvPr>
        </p:nvSpPr>
        <p:spPr>
          <a:xfrm>
            <a:off x="2302335" y="2"/>
            <a:ext cx="4033083" cy="2910530"/>
          </a:xfrm>
          <a:custGeom>
            <a:avLst/>
            <a:gdLst>
              <a:gd name="connsiteX0" fmla="*/ 0 w 4033083"/>
              <a:gd name="connsiteY0" fmla="*/ 0 h 2910530"/>
              <a:gd name="connsiteX1" fmla="*/ 4033083 w 4033083"/>
              <a:gd name="connsiteY1" fmla="*/ 0 h 2910530"/>
              <a:gd name="connsiteX2" fmla="*/ 2020191 w 4033083"/>
              <a:gd name="connsiteY2" fmla="*/ 2910530 h 2910530"/>
              <a:gd name="connsiteX3" fmla="*/ 2012889 w 4033083"/>
              <a:gd name="connsiteY3" fmla="*/ 2910530 h 2910530"/>
            </a:gdLst>
            <a:ahLst/>
            <a:cxnLst>
              <a:cxn ang="0">
                <a:pos x="connsiteX0" y="connsiteY0"/>
              </a:cxn>
              <a:cxn ang="0">
                <a:pos x="connsiteX1" y="connsiteY1"/>
              </a:cxn>
              <a:cxn ang="0">
                <a:pos x="connsiteX2" y="connsiteY2"/>
              </a:cxn>
              <a:cxn ang="0">
                <a:pos x="connsiteX3" y="connsiteY3"/>
              </a:cxn>
            </a:cxnLst>
            <a:rect l="l" t="t" r="r" b="b"/>
            <a:pathLst>
              <a:path w="4033083" h="2910530">
                <a:moveTo>
                  <a:pt x="0" y="0"/>
                </a:moveTo>
                <a:lnTo>
                  <a:pt x="4033083" y="0"/>
                </a:lnTo>
                <a:lnTo>
                  <a:pt x="2020191" y="2910530"/>
                </a:lnTo>
                <a:lnTo>
                  <a:pt x="2012889" y="2910530"/>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7F87455E-8FD2-6C80-746A-CF781022CE73}"/>
              </a:ext>
            </a:extLst>
          </p:cNvPr>
          <p:cNvSpPr>
            <a:spLocks noGrp="1"/>
          </p:cNvSpPr>
          <p:nvPr>
            <p:ph type="pic" sz="quarter" idx="13"/>
          </p:nvPr>
        </p:nvSpPr>
        <p:spPr>
          <a:xfrm>
            <a:off x="1268551" y="2998158"/>
            <a:ext cx="5338847" cy="3859843"/>
          </a:xfrm>
          <a:custGeom>
            <a:avLst/>
            <a:gdLst>
              <a:gd name="connsiteX0" fmla="*/ 2669424 w 5338847"/>
              <a:gd name="connsiteY0" fmla="*/ 0 h 3859843"/>
              <a:gd name="connsiteX1" fmla="*/ 5338847 w 5338847"/>
              <a:gd name="connsiteY1" fmla="*/ 3859843 h 3859843"/>
              <a:gd name="connsiteX2" fmla="*/ 0 w 5338847"/>
              <a:gd name="connsiteY2" fmla="*/ 3859843 h 3859843"/>
            </a:gdLst>
            <a:ahLst/>
            <a:cxnLst>
              <a:cxn ang="0">
                <a:pos x="connsiteX0" y="connsiteY0"/>
              </a:cxn>
              <a:cxn ang="0">
                <a:pos x="connsiteX1" y="connsiteY1"/>
              </a:cxn>
              <a:cxn ang="0">
                <a:pos x="connsiteX2" y="connsiteY2"/>
              </a:cxn>
            </a:cxnLst>
            <a:rect l="l" t="t" r="r" b="b"/>
            <a:pathLst>
              <a:path w="5338847" h="3859843">
                <a:moveTo>
                  <a:pt x="2669424" y="0"/>
                </a:moveTo>
                <a:lnTo>
                  <a:pt x="5338847" y="3859843"/>
                </a:lnTo>
                <a:lnTo>
                  <a:pt x="0" y="385984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2A90721-7245-6800-5C3D-5E3534DD438F}"/>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6883AB5-EF2F-5215-092D-FD19F8C73A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75508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ABAB3E-3BEF-4A17-BD37-E20A1CBDA54A}"/>
              </a:ext>
            </a:extLst>
          </p:cNvPr>
          <p:cNvSpPr>
            <a:spLocks noGrp="1"/>
          </p:cNvSpPr>
          <p:nvPr>
            <p:ph type="pic" sz="quarter" idx="11"/>
          </p:nvPr>
        </p:nvSpPr>
        <p:spPr>
          <a:xfrm>
            <a:off x="5029202" y="1"/>
            <a:ext cx="7162799" cy="6857998"/>
          </a:xfrm>
          <a:custGeom>
            <a:avLst/>
            <a:gdLst>
              <a:gd name="connsiteX0" fmla="*/ 5937868 w 7162799"/>
              <a:gd name="connsiteY0" fmla="*/ 5186481 h 6857998"/>
              <a:gd name="connsiteX1" fmla="*/ 6902571 w 7162799"/>
              <a:gd name="connsiteY1" fmla="*/ 6857998 h 6857998"/>
              <a:gd name="connsiteX2" fmla="*/ 4973164 w 7162799"/>
              <a:gd name="connsiteY2" fmla="*/ 6857998 h 6857998"/>
              <a:gd name="connsiteX3" fmla="*/ 3947966 w 7162799"/>
              <a:gd name="connsiteY3" fmla="*/ 5186481 h 6857998"/>
              <a:gd name="connsiteX4" fmla="*/ 4912669 w 7162799"/>
              <a:gd name="connsiteY4" fmla="*/ 6857998 h 6857998"/>
              <a:gd name="connsiteX5" fmla="*/ 2983262 w 7162799"/>
              <a:gd name="connsiteY5" fmla="*/ 6857998 h 6857998"/>
              <a:gd name="connsiteX6" fmla="*/ 1958063 w 7162799"/>
              <a:gd name="connsiteY6" fmla="*/ 5186481 h 6857998"/>
              <a:gd name="connsiteX7" fmla="*/ 2922768 w 7162799"/>
              <a:gd name="connsiteY7" fmla="*/ 6857998 h 6857998"/>
              <a:gd name="connsiteX8" fmla="*/ 993360 w 7162799"/>
              <a:gd name="connsiteY8" fmla="*/ 6857998 h 6857998"/>
              <a:gd name="connsiteX9" fmla="*/ 5969707 w 7162799"/>
              <a:gd name="connsiteY9" fmla="*/ 5170561 h 6857998"/>
              <a:gd name="connsiteX10" fmla="*/ 7162799 w 7162799"/>
              <a:gd name="connsiteY10" fmla="*/ 5170561 h 6857998"/>
              <a:gd name="connsiteX11" fmla="*/ 7162799 w 7162799"/>
              <a:gd name="connsiteY11" fmla="*/ 6438423 h 6857998"/>
              <a:gd name="connsiteX12" fmla="*/ 6931228 w 7162799"/>
              <a:gd name="connsiteY12" fmla="*/ 6838895 h 6857998"/>
              <a:gd name="connsiteX13" fmla="*/ 3979805 w 7162799"/>
              <a:gd name="connsiteY13" fmla="*/ 5170561 h 6857998"/>
              <a:gd name="connsiteX14" fmla="*/ 5909214 w 7162799"/>
              <a:gd name="connsiteY14" fmla="*/ 5170561 h 6857998"/>
              <a:gd name="connsiteX15" fmla="*/ 4944510 w 7162799"/>
              <a:gd name="connsiteY15" fmla="*/ 6838895 h 6857998"/>
              <a:gd name="connsiteX16" fmla="*/ 1989902 w 7162799"/>
              <a:gd name="connsiteY16" fmla="*/ 5170561 h 6857998"/>
              <a:gd name="connsiteX17" fmla="*/ 3919311 w 7162799"/>
              <a:gd name="connsiteY17" fmla="*/ 5170561 h 6857998"/>
              <a:gd name="connsiteX18" fmla="*/ 2954606 w 7162799"/>
              <a:gd name="connsiteY18" fmla="*/ 6838895 h 6857998"/>
              <a:gd name="connsiteX19" fmla="*/ 6931228 w 7162799"/>
              <a:gd name="connsiteY19" fmla="*/ 3464021 h 6857998"/>
              <a:gd name="connsiteX20" fmla="*/ 7162799 w 7162799"/>
              <a:gd name="connsiteY20" fmla="*/ 3865258 h 6857998"/>
              <a:gd name="connsiteX21" fmla="*/ 7162799 w 7162799"/>
              <a:gd name="connsiteY21" fmla="*/ 5135539 h 6857998"/>
              <a:gd name="connsiteX22" fmla="*/ 5969707 w 7162799"/>
              <a:gd name="connsiteY22" fmla="*/ 5135539 h 6857998"/>
              <a:gd name="connsiteX23" fmla="*/ 4944510 w 7162799"/>
              <a:gd name="connsiteY23" fmla="*/ 3464021 h 6857998"/>
              <a:gd name="connsiteX24" fmla="*/ 5909214 w 7162799"/>
              <a:gd name="connsiteY24" fmla="*/ 5135539 h 6857998"/>
              <a:gd name="connsiteX25" fmla="*/ 3979805 w 7162799"/>
              <a:gd name="connsiteY25" fmla="*/ 5135539 h 6857998"/>
              <a:gd name="connsiteX26" fmla="*/ 2954606 w 7162799"/>
              <a:gd name="connsiteY26" fmla="*/ 3464021 h 6857998"/>
              <a:gd name="connsiteX27" fmla="*/ 3919311 w 7162799"/>
              <a:gd name="connsiteY27" fmla="*/ 5135539 h 6857998"/>
              <a:gd name="connsiteX28" fmla="*/ 1989902 w 7162799"/>
              <a:gd name="connsiteY28" fmla="*/ 5135539 h 6857998"/>
              <a:gd name="connsiteX29" fmla="*/ 4973163 w 7162799"/>
              <a:gd name="connsiteY29" fmla="*/ 3448102 h 6857998"/>
              <a:gd name="connsiteX30" fmla="*/ 6902572 w 7162799"/>
              <a:gd name="connsiteY30" fmla="*/ 3448102 h 6857998"/>
              <a:gd name="connsiteX31" fmla="*/ 5937868 w 7162799"/>
              <a:gd name="connsiteY31" fmla="*/ 5116436 h 6857998"/>
              <a:gd name="connsiteX32" fmla="*/ 2983261 w 7162799"/>
              <a:gd name="connsiteY32" fmla="*/ 3448102 h 6857998"/>
              <a:gd name="connsiteX33" fmla="*/ 4912670 w 7162799"/>
              <a:gd name="connsiteY33" fmla="*/ 3448102 h 6857998"/>
              <a:gd name="connsiteX34" fmla="*/ 3947966 w 7162799"/>
              <a:gd name="connsiteY34" fmla="*/ 5116436 h 6857998"/>
              <a:gd name="connsiteX35" fmla="*/ 993359 w 7162799"/>
              <a:gd name="connsiteY35" fmla="*/ 3448102 h 6857998"/>
              <a:gd name="connsiteX36" fmla="*/ 2922768 w 7162799"/>
              <a:gd name="connsiteY36" fmla="*/ 3448102 h 6857998"/>
              <a:gd name="connsiteX37" fmla="*/ 1958063 w 7162799"/>
              <a:gd name="connsiteY37" fmla="*/ 5116436 h 6857998"/>
              <a:gd name="connsiteX38" fmla="*/ 3947966 w 7162799"/>
              <a:gd name="connsiteY38" fmla="*/ 1741563 h 6857998"/>
              <a:gd name="connsiteX39" fmla="*/ 4912670 w 7162799"/>
              <a:gd name="connsiteY39" fmla="*/ 3409895 h 6857998"/>
              <a:gd name="connsiteX40" fmla="*/ 2983261 w 7162799"/>
              <a:gd name="connsiteY40" fmla="*/ 3409895 h 6857998"/>
              <a:gd name="connsiteX41" fmla="*/ 1958063 w 7162799"/>
              <a:gd name="connsiteY41" fmla="*/ 1741563 h 6857998"/>
              <a:gd name="connsiteX42" fmla="*/ 2922768 w 7162799"/>
              <a:gd name="connsiteY42" fmla="*/ 3409895 h 6857998"/>
              <a:gd name="connsiteX43" fmla="*/ 993359 w 7162799"/>
              <a:gd name="connsiteY43" fmla="*/ 3409895 h 6857998"/>
              <a:gd name="connsiteX44" fmla="*/ 5937868 w 7162799"/>
              <a:gd name="connsiteY44" fmla="*/ 1741562 h 6857998"/>
              <a:gd name="connsiteX45" fmla="*/ 6902572 w 7162799"/>
              <a:gd name="connsiteY45" fmla="*/ 3409895 h 6857998"/>
              <a:gd name="connsiteX46" fmla="*/ 4973163 w 7162799"/>
              <a:gd name="connsiteY46" fmla="*/ 3409895 h 6857998"/>
              <a:gd name="connsiteX47" fmla="*/ 3979805 w 7162799"/>
              <a:gd name="connsiteY47" fmla="*/ 1722460 h 6857998"/>
              <a:gd name="connsiteX48" fmla="*/ 5909214 w 7162799"/>
              <a:gd name="connsiteY48" fmla="*/ 1722460 h 6857998"/>
              <a:gd name="connsiteX49" fmla="*/ 4944510 w 7162799"/>
              <a:gd name="connsiteY49" fmla="*/ 3393976 h 6857998"/>
              <a:gd name="connsiteX50" fmla="*/ 1989902 w 7162799"/>
              <a:gd name="connsiteY50" fmla="*/ 1722460 h 6857998"/>
              <a:gd name="connsiteX51" fmla="*/ 3919311 w 7162799"/>
              <a:gd name="connsiteY51" fmla="*/ 1722460 h 6857998"/>
              <a:gd name="connsiteX52" fmla="*/ 2954606 w 7162799"/>
              <a:gd name="connsiteY52" fmla="*/ 3393976 h 6857998"/>
              <a:gd name="connsiteX53" fmla="*/ 0 w 7162799"/>
              <a:gd name="connsiteY53" fmla="*/ 1722460 h 6857998"/>
              <a:gd name="connsiteX54" fmla="*/ 1926226 w 7162799"/>
              <a:gd name="connsiteY54" fmla="*/ 1722460 h 6857998"/>
              <a:gd name="connsiteX55" fmla="*/ 961523 w 7162799"/>
              <a:gd name="connsiteY55" fmla="*/ 3393976 h 6857998"/>
              <a:gd name="connsiteX56" fmla="*/ 4944510 w 7162799"/>
              <a:gd name="connsiteY56" fmla="*/ 15920 h 6857998"/>
              <a:gd name="connsiteX57" fmla="*/ 5909214 w 7162799"/>
              <a:gd name="connsiteY57" fmla="*/ 1687438 h 6857998"/>
              <a:gd name="connsiteX58" fmla="*/ 3979805 w 7162799"/>
              <a:gd name="connsiteY58" fmla="*/ 1687438 h 6857998"/>
              <a:gd name="connsiteX59" fmla="*/ 2954606 w 7162799"/>
              <a:gd name="connsiteY59" fmla="*/ 15920 h 6857998"/>
              <a:gd name="connsiteX60" fmla="*/ 3919311 w 7162799"/>
              <a:gd name="connsiteY60" fmla="*/ 1687438 h 6857998"/>
              <a:gd name="connsiteX61" fmla="*/ 1989902 w 7162799"/>
              <a:gd name="connsiteY61" fmla="*/ 1687438 h 6857998"/>
              <a:gd name="connsiteX62" fmla="*/ 961523 w 7162799"/>
              <a:gd name="connsiteY62" fmla="*/ 15920 h 6857998"/>
              <a:gd name="connsiteX63" fmla="*/ 1926226 w 7162799"/>
              <a:gd name="connsiteY63" fmla="*/ 1687438 h 6857998"/>
              <a:gd name="connsiteX64" fmla="*/ 0 w 7162799"/>
              <a:gd name="connsiteY64" fmla="*/ 1687438 h 6857998"/>
              <a:gd name="connsiteX65" fmla="*/ 2983261 w 7162799"/>
              <a:gd name="connsiteY65" fmla="*/ 1 h 6857998"/>
              <a:gd name="connsiteX66" fmla="*/ 4912670 w 7162799"/>
              <a:gd name="connsiteY66" fmla="*/ 1 h 6857998"/>
              <a:gd name="connsiteX67" fmla="*/ 3947966 w 7162799"/>
              <a:gd name="connsiteY67" fmla="*/ 1668335 h 6857998"/>
              <a:gd name="connsiteX68" fmla="*/ 993359 w 7162799"/>
              <a:gd name="connsiteY68" fmla="*/ 1 h 6857998"/>
              <a:gd name="connsiteX69" fmla="*/ 2922768 w 7162799"/>
              <a:gd name="connsiteY69" fmla="*/ 1 h 6857998"/>
              <a:gd name="connsiteX70" fmla="*/ 1958063 w 7162799"/>
              <a:gd name="connsiteY70" fmla="*/ 1668335 h 6857998"/>
              <a:gd name="connsiteX71" fmla="*/ 4973163 w 7162799"/>
              <a:gd name="connsiteY71" fmla="*/ 0 h 6857998"/>
              <a:gd name="connsiteX72" fmla="*/ 6902572 w 7162799"/>
              <a:gd name="connsiteY72" fmla="*/ 0 h 6857998"/>
              <a:gd name="connsiteX73" fmla="*/ 5937868 w 7162799"/>
              <a:gd name="connsiteY73" fmla="*/ 166833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162799" h="6857998">
                <a:moveTo>
                  <a:pt x="5937868" y="5186481"/>
                </a:moveTo>
                <a:lnTo>
                  <a:pt x="6902571" y="6857998"/>
                </a:lnTo>
                <a:lnTo>
                  <a:pt x="4973164" y="6857998"/>
                </a:lnTo>
                <a:close/>
                <a:moveTo>
                  <a:pt x="3947966" y="5186481"/>
                </a:moveTo>
                <a:lnTo>
                  <a:pt x="4912669" y="6857998"/>
                </a:lnTo>
                <a:lnTo>
                  <a:pt x="2983262" y="6857998"/>
                </a:lnTo>
                <a:close/>
                <a:moveTo>
                  <a:pt x="1958063" y="5186481"/>
                </a:moveTo>
                <a:lnTo>
                  <a:pt x="2922768" y="6857998"/>
                </a:lnTo>
                <a:lnTo>
                  <a:pt x="993360" y="6857998"/>
                </a:lnTo>
                <a:close/>
                <a:moveTo>
                  <a:pt x="5969707" y="5170561"/>
                </a:moveTo>
                <a:lnTo>
                  <a:pt x="7162799" y="5170561"/>
                </a:lnTo>
                <a:lnTo>
                  <a:pt x="7162799" y="6438423"/>
                </a:lnTo>
                <a:lnTo>
                  <a:pt x="6931228" y="6838895"/>
                </a:lnTo>
                <a:close/>
                <a:moveTo>
                  <a:pt x="3979805" y="5170561"/>
                </a:moveTo>
                <a:lnTo>
                  <a:pt x="5909214" y="5170561"/>
                </a:lnTo>
                <a:lnTo>
                  <a:pt x="4944510" y="6838895"/>
                </a:lnTo>
                <a:close/>
                <a:moveTo>
                  <a:pt x="1989902" y="5170561"/>
                </a:moveTo>
                <a:lnTo>
                  <a:pt x="3919311" y="5170561"/>
                </a:lnTo>
                <a:lnTo>
                  <a:pt x="2954606" y="6838895"/>
                </a:lnTo>
                <a:close/>
                <a:moveTo>
                  <a:pt x="6931228" y="3464021"/>
                </a:moveTo>
                <a:lnTo>
                  <a:pt x="7162799" y="3865258"/>
                </a:lnTo>
                <a:lnTo>
                  <a:pt x="7162799" y="5135539"/>
                </a:lnTo>
                <a:lnTo>
                  <a:pt x="5969707" y="5135539"/>
                </a:lnTo>
                <a:close/>
                <a:moveTo>
                  <a:pt x="4944510" y="3464021"/>
                </a:moveTo>
                <a:lnTo>
                  <a:pt x="5909214" y="5135539"/>
                </a:lnTo>
                <a:lnTo>
                  <a:pt x="3979805" y="5135539"/>
                </a:lnTo>
                <a:close/>
                <a:moveTo>
                  <a:pt x="2954606" y="3464021"/>
                </a:moveTo>
                <a:lnTo>
                  <a:pt x="3919311" y="5135539"/>
                </a:lnTo>
                <a:lnTo>
                  <a:pt x="1989902" y="5135539"/>
                </a:lnTo>
                <a:close/>
                <a:moveTo>
                  <a:pt x="4973163" y="3448102"/>
                </a:moveTo>
                <a:lnTo>
                  <a:pt x="6902572" y="3448102"/>
                </a:lnTo>
                <a:lnTo>
                  <a:pt x="5937868" y="5116436"/>
                </a:lnTo>
                <a:close/>
                <a:moveTo>
                  <a:pt x="2983261" y="3448102"/>
                </a:moveTo>
                <a:lnTo>
                  <a:pt x="4912670" y="3448102"/>
                </a:lnTo>
                <a:lnTo>
                  <a:pt x="3947966" y="5116436"/>
                </a:lnTo>
                <a:close/>
                <a:moveTo>
                  <a:pt x="993359" y="3448102"/>
                </a:moveTo>
                <a:lnTo>
                  <a:pt x="2922768" y="3448102"/>
                </a:lnTo>
                <a:lnTo>
                  <a:pt x="1958063" y="5116436"/>
                </a:lnTo>
                <a:close/>
                <a:moveTo>
                  <a:pt x="3947966" y="1741563"/>
                </a:moveTo>
                <a:lnTo>
                  <a:pt x="4912670" y="3409895"/>
                </a:lnTo>
                <a:lnTo>
                  <a:pt x="2983261" y="3409895"/>
                </a:lnTo>
                <a:close/>
                <a:moveTo>
                  <a:pt x="1958063" y="1741563"/>
                </a:moveTo>
                <a:lnTo>
                  <a:pt x="2922768" y="3409895"/>
                </a:lnTo>
                <a:lnTo>
                  <a:pt x="993359" y="3409895"/>
                </a:lnTo>
                <a:close/>
                <a:moveTo>
                  <a:pt x="5937868" y="1741562"/>
                </a:moveTo>
                <a:lnTo>
                  <a:pt x="6902572" y="3409895"/>
                </a:lnTo>
                <a:lnTo>
                  <a:pt x="4973163" y="3409895"/>
                </a:lnTo>
                <a:close/>
                <a:moveTo>
                  <a:pt x="3979805" y="1722460"/>
                </a:moveTo>
                <a:lnTo>
                  <a:pt x="5909214" y="1722460"/>
                </a:lnTo>
                <a:lnTo>
                  <a:pt x="4944510" y="3393976"/>
                </a:lnTo>
                <a:close/>
                <a:moveTo>
                  <a:pt x="1989902" y="1722460"/>
                </a:moveTo>
                <a:lnTo>
                  <a:pt x="3919311" y="1722460"/>
                </a:lnTo>
                <a:lnTo>
                  <a:pt x="2954606" y="3393976"/>
                </a:lnTo>
                <a:close/>
                <a:moveTo>
                  <a:pt x="0" y="1722460"/>
                </a:moveTo>
                <a:lnTo>
                  <a:pt x="1926226" y="1722460"/>
                </a:lnTo>
                <a:lnTo>
                  <a:pt x="961523" y="3393976"/>
                </a:lnTo>
                <a:close/>
                <a:moveTo>
                  <a:pt x="4944510" y="15920"/>
                </a:moveTo>
                <a:lnTo>
                  <a:pt x="5909214" y="1687438"/>
                </a:lnTo>
                <a:lnTo>
                  <a:pt x="3979805" y="1687438"/>
                </a:lnTo>
                <a:close/>
                <a:moveTo>
                  <a:pt x="2954606" y="15920"/>
                </a:moveTo>
                <a:lnTo>
                  <a:pt x="3919311" y="1687438"/>
                </a:lnTo>
                <a:lnTo>
                  <a:pt x="1989902" y="1687438"/>
                </a:lnTo>
                <a:close/>
                <a:moveTo>
                  <a:pt x="961523" y="15920"/>
                </a:moveTo>
                <a:lnTo>
                  <a:pt x="1926226" y="1687438"/>
                </a:lnTo>
                <a:lnTo>
                  <a:pt x="0" y="1687438"/>
                </a:lnTo>
                <a:close/>
                <a:moveTo>
                  <a:pt x="2983261" y="1"/>
                </a:moveTo>
                <a:lnTo>
                  <a:pt x="4912670" y="1"/>
                </a:lnTo>
                <a:lnTo>
                  <a:pt x="3947966" y="1668335"/>
                </a:lnTo>
                <a:close/>
                <a:moveTo>
                  <a:pt x="993359" y="1"/>
                </a:moveTo>
                <a:lnTo>
                  <a:pt x="2922768" y="1"/>
                </a:lnTo>
                <a:lnTo>
                  <a:pt x="1958063" y="1668335"/>
                </a:lnTo>
                <a:close/>
                <a:moveTo>
                  <a:pt x="4973163" y="0"/>
                </a:moveTo>
                <a:lnTo>
                  <a:pt x="6902572" y="0"/>
                </a:lnTo>
                <a:lnTo>
                  <a:pt x="5937868" y="166833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51254D4-A092-17E5-2A88-5E0377633DB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4BA48E8-2F75-9F39-8F29-27987D901EF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83520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B108986-A701-BEC7-7192-BA7EFBCEB929}"/>
              </a:ext>
            </a:extLst>
          </p:cNvPr>
          <p:cNvSpPr>
            <a:spLocks noGrp="1"/>
          </p:cNvSpPr>
          <p:nvPr>
            <p:ph type="pic" sz="quarter" idx="11"/>
          </p:nvPr>
        </p:nvSpPr>
        <p:spPr>
          <a:xfrm>
            <a:off x="872974"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BCCB06F4-7219-3CD8-42E0-27AA69E0EE3D}"/>
              </a:ext>
            </a:extLst>
          </p:cNvPr>
          <p:cNvSpPr>
            <a:spLocks noGrp="1"/>
          </p:cNvSpPr>
          <p:nvPr>
            <p:ph type="pic" sz="quarter" idx="12"/>
          </p:nvPr>
        </p:nvSpPr>
        <p:spPr>
          <a:xfrm>
            <a:off x="3616177"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3EBE07FF-ECBA-813F-7CCF-CC19600EB608}"/>
              </a:ext>
            </a:extLst>
          </p:cNvPr>
          <p:cNvSpPr>
            <a:spLocks noGrp="1"/>
          </p:cNvSpPr>
          <p:nvPr>
            <p:ph type="pic" sz="quarter" idx="13"/>
          </p:nvPr>
        </p:nvSpPr>
        <p:spPr>
          <a:xfrm>
            <a:off x="6359380"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04D47563-7800-371C-EA4A-80BE36AB3812}"/>
              </a:ext>
            </a:extLst>
          </p:cNvPr>
          <p:cNvSpPr>
            <a:spLocks noGrp="1"/>
          </p:cNvSpPr>
          <p:nvPr>
            <p:ph type="pic" sz="quarter" idx="14"/>
          </p:nvPr>
        </p:nvSpPr>
        <p:spPr>
          <a:xfrm>
            <a:off x="9102583"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53B60FD-9F94-DB23-ACB9-84184EDB743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2C6C8FC-1FC9-0936-EBE9-9971B1DA30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6265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332204-C106-3620-41EE-70915C891F36}"/>
              </a:ext>
            </a:extLst>
          </p:cNvPr>
          <p:cNvSpPr>
            <a:spLocks noGrp="1"/>
          </p:cNvSpPr>
          <p:nvPr>
            <p:ph type="pic" sz="quarter" idx="11"/>
          </p:nvPr>
        </p:nvSpPr>
        <p:spPr>
          <a:xfrm>
            <a:off x="5039549" y="1769845"/>
            <a:ext cx="2112902" cy="2112900"/>
          </a:xfrm>
          <a:custGeom>
            <a:avLst/>
            <a:gdLst>
              <a:gd name="connsiteX0" fmla="*/ 1056451 w 2112902"/>
              <a:gd name="connsiteY0" fmla="*/ 0 h 2112900"/>
              <a:gd name="connsiteX1" fmla="*/ 2112902 w 2112902"/>
              <a:gd name="connsiteY1" fmla="*/ 1056451 h 2112900"/>
              <a:gd name="connsiteX2" fmla="*/ 1164467 w 2112902"/>
              <a:gd name="connsiteY2" fmla="*/ 2107448 h 2112900"/>
              <a:gd name="connsiteX3" fmla="*/ 1056491 w 2112902"/>
              <a:gd name="connsiteY3" fmla="*/ 2112900 h 2112900"/>
              <a:gd name="connsiteX4" fmla="*/ 1056411 w 2112902"/>
              <a:gd name="connsiteY4" fmla="*/ 2112900 h 2112900"/>
              <a:gd name="connsiteX5" fmla="*/ 948435 w 2112902"/>
              <a:gd name="connsiteY5" fmla="*/ 2107448 h 2112900"/>
              <a:gd name="connsiteX6" fmla="*/ 0 w 2112902"/>
              <a:gd name="connsiteY6" fmla="*/ 1056451 h 2112900"/>
              <a:gd name="connsiteX7" fmla="*/ 1056451 w 2112902"/>
              <a:gd name="connsiteY7" fmla="*/ 0 h 211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2902" h="2112900">
                <a:moveTo>
                  <a:pt x="1056451" y="0"/>
                </a:moveTo>
                <a:cubicBezTo>
                  <a:pt x="1639913" y="0"/>
                  <a:pt x="2112902" y="472989"/>
                  <a:pt x="2112902" y="1056451"/>
                </a:cubicBezTo>
                <a:cubicBezTo>
                  <a:pt x="2112902" y="1603447"/>
                  <a:pt x="1697189" y="2053347"/>
                  <a:pt x="1164467" y="2107448"/>
                </a:cubicBezTo>
                <a:lnTo>
                  <a:pt x="1056491" y="2112900"/>
                </a:lnTo>
                <a:lnTo>
                  <a:pt x="1056411" y="2112900"/>
                </a:lnTo>
                <a:lnTo>
                  <a:pt x="948435" y="2107448"/>
                </a:lnTo>
                <a:cubicBezTo>
                  <a:pt x="415713" y="2053347"/>
                  <a:pt x="0" y="1603447"/>
                  <a:pt x="0" y="1056451"/>
                </a:cubicBezTo>
                <a:cubicBezTo>
                  <a:pt x="0" y="472989"/>
                  <a:pt x="472989" y="0"/>
                  <a:pt x="1056451" y="0"/>
                </a:cubicBez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A29C9700-816C-77F3-ED5B-D35E6CD2ABF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FC746726-4BAC-1F0A-1109-46E5A1587B0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9418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A89F80-42B6-E75F-4A16-EB37DC2B5912}"/>
              </a:ext>
            </a:extLst>
          </p:cNvPr>
          <p:cNvSpPr>
            <a:spLocks noGrp="1"/>
          </p:cNvSpPr>
          <p:nvPr>
            <p:ph type="pic" sz="quarter" idx="11"/>
          </p:nvPr>
        </p:nvSpPr>
        <p:spPr>
          <a:xfrm>
            <a:off x="4906532" y="1600922"/>
            <a:ext cx="2380483" cy="2380484"/>
          </a:xfrm>
          <a:custGeom>
            <a:avLst/>
            <a:gdLst>
              <a:gd name="connsiteX0" fmla="*/ 1190241 w 2380483"/>
              <a:gd name="connsiteY0" fmla="*/ 0 h 2380484"/>
              <a:gd name="connsiteX1" fmla="*/ 2380483 w 2380483"/>
              <a:gd name="connsiteY1" fmla="*/ 1190242 h 2380484"/>
              <a:gd name="connsiteX2" fmla="*/ 1190241 w 2380483"/>
              <a:gd name="connsiteY2" fmla="*/ 2380484 h 2380484"/>
              <a:gd name="connsiteX3" fmla="*/ 0 w 2380483"/>
              <a:gd name="connsiteY3" fmla="*/ 1190242 h 2380484"/>
            </a:gdLst>
            <a:ahLst/>
            <a:cxnLst>
              <a:cxn ang="0">
                <a:pos x="connsiteX0" y="connsiteY0"/>
              </a:cxn>
              <a:cxn ang="0">
                <a:pos x="connsiteX1" y="connsiteY1"/>
              </a:cxn>
              <a:cxn ang="0">
                <a:pos x="connsiteX2" y="connsiteY2"/>
              </a:cxn>
              <a:cxn ang="0">
                <a:pos x="connsiteX3" y="connsiteY3"/>
              </a:cxn>
            </a:cxnLst>
            <a:rect l="l" t="t" r="r" b="b"/>
            <a:pathLst>
              <a:path w="2380483" h="2380484">
                <a:moveTo>
                  <a:pt x="1190241" y="0"/>
                </a:moveTo>
                <a:lnTo>
                  <a:pt x="2380483" y="1190242"/>
                </a:lnTo>
                <a:lnTo>
                  <a:pt x="1190241" y="2380484"/>
                </a:lnTo>
                <a:lnTo>
                  <a:pt x="0" y="1190242"/>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FD117B91-82DF-9B90-BEAD-3FD1DBECC252}"/>
              </a:ext>
            </a:extLst>
          </p:cNvPr>
          <p:cNvSpPr>
            <a:spLocks noGrp="1"/>
          </p:cNvSpPr>
          <p:nvPr>
            <p:ph type="pic" sz="quarter" idx="12"/>
          </p:nvPr>
        </p:nvSpPr>
        <p:spPr>
          <a:xfrm>
            <a:off x="3687312" y="2820144"/>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8D963D20-C269-9D1A-E20F-20A2D4DEB539}"/>
              </a:ext>
            </a:extLst>
          </p:cNvPr>
          <p:cNvSpPr>
            <a:spLocks noGrp="1"/>
          </p:cNvSpPr>
          <p:nvPr>
            <p:ph type="pic" sz="quarter" idx="13"/>
          </p:nvPr>
        </p:nvSpPr>
        <p:spPr>
          <a:xfrm>
            <a:off x="6124327" y="2818720"/>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BC737290-560A-C223-C709-A0F38B541EA6}"/>
              </a:ext>
            </a:extLst>
          </p:cNvPr>
          <p:cNvSpPr>
            <a:spLocks noGrp="1"/>
          </p:cNvSpPr>
          <p:nvPr>
            <p:ph type="pic" sz="quarter" idx="14"/>
          </p:nvPr>
        </p:nvSpPr>
        <p:spPr>
          <a:xfrm>
            <a:off x="4905107" y="4037939"/>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106E684-BAD9-D17C-8E87-2719007D92A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A15AE881-F766-2BA4-8261-515D3512E2A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1623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nodePh="1">
                                  <p:stCondLst>
                                    <p:cond delay="3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0-#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340C3F-AA0A-EBAB-5EF6-9235A28C8140}"/>
              </a:ext>
            </a:extLst>
          </p:cNvPr>
          <p:cNvSpPr>
            <a:spLocks noGrp="1"/>
          </p:cNvSpPr>
          <p:nvPr>
            <p:ph type="pic" sz="quarter" idx="11"/>
          </p:nvPr>
        </p:nvSpPr>
        <p:spPr>
          <a:xfrm>
            <a:off x="1" y="0"/>
            <a:ext cx="9601199" cy="6858000"/>
          </a:xfrm>
          <a:custGeom>
            <a:avLst/>
            <a:gdLst>
              <a:gd name="connsiteX0" fmla="*/ 0 w 9601199"/>
              <a:gd name="connsiteY0" fmla="*/ 0 h 6858000"/>
              <a:gd name="connsiteX1" fmla="*/ 5568009 w 9601199"/>
              <a:gd name="connsiteY1" fmla="*/ 0 h 6858000"/>
              <a:gd name="connsiteX2" fmla="*/ 9601199 w 9601199"/>
              <a:gd name="connsiteY2" fmla="*/ 6858000 h 6858000"/>
              <a:gd name="connsiteX3" fmla="*/ 2005072 w 9601199"/>
              <a:gd name="connsiteY3" fmla="*/ 6858000 h 6858000"/>
              <a:gd name="connsiteX4" fmla="*/ 0 w 9601199"/>
              <a:gd name="connsiteY4" fmla="*/ 344859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9" h="6858000">
                <a:moveTo>
                  <a:pt x="0" y="0"/>
                </a:moveTo>
                <a:lnTo>
                  <a:pt x="5568009" y="0"/>
                </a:lnTo>
                <a:lnTo>
                  <a:pt x="9601199" y="6858000"/>
                </a:lnTo>
                <a:lnTo>
                  <a:pt x="2005072" y="6858000"/>
                </a:lnTo>
                <a:lnTo>
                  <a:pt x="0" y="344859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712C728-75D8-A08D-B639-8717E15CB72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EBAF43E-4154-207C-60A8-FB5F16929A3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4935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DB6DBA0-1C99-D94B-2025-FDCF0234ED3B}"/>
              </a:ext>
            </a:extLst>
          </p:cNvPr>
          <p:cNvSpPr>
            <a:spLocks noGrp="1"/>
          </p:cNvSpPr>
          <p:nvPr>
            <p:ph type="pic" sz="quarter" idx="11"/>
          </p:nvPr>
        </p:nvSpPr>
        <p:spPr>
          <a:xfrm>
            <a:off x="2590800" y="0"/>
            <a:ext cx="9601200" cy="6858000"/>
          </a:xfrm>
          <a:custGeom>
            <a:avLst/>
            <a:gdLst>
              <a:gd name="connsiteX0" fmla="*/ 4033190 w 9601200"/>
              <a:gd name="connsiteY0" fmla="*/ 0 h 6858000"/>
              <a:gd name="connsiteX1" fmla="*/ 9601200 w 9601200"/>
              <a:gd name="connsiteY1" fmla="*/ 0 h 6858000"/>
              <a:gd name="connsiteX2" fmla="*/ 9601200 w 9601200"/>
              <a:gd name="connsiteY2" fmla="*/ 3380292 h 6858000"/>
              <a:gd name="connsiteX3" fmla="*/ 755596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4033190" y="0"/>
                </a:moveTo>
                <a:lnTo>
                  <a:pt x="9601200" y="0"/>
                </a:lnTo>
                <a:lnTo>
                  <a:pt x="9601200" y="3380292"/>
                </a:lnTo>
                <a:lnTo>
                  <a:pt x="755596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8F963AD-6E29-F5C4-4170-19D21D441C8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3B6626D-8D7D-074F-1CBE-C7AC3AF0B57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2291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B08D69-CE94-8713-0131-C491564880EA}"/>
              </a:ext>
            </a:extLst>
          </p:cNvPr>
          <p:cNvSpPr>
            <a:spLocks noGrp="1"/>
          </p:cNvSpPr>
          <p:nvPr>
            <p:ph type="pic" sz="quarter" idx="11"/>
          </p:nvPr>
        </p:nvSpPr>
        <p:spPr>
          <a:xfrm>
            <a:off x="1" y="0"/>
            <a:ext cx="9601199" cy="6858000"/>
          </a:xfrm>
          <a:custGeom>
            <a:avLst/>
            <a:gdLst>
              <a:gd name="connsiteX0" fmla="*/ 2005072 w 9601199"/>
              <a:gd name="connsiteY0" fmla="*/ 0 h 6858000"/>
              <a:gd name="connsiteX1" fmla="*/ 9601199 w 9601199"/>
              <a:gd name="connsiteY1" fmla="*/ 0 h 6858000"/>
              <a:gd name="connsiteX2" fmla="*/ 5568009 w 9601199"/>
              <a:gd name="connsiteY2" fmla="*/ 6858000 h 6858000"/>
              <a:gd name="connsiteX3" fmla="*/ 0 w 9601199"/>
              <a:gd name="connsiteY3" fmla="*/ 6858000 h 6858000"/>
              <a:gd name="connsiteX4" fmla="*/ 0 w 9601199"/>
              <a:gd name="connsiteY4" fmla="*/ 340940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9" h="6858000">
                <a:moveTo>
                  <a:pt x="2005072" y="0"/>
                </a:moveTo>
                <a:lnTo>
                  <a:pt x="9601199" y="0"/>
                </a:lnTo>
                <a:lnTo>
                  <a:pt x="5568009" y="6858000"/>
                </a:lnTo>
                <a:lnTo>
                  <a:pt x="0" y="6858000"/>
                </a:lnTo>
                <a:lnTo>
                  <a:pt x="0" y="340940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4D5E458-D350-F34E-151D-6A274014AC0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3A60DF1-5A75-C1F4-EF67-207CC725C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8173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E2B5AB-C5DC-B3F8-EC86-07D35751CEBC}"/>
              </a:ext>
            </a:extLst>
          </p:cNvPr>
          <p:cNvSpPr>
            <a:spLocks noGrp="1"/>
          </p:cNvSpPr>
          <p:nvPr>
            <p:ph type="pic" sz="quarter" idx="11"/>
          </p:nvPr>
        </p:nvSpPr>
        <p:spPr>
          <a:xfrm>
            <a:off x="2616516" y="0"/>
            <a:ext cx="9575484" cy="6858000"/>
          </a:xfrm>
          <a:custGeom>
            <a:avLst/>
            <a:gdLst>
              <a:gd name="connsiteX0" fmla="*/ 0 w 9575484"/>
              <a:gd name="connsiteY0" fmla="*/ 0 h 6858000"/>
              <a:gd name="connsiteX1" fmla="*/ 7596127 w 9575484"/>
              <a:gd name="connsiteY1" fmla="*/ 0 h 6858000"/>
              <a:gd name="connsiteX2" fmla="*/ 9575484 w 9575484"/>
              <a:gd name="connsiteY2" fmla="*/ 3365681 h 6858000"/>
              <a:gd name="connsiteX3" fmla="*/ 9575484 w 9575484"/>
              <a:gd name="connsiteY3" fmla="*/ 6858000 h 6858000"/>
              <a:gd name="connsiteX4" fmla="*/ 4033190 w 957548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484" h="6858000">
                <a:moveTo>
                  <a:pt x="0" y="0"/>
                </a:moveTo>
                <a:lnTo>
                  <a:pt x="7596127" y="0"/>
                </a:lnTo>
                <a:lnTo>
                  <a:pt x="9575484" y="3365681"/>
                </a:lnTo>
                <a:lnTo>
                  <a:pt x="9575484" y="6858000"/>
                </a:lnTo>
                <a:lnTo>
                  <a:pt x="403319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40597F4-D1E3-6AD6-461C-1A4F85FB776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6ED0E07-1130-4551-9B11-46469F0D09F8}"/>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878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32B6B3-F13E-3DDC-F046-0F8F4B2DB008}"/>
              </a:ext>
            </a:extLst>
          </p:cNvPr>
          <p:cNvSpPr>
            <a:spLocks noGrp="1"/>
          </p:cNvSpPr>
          <p:nvPr>
            <p:ph type="pic" sz="quarter" idx="11"/>
          </p:nvPr>
        </p:nvSpPr>
        <p:spPr>
          <a:xfrm>
            <a:off x="4483263" y="758894"/>
            <a:ext cx="2479970" cy="5340214"/>
          </a:xfrm>
          <a:custGeom>
            <a:avLst/>
            <a:gdLst>
              <a:gd name="connsiteX0" fmla="*/ 359065 w 2479970"/>
              <a:gd name="connsiteY0" fmla="*/ 0 h 5340214"/>
              <a:gd name="connsiteX1" fmla="*/ 2120904 w 2479970"/>
              <a:gd name="connsiteY1" fmla="*/ 0 h 5340214"/>
              <a:gd name="connsiteX2" fmla="*/ 2193261 w 2479970"/>
              <a:gd name="connsiteY2" fmla="*/ 7294 h 5340214"/>
              <a:gd name="connsiteX3" fmla="*/ 2479970 w 2479970"/>
              <a:gd name="connsiteY3" fmla="*/ 359074 h 5340214"/>
              <a:gd name="connsiteX4" fmla="*/ 2479970 w 2479970"/>
              <a:gd name="connsiteY4" fmla="*/ 4988358 h 5340214"/>
              <a:gd name="connsiteX5" fmla="*/ 2193261 w 2479970"/>
              <a:gd name="connsiteY5" fmla="*/ 5340138 h 5340214"/>
              <a:gd name="connsiteX6" fmla="*/ 2192506 w 2479970"/>
              <a:gd name="connsiteY6" fmla="*/ 5340214 h 5340214"/>
              <a:gd name="connsiteX7" fmla="*/ 287464 w 2479970"/>
              <a:gd name="connsiteY7" fmla="*/ 5340214 h 5340214"/>
              <a:gd name="connsiteX8" fmla="*/ 286709 w 2479970"/>
              <a:gd name="connsiteY8" fmla="*/ 5340138 h 5340214"/>
              <a:gd name="connsiteX9" fmla="*/ 0 w 2479970"/>
              <a:gd name="connsiteY9" fmla="*/ 4988358 h 5340214"/>
              <a:gd name="connsiteX10" fmla="*/ 0 w 2479970"/>
              <a:gd name="connsiteY10" fmla="*/ 359074 h 5340214"/>
              <a:gd name="connsiteX11" fmla="*/ 286709 w 2479970"/>
              <a:gd name="connsiteY11" fmla="*/ 7294 h 53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9970" h="5340214">
                <a:moveTo>
                  <a:pt x="359065" y="0"/>
                </a:moveTo>
                <a:lnTo>
                  <a:pt x="2120904" y="0"/>
                </a:lnTo>
                <a:lnTo>
                  <a:pt x="2193261" y="7294"/>
                </a:lnTo>
                <a:cubicBezTo>
                  <a:pt x="2356885" y="40777"/>
                  <a:pt x="2479970" y="185552"/>
                  <a:pt x="2479970" y="359074"/>
                </a:cubicBezTo>
                <a:lnTo>
                  <a:pt x="2479970" y="4988358"/>
                </a:lnTo>
                <a:cubicBezTo>
                  <a:pt x="2479970" y="5161880"/>
                  <a:pt x="2356885" y="5306656"/>
                  <a:pt x="2193261" y="5340138"/>
                </a:cubicBezTo>
                <a:lnTo>
                  <a:pt x="2192506" y="5340214"/>
                </a:lnTo>
                <a:lnTo>
                  <a:pt x="287464" y="5340214"/>
                </a:lnTo>
                <a:lnTo>
                  <a:pt x="286709" y="5340138"/>
                </a:lnTo>
                <a:cubicBezTo>
                  <a:pt x="123085" y="5306656"/>
                  <a:pt x="0" y="5161880"/>
                  <a:pt x="0" y="4988358"/>
                </a:cubicBezTo>
                <a:lnTo>
                  <a:pt x="0" y="359074"/>
                </a:lnTo>
                <a:cubicBezTo>
                  <a:pt x="0" y="185552"/>
                  <a:pt x="123085" y="40777"/>
                  <a:pt x="286709" y="7294"/>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3A7B1FF-B46A-EEDB-3106-87AD6D76CEA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45D27D8A-E5AB-1328-A5B8-8DEF945EC9B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9908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534E962-48E9-3C96-6C49-2F73CF7033E1}"/>
              </a:ext>
            </a:extLst>
          </p:cNvPr>
          <p:cNvSpPr>
            <a:spLocks noGrp="1"/>
          </p:cNvSpPr>
          <p:nvPr>
            <p:ph type="pic" sz="quarter" idx="11"/>
          </p:nvPr>
        </p:nvSpPr>
        <p:spPr>
          <a:xfrm>
            <a:off x="7081596" y="872670"/>
            <a:ext cx="3822392" cy="5112660"/>
          </a:xfrm>
          <a:custGeom>
            <a:avLst/>
            <a:gdLst>
              <a:gd name="connsiteX0" fmla="*/ 68077 w 3822392"/>
              <a:gd name="connsiteY0" fmla="*/ 0 h 5112660"/>
              <a:gd name="connsiteX1" fmla="*/ 3754317 w 3822392"/>
              <a:gd name="connsiteY1" fmla="*/ 0 h 5112660"/>
              <a:gd name="connsiteX2" fmla="*/ 3822392 w 3822392"/>
              <a:gd name="connsiteY2" fmla="*/ 68079 h 5112660"/>
              <a:gd name="connsiteX3" fmla="*/ 3822392 w 3822392"/>
              <a:gd name="connsiteY3" fmla="*/ 5050356 h 5112660"/>
              <a:gd name="connsiteX4" fmla="*/ 3802453 w 3822392"/>
              <a:gd name="connsiteY4" fmla="*/ 5098492 h 5112660"/>
              <a:gd name="connsiteX5" fmla="*/ 3781439 w 3822392"/>
              <a:gd name="connsiteY5" fmla="*/ 5112660 h 5112660"/>
              <a:gd name="connsiteX6" fmla="*/ 49184 w 3822392"/>
              <a:gd name="connsiteY6" fmla="*/ 5112660 h 5112660"/>
              <a:gd name="connsiteX7" fmla="*/ 30015 w 3822392"/>
              <a:gd name="connsiteY7" fmla="*/ 5106805 h 5112660"/>
              <a:gd name="connsiteX8" fmla="*/ 5349 w 3822392"/>
              <a:gd name="connsiteY8" fmla="*/ 5076854 h 5112660"/>
              <a:gd name="connsiteX9" fmla="*/ 0 w 3822392"/>
              <a:gd name="connsiteY9" fmla="*/ 5050361 h 5112660"/>
              <a:gd name="connsiteX10" fmla="*/ 0 w 3822392"/>
              <a:gd name="connsiteY10" fmla="*/ 68075 h 5112660"/>
              <a:gd name="connsiteX11" fmla="*/ 5349 w 3822392"/>
              <a:gd name="connsiteY11" fmla="*/ 41579 h 5112660"/>
              <a:gd name="connsiteX12" fmla="*/ 68077 w 3822392"/>
              <a:gd name="connsiteY12" fmla="*/ 0 h 51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2392" h="5112660">
                <a:moveTo>
                  <a:pt x="68077" y="0"/>
                </a:moveTo>
                <a:lnTo>
                  <a:pt x="3754317" y="0"/>
                </a:lnTo>
                <a:cubicBezTo>
                  <a:pt x="3791912" y="0"/>
                  <a:pt x="3822392" y="30480"/>
                  <a:pt x="3822392" y="68079"/>
                </a:cubicBezTo>
                <a:lnTo>
                  <a:pt x="3822392" y="5050356"/>
                </a:lnTo>
                <a:cubicBezTo>
                  <a:pt x="3822392" y="5069154"/>
                  <a:pt x="3814772" y="5086173"/>
                  <a:pt x="3802453" y="5098492"/>
                </a:cubicBezTo>
                <a:lnTo>
                  <a:pt x="3781439" y="5112660"/>
                </a:lnTo>
                <a:lnTo>
                  <a:pt x="49184" y="5112660"/>
                </a:lnTo>
                <a:lnTo>
                  <a:pt x="30015" y="5106805"/>
                </a:lnTo>
                <a:cubicBezTo>
                  <a:pt x="19149" y="5099465"/>
                  <a:pt x="10517" y="5089070"/>
                  <a:pt x="5349" y="5076854"/>
                </a:cubicBezTo>
                <a:lnTo>
                  <a:pt x="0" y="5050361"/>
                </a:lnTo>
                <a:lnTo>
                  <a:pt x="0" y="68075"/>
                </a:lnTo>
                <a:lnTo>
                  <a:pt x="5349" y="41579"/>
                </a:lnTo>
                <a:cubicBezTo>
                  <a:pt x="15685" y="17146"/>
                  <a:pt x="39879" y="0"/>
                  <a:pt x="68077"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4E6FCE4-AB47-7C9B-DF5A-606E90E916B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C6D2DF9-C8AB-7BEA-CE73-FE218C7A2CB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9911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277CDB-88D2-781E-50FF-E005DBD7FD97}"/>
              </a:ext>
            </a:extLst>
          </p:cNvPr>
          <p:cNvSpPr>
            <a:spLocks noGrp="1"/>
          </p:cNvSpPr>
          <p:nvPr>
            <p:ph type="pic" sz="quarter" idx="11"/>
          </p:nvPr>
        </p:nvSpPr>
        <p:spPr>
          <a:xfrm>
            <a:off x="3874454" y="1925786"/>
            <a:ext cx="1949473" cy="4207262"/>
          </a:xfrm>
          <a:custGeom>
            <a:avLst/>
            <a:gdLst>
              <a:gd name="connsiteX0" fmla="*/ 275588 w 1949473"/>
              <a:gd name="connsiteY0" fmla="*/ 0 h 4207262"/>
              <a:gd name="connsiteX1" fmla="*/ 408686 w 1949473"/>
              <a:gd name="connsiteY1" fmla="*/ 0 h 4207262"/>
              <a:gd name="connsiteX2" fmla="*/ 422778 w 1949473"/>
              <a:gd name="connsiteY2" fmla="*/ 1567 h 4207262"/>
              <a:gd name="connsiteX3" fmla="*/ 449397 w 1949473"/>
              <a:gd name="connsiteY3" fmla="*/ 29763 h 4207262"/>
              <a:gd name="connsiteX4" fmla="*/ 450963 w 1949473"/>
              <a:gd name="connsiteY4" fmla="*/ 53259 h 4207262"/>
              <a:gd name="connsiteX5" fmla="*/ 562137 w 1949473"/>
              <a:gd name="connsiteY5" fmla="*/ 159775 h 4207262"/>
              <a:gd name="connsiteX6" fmla="*/ 588756 w 1949473"/>
              <a:gd name="connsiteY6" fmla="*/ 159775 h 4207262"/>
              <a:gd name="connsiteX7" fmla="*/ 1362283 w 1949473"/>
              <a:gd name="connsiteY7" fmla="*/ 159775 h 4207262"/>
              <a:gd name="connsiteX8" fmla="*/ 1420218 w 1949473"/>
              <a:gd name="connsiteY8" fmla="*/ 155076 h 4207262"/>
              <a:gd name="connsiteX9" fmla="*/ 1498511 w 1949473"/>
              <a:gd name="connsiteY9" fmla="*/ 57958 h 4207262"/>
              <a:gd name="connsiteX10" fmla="*/ 1501642 w 1949473"/>
              <a:gd name="connsiteY10" fmla="*/ 29763 h 4207262"/>
              <a:gd name="connsiteX11" fmla="*/ 1528261 w 1949473"/>
              <a:gd name="connsiteY11" fmla="*/ 0 h 4207262"/>
              <a:gd name="connsiteX12" fmla="*/ 1532959 w 1949473"/>
              <a:gd name="connsiteY12" fmla="*/ 0 h 4207262"/>
              <a:gd name="connsiteX13" fmla="*/ 1725558 w 1949473"/>
              <a:gd name="connsiteY13" fmla="*/ 4700 h 4207262"/>
              <a:gd name="connsiteX14" fmla="*/ 1844563 w 1949473"/>
              <a:gd name="connsiteY14" fmla="*/ 40727 h 4207262"/>
              <a:gd name="connsiteX15" fmla="*/ 1940080 w 1949473"/>
              <a:gd name="connsiteY15" fmla="*/ 184837 h 4207262"/>
              <a:gd name="connsiteX16" fmla="*/ 1949473 w 1949473"/>
              <a:gd name="connsiteY16" fmla="*/ 283523 h 4207262"/>
              <a:gd name="connsiteX17" fmla="*/ 1949473 w 1949473"/>
              <a:gd name="connsiteY17" fmla="*/ 692357 h 4207262"/>
              <a:gd name="connsiteX18" fmla="*/ 1949473 w 1949473"/>
              <a:gd name="connsiteY18" fmla="*/ 3884719 h 4207262"/>
              <a:gd name="connsiteX19" fmla="*/ 1946341 w 1949473"/>
              <a:gd name="connsiteY19" fmla="*/ 3992802 h 4207262"/>
              <a:gd name="connsiteX20" fmla="*/ 1897800 w 1949473"/>
              <a:gd name="connsiteY20" fmla="*/ 4125948 h 4207262"/>
              <a:gd name="connsiteX21" fmla="*/ 1834971 w 1949473"/>
              <a:gd name="connsiteY21" fmla="*/ 4180772 h 4207262"/>
              <a:gd name="connsiteX22" fmla="*/ 1757282 w 1949473"/>
              <a:gd name="connsiteY22" fmla="*/ 4207262 h 4207262"/>
              <a:gd name="connsiteX23" fmla="*/ 195315 w 1949473"/>
              <a:gd name="connsiteY23" fmla="*/ 4207262 h 4207262"/>
              <a:gd name="connsiteX24" fmla="*/ 116264 w 1949473"/>
              <a:gd name="connsiteY24" fmla="*/ 4180772 h 4207262"/>
              <a:gd name="connsiteX25" fmla="*/ 53239 w 1949473"/>
              <a:gd name="connsiteY25" fmla="*/ 4125948 h 4207262"/>
              <a:gd name="connsiteX26" fmla="*/ 6263 w 1949473"/>
              <a:gd name="connsiteY26" fmla="*/ 4013166 h 4207262"/>
              <a:gd name="connsiteX27" fmla="*/ 1566 w 1949473"/>
              <a:gd name="connsiteY27" fmla="*/ 3908216 h 4207262"/>
              <a:gd name="connsiteX28" fmla="*/ 0 w 1949473"/>
              <a:gd name="connsiteY28" fmla="*/ 2952700 h 4207262"/>
              <a:gd name="connsiteX29" fmla="*/ 0 w 1949473"/>
              <a:gd name="connsiteY29" fmla="*/ 2106834 h 4207262"/>
              <a:gd name="connsiteX30" fmla="*/ 0 w 1949473"/>
              <a:gd name="connsiteY30" fmla="*/ 330514 h 4207262"/>
              <a:gd name="connsiteX31" fmla="*/ 4698 w 1949473"/>
              <a:gd name="connsiteY31" fmla="*/ 222432 h 4207262"/>
              <a:gd name="connsiteX32" fmla="*/ 40712 w 1949473"/>
              <a:gd name="connsiteY32" fmla="*/ 104951 h 4207262"/>
              <a:gd name="connsiteX33" fmla="*/ 186335 w 1949473"/>
              <a:gd name="connsiteY33" fmla="*/ 9399 h 4207262"/>
              <a:gd name="connsiteX34" fmla="*/ 275588 w 1949473"/>
              <a:gd name="connsiteY34" fmla="*/ 0 h 42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9473" h="4207262">
                <a:moveTo>
                  <a:pt x="275588" y="0"/>
                </a:moveTo>
                <a:lnTo>
                  <a:pt x="408686" y="0"/>
                </a:lnTo>
                <a:cubicBezTo>
                  <a:pt x="413382" y="0"/>
                  <a:pt x="418081" y="0"/>
                  <a:pt x="422778" y="1567"/>
                </a:cubicBezTo>
                <a:cubicBezTo>
                  <a:pt x="438436" y="3133"/>
                  <a:pt x="447832" y="12532"/>
                  <a:pt x="449397" y="29763"/>
                </a:cubicBezTo>
                <a:cubicBezTo>
                  <a:pt x="449397" y="37594"/>
                  <a:pt x="450963" y="45427"/>
                  <a:pt x="450963" y="53259"/>
                </a:cubicBezTo>
                <a:cubicBezTo>
                  <a:pt x="454094" y="112783"/>
                  <a:pt x="497937" y="156642"/>
                  <a:pt x="562137" y="159775"/>
                </a:cubicBezTo>
                <a:cubicBezTo>
                  <a:pt x="569967" y="159775"/>
                  <a:pt x="579362" y="159775"/>
                  <a:pt x="588756" y="159775"/>
                </a:cubicBezTo>
                <a:cubicBezTo>
                  <a:pt x="847122" y="159775"/>
                  <a:pt x="1105484" y="159775"/>
                  <a:pt x="1362283" y="159775"/>
                </a:cubicBezTo>
                <a:cubicBezTo>
                  <a:pt x="1381073" y="159775"/>
                  <a:pt x="1401429" y="159775"/>
                  <a:pt x="1420218" y="155076"/>
                </a:cubicBezTo>
                <a:cubicBezTo>
                  <a:pt x="1462497" y="142544"/>
                  <a:pt x="1495379" y="104951"/>
                  <a:pt x="1498511" y="57958"/>
                </a:cubicBezTo>
                <a:cubicBezTo>
                  <a:pt x="1500077" y="48559"/>
                  <a:pt x="1500077" y="39160"/>
                  <a:pt x="1501642" y="29763"/>
                </a:cubicBezTo>
                <a:cubicBezTo>
                  <a:pt x="1503207" y="12532"/>
                  <a:pt x="1512605" y="3133"/>
                  <a:pt x="1528261" y="0"/>
                </a:cubicBezTo>
                <a:lnTo>
                  <a:pt x="1532959" y="0"/>
                </a:lnTo>
                <a:cubicBezTo>
                  <a:pt x="1597158" y="1567"/>
                  <a:pt x="1661359" y="1567"/>
                  <a:pt x="1725558" y="4700"/>
                </a:cubicBezTo>
                <a:cubicBezTo>
                  <a:pt x="1767836" y="6266"/>
                  <a:pt x="1808547" y="17231"/>
                  <a:pt x="1844563" y="40727"/>
                </a:cubicBezTo>
                <a:cubicBezTo>
                  <a:pt x="1897800" y="75189"/>
                  <a:pt x="1927551" y="123747"/>
                  <a:pt x="1940080" y="184837"/>
                </a:cubicBezTo>
                <a:cubicBezTo>
                  <a:pt x="1946341" y="217732"/>
                  <a:pt x="1949473" y="250628"/>
                  <a:pt x="1949473" y="283523"/>
                </a:cubicBezTo>
                <a:cubicBezTo>
                  <a:pt x="1949473" y="419801"/>
                  <a:pt x="1949473" y="556079"/>
                  <a:pt x="1949473" y="692357"/>
                </a:cubicBezTo>
                <a:cubicBezTo>
                  <a:pt x="1949473" y="1755956"/>
                  <a:pt x="1949473" y="2821122"/>
                  <a:pt x="1949473" y="3884719"/>
                </a:cubicBezTo>
                <a:cubicBezTo>
                  <a:pt x="1949473" y="3920748"/>
                  <a:pt x="1947908" y="3956775"/>
                  <a:pt x="1946341" y="3992802"/>
                </a:cubicBezTo>
                <a:cubicBezTo>
                  <a:pt x="1941644" y="4041361"/>
                  <a:pt x="1929117" y="4086787"/>
                  <a:pt x="1897800" y="4125948"/>
                </a:cubicBezTo>
                <a:cubicBezTo>
                  <a:pt x="1879793" y="4149444"/>
                  <a:pt x="1858654" y="4167458"/>
                  <a:pt x="1834971" y="4180772"/>
                </a:cubicBezTo>
                <a:lnTo>
                  <a:pt x="1757282" y="4207262"/>
                </a:lnTo>
                <a:lnTo>
                  <a:pt x="195315" y="4207262"/>
                </a:lnTo>
                <a:lnTo>
                  <a:pt x="116264" y="4180772"/>
                </a:lnTo>
                <a:cubicBezTo>
                  <a:pt x="92385" y="4167458"/>
                  <a:pt x="71246" y="4149444"/>
                  <a:pt x="53239" y="4125948"/>
                </a:cubicBezTo>
                <a:cubicBezTo>
                  <a:pt x="26619" y="4093053"/>
                  <a:pt x="12527" y="4055459"/>
                  <a:pt x="6263" y="4013166"/>
                </a:cubicBezTo>
                <a:cubicBezTo>
                  <a:pt x="1566" y="3978704"/>
                  <a:pt x="1566" y="3944243"/>
                  <a:pt x="1566" y="3908216"/>
                </a:cubicBezTo>
                <a:cubicBezTo>
                  <a:pt x="1566" y="3590233"/>
                  <a:pt x="0" y="3270683"/>
                  <a:pt x="0" y="2952700"/>
                </a:cubicBezTo>
                <a:cubicBezTo>
                  <a:pt x="0" y="2670745"/>
                  <a:pt x="0" y="2388789"/>
                  <a:pt x="0" y="2106834"/>
                </a:cubicBezTo>
                <a:cubicBezTo>
                  <a:pt x="0" y="1514728"/>
                  <a:pt x="0" y="922621"/>
                  <a:pt x="0" y="330514"/>
                </a:cubicBezTo>
                <a:cubicBezTo>
                  <a:pt x="0" y="294488"/>
                  <a:pt x="1566" y="258459"/>
                  <a:pt x="4698" y="222432"/>
                </a:cubicBezTo>
                <a:cubicBezTo>
                  <a:pt x="7830" y="181705"/>
                  <a:pt x="18790" y="140978"/>
                  <a:pt x="40712" y="104951"/>
                </a:cubicBezTo>
                <a:cubicBezTo>
                  <a:pt x="75160" y="51692"/>
                  <a:pt x="125267" y="21931"/>
                  <a:pt x="186335" y="9399"/>
                </a:cubicBezTo>
                <a:cubicBezTo>
                  <a:pt x="216087" y="4700"/>
                  <a:pt x="245837" y="1567"/>
                  <a:pt x="275588" y="0"/>
                </a:cubicBezTo>
                <a:close/>
              </a:path>
            </a:pathLst>
          </a:custGeom>
          <a:noFill/>
        </p:spPr>
        <p:txBody>
          <a:bodyPr wrap="square">
            <a:noAutofit/>
          </a:bodyPr>
          <a:lstStyle>
            <a:lvl1pPr>
              <a:defRPr sz="1400">
                <a:solidFill>
                  <a:schemeClr val="accent2"/>
                </a:solidFill>
              </a:defRPr>
            </a:lvl1pPr>
          </a:lstStyle>
          <a:p>
            <a:endParaRPr lang="en-US"/>
          </a:p>
        </p:txBody>
      </p:sp>
      <p:sp>
        <p:nvSpPr>
          <p:cNvPr id="6" name="Picture Placeholder 5">
            <a:extLst>
              <a:ext uri="{FF2B5EF4-FFF2-40B4-BE49-F238E27FC236}">
                <a16:creationId xmlns:a16="http://schemas.microsoft.com/office/drawing/2014/main" id="{C76AA3FB-15FE-F84F-8ED5-63E0AD725C7B}"/>
              </a:ext>
            </a:extLst>
          </p:cNvPr>
          <p:cNvSpPr>
            <a:spLocks noGrp="1"/>
          </p:cNvSpPr>
          <p:nvPr>
            <p:ph type="pic" sz="quarter" idx="12"/>
          </p:nvPr>
        </p:nvSpPr>
        <p:spPr>
          <a:xfrm>
            <a:off x="6368072" y="1925786"/>
            <a:ext cx="1949473" cy="4207262"/>
          </a:xfrm>
          <a:custGeom>
            <a:avLst/>
            <a:gdLst>
              <a:gd name="connsiteX0" fmla="*/ 275588 w 1949473"/>
              <a:gd name="connsiteY0" fmla="*/ 0 h 4207262"/>
              <a:gd name="connsiteX1" fmla="*/ 408686 w 1949473"/>
              <a:gd name="connsiteY1" fmla="*/ 0 h 4207262"/>
              <a:gd name="connsiteX2" fmla="*/ 422778 w 1949473"/>
              <a:gd name="connsiteY2" fmla="*/ 1567 h 4207262"/>
              <a:gd name="connsiteX3" fmla="*/ 449397 w 1949473"/>
              <a:gd name="connsiteY3" fmla="*/ 29763 h 4207262"/>
              <a:gd name="connsiteX4" fmla="*/ 450963 w 1949473"/>
              <a:gd name="connsiteY4" fmla="*/ 53259 h 4207262"/>
              <a:gd name="connsiteX5" fmla="*/ 562137 w 1949473"/>
              <a:gd name="connsiteY5" fmla="*/ 159775 h 4207262"/>
              <a:gd name="connsiteX6" fmla="*/ 588756 w 1949473"/>
              <a:gd name="connsiteY6" fmla="*/ 159775 h 4207262"/>
              <a:gd name="connsiteX7" fmla="*/ 1362283 w 1949473"/>
              <a:gd name="connsiteY7" fmla="*/ 159775 h 4207262"/>
              <a:gd name="connsiteX8" fmla="*/ 1420218 w 1949473"/>
              <a:gd name="connsiteY8" fmla="*/ 155076 h 4207262"/>
              <a:gd name="connsiteX9" fmla="*/ 1498511 w 1949473"/>
              <a:gd name="connsiteY9" fmla="*/ 57958 h 4207262"/>
              <a:gd name="connsiteX10" fmla="*/ 1501642 w 1949473"/>
              <a:gd name="connsiteY10" fmla="*/ 29763 h 4207262"/>
              <a:gd name="connsiteX11" fmla="*/ 1528261 w 1949473"/>
              <a:gd name="connsiteY11" fmla="*/ 0 h 4207262"/>
              <a:gd name="connsiteX12" fmla="*/ 1532959 w 1949473"/>
              <a:gd name="connsiteY12" fmla="*/ 0 h 4207262"/>
              <a:gd name="connsiteX13" fmla="*/ 1725558 w 1949473"/>
              <a:gd name="connsiteY13" fmla="*/ 4700 h 4207262"/>
              <a:gd name="connsiteX14" fmla="*/ 1844563 w 1949473"/>
              <a:gd name="connsiteY14" fmla="*/ 40727 h 4207262"/>
              <a:gd name="connsiteX15" fmla="*/ 1940080 w 1949473"/>
              <a:gd name="connsiteY15" fmla="*/ 184837 h 4207262"/>
              <a:gd name="connsiteX16" fmla="*/ 1949473 w 1949473"/>
              <a:gd name="connsiteY16" fmla="*/ 283523 h 4207262"/>
              <a:gd name="connsiteX17" fmla="*/ 1949473 w 1949473"/>
              <a:gd name="connsiteY17" fmla="*/ 692357 h 4207262"/>
              <a:gd name="connsiteX18" fmla="*/ 1949473 w 1949473"/>
              <a:gd name="connsiteY18" fmla="*/ 3884719 h 4207262"/>
              <a:gd name="connsiteX19" fmla="*/ 1946341 w 1949473"/>
              <a:gd name="connsiteY19" fmla="*/ 3992802 h 4207262"/>
              <a:gd name="connsiteX20" fmla="*/ 1897800 w 1949473"/>
              <a:gd name="connsiteY20" fmla="*/ 4125948 h 4207262"/>
              <a:gd name="connsiteX21" fmla="*/ 1834971 w 1949473"/>
              <a:gd name="connsiteY21" fmla="*/ 4180772 h 4207262"/>
              <a:gd name="connsiteX22" fmla="*/ 1757282 w 1949473"/>
              <a:gd name="connsiteY22" fmla="*/ 4207262 h 4207262"/>
              <a:gd name="connsiteX23" fmla="*/ 195315 w 1949473"/>
              <a:gd name="connsiteY23" fmla="*/ 4207262 h 4207262"/>
              <a:gd name="connsiteX24" fmla="*/ 116264 w 1949473"/>
              <a:gd name="connsiteY24" fmla="*/ 4180772 h 4207262"/>
              <a:gd name="connsiteX25" fmla="*/ 53239 w 1949473"/>
              <a:gd name="connsiteY25" fmla="*/ 4125948 h 4207262"/>
              <a:gd name="connsiteX26" fmla="*/ 6263 w 1949473"/>
              <a:gd name="connsiteY26" fmla="*/ 4013166 h 4207262"/>
              <a:gd name="connsiteX27" fmla="*/ 1566 w 1949473"/>
              <a:gd name="connsiteY27" fmla="*/ 3908216 h 4207262"/>
              <a:gd name="connsiteX28" fmla="*/ 0 w 1949473"/>
              <a:gd name="connsiteY28" fmla="*/ 2952700 h 4207262"/>
              <a:gd name="connsiteX29" fmla="*/ 0 w 1949473"/>
              <a:gd name="connsiteY29" fmla="*/ 2106834 h 4207262"/>
              <a:gd name="connsiteX30" fmla="*/ 0 w 1949473"/>
              <a:gd name="connsiteY30" fmla="*/ 330514 h 4207262"/>
              <a:gd name="connsiteX31" fmla="*/ 4698 w 1949473"/>
              <a:gd name="connsiteY31" fmla="*/ 222432 h 4207262"/>
              <a:gd name="connsiteX32" fmla="*/ 40712 w 1949473"/>
              <a:gd name="connsiteY32" fmla="*/ 104951 h 4207262"/>
              <a:gd name="connsiteX33" fmla="*/ 186335 w 1949473"/>
              <a:gd name="connsiteY33" fmla="*/ 9399 h 4207262"/>
              <a:gd name="connsiteX34" fmla="*/ 275588 w 1949473"/>
              <a:gd name="connsiteY34" fmla="*/ 0 h 42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9473" h="4207262">
                <a:moveTo>
                  <a:pt x="275588" y="0"/>
                </a:moveTo>
                <a:lnTo>
                  <a:pt x="408686" y="0"/>
                </a:lnTo>
                <a:cubicBezTo>
                  <a:pt x="413382" y="0"/>
                  <a:pt x="418081" y="0"/>
                  <a:pt x="422778" y="1567"/>
                </a:cubicBezTo>
                <a:cubicBezTo>
                  <a:pt x="438436" y="3133"/>
                  <a:pt x="447832" y="12532"/>
                  <a:pt x="449397" y="29763"/>
                </a:cubicBezTo>
                <a:cubicBezTo>
                  <a:pt x="449397" y="37594"/>
                  <a:pt x="450963" y="45427"/>
                  <a:pt x="450963" y="53259"/>
                </a:cubicBezTo>
                <a:cubicBezTo>
                  <a:pt x="454094" y="112783"/>
                  <a:pt x="497937" y="156642"/>
                  <a:pt x="562137" y="159775"/>
                </a:cubicBezTo>
                <a:cubicBezTo>
                  <a:pt x="569967" y="159775"/>
                  <a:pt x="579362" y="159775"/>
                  <a:pt x="588756" y="159775"/>
                </a:cubicBezTo>
                <a:cubicBezTo>
                  <a:pt x="847122" y="159775"/>
                  <a:pt x="1105484" y="159775"/>
                  <a:pt x="1362283" y="159775"/>
                </a:cubicBezTo>
                <a:cubicBezTo>
                  <a:pt x="1381073" y="159775"/>
                  <a:pt x="1401429" y="159775"/>
                  <a:pt x="1420218" y="155076"/>
                </a:cubicBezTo>
                <a:cubicBezTo>
                  <a:pt x="1462497" y="142544"/>
                  <a:pt x="1495379" y="104951"/>
                  <a:pt x="1498511" y="57958"/>
                </a:cubicBezTo>
                <a:cubicBezTo>
                  <a:pt x="1500077" y="48559"/>
                  <a:pt x="1500077" y="39160"/>
                  <a:pt x="1501642" y="29763"/>
                </a:cubicBezTo>
                <a:cubicBezTo>
                  <a:pt x="1503207" y="12532"/>
                  <a:pt x="1512605" y="3133"/>
                  <a:pt x="1528261" y="0"/>
                </a:cubicBezTo>
                <a:lnTo>
                  <a:pt x="1532959" y="0"/>
                </a:lnTo>
                <a:cubicBezTo>
                  <a:pt x="1597158" y="1567"/>
                  <a:pt x="1661359" y="1567"/>
                  <a:pt x="1725558" y="4700"/>
                </a:cubicBezTo>
                <a:cubicBezTo>
                  <a:pt x="1767836" y="6266"/>
                  <a:pt x="1808547" y="17231"/>
                  <a:pt x="1844563" y="40727"/>
                </a:cubicBezTo>
                <a:cubicBezTo>
                  <a:pt x="1897800" y="75189"/>
                  <a:pt x="1927551" y="123747"/>
                  <a:pt x="1940080" y="184837"/>
                </a:cubicBezTo>
                <a:cubicBezTo>
                  <a:pt x="1946341" y="217732"/>
                  <a:pt x="1949473" y="250628"/>
                  <a:pt x="1949473" y="283523"/>
                </a:cubicBezTo>
                <a:cubicBezTo>
                  <a:pt x="1949473" y="419801"/>
                  <a:pt x="1949473" y="556079"/>
                  <a:pt x="1949473" y="692357"/>
                </a:cubicBezTo>
                <a:cubicBezTo>
                  <a:pt x="1949473" y="1755956"/>
                  <a:pt x="1949473" y="2821122"/>
                  <a:pt x="1949473" y="3884719"/>
                </a:cubicBezTo>
                <a:cubicBezTo>
                  <a:pt x="1949473" y="3920748"/>
                  <a:pt x="1947908" y="3956775"/>
                  <a:pt x="1946341" y="3992802"/>
                </a:cubicBezTo>
                <a:cubicBezTo>
                  <a:pt x="1941644" y="4041361"/>
                  <a:pt x="1929117" y="4086787"/>
                  <a:pt x="1897800" y="4125948"/>
                </a:cubicBezTo>
                <a:cubicBezTo>
                  <a:pt x="1879793" y="4149444"/>
                  <a:pt x="1858654" y="4167458"/>
                  <a:pt x="1834971" y="4180772"/>
                </a:cubicBezTo>
                <a:lnTo>
                  <a:pt x="1757282" y="4207262"/>
                </a:lnTo>
                <a:lnTo>
                  <a:pt x="195315" y="4207262"/>
                </a:lnTo>
                <a:lnTo>
                  <a:pt x="116264" y="4180772"/>
                </a:lnTo>
                <a:cubicBezTo>
                  <a:pt x="92385" y="4167458"/>
                  <a:pt x="71246" y="4149444"/>
                  <a:pt x="53239" y="4125948"/>
                </a:cubicBezTo>
                <a:cubicBezTo>
                  <a:pt x="26619" y="4093053"/>
                  <a:pt x="12527" y="4055459"/>
                  <a:pt x="6263" y="4013166"/>
                </a:cubicBezTo>
                <a:cubicBezTo>
                  <a:pt x="1566" y="3978704"/>
                  <a:pt x="1566" y="3944243"/>
                  <a:pt x="1566" y="3908216"/>
                </a:cubicBezTo>
                <a:cubicBezTo>
                  <a:pt x="1566" y="3590233"/>
                  <a:pt x="0" y="3270683"/>
                  <a:pt x="0" y="2952700"/>
                </a:cubicBezTo>
                <a:cubicBezTo>
                  <a:pt x="0" y="2670745"/>
                  <a:pt x="0" y="2388789"/>
                  <a:pt x="0" y="2106834"/>
                </a:cubicBezTo>
                <a:cubicBezTo>
                  <a:pt x="0" y="1514728"/>
                  <a:pt x="0" y="922621"/>
                  <a:pt x="0" y="330514"/>
                </a:cubicBezTo>
                <a:cubicBezTo>
                  <a:pt x="0" y="294488"/>
                  <a:pt x="1566" y="258459"/>
                  <a:pt x="4698" y="222432"/>
                </a:cubicBezTo>
                <a:cubicBezTo>
                  <a:pt x="7830" y="181705"/>
                  <a:pt x="18790" y="140978"/>
                  <a:pt x="40712" y="104951"/>
                </a:cubicBezTo>
                <a:cubicBezTo>
                  <a:pt x="75160" y="51692"/>
                  <a:pt x="125267" y="21931"/>
                  <a:pt x="186335" y="9399"/>
                </a:cubicBezTo>
                <a:cubicBezTo>
                  <a:pt x="216087" y="4700"/>
                  <a:pt x="245837" y="1567"/>
                  <a:pt x="275588"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C46094-53A1-D752-8356-5817EA8349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79154CF-CDFC-3E46-6139-6B2B010D73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49522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AFD799-03EE-84A7-C7A7-329135934259}"/>
              </a:ext>
            </a:extLst>
          </p:cNvPr>
          <p:cNvSpPr>
            <a:spLocks noGrp="1"/>
          </p:cNvSpPr>
          <p:nvPr>
            <p:ph type="pic" sz="quarter" idx="11"/>
          </p:nvPr>
        </p:nvSpPr>
        <p:spPr>
          <a:xfrm>
            <a:off x="4915696" y="2232081"/>
            <a:ext cx="1924656" cy="2391314"/>
          </a:xfrm>
          <a:custGeom>
            <a:avLst/>
            <a:gdLst>
              <a:gd name="connsiteX0" fmla="*/ 0 w 1924656"/>
              <a:gd name="connsiteY0" fmla="*/ 0 h 2391314"/>
              <a:gd name="connsiteX1" fmla="*/ 1924656 w 1924656"/>
              <a:gd name="connsiteY1" fmla="*/ 0 h 2391314"/>
              <a:gd name="connsiteX2" fmla="*/ 1924656 w 1924656"/>
              <a:gd name="connsiteY2" fmla="*/ 2391314 h 2391314"/>
              <a:gd name="connsiteX3" fmla="*/ 0 w 1924656"/>
              <a:gd name="connsiteY3" fmla="*/ 2391314 h 2391314"/>
            </a:gdLst>
            <a:ahLst/>
            <a:cxnLst>
              <a:cxn ang="0">
                <a:pos x="connsiteX0" y="connsiteY0"/>
              </a:cxn>
              <a:cxn ang="0">
                <a:pos x="connsiteX1" y="connsiteY1"/>
              </a:cxn>
              <a:cxn ang="0">
                <a:pos x="connsiteX2" y="connsiteY2"/>
              </a:cxn>
              <a:cxn ang="0">
                <a:pos x="connsiteX3" y="connsiteY3"/>
              </a:cxn>
            </a:cxnLst>
            <a:rect l="l" t="t" r="r" b="b"/>
            <a:pathLst>
              <a:path w="1924656" h="2391314">
                <a:moveTo>
                  <a:pt x="0" y="0"/>
                </a:moveTo>
                <a:lnTo>
                  <a:pt x="1924656" y="0"/>
                </a:lnTo>
                <a:lnTo>
                  <a:pt x="1924656" y="2391314"/>
                </a:lnTo>
                <a:lnTo>
                  <a:pt x="0" y="239131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F2F601A-1CAB-C2A6-59DE-C0CD76BFC0D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A94873A-67FE-A23B-4EE4-01CE53A232B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028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54DFA-9D42-3D7E-DEDA-C310BA3006BE}"/>
              </a:ext>
            </a:extLst>
          </p:cNvPr>
          <p:cNvSpPr>
            <a:spLocks noGrp="1"/>
          </p:cNvSpPr>
          <p:nvPr>
            <p:ph type="pic" sz="quarter" idx="11"/>
          </p:nvPr>
        </p:nvSpPr>
        <p:spPr>
          <a:xfrm>
            <a:off x="920718" y="1985939"/>
            <a:ext cx="5773715" cy="3679681"/>
          </a:xfrm>
          <a:custGeom>
            <a:avLst/>
            <a:gdLst>
              <a:gd name="connsiteX0" fmla="*/ 149802 w 5773715"/>
              <a:gd name="connsiteY0" fmla="*/ 0 h 3679681"/>
              <a:gd name="connsiteX1" fmla="*/ 2551001 w 5773715"/>
              <a:gd name="connsiteY1" fmla="*/ 0 h 3679681"/>
              <a:gd name="connsiteX2" fmla="*/ 2581280 w 5773715"/>
              <a:gd name="connsiteY2" fmla="*/ 30275 h 3679681"/>
              <a:gd name="connsiteX3" fmla="*/ 2581280 w 5773715"/>
              <a:gd name="connsiteY3" fmla="*/ 78080 h 3679681"/>
              <a:gd name="connsiteX4" fmla="*/ 2608770 w 5773715"/>
              <a:gd name="connsiteY4" fmla="*/ 105168 h 3679681"/>
              <a:gd name="connsiteX5" fmla="*/ 2833471 w 5773715"/>
              <a:gd name="connsiteY5" fmla="*/ 104770 h 3679681"/>
              <a:gd name="connsiteX6" fmla="*/ 3166539 w 5773715"/>
              <a:gd name="connsiteY6" fmla="*/ 105168 h 3679681"/>
              <a:gd name="connsiteX7" fmla="*/ 3172515 w 5773715"/>
              <a:gd name="connsiteY7" fmla="*/ 105168 h 3679681"/>
              <a:gd name="connsiteX8" fmla="*/ 3193631 w 5773715"/>
              <a:gd name="connsiteY8" fmla="*/ 82860 h 3679681"/>
              <a:gd name="connsiteX9" fmla="*/ 3193631 w 5773715"/>
              <a:gd name="connsiteY9" fmla="*/ 23902 h 3679681"/>
              <a:gd name="connsiteX10" fmla="*/ 3217536 w 5773715"/>
              <a:gd name="connsiteY10" fmla="*/ 0 h 3679681"/>
              <a:gd name="connsiteX11" fmla="*/ 3244628 w 5773715"/>
              <a:gd name="connsiteY11" fmla="*/ 0 h 3679681"/>
              <a:gd name="connsiteX12" fmla="*/ 5623515 w 5773715"/>
              <a:gd name="connsiteY12" fmla="*/ 0 h 3679681"/>
              <a:gd name="connsiteX13" fmla="*/ 5685668 w 5773715"/>
              <a:gd name="connsiteY13" fmla="*/ 797 h 3679681"/>
              <a:gd name="connsiteX14" fmla="*/ 5707580 w 5773715"/>
              <a:gd name="connsiteY14" fmla="*/ 3984 h 3679681"/>
              <a:gd name="connsiteX15" fmla="*/ 5752600 w 5773715"/>
              <a:gd name="connsiteY15" fmla="*/ 51389 h 3679681"/>
              <a:gd name="connsiteX16" fmla="*/ 5755788 w 5773715"/>
              <a:gd name="connsiteY16" fmla="*/ 101982 h 3679681"/>
              <a:gd name="connsiteX17" fmla="*/ 5758975 w 5773715"/>
              <a:gd name="connsiteY17" fmla="*/ 717054 h 3679681"/>
              <a:gd name="connsiteX18" fmla="*/ 5770927 w 5773715"/>
              <a:gd name="connsiteY18" fmla="*/ 3097274 h 3679681"/>
              <a:gd name="connsiteX19" fmla="*/ 5773715 w 5773715"/>
              <a:gd name="connsiteY19" fmla="*/ 3658170 h 3679681"/>
              <a:gd name="connsiteX20" fmla="*/ 5773715 w 5773715"/>
              <a:gd name="connsiteY20" fmla="*/ 3679681 h 3679681"/>
              <a:gd name="connsiteX21" fmla="*/ 0 w 5773715"/>
              <a:gd name="connsiteY21" fmla="*/ 3679681 h 3679681"/>
              <a:gd name="connsiteX22" fmla="*/ 0 w 5773715"/>
              <a:gd name="connsiteY22" fmla="*/ 3658170 h 3679681"/>
              <a:gd name="connsiteX23" fmla="*/ 9165 w 5773715"/>
              <a:gd name="connsiteY23" fmla="*/ 1752798 h 3679681"/>
              <a:gd name="connsiteX24" fmla="*/ 17132 w 5773715"/>
              <a:gd name="connsiteY24" fmla="*/ 121103 h 3679681"/>
              <a:gd name="connsiteX25" fmla="*/ 19125 w 5773715"/>
              <a:gd name="connsiteY25" fmla="*/ 62145 h 3679681"/>
              <a:gd name="connsiteX26" fmla="*/ 78089 w 5773715"/>
              <a:gd name="connsiteY26" fmla="*/ 1594 h 3679681"/>
              <a:gd name="connsiteX27" fmla="*/ 97212 w 5773715"/>
              <a:gd name="connsiteY27" fmla="*/ 398 h 3679681"/>
              <a:gd name="connsiteX28" fmla="*/ 149802 w 5773715"/>
              <a:gd name="connsiteY28" fmla="*/ 0 h 367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73715" h="3679681">
                <a:moveTo>
                  <a:pt x="149802" y="0"/>
                </a:moveTo>
                <a:lnTo>
                  <a:pt x="2551001" y="0"/>
                </a:lnTo>
                <a:cubicBezTo>
                  <a:pt x="2578091" y="0"/>
                  <a:pt x="2581280" y="3187"/>
                  <a:pt x="2581280" y="30275"/>
                </a:cubicBezTo>
                <a:cubicBezTo>
                  <a:pt x="2581280" y="46210"/>
                  <a:pt x="2581280" y="62145"/>
                  <a:pt x="2581280" y="78080"/>
                </a:cubicBezTo>
                <a:cubicBezTo>
                  <a:pt x="2581280" y="99192"/>
                  <a:pt x="2586858" y="105168"/>
                  <a:pt x="2608770" y="105168"/>
                </a:cubicBezTo>
                <a:cubicBezTo>
                  <a:pt x="2683671" y="105168"/>
                  <a:pt x="2758570" y="104770"/>
                  <a:pt x="2833471" y="104770"/>
                </a:cubicBezTo>
                <a:cubicBezTo>
                  <a:pt x="2944228" y="104770"/>
                  <a:pt x="3055384" y="105168"/>
                  <a:pt x="3166539" y="105168"/>
                </a:cubicBezTo>
                <a:cubicBezTo>
                  <a:pt x="3168532" y="105168"/>
                  <a:pt x="3170524" y="105168"/>
                  <a:pt x="3172515" y="105168"/>
                </a:cubicBezTo>
                <a:cubicBezTo>
                  <a:pt x="3187655" y="103574"/>
                  <a:pt x="3193631" y="97998"/>
                  <a:pt x="3193631" y="82860"/>
                </a:cubicBezTo>
                <a:cubicBezTo>
                  <a:pt x="3194029" y="62942"/>
                  <a:pt x="3193631" y="43422"/>
                  <a:pt x="3193631" y="23902"/>
                </a:cubicBezTo>
                <a:cubicBezTo>
                  <a:pt x="3194029" y="5179"/>
                  <a:pt x="3198810" y="398"/>
                  <a:pt x="3217536" y="0"/>
                </a:cubicBezTo>
                <a:lnTo>
                  <a:pt x="3244628" y="0"/>
                </a:lnTo>
                <a:lnTo>
                  <a:pt x="5623515" y="0"/>
                </a:lnTo>
                <a:cubicBezTo>
                  <a:pt x="5644234" y="0"/>
                  <a:pt x="5664951" y="398"/>
                  <a:pt x="5685668" y="797"/>
                </a:cubicBezTo>
                <a:cubicBezTo>
                  <a:pt x="5693237" y="1196"/>
                  <a:pt x="5700409" y="2390"/>
                  <a:pt x="5707580" y="3984"/>
                </a:cubicBezTo>
                <a:cubicBezTo>
                  <a:pt x="5733078" y="9163"/>
                  <a:pt x="5749015" y="25495"/>
                  <a:pt x="5752600" y="51389"/>
                </a:cubicBezTo>
                <a:cubicBezTo>
                  <a:pt x="5754991" y="68120"/>
                  <a:pt x="5755788" y="85250"/>
                  <a:pt x="5755788" y="101982"/>
                </a:cubicBezTo>
                <a:cubicBezTo>
                  <a:pt x="5756982" y="307137"/>
                  <a:pt x="5757779" y="511896"/>
                  <a:pt x="5758975" y="717054"/>
                </a:cubicBezTo>
                <a:cubicBezTo>
                  <a:pt x="5762958" y="1510593"/>
                  <a:pt x="5766942" y="2303734"/>
                  <a:pt x="5770927" y="3097274"/>
                </a:cubicBezTo>
                <a:cubicBezTo>
                  <a:pt x="5771724" y="3284107"/>
                  <a:pt x="5772918" y="3471337"/>
                  <a:pt x="5773715" y="3658170"/>
                </a:cubicBezTo>
                <a:cubicBezTo>
                  <a:pt x="5773715" y="3664942"/>
                  <a:pt x="5773715" y="3671714"/>
                  <a:pt x="5773715" y="3679681"/>
                </a:cubicBezTo>
                <a:cubicBezTo>
                  <a:pt x="3849010" y="3679681"/>
                  <a:pt x="1925502" y="3679681"/>
                  <a:pt x="0" y="3679681"/>
                </a:cubicBezTo>
                <a:cubicBezTo>
                  <a:pt x="0" y="3671714"/>
                  <a:pt x="0" y="3664942"/>
                  <a:pt x="0" y="3658170"/>
                </a:cubicBezTo>
                <a:cubicBezTo>
                  <a:pt x="3188" y="3022781"/>
                  <a:pt x="6375" y="2387789"/>
                  <a:pt x="9165" y="1752798"/>
                </a:cubicBezTo>
                <a:cubicBezTo>
                  <a:pt x="11953" y="1208633"/>
                  <a:pt x="14344" y="664869"/>
                  <a:pt x="17132" y="121103"/>
                </a:cubicBezTo>
                <a:cubicBezTo>
                  <a:pt x="17132" y="101583"/>
                  <a:pt x="17929" y="82063"/>
                  <a:pt x="19125" y="62145"/>
                </a:cubicBezTo>
                <a:cubicBezTo>
                  <a:pt x="21913" y="25098"/>
                  <a:pt x="41037" y="5578"/>
                  <a:pt x="78089" y="1594"/>
                </a:cubicBezTo>
                <a:cubicBezTo>
                  <a:pt x="84462" y="797"/>
                  <a:pt x="90837" y="797"/>
                  <a:pt x="97212" y="398"/>
                </a:cubicBezTo>
                <a:cubicBezTo>
                  <a:pt x="114742" y="398"/>
                  <a:pt x="132271" y="0"/>
                  <a:pt x="149802"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23D13BC-3A8E-28C4-E4C6-5F6DDBCCF70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03329C4-1F9A-C34C-9F2B-BB2F39E4126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996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9CA6D7-0B70-9DEB-C969-FFF5C85AFD9C}"/>
              </a:ext>
            </a:extLst>
          </p:cNvPr>
          <p:cNvSpPr>
            <a:spLocks noGrp="1"/>
          </p:cNvSpPr>
          <p:nvPr>
            <p:ph type="pic" sz="quarter" idx="11"/>
          </p:nvPr>
        </p:nvSpPr>
        <p:spPr>
          <a:xfrm>
            <a:off x="5419219" y="2110584"/>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E816BC42-1FDC-BC8C-522A-F41AC598A618}"/>
              </a:ext>
            </a:extLst>
          </p:cNvPr>
          <p:cNvSpPr>
            <a:spLocks noGrp="1"/>
          </p:cNvSpPr>
          <p:nvPr>
            <p:ph type="pic" sz="quarter" idx="12"/>
          </p:nvPr>
        </p:nvSpPr>
        <p:spPr>
          <a:xfrm>
            <a:off x="6858000" y="713790"/>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D02F1A8F-A9EE-B98B-DCAA-0A901AF4002A}"/>
              </a:ext>
            </a:extLst>
          </p:cNvPr>
          <p:cNvSpPr>
            <a:spLocks noGrp="1"/>
          </p:cNvSpPr>
          <p:nvPr>
            <p:ph type="pic" sz="quarter" idx="13"/>
          </p:nvPr>
        </p:nvSpPr>
        <p:spPr>
          <a:xfrm>
            <a:off x="6858000" y="3535368"/>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47269F70-6C68-9CF9-39AF-1B7D1BCCF0E6}"/>
              </a:ext>
            </a:extLst>
          </p:cNvPr>
          <p:cNvSpPr>
            <a:spLocks noGrp="1"/>
          </p:cNvSpPr>
          <p:nvPr>
            <p:ph type="pic" sz="quarter" idx="14"/>
          </p:nvPr>
        </p:nvSpPr>
        <p:spPr>
          <a:xfrm>
            <a:off x="8296782" y="685800"/>
            <a:ext cx="5486401" cy="5486401"/>
          </a:xfrm>
          <a:custGeom>
            <a:avLst/>
            <a:gdLst>
              <a:gd name="connsiteX0" fmla="*/ 2743201 w 5486401"/>
              <a:gd name="connsiteY0" fmla="*/ 0 h 5486401"/>
              <a:gd name="connsiteX1" fmla="*/ 5486401 w 5486401"/>
              <a:gd name="connsiteY1" fmla="*/ 2743201 h 5486401"/>
              <a:gd name="connsiteX2" fmla="*/ 2743201 w 5486401"/>
              <a:gd name="connsiteY2" fmla="*/ 5486401 h 5486401"/>
              <a:gd name="connsiteX3" fmla="*/ 0 w 5486401"/>
              <a:gd name="connsiteY3" fmla="*/ 2743201 h 5486401"/>
            </a:gdLst>
            <a:ahLst/>
            <a:cxnLst>
              <a:cxn ang="0">
                <a:pos x="connsiteX0" y="connsiteY0"/>
              </a:cxn>
              <a:cxn ang="0">
                <a:pos x="connsiteX1" y="connsiteY1"/>
              </a:cxn>
              <a:cxn ang="0">
                <a:pos x="connsiteX2" y="connsiteY2"/>
              </a:cxn>
              <a:cxn ang="0">
                <a:pos x="connsiteX3" y="connsiteY3"/>
              </a:cxn>
            </a:cxnLst>
            <a:rect l="l" t="t" r="r" b="b"/>
            <a:pathLst>
              <a:path w="5486401" h="5486401">
                <a:moveTo>
                  <a:pt x="2743201" y="0"/>
                </a:moveTo>
                <a:lnTo>
                  <a:pt x="5486401" y="2743201"/>
                </a:lnTo>
                <a:lnTo>
                  <a:pt x="2743201" y="5486401"/>
                </a:lnTo>
                <a:lnTo>
                  <a:pt x="0" y="2743201"/>
                </a:lnTo>
                <a:close/>
              </a:path>
            </a:pathLst>
          </a:custGeom>
          <a:noFill/>
        </p:spPr>
        <p:txBody>
          <a:bodyPr wrap="square">
            <a:noAutofit/>
          </a:bodyPr>
          <a:lstStyle>
            <a:lvl1pPr>
              <a:defRPr sz="1400">
                <a:solidFill>
                  <a:schemeClr val="accent2"/>
                </a:solidFill>
              </a:defRPr>
            </a:lvl1pPr>
          </a:lstStyle>
          <a:p>
            <a:endParaRPr lang="en-US"/>
          </a:p>
        </p:txBody>
      </p:sp>
      <p:sp>
        <p:nvSpPr>
          <p:cNvPr id="4" name="Footer Placeholder 4">
            <a:extLst>
              <a:ext uri="{FF2B5EF4-FFF2-40B4-BE49-F238E27FC236}">
                <a16:creationId xmlns:a16="http://schemas.microsoft.com/office/drawing/2014/main" id="{D8DD527E-324B-D0D1-3768-20E246340A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5" name="Slide Number Placeholder 1">
            <a:extLst>
              <a:ext uri="{FF2B5EF4-FFF2-40B4-BE49-F238E27FC236}">
                <a16:creationId xmlns:a16="http://schemas.microsoft.com/office/drawing/2014/main" id="{B7254DF3-398D-AEEF-A78E-55924536F1D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13260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8885ED-2828-8BB6-7EDA-008C7555266E}"/>
              </a:ext>
            </a:extLst>
          </p:cNvPr>
          <p:cNvSpPr>
            <a:spLocks noGrp="1"/>
          </p:cNvSpPr>
          <p:nvPr>
            <p:ph type="pic" sz="quarter" idx="11"/>
          </p:nvPr>
        </p:nvSpPr>
        <p:spPr>
          <a:xfrm>
            <a:off x="837976" y="1392827"/>
            <a:ext cx="5948241" cy="3345885"/>
          </a:xfrm>
          <a:custGeom>
            <a:avLst/>
            <a:gdLst>
              <a:gd name="connsiteX0" fmla="*/ 0 w 5948241"/>
              <a:gd name="connsiteY0" fmla="*/ 0 h 3345885"/>
              <a:gd name="connsiteX1" fmla="*/ 5948241 w 5948241"/>
              <a:gd name="connsiteY1" fmla="*/ 0 h 3345885"/>
              <a:gd name="connsiteX2" fmla="*/ 5948241 w 5948241"/>
              <a:gd name="connsiteY2" fmla="*/ 3345885 h 3345885"/>
              <a:gd name="connsiteX3" fmla="*/ 0 w 5948241"/>
              <a:gd name="connsiteY3" fmla="*/ 3345885 h 3345885"/>
            </a:gdLst>
            <a:ahLst/>
            <a:cxnLst>
              <a:cxn ang="0">
                <a:pos x="connsiteX0" y="connsiteY0"/>
              </a:cxn>
              <a:cxn ang="0">
                <a:pos x="connsiteX1" y="connsiteY1"/>
              </a:cxn>
              <a:cxn ang="0">
                <a:pos x="connsiteX2" y="connsiteY2"/>
              </a:cxn>
              <a:cxn ang="0">
                <a:pos x="connsiteX3" y="connsiteY3"/>
              </a:cxn>
            </a:cxnLst>
            <a:rect l="l" t="t" r="r" b="b"/>
            <a:pathLst>
              <a:path w="5948241" h="3345885">
                <a:moveTo>
                  <a:pt x="0" y="0"/>
                </a:moveTo>
                <a:lnTo>
                  <a:pt x="5948241" y="0"/>
                </a:lnTo>
                <a:lnTo>
                  <a:pt x="5948241" y="3345885"/>
                </a:lnTo>
                <a:lnTo>
                  <a:pt x="0" y="334588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82FFEB1-3B1F-2754-9C70-E4CEAFBD3DC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C1D3B6-507C-155F-89C4-6AA059AE9D4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054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5A354E-C1B1-DDA4-5AA4-5C8461F6AD03}"/>
              </a:ext>
            </a:extLst>
          </p:cNvPr>
          <p:cNvSpPr>
            <a:spLocks noGrp="1"/>
          </p:cNvSpPr>
          <p:nvPr>
            <p:ph type="pic" sz="quarter" idx="11"/>
          </p:nvPr>
        </p:nvSpPr>
        <p:spPr>
          <a:xfrm>
            <a:off x="2064307" y="878157"/>
            <a:ext cx="3598236" cy="4797651"/>
          </a:xfrm>
          <a:custGeom>
            <a:avLst/>
            <a:gdLst>
              <a:gd name="connsiteX0" fmla="*/ 62033 w 3598236"/>
              <a:gd name="connsiteY0" fmla="*/ 0 h 4797651"/>
              <a:gd name="connsiteX1" fmla="*/ 3536202 w 3598236"/>
              <a:gd name="connsiteY1" fmla="*/ 0 h 4797651"/>
              <a:gd name="connsiteX2" fmla="*/ 3598236 w 3598236"/>
              <a:gd name="connsiteY2" fmla="*/ 62034 h 4797651"/>
              <a:gd name="connsiteX3" fmla="*/ 3598236 w 3598236"/>
              <a:gd name="connsiteY3" fmla="*/ 4735618 h 4797651"/>
              <a:gd name="connsiteX4" fmla="*/ 3536202 w 3598236"/>
              <a:gd name="connsiteY4" fmla="*/ 4797651 h 4797651"/>
              <a:gd name="connsiteX5" fmla="*/ 62033 w 3598236"/>
              <a:gd name="connsiteY5" fmla="*/ 4797651 h 4797651"/>
              <a:gd name="connsiteX6" fmla="*/ 0 w 3598236"/>
              <a:gd name="connsiteY6" fmla="*/ 4735618 h 4797651"/>
              <a:gd name="connsiteX7" fmla="*/ 0 w 3598236"/>
              <a:gd name="connsiteY7" fmla="*/ 62034 h 4797651"/>
              <a:gd name="connsiteX8" fmla="*/ 62033 w 3598236"/>
              <a:gd name="connsiteY8" fmla="*/ 0 h 47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236" h="4797651">
                <a:moveTo>
                  <a:pt x="62033" y="0"/>
                </a:moveTo>
                <a:lnTo>
                  <a:pt x="3536202" y="0"/>
                </a:lnTo>
                <a:cubicBezTo>
                  <a:pt x="3570464" y="0"/>
                  <a:pt x="3598236" y="27773"/>
                  <a:pt x="3598236" y="62034"/>
                </a:cubicBezTo>
                <a:lnTo>
                  <a:pt x="3598236" y="4735618"/>
                </a:lnTo>
                <a:cubicBezTo>
                  <a:pt x="3598236" y="4769879"/>
                  <a:pt x="3570464" y="4797651"/>
                  <a:pt x="3536202" y="4797651"/>
                </a:cubicBezTo>
                <a:lnTo>
                  <a:pt x="62033" y="4797651"/>
                </a:lnTo>
                <a:cubicBezTo>
                  <a:pt x="27773" y="4797651"/>
                  <a:pt x="0" y="4769879"/>
                  <a:pt x="0" y="4735618"/>
                </a:cubicBezTo>
                <a:lnTo>
                  <a:pt x="0" y="62034"/>
                </a:lnTo>
                <a:cubicBezTo>
                  <a:pt x="0" y="27773"/>
                  <a:pt x="27773" y="0"/>
                  <a:pt x="62033"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0957922E-3BBC-023C-2DCB-7B6971A2068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51A506D-BC91-0AE6-77D4-63472B1B4CC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7227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063378C-F8F0-A5A5-396A-E4EE1E3931AF}"/>
              </a:ext>
            </a:extLst>
          </p:cNvPr>
          <p:cNvSpPr>
            <a:spLocks noGrp="1"/>
          </p:cNvSpPr>
          <p:nvPr>
            <p:ph type="pic" sz="quarter" idx="11"/>
          </p:nvPr>
        </p:nvSpPr>
        <p:spPr>
          <a:xfrm>
            <a:off x="3836528" y="804885"/>
            <a:ext cx="2261983" cy="4789657"/>
          </a:xfrm>
          <a:custGeom>
            <a:avLst/>
            <a:gdLst>
              <a:gd name="connsiteX0" fmla="*/ 466382 w 2261983"/>
              <a:gd name="connsiteY0" fmla="*/ 0 h 4789657"/>
              <a:gd name="connsiteX1" fmla="*/ 502741 w 2261983"/>
              <a:gd name="connsiteY1" fmla="*/ 33455 h 4789657"/>
              <a:gd name="connsiteX2" fmla="*/ 505537 w 2261983"/>
              <a:gd name="connsiteY2" fmla="*/ 55758 h 4789657"/>
              <a:gd name="connsiteX3" fmla="*/ 620210 w 2261983"/>
              <a:gd name="connsiteY3" fmla="*/ 167276 h 4789657"/>
              <a:gd name="connsiteX4" fmla="*/ 687335 w 2261983"/>
              <a:gd name="connsiteY4" fmla="*/ 170063 h 4789657"/>
              <a:gd name="connsiteX5" fmla="*/ 1534793 w 2261983"/>
              <a:gd name="connsiteY5" fmla="*/ 170063 h 4789657"/>
              <a:gd name="connsiteX6" fmla="*/ 1601918 w 2261983"/>
              <a:gd name="connsiteY6" fmla="*/ 167276 h 4789657"/>
              <a:gd name="connsiteX7" fmla="*/ 1716591 w 2261983"/>
              <a:gd name="connsiteY7" fmla="*/ 64123 h 4789657"/>
              <a:gd name="connsiteX8" fmla="*/ 1719387 w 2261983"/>
              <a:gd name="connsiteY8" fmla="*/ 30668 h 4789657"/>
              <a:gd name="connsiteX9" fmla="*/ 1755747 w 2261983"/>
              <a:gd name="connsiteY9" fmla="*/ 0 h 4789657"/>
              <a:gd name="connsiteX10" fmla="*/ 1775325 w 2261983"/>
              <a:gd name="connsiteY10" fmla="*/ 0 h 4789657"/>
              <a:gd name="connsiteX11" fmla="*/ 1959919 w 2261983"/>
              <a:gd name="connsiteY11" fmla="*/ 2789 h 4789657"/>
              <a:gd name="connsiteX12" fmla="*/ 2038233 w 2261983"/>
              <a:gd name="connsiteY12" fmla="*/ 11152 h 4789657"/>
              <a:gd name="connsiteX13" fmla="*/ 2203248 w 2261983"/>
              <a:gd name="connsiteY13" fmla="*/ 200731 h 4789657"/>
              <a:gd name="connsiteX14" fmla="*/ 2211640 w 2261983"/>
              <a:gd name="connsiteY14" fmla="*/ 390310 h 4789657"/>
              <a:gd name="connsiteX15" fmla="*/ 2225624 w 2261983"/>
              <a:gd name="connsiteY15" fmla="*/ 1656028 h 4789657"/>
              <a:gd name="connsiteX16" fmla="*/ 2236811 w 2261983"/>
              <a:gd name="connsiteY16" fmla="*/ 2386465 h 4789657"/>
              <a:gd name="connsiteX17" fmla="*/ 2250796 w 2261983"/>
              <a:gd name="connsiteY17" fmla="*/ 3760912 h 4789657"/>
              <a:gd name="connsiteX18" fmla="*/ 2261983 w 2261983"/>
              <a:gd name="connsiteY18" fmla="*/ 4474621 h 4789657"/>
              <a:gd name="connsiteX19" fmla="*/ 2256389 w 2261983"/>
              <a:gd name="connsiteY19" fmla="*/ 4586139 h 4789657"/>
              <a:gd name="connsiteX20" fmla="*/ 2052217 w 2261983"/>
              <a:gd name="connsiteY20" fmla="*/ 4784081 h 4789657"/>
              <a:gd name="connsiteX21" fmla="*/ 1962717 w 2261983"/>
              <a:gd name="connsiteY21" fmla="*/ 4789657 h 4789657"/>
              <a:gd name="connsiteX22" fmla="*/ 278990 w 2261983"/>
              <a:gd name="connsiteY22" fmla="*/ 4781294 h 4789657"/>
              <a:gd name="connsiteX23" fmla="*/ 183895 w 2261983"/>
              <a:gd name="connsiteY23" fmla="*/ 4772930 h 4789657"/>
              <a:gd name="connsiteX24" fmla="*/ 2097 w 2261983"/>
              <a:gd name="connsiteY24" fmla="*/ 4549896 h 4789657"/>
              <a:gd name="connsiteX25" fmla="*/ 2097 w 2261983"/>
              <a:gd name="connsiteY25" fmla="*/ 4262740 h 4789657"/>
              <a:gd name="connsiteX26" fmla="*/ 10488 w 2261983"/>
              <a:gd name="connsiteY26" fmla="*/ 2247069 h 4789657"/>
              <a:gd name="connsiteX27" fmla="*/ 18879 w 2261983"/>
              <a:gd name="connsiteY27" fmla="*/ 284368 h 4789657"/>
              <a:gd name="connsiteX28" fmla="*/ 30067 w 2261983"/>
              <a:gd name="connsiteY28" fmla="*/ 170063 h 4789657"/>
              <a:gd name="connsiteX29" fmla="*/ 211864 w 2261983"/>
              <a:gd name="connsiteY29" fmla="*/ 5576 h 4789657"/>
              <a:gd name="connsiteX30" fmla="*/ 466382 w 2261983"/>
              <a:gd name="connsiteY30" fmla="*/ 0 h 478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1983" h="4789657">
                <a:moveTo>
                  <a:pt x="466382" y="0"/>
                </a:moveTo>
                <a:cubicBezTo>
                  <a:pt x="491554" y="0"/>
                  <a:pt x="499944" y="8364"/>
                  <a:pt x="502741" y="33455"/>
                </a:cubicBezTo>
                <a:cubicBezTo>
                  <a:pt x="505537" y="39031"/>
                  <a:pt x="505537" y="47395"/>
                  <a:pt x="505537" y="55758"/>
                </a:cubicBezTo>
                <a:cubicBezTo>
                  <a:pt x="513928" y="119881"/>
                  <a:pt x="555881" y="161700"/>
                  <a:pt x="620210" y="167276"/>
                </a:cubicBezTo>
                <a:cubicBezTo>
                  <a:pt x="642586" y="167276"/>
                  <a:pt x="664960" y="170063"/>
                  <a:pt x="687335" y="170063"/>
                </a:cubicBezTo>
                <a:cubicBezTo>
                  <a:pt x="969822" y="170063"/>
                  <a:pt x="1252307" y="170063"/>
                  <a:pt x="1534793" y="170063"/>
                </a:cubicBezTo>
                <a:cubicBezTo>
                  <a:pt x="1557167" y="170063"/>
                  <a:pt x="1579543" y="167276"/>
                  <a:pt x="1601918" y="167276"/>
                </a:cubicBezTo>
                <a:cubicBezTo>
                  <a:pt x="1663449" y="161700"/>
                  <a:pt x="1705404" y="125457"/>
                  <a:pt x="1716591" y="64123"/>
                </a:cubicBezTo>
                <a:cubicBezTo>
                  <a:pt x="1716591" y="52971"/>
                  <a:pt x="1719387" y="41819"/>
                  <a:pt x="1719387" y="30668"/>
                </a:cubicBezTo>
                <a:cubicBezTo>
                  <a:pt x="1724981" y="8364"/>
                  <a:pt x="1733371" y="2789"/>
                  <a:pt x="1755747" y="0"/>
                </a:cubicBezTo>
                <a:lnTo>
                  <a:pt x="1775325" y="0"/>
                </a:lnTo>
                <a:cubicBezTo>
                  <a:pt x="1836858" y="0"/>
                  <a:pt x="1898388" y="0"/>
                  <a:pt x="1959919" y="2789"/>
                </a:cubicBezTo>
                <a:cubicBezTo>
                  <a:pt x="1985091" y="2789"/>
                  <a:pt x="2013062" y="2789"/>
                  <a:pt x="2038233" y="11152"/>
                </a:cubicBezTo>
                <a:cubicBezTo>
                  <a:pt x="2130529" y="30668"/>
                  <a:pt x="2197654" y="108729"/>
                  <a:pt x="2203248" y="200731"/>
                </a:cubicBezTo>
                <a:cubicBezTo>
                  <a:pt x="2208843" y="264854"/>
                  <a:pt x="2208843" y="328976"/>
                  <a:pt x="2211640" y="390310"/>
                </a:cubicBezTo>
                <a:cubicBezTo>
                  <a:pt x="2214436" y="814075"/>
                  <a:pt x="2220030" y="1235052"/>
                  <a:pt x="2225624" y="1656028"/>
                </a:cubicBezTo>
                <a:cubicBezTo>
                  <a:pt x="2228420" y="1901366"/>
                  <a:pt x="2231217" y="2143916"/>
                  <a:pt x="2236811" y="2386465"/>
                </a:cubicBezTo>
                <a:cubicBezTo>
                  <a:pt x="2242405" y="2843685"/>
                  <a:pt x="2247998" y="3303692"/>
                  <a:pt x="2250796" y="3760912"/>
                </a:cubicBezTo>
                <a:cubicBezTo>
                  <a:pt x="2256389" y="3997886"/>
                  <a:pt x="2259187" y="4234860"/>
                  <a:pt x="2261983" y="4474621"/>
                </a:cubicBezTo>
                <a:cubicBezTo>
                  <a:pt x="2261983" y="4510865"/>
                  <a:pt x="2259187" y="4549896"/>
                  <a:pt x="2256389" y="4586139"/>
                </a:cubicBezTo>
                <a:cubicBezTo>
                  <a:pt x="2245203" y="4697656"/>
                  <a:pt x="2161295" y="4775718"/>
                  <a:pt x="2052217" y="4784081"/>
                </a:cubicBezTo>
                <a:cubicBezTo>
                  <a:pt x="2021451" y="4786870"/>
                  <a:pt x="1993482" y="4789657"/>
                  <a:pt x="1962717" y="4789657"/>
                </a:cubicBezTo>
                <a:cubicBezTo>
                  <a:pt x="1400542" y="4786870"/>
                  <a:pt x="841164" y="4784081"/>
                  <a:pt x="278990" y="4781294"/>
                </a:cubicBezTo>
                <a:cubicBezTo>
                  <a:pt x="248224" y="4781294"/>
                  <a:pt x="214662" y="4781294"/>
                  <a:pt x="183895" y="4772930"/>
                </a:cubicBezTo>
                <a:cubicBezTo>
                  <a:pt x="74817" y="4750626"/>
                  <a:pt x="2097" y="4661413"/>
                  <a:pt x="2097" y="4549896"/>
                </a:cubicBezTo>
                <a:cubicBezTo>
                  <a:pt x="-699" y="4452318"/>
                  <a:pt x="-699" y="4357529"/>
                  <a:pt x="2097" y="4262740"/>
                </a:cubicBezTo>
                <a:cubicBezTo>
                  <a:pt x="4895" y="3590849"/>
                  <a:pt x="7691" y="2918959"/>
                  <a:pt x="10488" y="2247069"/>
                </a:cubicBezTo>
                <a:cubicBezTo>
                  <a:pt x="13286" y="1591906"/>
                  <a:pt x="16082" y="939532"/>
                  <a:pt x="18879" y="284368"/>
                </a:cubicBezTo>
                <a:cubicBezTo>
                  <a:pt x="18879" y="245338"/>
                  <a:pt x="21676" y="206307"/>
                  <a:pt x="30067" y="170063"/>
                </a:cubicBezTo>
                <a:cubicBezTo>
                  <a:pt x="46848" y="80850"/>
                  <a:pt x="119567" y="11152"/>
                  <a:pt x="211864" y="5576"/>
                </a:cubicBezTo>
                <a:cubicBezTo>
                  <a:pt x="295771" y="0"/>
                  <a:pt x="379677" y="0"/>
                  <a:pt x="466382"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0DA81AC-920D-89C4-BD9C-54B8C0251A5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3516E5F1-BCE6-EA90-CFE8-33487A9A256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202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2765449-1807-3A60-683C-2A50B05F9C96}"/>
              </a:ext>
            </a:extLst>
          </p:cNvPr>
          <p:cNvSpPr>
            <a:spLocks noGrp="1"/>
          </p:cNvSpPr>
          <p:nvPr>
            <p:ph type="pic" sz="quarter" idx="11"/>
          </p:nvPr>
        </p:nvSpPr>
        <p:spPr>
          <a:xfrm>
            <a:off x="-1457103" y="0"/>
            <a:ext cx="8095813" cy="6858000"/>
          </a:xfrm>
          <a:custGeom>
            <a:avLst/>
            <a:gdLst>
              <a:gd name="connsiteX0" fmla="*/ 4047904 w 8095813"/>
              <a:gd name="connsiteY0" fmla="*/ 5607617 h 6858000"/>
              <a:gd name="connsiteX1" fmla="*/ 4977607 w 8095813"/>
              <a:gd name="connsiteY1" fmla="*/ 6858000 h 6858000"/>
              <a:gd name="connsiteX2" fmla="*/ 3118200 w 8095813"/>
              <a:gd name="connsiteY2" fmla="*/ 6858000 h 6858000"/>
              <a:gd name="connsiteX3" fmla="*/ 3119784 w 8095813"/>
              <a:gd name="connsiteY3" fmla="*/ 0 h 6858000"/>
              <a:gd name="connsiteX4" fmla="*/ 4976023 w 8095813"/>
              <a:gd name="connsiteY4" fmla="*/ 0 h 6858000"/>
              <a:gd name="connsiteX5" fmla="*/ 4047904 w 8095813"/>
              <a:gd name="connsiteY5" fmla="*/ 1248253 h 6858000"/>
              <a:gd name="connsiteX6" fmla="*/ 3166 w 8095813"/>
              <a:gd name="connsiteY6" fmla="*/ 0 h 6858000"/>
              <a:gd name="connsiteX7" fmla="*/ 2966624 w 8095813"/>
              <a:gd name="connsiteY7" fmla="*/ 0 h 6858000"/>
              <a:gd name="connsiteX8" fmla="*/ 4047904 w 8095813"/>
              <a:gd name="connsiteY8" fmla="*/ 1454243 h 6858000"/>
              <a:gd name="connsiteX9" fmla="*/ 5129186 w 8095813"/>
              <a:gd name="connsiteY9" fmla="*/ 0 h 6858000"/>
              <a:gd name="connsiteX10" fmla="*/ 8092641 w 8095813"/>
              <a:gd name="connsiteY10" fmla="*/ 0 h 6858000"/>
              <a:gd name="connsiteX11" fmla="*/ 5544647 w 8095813"/>
              <a:gd name="connsiteY11" fmla="*/ 3426867 h 6858000"/>
              <a:gd name="connsiteX12" fmla="*/ 8095813 w 8095813"/>
              <a:gd name="connsiteY12" fmla="*/ 6858000 h 6858000"/>
              <a:gd name="connsiteX13" fmla="*/ 5132352 w 8095813"/>
              <a:gd name="connsiteY13" fmla="*/ 6858000 h 6858000"/>
              <a:gd name="connsiteX14" fmla="*/ 4047903 w 8095813"/>
              <a:gd name="connsiteY14" fmla="*/ 5399494 h 6858000"/>
              <a:gd name="connsiteX15" fmla="*/ 2963455 w 8095813"/>
              <a:gd name="connsiteY15" fmla="*/ 6858000 h 6858000"/>
              <a:gd name="connsiteX16" fmla="*/ 0 w 8095813"/>
              <a:gd name="connsiteY16" fmla="*/ 6858000 h 6858000"/>
              <a:gd name="connsiteX17" fmla="*/ 2551163 w 8095813"/>
              <a:gd name="connsiteY17" fmla="*/ 34268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5813" h="6858000">
                <a:moveTo>
                  <a:pt x="4047904" y="5607617"/>
                </a:moveTo>
                <a:lnTo>
                  <a:pt x="4977607" y="6858000"/>
                </a:lnTo>
                <a:lnTo>
                  <a:pt x="3118200" y="6858000"/>
                </a:lnTo>
                <a:close/>
                <a:moveTo>
                  <a:pt x="3119784" y="0"/>
                </a:moveTo>
                <a:lnTo>
                  <a:pt x="4976023" y="0"/>
                </a:lnTo>
                <a:lnTo>
                  <a:pt x="4047904" y="1248253"/>
                </a:lnTo>
                <a:close/>
                <a:moveTo>
                  <a:pt x="3166" y="0"/>
                </a:moveTo>
                <a:lnTo>
                  <a:pt x="2966624" y="0"/>
                </a:lnTo>
                <a:lnTo>
                  <a:pt x="4047904" y="1454243"/>
                </a:lnTo>
                <a:lnTo>
                  <a:pt x="5129186" y="0"/>
                </a:lnTo>
                <a:lnTo>
                  <a:pt x="8092641" y="0"/>
                </a:lnTo>
                <a:lnTo>
                  <a:pt x="5544647" y="3426867"/>
                </a:lnTo>
                <a:lnTo>
                  <a:pt x="8095813" y="6858000"/>
                </a:lnTo>
                <a:lnTo>
                  <a:pt x="5132352" y="6858000"/>
                </a:lnTo>
                <a:lnTo>
                  <a:pt x="4047903" y="5399494"/>
                </a:lnTo>
                <a:lnTo>
                  <a:pt x="2963455" y="6858000"/>
                </a:lnTo>
                <a:lnTo>
                  <a:pt x="0" y="6858000"/>
                </a:lnTo>
                <a:lnTo>
                  <a:pt x="2551163" y="3426871"/>
                </a:lnTo>
                <a:close/>
              </a:path>
            </a:pathLst>
          </a:custGeom>
          <a:noFill/>
        </p:spPr>
        <p:txBody>
          <a:bodyPr wrap="square">
            <a:noAutofit/>
          </a:bodyPr>
          <a:lstStyle>
            <a:lvl1pPr algn="ct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CCA998D-2B50-B095-2905-15A0119726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1443649-6B0F-36B1-0A36-E412ED1388C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377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5943598" y="0"/>
            <a:ext cx="624840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49479F4-F50B-A720-01CC-E683499EF14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48DDDA95-6516-80E5-0F69-6B9E7EEF485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73060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36F4AC-9E19-ED24-D08F-5ABD1147BC84}"/>
              </a:ext>
            </a:extLst>
          </p:cNvPr>
          <p:cNvSpPr>
            <a:spLocks noGrp="1"/>
          </p:cNvSpPr>
          <p:nvPr>
            <p:ph type="pic" sz="quarter" idx="11"/>
          </p:nvPr>
        </p:nvSpPr>
        <p:spPr>
          <a:xfrm>
            <a:off x="0" y="1"/>
            <a:ext cx="12192000" cy="3842657"/>
          </a:xfrm>
          <a:custGeom>
            <a:avLst/>
            <a:gdLst>
              <a:gd name="connsiteX0" fmla="*/ 0 w 12192000"/>
              <a:gd name="connsiteY0" fmla="*/ 0 h 3842657"/>
              <a:gd name="connsiteX1" fmla="*/ 12192000 w 12192000"/>
              <a:gd name="connsiteY1" fmla="*/ 0 h 3842657"/>
              <a:gd name="connsiteX2" fmla="*/ 12192000 w 12192000"/>
              <a:gd name="connsiteY2" fmla="*/ 3842657 h 3842657"/>
              <a:gd name="connsiteX3" fmla="*/ 1723969 w 12192000"/>
              <a:gd name="connsiteY3" fmla="*/ 3842657 h 3842657"/>
              <a:gd name="connsiteX4" fmla="*/ 0 w 12192000"/>
              <a:gd name="connsiteY4" fmla="*/ 1197396 h 384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842657">
                <a:moveTo>
                  <a:pt x="0" y="0"/>
                </a:moveTo>
                <a:lnTo>
                  <a:pt x="12192000" y="0"/>
                </a:lnTo>
                <a:lnTo>
                  <a:pt x="12192000" y="3842657"/>
                </a:lnTo>
                <a:lnTo>
                  <a:pt x="1723969" y="3842657"/>
                </a:lnTo>
                <a:lnTo>
                  <a:pt x="0" y="11973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EA9E1E1-2BCB-CAFF-CA40-6C65CCD9D1A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278BBE9-85A4-C91E-6D5F-2A8C1A691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0495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716279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1520DEC-96EA-9EC1-6098-D7ABEBD3D66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0E088D43-98F2-CC04-BA3B-7ECDC8F11E0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75749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748C08-1600-83B8-2939-7240ABEDE0E6}"/>
              </a:ext>
            </a:extLst>
          </p:cNvPr>
          <p:cNvSpPr>
            <a:spLocks noGrp="1"/>
          </p:cNvSpPr>
          <p:nvPr>
            <p:ph type="pic" sz="quarter" idx="11"/>
          </p:nvPr>
        </p:nvSpPr>
        <p:spPr>
          <a:xfrm>
            <a:off x="5867432" y="685802"/>
            <a:ext cx="5486479" cy="5486398"/>
          </a:xfrm>
          <a:custGeom>
            <a:avLst/>
            <a:gdLst>
              <a:gd name="connsiteX0" fmla="*/ 4425616 w 5486479"/>
              <a:gd name="connsiteY0" fmla="*/ 584435 h 5486398"/>
              <a:gd name="connsiteX1" fmla="*/ 5486479 w 5486479"/>
              <a:gd name="connsiteY1" fmla="*/ 584435 h 5486398"/>
              <a:gd name="connsiteX2" fmla="*/ 5486479 w 5486479"/>
              <a:gd name="connsiteY2" fmla="*/ 5486398 h 5486398"/>
              <a:gd name="connsiteX3" fmla="*/ 4425616 w 5486479"/>
              <a:gd name="connsiteY3" fmla="*/ 5486398 h 5486398"/>
              <a:gd name="connsiteX4" fmla="*/ 2212808 w 5486479"/>
              <a:gd name="connsiteY4" fmla="*/ 432766 h 5486398"/>
              <a:gd name="connsiteX5" fmla="*/ 3273671 w 5486479"/>
              <a:gd name="connsiteY5" fmla="*/ 432766 h 5486398"/>
              <a:gd name="connsiteX6" fmla="*/ 3273671 w 5486479"/>
              <a:gd name="connsiteY6" fmla="*/ 5452021 h 5486398"/>
              <a:gd name="connsiteX7" fmla="*/ 2212808 w 5486479"/>
              <a:gd name="connsiteY7" fmla="*/ 5452021 h 5486398"/>
              <a:gd name="connsiteX8" fmla="*/ 0 w 5486479"/>
              <a:gd name="connsiteY8" fmla="*/ 266433 h 5486398"/>
              <a:gd name="connsiteX9" fmla="*/ 1060863 w 5486479"/>
              <a:gd name="connsiteY9" fmla="*/ 266433 h 5486398"/>
              <a:gd name="connsiteX10" fmla="*/ 1060863 w 5486479"/>
              <a:gd name="connsiteY10" fmla="*/ 5105034 h 5486398"/>
              <a:gd name="connsiteX11" fmla="*/ 0 w 5486479"/>
              <a:gd name="connsiteY11" fmla="*/ 5105034 h 5486398"/>
              <a:gd name="connsiteX12" fmla="*/ 3319212 w 5486479"/>
              <a:gd name="connsiteY12" fmla="*/ 140548 h 5486398"/>
              <a:gd name="connsiteX13" fmla="*/ 4380075 w 5486479"/>
              <a:gd name="connsiteY13" fmla="*/ 140548 h 5486398"/>
              <a:gd name="connsiteX14" fmla="*/ 4380075 w 5486479"/>
              <a:gd name="connsiteY14" fmla="*/ 5070654 h 5486398"/>
              <a:gd name="connsiteX15" fmla="*/ 3319212 w 5486479"/>
              <a:gd name="connsiteY15" fmla="*/ 5070654 h 5486398"/>
              <a:gd name="connsiteX16" fmla="*/ 1106404 w 5486479"/>
              <a:gd name="connsiteY16" fmla="*/ 0 h 5486398"/>
              <a:gd name="connsiteX17" fmla="*/ 2167267 w 5486479"/>
              <a:gd name="connsiteY17" fmla="*/ 0 h 5486398"/>
              <a:gd name="connsiteX18" fmla="*/ 2167267 w 5486479"/>
              <a:gd name="connsiteY18" fmla="*/ 5357479 h 5486398"/>
              <a:gd name="connsiteX19" fmla="*/ 1106404 w 5486479"/>
              <a:gd name="connsiteY19" fmla="*/ 5357479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86479" h="5486398">
                <a:moveTo>
                  <a:pt x="4425616" y="584435"/>
                </a:moveTo>
                <a:lnTo>
                  <a:pt x="5486479" y="584435"/>
                </a:lnTo>
                <a:lnTo>
                  <a:pt x="5486479" y="5486398"/>
                </a:lnTo>
                <a:lnTo>
                  <a:pt x="4425616" y="5486398"/>
                </a:lnTo>
                <a:close/>
                <a:moveTo>
                  <a:pt x="2212808" y="432766"/>
                </a:moveTo>
                <a:lnTo>
                  <a:pt x="3273671" y="432766"/>
                </a:lnTo>
                <a:lnTo>
                  <a:pt x="3273671" y="5452021"/>
                </a:lnTo>
                <a:lnTo>
                  <a:pt x="2212808" y="5452021"/>
                </a:lnTo>
                <a:close/>
                <a:moveTo>
                  <a:pt x="0" y="266433"/>
                </a:moveTo>
                <a:lnTo>
                  <a:pt x="1060863" y="266433"/>
                </a:lnTo>
                <a:lnTo>
                  <a:pt x="1060863" y="5105034"/>
                </a:lnTo>
                <a:lnTo>
                  <a:pt x="0" y="5105034"/>
                </a:lnTo>
                <a:close/>
                <a:moveTo>
                  <a:pt x="3319212" y="140548"/>
                </a:moveTo>
                <a:lnTo>
                  <a:pt x="4380075" y="140548"/>
                </a:lnTo>
                <a:lnTo>
                  <a:pt x="4380075" y="5070654"/>
                </a:lnTo>
                <a:lnTo>
                  <a:pt x="3319212" y="5070654"/>
                </a:lnTo>
                <a:close/>
                <a:moveTo>
                  <a:pt x="1106404" y="0"/>
                </a:moveTo>
                <a:lnTo>
                  <a:pt x="2167267" y="0"/>
                </a:lnTo>
                <a:lnTo>
                  <a:pt x="2167267" y="5357479"/>
                </a:lnTo>
                <a:lnTo>
                  <a:pt x="1106404" y="5357479"/>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22113AD0-7137-A2D7-D3D8-92FAA1F6AF3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B913C5B3-388F-0DDE-7DA3-3EF6E410B69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581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94351A5-E183-0D82-6AAE-5C6AB9490F07}"/>
              </a:ext>
            </a:extLst>
          </p:cNvPr>
          <p:cNvSpPr>
            <a:spLocks noGrp="1"/>
          </p:cNvSpPr>
          <p:nvPr>
            <p:ph type="pic" sz="quarter" idx="11"/>
          </p:nvPr>
        </p:nvSpPr>
        <p:spPr>
          <a:xfrm>
            <a:off x="-805541" y="0"/>
            <a:ext cx="8877580" cy="6858000"/>
          </a:xfrm>
          <a:custGeom>
            <a:avLst/>
            <a:gdLst>
              <a:gd name="connsiteX0" fmla="*/ 0 w 8877580"/>
              <a:gd name="connsiteY0" fmla="*/ 0 h 6858000"/>
              <a:gd name="connsiteX1" fmla="*/ 3236756 w 8877580"/>
              <a:gd name="connsiteY1" fmla="*/ 0 h 6858000"/>
              <a:gd name="connsiteX2" fmla="*/ 4438790 w 8877580"/>
              <a:gd name="connsiteY2" fmla="*/ 1469955 h 6858000"/>
              <a:gd name="connsiteX3" fmla="*/ 5640825 w 8877580"/>
              <a:gd name="connsiteY3" fmla="*/ 0 h 6858000"/>
              <a:gd name="connsiteX4" fmla="*/ 8877577 w 8877580"/>
              <a:gd name="connsiteY4" fmla="*/ 0 h 6858000"/>
              <a:gd name="connsiteX5" fmla="*/ 6073565 w 8877580"/>
              <a:gd name="connsiteY5" fmla="*/ 3428998 h 6858000"/>
              <a:gd name="connsiteX6" fmla="*/ 8877580 w 8877580"/>
              <a:gd name="connsiteY6" fmla="*/ 6858000 h 6858000"/>
              <a:gd name="connsiteX7" fmla="*/ 5640822 w 8877580"/>
              <a:gd name="connsiteY7" fmla="*/ 6858000 h 6858000"/>
              <a:gd name="connsiteX8" fmla="*/ 4438788 w 8877580"/>
              <a:gd name="connsiteY8" fmla="*/ 5388044 h 6858000"/>
              <a:gd name="connsiteX9" fmla="*/ 3236756 w 8877580"/>
              <a:gd name="connsiteY9" fmla="*/ 6858000 h 6858000"/>
              <a:gd name="connsiteX10" fmla="*/ 3 w 8877580"/>
              <a:gd name="connsiteY10" fmla="*/ 6858000 h 6858000"/>
              <a:gd name="connsiteX11" fmla="*/ 2804015 w 8877580"/>
              <a:gd name="connsiteY11" fmla="*/ 34290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7580" h="6858000">
                <a:moveTo>
                  <a:pt x="0" y="0"/>
                </a:moveTo>
                <a:lnTo>
                  <a:pt x="3236756" y="0"/>
                </a:lnTo>
                <a:lnTo>
                  <a:pt x="4438790" y="1469955"/>
                </a:lnTo>
                <a:lnTo>
                  <a:pt x="5640825" y="0"/>
                </a:lnTo>
                <a:lnTo>
                  <a:pt x="8877577" y="0"/>
                </a:lnTo>
                <a:lnTo>
                  <a:pt x="6073565" y="3428998"/>
                </a:lnTo>
                <a:lnTo>
                  <a:pt x="8877580" y="6858000"/>
                </a:lnTo>
                <a:lnTo>
                  <a:pt x="5640822" y="6858000"/>
                </a:lnTo>
                <a:lnTo>
                  <a:pt x="4438788" y="5388044"/>
                </a:lnTo>
                <a:lnTo>
                  <a:pt x="3236756" y="6858000"/>
                </a:lnTo>
                <a:lnTo>
                  <a:pt x="3" y="6858000"/>
                </a:lnTo>
                <a:lnTo>
                  <a:pt x="2804015" y="3429002"/>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1E5E1223-8B34-D4E9-0C87-1764BACDBFD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EFC67F1E-5681-B612-554C-560CD68050C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5150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A5E48B4-CC39-9894-AEBD-6C6C78B04FD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7659920E-8F8C-F3E4-90BC-D21FD8799E0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813" r:id="rId20"/>
    <p:sldLayoutId id="2147483668" r:id="rId21"/>
    <p:sldLayoutId id="2147483669" r:id="rId22"/>
    <p:sldLayoutId id="2147483670" r:id="rId23"/>
    <p:sldLayoutId id="2147483671" r:id="rId24"/>
    <p:sldLayoutId id="2147483673" r:id="rId25"/>
    <p:sldLayoutId id="2147483674" r:id="rId26"/>
    <p:sldLayoutId id="2147483675" r:id="rId27"/>
    <p:sldLayoutId id="2147483676" r:id="rId28"/>
    <p:sldLayoutId id="2147483677"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6" r:id="rId42"/>
    <p:sldLayoutId id="2147483827" r:id="rId43"/>
    <p:sldLayoutId id="2147483828" r:id="rId44"/>
    <p:sldLayoutId id="2147483959"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 id="2147483842" r:id="rId59"/>
    <p:sldLayoutId id="2147483843" r:id="rId60"/>
    <p:sldLayoutId id="2147483846" r:id="rId61"/>
    <p:sldLayoutId id="2147483847" r:id="rId62"/>
    <p:sldLayoutId id="2147483848" r:id="rId63"/>
    <p:sldLayoutId id="2147483849" r:id="rId64"/>
    <p:sldLayoutId id="2147483850" r:id="rId65"/>
    <p:sldLayoutId id="2147483851" r:id="rId66"/>
    <p:sldLayoutId id="2147483852" r:id="rId67"/>
    <p:sldLayoutId id="2147483853" r:id="rId68"/>
    <p:sldLayoutId id="2147483854" r:id="rId69"/>
    <p:sldLayoutId id="2147483855" r:id="rId70"/>
    <p:sldLayoutId id="2147483856" r:id="rId71"/>
    <p:sldLayoutId id="2147483857" r:id="rId72"/>
    <p:sldLayoutId id="2147483858" r:id="rId73"/>
    <p:sldLayoutId id="2147483859" r:id="rId74"/>
    <p:sldLayoutId id="2147483860" r:id="rId75"/>
    <p:sldLayoutId id="2147483861" r:id="rId7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road with palm trees and mountains in the background with Zion National Park in the background&#10;&#10;Description automatically generated">
            <a:extLst>
              <a:ext uri="{FF2B5EF4-FFF2-40B4-BE49-F238E27FC236}">
                <a16:creationId xmlns:a16="http://schemas.microsoft.com/office/drawing/2014/main" id="{64854062-0EA3-F5B0-3C41-FCC89351ECF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2898" t="3757" r="-5533" b="-3757"/>
          <a:stretch/>
        </p:blipFill>
        <p:spPr>
          <a:xfrm>
            <a:off x="5964551" y="-123602"/>
            <a:ext cx="6858781" cy="7301017"/>
          </a:xfrm>
        </p:spPr>
      </p:pic>
      <p:sp>
        <p:nvSpPr>
          <p:cNvPr id="55" name="TextBox 54">
            <a:extLst>
              <a:ext uri="{FF2B5EF4-FFF2-40B4-BE49-F238E27FC236}">
                <a16:creationId xmlns:a16="http://schemas.microsoft.com/office/drawing/2014/main" id="{D01AEAFD-F8BE-2D9A-B6FD-246463F04D1C}"/>
              </a:ext>
            </a:extLst>
          </p:cNvPr>
          <p:cNvSpPr txBox="1"/>
          <p:nvPr/>
        </p:nvSpPr>
        <p:spPr>
          <a:xfrm>
            <a:off x="733200" y="385584"/>
            <a:ext cx="4940399" cy="1631216"/>
          </a:xfrm>
          <a:prstGeom prst="rect">
            <a:avLst/>
          </a:prstGeom>
          <a:noFill/>
        </p:spPr>
        <p:txBody>
          <a:bodyPr wrap="square" lIns="0" rIns="0" rtlCol="0">
            <a:spAutoFit/>
          </a:bodyPr>
          <a:lstStyle/>
          <a:p>
            <a:r>
              <a:rPr lang="en-US" sz="5000" b="1" spc="-150" dirty="0">
                <a:solidFill>
                  <a:srgbClr val="002665"/>
                </a:solidFill>
                <a:latin typeface="Roboto" panose="02000000000000000000" pitchFamily="2" charset="0"/>
                <a:ea typeface="Roboto" panose="02000000000000000000" pitchFamily="2" charset="0"/>
                <a:cs typeface="Roboto" panose="02000000000000000000" pitchFamily="2" charset="0"/>
              </a:rPr>
              <a:t>Spray Foam Used in Unvented Attics</a:t>
            </a:r>
          </a:p>
        </p:txBody>
      </p:sp>
      <p:sp>
        <p:nvSpPr>
          <p:cNvPr id="57" name="TextBox 56">
            <a:extLst>
              <a:ext uri="{FF2B5EF4-FFF2-40B4-BE49-F238E27FC236}">
                <a16:creationId xmlns:a16="http://schemas.microsoft.com/office/drawing/2014/main" id="{3CF1F221-B0DB-4810-C7A8-D3CF25E99A2D}"/>
              </a:ext>
            </a:extLst>
          </p:cNvPr>
          <p:cNvSpPr txBox="1"/>
          <p:nvPr/>
        </p:nvSpPr>
        <p:spPr>
          <a:xfrm>
            <a:off x="762000" y="4226096"/>
            <a:ext cx="5334000" cy="748346"/>
          </a:xfrm>
          <a:prstGeom prst="rect">
            <a:avLst/>
          </a:prstGeom>
          <a:noFill/>
        </p:spPr>
        <p:txBody>
          <a:bodyPr wrap="square" lIns="0" rIns="0" rtlCol="0">
            <a:spAutoFit/>
          </a:bodyPr>
          <a:lstStyle/>
          <a:p>
            <a:pPr>
              <a:lnSpc>
                <a:spcPct val="150000"/>
              </a:lnSpc>
            </a:pPr>
            <a:r>
              <a:rPr lang="en-US" sz="16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Keith Grzybowski</a:t>
            </a:r>
            <a:br>
              <a:rPr lang="en-US" sz="14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br>
            <a:r>
              <a:rPr lang="en-US" sz="1400" i="1"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Huntsman Building Solutions, Engineering Manager</a:t>
            </a:r>
          </a:p>
        </p:txBody>
      </p:sp>
      <p:cxnSp>
        <p:nvCxnSpPr>
          <p:cNvPr id="58" name="Straight Connector 57">
            <a:extLst>
              <a:ext uri="{FF2B5EF4-FFF2-40B4-BE49-F238E27FC236}">
                <a16:creationId xmlns:a16="http://schemas.microsoft.com/office/drawing/2014/main" id="{1A7A1D2C-44E8-04CF-4903-70F08B62EFC6}"/>
              </a:ext>
            </a:extLst>
          </p:cNvPr>
          <p:cNvCxnSpPr>
            <a:cxnSpLocks/>
          </p:cNvCxnSpPr>
          <p:nvPr/>
        </p:nvCxnSpPr>
        <p:spPr>
          <a:xfrm>
            <a:off x="762000" y="4141800"/>
            <a:ext cx="761999" cy="0"/>
          </a:xfrm>
          <a:prstGeom prst="line">
            <a:avLst/>
          </a:prstGeom>
          <a:ln w="53975">
            <a:solidFill>
              <a:srgbClr val="002665"/>
            </a:solidFill>
          </a:ln>
        </p:spPr>
        <p:style>
          <a:lnRef idx="1">
            <a:schemeClr val="accent1"/>
          </a:lnRef>
          <a:fillRef idx="0">
            <a:schemeClr val="accent1"/>
          </a:fillRef>
          <a:effectRef idx="0">
            <a:schemeClr val="accent1"/>
          </a:effectRef>
          <a:fontRef idx="minor">
            <a:schemeClr val="tx1"/>
          </a:fontRef>
        </p:style>
      </p:cxnSp>
      <p:sp>
        <p:nvSpPr>
          <p:cNvPr id="15" name="Diamond 14">
            <a:extLst>
              <a:ext uri="{FF2B5EF4-FFF2-40B4-BE49-F238E27FC236}">
                <a16:creationId xmlns:a16="http://schemas.microsoft.com/office/drawing/2014/main" id="{38072F95-0316-556D-759C-69B0B6343DB5}"/>
              </a:ext>
            </a:extLst>
          </p:cNvPr>
          <p:cNvSpPr/>
          <p:nvPr/>
        </p:nvSpPr>
        <p:spPr>
          <a:xfrm>
            <a:off x="-1061088" y="0"/>
            <a:ext cx="1690176" cy="1656000"/>
          </a:xfrm>
          <a:prstGeom prst="diamond">
            <a:avLst/>
          </a:prstGeom>
          <a:gradFill>
            <a:gsLst>
              <a:gs pos="0">
                <a:srgbClr val="5EB3E4"/>
              </a:gs>
              <a:gs pos="83000">
                <a:srgbClr val="002665"/>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600">
              <a:latin typeface="+mj-lt"/>
            </a:endParaRPr>
          </a:p>
        </p:txBody>
      </p:sp>
      <p:pic>
        <p:nvPicPr>
          <p:cNvPr id="17" name="Picture 16" descr="A close up of a logo&#10;&#10;Description automatically generated">
            <a:extLst>
              <a:ext uri="{FF2B5EF4-FFF2-40B4-BE49-F238E27FC236}">
                <a16:creationId xmlns:a16="http://schemas.microsoft.com/office/drawing/2014/main" id="{F6570A91-4997-9CD5-0E23-23AAB195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00" y="5245343"/>
            <a:ext cx="4202599" cy="1200742"/>
          </a:xfrm>
          <a:prstGeom prst="rect">
            <a:avLst/>
          </a:prstGeom>
        </p:spPr>
      </p:pic>
      <p:pic>
        <p:nvPicPr>
          <p:cNvPr id="4" name="Picture 3" descr="A person in a suit&#10;&#10;Description automatically generated">
            <a:extLst>
              <a:ext uri="{FF2B5EF4-FFF2-40B4-BE49-F238E27FC236}">
                <a16:creationId xmlns:a16="http://schemas.microsoft.com/office/drawing/2014/main" id="{BC1CA823-97BB-002C-0933-538E27C65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99" y="2169768"/>
            <a:ext cx="1393200" cy="1741237"/>
          </a:xfrm>
          <a:prstGeom prst="rect">
            <a:avLst/>
          </a:prstGeom>
        </p:spPr>
      </p:pic>
    </p:spTree>
    <p:extLst>
      <p:ext uri="{BB962C8B-B14F-4D97-AF65-F5344CB8AC3E}">
        <p14:creationId xmlns:p14="http://schemas.microsoft.com/office/powerpoint/2010/main" val="21733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2FBE48-1EC6-3E73-D4B6-EAEB3E585727}"/>
              </a:ext>
            </a:extLst>
          </p:cNvPr>
          <p:cNvSpPr txBox="1"/>
          <p:nvPr/>
        </p:nvSpPr>
        <p:spPr>
          <a:xfrm>
            <a:off x="630936" y="640080"/>
            <a:ext cx="4818888" cy="148132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4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Building Envelope</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630936" y="2660904"/>
            <a:ext cx="4442509" cy="35478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Tighter Building Envelope</a:t>
            </a:r>
          </a:p>
          <a:p>
            <a:pPr marL="36576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Spray Foam is both Insulating and Air Sealing the Structure</a:t>
            </a:r>
          </a:p>
          <a:p>
            <a:pPr marL="0" indent="0">
              <a:lnSpc>
                <a:spcPct val="90000"/>
              </a:lnSpc>
              <a:buNone/>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No Longer Need to Seal Attic Floor Penetrations</a:t>
            </a:r>
          </a:p>
          <a:p>
            <a:pPr marL="36576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Can Lights, Exhaust Fans, etc.</a:t>
            </a:r>
          </a:p>
          <a:p>
            <a:pPr marL="228600" indent="-228600">
              <a:lnSpc>
                <a:spcPct val="90000"/>
              </a:lnSpc>
              <a:buFont typeface="Arial" panose="020B0604020202020204" pitchFamily="34" charset="0"/>
              <a:buChar char="•"/>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Eliminate Certain Accessory Products</a:t>
            </a:r>
          </a:p>
          <a:p>
            <a:pPr marL="36576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Soffit/Ridge Vents, Radiant Sheathing, etc.)</a:t>
            </a:r>
          </a:p>
          <a:p>
            <a:pPr marL="0" indent="-228600">
              <a:lnSpc>
                <a:spcPct val="90000"/>
              </a:lnSpc>
              <a:buFont typeface="Arial" panose="020B0604020202020204" pitchFamily="34" charset="0"/>
              <a:buChar char="•"/>
            </a:pPr>
            <a:endParaRPr lang="en-US" sz="2200" dirty="0">
              <a:ea typeface="+mn-ea"/>
              <a:cs typeface="+mn-cs"/>
            </a:endParaRPr>
          </a:p>
        </p:txBody>
      </p:sp>
      <p:pic>
        <p:nvPicPr>
          <p:cNvPr id="6" name="Picture 5" descr="A screenshot of a graph&#10;&#10;Description automatically generated">
            <a:extLst>
              <a:ext uri="{FF2B5EF4-FFF2-40B4-BE49-F238E27FC236}">
                <a16:creationId xmlns:a16="http://schemas.microsoft.com/office/drawing/2014/main" id="{775D3EA1-4784-72CA-AE3B-400B237CB88F}"/>
              </a:ext>
            </a:extLst>
          </p:cNvPr>
          <p:cNvPicPr>
            <a:picLocks noChangeAspect="1"/>
          </p:cNvPicPr>
          <p:nvPr/>
        </p:nvPicPr>
        <p:blipFill>
          <a:blip r:embed="rId3"/>
          <a:stretch>
            <a:fillRect/>
          </a:stretch>
        </p:blipFill>
        <p:spPr>
          <a:xfrm>
            <a:off x="5293062" y="727587"/>
            <a:ext cx="6268002" cy="5578520"/>
          </a:xfrm>
          <a:prstGeom prst="rect">
            <a:avLst/>
          </a:prstGeom>
          <a:ln>
            <a:solidFill>
              <a:schemeClr val="tx2"/>
            </a:solidFill>
          </a:ln>
        </p:spPr>
      </p:pic>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10</a:t>
            </a:fld>
            <a:endParaRPr lang="en-US"/>
          </a:p>
        </p:txBody>
      </p:sp>
    </p:spTree>
    <p:extLst>
      <p:ext uri="{BB962C8B-B14F-4D97-AF65-F5344CB8AC3E}">
        <p14:creationId xmlns:p14="http://schemas.microsoft.com/office/powerpoint/2010/main" val="934860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572493" y="238539"/>
            <a:ext cx="4464837"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spc="-150" dirty="0">
                <a:solidFill>
                  <a:schemeClr val="tx2"/>
                </a:solidFill>
                <a:latin typeface="Roboto" panose="02000000000000000000" pitchFamily="2" charset="0"/>
                <a:ea typeface="Roboto" panose="02000000000000000000" pitchFamily="2" charset="0"/>
                <a:cs typeface="Roboto" panose="02000000000000000000" pitchFamily="2" charset="0"/>
              </a:rPr>
              <a:t>Conditioned Attic</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572493" y="2071316"/>
            <a:ext cx="4545683" cy="41191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228600">
              <a:lnSpc>
                <a:spcPct val="90000"/>
              </a:lnSpc>
              <a:buFont typeface="Arial" panose="020B0604020202020204" pitchFamily="34" charset="0"/>
              <a:buChar char="•"/>
            </a:pPr>
            <a:endParaRPr lang="en-US" sz="1700" dirty="0">
              <a:ea typeface="+mn-ea"/>
            </a:endParaRPr>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11</a:t>
            </a:fld>
            <a:endParaRPr lang="en-US"/>
          </a:p>
        </p:txBody>
      </p:sp>
      <p:sp>
        <p:nvSpPr>
          <p:cNvPr id="13" name="TextBox 12">
            <a:extLst>
              <a:ext uri="{FF2B5EF4-FFF2-40B4-BE49-F238E27FC236}">
                <a16:creationId xmlns:a16="http://schemas.microsoft.com/office/drawing/2014/main" id="{3DF4D268-8678-4AB7-3D73-C6E9F4C2861D}"/>
              </a:ext>
            </a:extLst>
          </p:cNvPr>
          <p:cNvSpPr txBox="1"/>
          <p:nvPr/>
        </p:nvSpPr>
        <p:spPr>
          <a:xfrm>
            <a:off x="623266" y="2044438"/>
            <a:ext cx="4102866" cy="4678204"/>
          </a:xfrm>
          <a:prstGeom prst="rect">
            <a:avLst/>
          </a:prstGeom>
          <a:noFill/>
        </p:spPr>
        <p:txBody>
          <a:bodyPr wrap="square">
            <a:spAutoFit/>
          </a:bodyPr>
          <a:lstStyle/>
          <a:p>
            <a:pPr algn="l" fontAlgn="base"/>
            <a:endParaRPr lang="en-US" sz="16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gn="l" fontAlgn="base">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Moving the Thermal Boundary to the Roofline</a:t>
            </a:r>
          </a:p>
          <a:p>
            <a:pPr marL="365760" lvl="2" indent="-182880"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Creates a Conditioned Attic Space</a:t>
            </a:r>
          </a:p>
          <a:p>
            <a:pPr algn="l" fontAlgn="base"/>
            <a:endParaRPr lang="en-US" sz="1400" b="1" dirty="0">
              <a:solidFill>
                <a:srgbClr val="93450B"/>
              </a:solidFill>
              <a:latin typeface="Roboto" panose="02000000000000000000" pitchFamily="2" charset="0"/>
              <a:ea typeface="Roboto" panose="02000000000000000000" pitchFamily="2" charset="0"/>
              <a:cs typeface="Roboto" panose="02000000000000000000" pitchFamily="2" charset="0"/>
            </a:endParaRPr>
          </a:p>
          <a:p>
            <a:pPr algn="l" fontAlgn="base"/>
            <a:endParaRPr lang="en-US" sz="1400" b="1" dirty="0">
              <a:solidFill>
                <a:srgbClr val="93450B"/>
              </a:solidFill>
              <a:latin typeface="Roboto" panose="02000000000000000000" pitchFamily="2" charset="0"/>
              <a:ea typeface="Roboto" panose="02000000000000000000" pitchFamily="2" charset="0"/>
              <a:cs typeface="Roboto" panose="02000000000000000000" pitchFamily="2" charset="0"/>
            </a:endParaRPr>
          </a:p>
          <a:p>
            <a:pPr marL="182880" indent="-182880" algn="l" fontAlgn="base">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No Insulation or Class I Vapor Retarder at the Ceiling Level</a:t>
            </a:r>
          </a:p>
          <a:p>
            <a:pPr marL="365760" lvl="1" indent="-182880"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Allows Attic and Living Space to Passively Communicate</a:t>
            </a:r>
          </a:p>
          <a:p>
            <a:pPr indent="-274320" fontAlgn="base">
              <a:buFont typeface="Arial" panose="020B0604020202020204" pitchFamily="34" charset="0"/>
              <a:buChar char="•"/>
            </a:pPr>
            <a:endParaRPr lang="en-US" sz="15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indent="-274320" fontAlgn="base">
              <a:buFont typeface="Arial" panose="020B0604020202020204" pitchFamily="34" charset="0"/>
              <a:buChar char="•"/>
            </a:pPr>
            <a:endParaRPr lang="en-US" sz="15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fontAlgn="base">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HVAC Equipment in Attic Space</a:t>
            </a:r>
          </a:p>
          <a:p>
            <a:pPr marL="365760" lvl="1" indent="-182880"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Run More Efficiently</a:t>
            </a:r>
          </a:p>
          <a:p>
            <a:pPr marL="365760" lvl="1" indent="-182880"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Longer Lifespan</a:t>
            </a:r>
          </a:p>
          <a:p>
            <a:pPr marL="365760" lvl="1" indent="-182880"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Eliminate HVAC Closets</a:t>
            </a:r>
          </a:p>
          <a:p>
            <a:pPr indent="-274320">
              <a:buFont typeface="Arial" panose="020B0604020202020204" pitchFamily="34" charset="0"/>
              <a:buChar char="•"/>
              <a:defRPr/>
            </a:pP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indent="-274320">
              <a:buFont typeface="Arial" panose="020B0604020202020204" pitchFamily="34" charset="0"/>
              <a:buChar char="•"/>
              <a:defRPr/>
            </a:pP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indent="-274320">
              <a:buFont typeface="Arial" panose="020B0604020202020204" pitchFamily="34" charset="0"/>
              <a:buChar char="•"/>
              <a:defRPr/>
            </a:pPr>
            <a:endParaRPr lang="en-US" sz="1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algn="l" fontAlgn="base"/>
            <a:endParaRPr lang="en-US" sz="1200" b="1" dirty="0">
              <a:solidFill>
                <a:srgbClr val="222222"/>
              </a:solidFill>
              <a:latin typeface="Lato" panose="020F0502020204030203" pitchFamily="34" charset="0"/>
            </a:endParaRPr>
          </a:p>
        </p:txBody>
      </p:sp>
      <p:sp>
        <p:nvSpPr>
          <p:cNvPr id="18" name="Rectangle 17">
            <a:extLst>
              <a:ext uri="{FF2B5EF4-FFF2-40B4-BE49-F238E27FC236}">
                <a16:creationId xmlns:a16="http://schemas.microsoft.com/office/drawing/2014/main" id="{69E5135C-2C64-749E-9875-38BC56258818}"/>
              </a:ext>
            </a:extLst>
          </p:cNvPr>
          <p:cNvSpPr/>
          <p:nvPr/>
        </p:nvSpPr>
        <p:spPr>
          <a:xfrm>
            <a:off x="8998140" y="1456084"/>
            <a:ext cx="752475" cy="486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5DAC7AF1-A604-16A3-329A-0DAA742C7442}"/>
              </a:ext>
            </a:extLst>
          </p:cNvPr>
          <p:cNvSpPr/>
          <p:nvPr/>
        </p:nvSpPr>
        <p:spPr>
          <a:xfrm>
            <a:off x="4866395" y="1424960"/>
            <a:ext cx="410168" cy="486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Picture 50">
            <a:extLst>
              <a:ext uri="{FF2B5EF4-FFF2-40B4-BE49-F238E27FC236}">
                <a16:creationId xmlns:a16="http://schemas.microsoft.com/office/drawing/2014/main" id="{104F0A2C-7833-8F6B-72EB-90DFCEE7EBF8}"/>
              </a:ext>
            </a:extLst>
          </p:cNvPr>
          <p:cNvPicPr>
            <a:picLocks noChangeAspect="1"/>
          </p:cNvPicPr>
          <p:nvPr/>
        </p:nvPicPr>
        <p:blipFill rotWithShape="1">
          <a:blip r:embed="rId3">
            <a:extLst>
              <a:ext uri="{28A0092B-C50C-407E-A947-70E740481C1C}">
                <a14:useLocalDpi xmlns:a14="http://schemas.microsoft.com/office/drawing/2010/main" val="0"/>
              </a:ext>
            </a:extLst>
          </a:blip>
          <a:srcRect l="3430" t="7138" r="2479" b="4078"/>
          <a:stretch/>
        </p:blipFill>
        <p:spPr>
          <a:xfrm>
            <a:off x="4772125" y="1190002"/>
            <a:ext cx="7467600" cy="5000486"/>
          </a:xfrm>
          <a:prstGeom prst="rect">
            <a:avLst/>
          </a:prstGeom>
        </p:spPr>
      </p:pic>
      <p:sp>
        <p:nvSpPr>
          <p:cNvPr id="52" name="Rectangle 51">
            <a:extLst>
              <a:ext uri="{FF2B5EF4-FFF2-40B4-BE49-F238E27FC236}">
                <a16:creationId xmlns:a16="http://schemas.microsoft.com/office/drawing/2014/main" id="{D57A9800-DBD3-0BEC-E83E-EA44022CBB98}"/>
              </a:ext>
            </a:extLst>
          </p:cNvPr>
          <p:cNvSpPr/>
          <p:nvPr/>
        </p:nvSpPr>
        <p:spPr>
          <a:xfrm rot="19524757">
            <a:off x="5152103" y="2247333"/>
            <a:ext cx="3753176" cy="228600"/>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59F8C1FD-DEC4-86C5-3988-9E5C65D5C269}"/>
              </a:ext>
            </a:extLst>
          </p:cNvPr>
          <p:cNvSpPr/>
          <p:nvPr/>
        </p:nvSpPr>
        <p:spPr>
          <a:xfrm rot="16200000">
            <a:off x="4961686" y="3767758"/>
            <a:ext cx="1142998" cy="228600"/>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4A45DC62-75D5-7FFC-80DB-9C123B13EF67}"/>
              </a:ext>
            </a:extLst>
          </p:cNvPr>
          <p:cNvSpPr/>
          <p:nvPr/>
        </p:nvSpPr>
        <p:spPr>
          <a:xfrm rot="2012983">
            <a:off x="8144319" y="2195052"/>
            <a:ext cx="3706042" cy="228600"/>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AE18EABB-0804-FE98-8098-8A911FF9108D}"/>
              </a:ext>
            </a:extLst>
          </p:cNvPr>
          <p:cNvSpPr/>
          <p:nvPr/>
        </p:nvSpPr>
        <p:spPr>
          <a:xfrm rot="16200000">
            <a:off x="10896164" y="3729381"/>
            <a:ext cx="1219197" cy="229157"/>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36F9BABB-6921-C9E7-15E9-25CF92F7BC38}"/>
              </a:ext>
            </a:extLst>
          </p:cNvPr>
          <p:cNvSpPr/>
          <p:nvPr/>
        </p:nvSpPr>
        <p:spPr>
          <a:xfrm rot="16200000">
            <a:off x="4706484" y="5165959"/>
            <a:ext cx="1653402" cy="228600"/>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8FB56F7-33AB-8621-903A-78E37AA00E69}"/>
              </a:ext>
            </a:extLst>
          </p:cNvPr>
          <p:cNvSpPr/>
          <p:nvPr/>
        </p:nvSpPr>
        <p:spPr>
          <a:xfrm rot="16200000">
            <a:off x="10688509" y="5165959"/>
            <a:ext cx="1653402" cy="228600"/>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59" name="TextBox 58">
            <a:extLst>
              <a:ext uri="{FF2B5EF4-FFF2-40B4-BE49-F238E27FC236}">
                <a16:creationId xmlns:a16="http://schemas.microsoft.com/office/drawing/2014/main" id="{39FB9014-E22D-E2D4-18E7-0925EC677DD6}"/>
              </a:ext>
            </a:extLst>
          </p:cNvPr>
          <p:cNvSpPr txBox="1"/>
          <p:nvPr/>
        </p:nvSpPr>
        <p:spPr>
          <a:xfrm>
            <a:off x="7831152" y="2959586"/>
            <a:ext cx="1450141" cy="276999"/>
          </a:xfrm>
          <a:prstGeom prst="rect">
            <a:avLst/>
          </a:prstGeom>
          <a:noFill/>
        </p:spPr>
        <p:txBody>
          <a:bodyPr wrap="square" rtlCol="0">
            <a:spAutoFit/>
          </a:bodyPr>
          <a:lstStyle/>
          <a:p>
            <a:pPr algn="ctr" fontAlgn="base">
              <a:spcBef>
                <a:spcPct val="0"/>
              </a:spcBef>
              <a:spcAft>
                <a:spcPct val="0"/>
              </a:spcAft>
            </a:pPr>
            <a:r>
              <a:rPr lang="en-US" sz="1200" b="1" dirty="0">
                <a:solidFill>
                  <a:srgbClr val="93450B"/>
                </a:solidFill>
                <a:latin typeface="Arial" charset="0"/>
                <a:ea typeface="ＭＳ Ｐゴシック" charset="0"/>
              </a:rPr>
              <a:t>Attic Space</a:t>
            </a:r>
          </a:p>
        </p:txBody>
      </p:sp>
      <p:sp>
        <p:nvSpPr>
          <p:cNvPr id="60" name="TextBox 59">
            <a:extLst>
              <a:ext uri="{FF2B5EF4-FFF2-40B4-BE49-F238E27FC236}">
                <a16:creationId xmlns:a16="http://schemas.microsoft.com/office/drawing/2014/main" id="{7F544696-02BE-4FF3-DAA2-CFB94BE3993A}"/>
              </a:ext>
            </a:extLst>
          </p:cNvPr>
          <p:cNvSpPr txBox="1"/>
          <p:nvPr/>
        </p:nvSpPr>
        <p:spPr>
          <a:xfrm>
            <a:off x="7903048" y="5151449"/>
            <a:ext cx="1297740" cy="276999"/>
          </a:xfrm>
          <a:prstGeom prst="rect">
            <a:avLst/>
          </a:prstGeom>
          <a:noFill/>
        </p:spPr>
        <p:txBody>
          <a:bodyPr wrap="square" rtlCol="0">
            <a:spAutoFit/>
          </a:bodyPr>
          <a:lstStyle/>
          <a:p>
            <a:pPr algn="ctr" fontAlgn="base">
              <a:spcBef>
                <a:spcPct val="0"/>
              </a:spcBef>
              <a:spcAft>
                <a:spcPct val="0"/>
              </a:spcAft>
            </a:pPr>
            <a:r>
              <a:rPr lang="en-US" sz="1200" b="1" dirty="0">
                <a:solidFill>
                  <a:srgbClr val="93450B"/>
                </a:solidFill>
                <a:latin typeface="Arial" charset="0"/>
                <a:ea typeface="ＭＳ Ｐゴシック" charset="0"/>
              </a:rPr>
              <a:t>Living Space</a:t>
            </a:r>
          </a:p>
        </p:txBody>
      </p:sp>
      <p:sp>
        <p:nvSpPr>
          <p:cNvPr id="61" name="Rectangle 60">
            <a:extLst>
              <a:ext uri="{FF2B5EF4-FFF2-40B4-BE49-F238E27FC236}">
                <a16:creationId xmlns:a16="http://schemas.microsoft.com/office/drawing/2014/main" id="{E7EB7ECE-514A-F043-E760-6961DE903CA5}"/>
              </a:ext>
            </a:extLst>
          </p:cNvPr>
          <p:cNvSpPr/>
          <p:nvPr/>
        </p:nvSpPr>
        <p:spPr>
          <a:xfrm>
            <a:off x="6669667" y="3412177"/>
            <a:ext cx="1974208" cy="355318"/>
          </a:xfrm>
          <a:prstGeom prst="rect">
            <a:avLst/>
          </a:prstGeom>
          <a:solidFill>
            <a:srgbClr val="C00000"/>
          </a:solidFill>
          <a:ln w="25400"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Keep Conditioned Air In</a:t>
            </a:r>
          </a:p>
        </p:txBody>
      </p:sp>
      <p:sp>
        <p:nvSpPr>
          <p:cNvPr id="62" name="Callout: Left Arrow 61">
            <a:extLst>
              <a:ext uri="{FF2B5EF4-FFF2-40B4-BE49-F238E27FC236}">
                <a16:creationId xmlns:a16="http://schemas.microsoft.com/office/drawing/2014/main" id="{81A108C8-89EF-B8D7-A291-020E7C70048B}"/>
              </a:ext>
            </a:extLst>
          </p:cNvPr>
          <p:cNvSpPr/>
          <p:nvPr/>
        </p:nvSpPr>
        <p:spPr>
          <a:xfrm>
            <a:off x="6726548" y="2626214"/>
            <a:ext cx="3142106" cy="235063"/>
          </a:xfrm>
          <a:prstGeom prst="leftArrowCallout">
            <a:avLst>
              <a:gd name="adj1" fmla="val 25000"/>
              <a:gd name="adj2" fmla="val 25000"/>
              <a:gd name="adj3" fmla="val 25000"/>
              <a:gd name="adj4" fmla="val 90977"/>
            </a:avLst>
          </a:prstGeom>
          <a:solidFill>
            <a:srgbClr val="6F9AD8">
              <a:lumMod val="75000"/>
            </a:srgbClr>
          </a:solidFill>
          <a:ln w="25400"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mn-cs"/>
              </a:rPr>
              <a:t>Typical Vapor Retarder in cold climates</a:t>
            </a:r>
          </a:p>
        </p:txBody>
      </p:sp>
      <p:pic>
        <p:nvPicPr>
          <p:cNvPr id="63" name="Graphic 62" descr="Arrow: Straight with solid fill">
            <a:extLst>
              <a:ext uri="{FF2B5EF4-FFF2-40B4-BE49-F238E27FC236}">
                <a16:creationId xmlns:a16="http://schemas.microsoft.com/office/drawing/2014/main" id="{64D62CA7-A343-A67D-0545-0DAFF853F0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079859" flipH="1">
            <a:off x="6173684" y="3085040"/>
            <a:ext cx="637138" cy="432614"/>
          </a:xfrm>
          <a:prstGeom prst="rect">
            <a:avLst/>
          </a:prstGeom>
        </p:spPr>
      </p:pic>
      <p:pic>
        <p:nvPicPr>
          <p:cNvPr id="64" name="Graphic 63" descr="Arrow: Straight with solid fill">
            <a:extLst>
              <a:ext uri="{FF2B5EF4-FFF2-40B4-BE49-F238E27FC236}">
                <a16:creationId xmlns:a16="http://schemas.microsoft.com/office/drawing/2014/main" id="{1A014910-851E-80BB-FAB8-19489E901B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079859" flipH="1">
            <a:off x="6024846" y="3353419"/>
            <a:ext cx="637138" cy="432614"/>
          </a:xfrm>
          <a:prstGeom prst="rect">
            <a:avLst/>
          </a:prstGeom>
        </p:spPr>
      </p:pic>
      <p:sp>
        <p:nvSpPr>
          <p:cNvPr id="65" name="Rectangle 64">
            <a:extLst>
              <a:ext uri="{FF2B5EF4-FFF2-40B4-BE49-F238E27FC236}">
                <a16:creationId xmlns:a16="http://schemas.microsoft.com/office/drawing/2014/main" id="{66A510FA-BCB1-5A28-9994-CA38E89F384A}"/>
              </a:ext>
            </a:extLst>
          </p:cNvPr>
          <p:cNvSpPr/>
          <p:nvPr/>
        </p:nvSpPr>
        <p:spPr>
          <a:xfrm>
            <a:off x="9781813" y="1505692"/>
            <a:ext cx="1600200" cy="224580"/>
          </a:xfrm>
          <a:prstGeom prst="rect">
            <a:avLst/>
          </a:prstGeom>
          <a:solidFill>
            <a:srgbClr val="FFC000">
              <a:lumMod val="40000"/>
              <a:lumOff val="60000"/>
            </a:srgbClr>
          </a:solidFill>
          <a:ln w="25400"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Continuous Air Seal</a:t>
            </a:r>
          </a:p>
        </p:txBody>
      </p:sp>
      <p:sp>
        <p:nvSpPr>
          <p:cNvPr id="66" name="Rectangle 65">
            <a:extLst>
              <a:ext uri="{FF2B5EF4-FFF2-40B4-BE49-F238E27FC236}">
                <a16:creationId xmlns:a16="http://schemas.microsoft.com/office/drawing/2014/main" id="{730CD07C-9406-0DEC-E15C-2281F5647020}"/>
              </a:ext>
            </a:extLst>
          </p:cNvPr>
          <p:cNvSpPr/>
          <p:nvPr/>
        </p:nvSpPr>
        <p:spPr>
          <a:xfrm rot="19601165" flipV="1">
            <a:off x="5337564" y="2407265"/>
            <a:ext cx="3485830" cy="54365"/>
          </a:xfrm>
          <a:prstGeom prst="rect">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DB6E46A7-C5DA-71BC-D3EC-6F4B8000F499}"/>
              </a:ext>
            </a:extLst>
          </p:cNvPr>
          <p:cNvSpPr/>
          <p:nvPr/>
        </p:nvSpPr>
        <p:spPr>
          <a:xfrm rot="12862626" flipV="1">
            <a:off x="8203429" y="2410376"/>
            <a:ext cx="3466376" cy="54864"/>
          </a:xfrm>
          <a:prstGeom prst="rect">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94D852A6-DF10-A7B1-4C69-6F114CDEDA4C}"/>
              </a:ext>
            </a:extLst>
          </p:cNvPr>
          <p:cNvSpPr/>
          <p:nvPr/>
        </p:nvSpPr>
        <p:spPr>
          <a:xfrm rot="16200000" flipV="1">
            <a:off x="5210731" y="3781060"/>
            <a:ext cx="874208" cy="57805"/>
          </a:xfrm>
          <a:prstGeom prst="rect">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0574E58C-B277-924C-72E0-5704A2AD287D}"/>
              </a:ext>
            </a:extLst>
          </p:cNvPr>
          <p:cNvSpPr/>
          <p:nvPr/>
        </p:nvSpPr>
        <p:spPr>
          <a:xfrm rot="16200000" flipV="1">
            <a:off x="10913269" y="3788842"/>
            <a:ext cx="874208" cy="57805"/>
          </a:xfrm>
          <a:prstGeom prst="rect">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C722486B-08E2-DF9A-27DA-6A795956BCF0}"/>
              </a:ext>
            </a:extLst>
          </p:cNvPr>
          <p:cNvSpPr/>
          <p:nvPr/>
        </p:nvSpPr>
        <p:spPr>
          <a:xfrm rot="16200000" flipV="1">
            <a:off x="4717888" y="5148111"/>
            <a:ext cx="1859894" cy="57804"/>
          </a:xfrm>
          <a:prstGeom prst="rect">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9640756A-DA30-3D1B-2616-D32B17F72316}"/>
              </a:ext>
            </a:extLst>
          </p:cNvPr>
          <p:cNvSpPr/>
          <p:nvPr/>
        </p:nvSpPr>
        <p:spPr>
          <a:xfrm rot="16200000" flipV="1">
            <a:off x="10432263" y="5152901"/>
            <a:ext cx="1850313" cy="57804"/>
          </a:xfrm>
          <a:prstGeom prst="rect">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72" name="Arrow: Curved Up 71">
            <a:extLst>
              <a:ext uri="{FF2B5EF4-FFF2-40B4-BE49-F238E27FC236}">
                <a16:creationId xmlns:a16="http://schemas.microsoft.com/office/drawing/2014/main" id="{A2470640-0151-A0F5-623F-EBFF433A87FF}"/>
              </a:ext>
            </a:extLst>
          </p:cNvPr>
          <p:cNvSpPr/>
          <p:nvPr/>
        </p:nvSpPr>
        <p:spPr>
          <a:xfrm>
            <a:off x="9870639" y="4624775"/>
            <a:ext cx="621792" cy="384048"/>
          </a:xfrm>
          <a:prstGeom prst="curvedUpArrow">
            <a:avLst/>
          </a:prstGeom>
          <a:solidFill>
            <a:srgbClr val="C0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73" name="Arrow: Curved Down 72">
            <a:extLst>
              <a:ext uri="{FF2B5EF4-FFF2-40B4-BE49-F238E27FC236}">
                <a16:creationId xmlns:a16="http://schemas.microsoft.com/office/drawing/2014/main" id="{C2D6B31A-4D19-4820-F3B4-681324BF9CA0}"/>
              </a:ext>
            </a:extLst>
          </p:cNvPr>
          <p:cNvSpPr/>
          <p:nvPr/>
        </p:nvSpPr>
        <p:spPr>
          <a:xfrm>
            <a:off x="9871753" y="3756259"/>
            <a:ext cx="620678" cy="379320"/>
          </a:xfrm>
          <a:prstGeom prst="curvedDownArrow">
            <a:avLst/>
          </a:prstGeom>
          <a:solidFill>
            <a:srgbClr val="6F9AD8">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74" name="TextBox 73">
            <a:extLst>
              <a:ext uri="{FF2B5EF4-FFF2-40B4-BE49-F238E27FC236}">
                <a16:creationId xmlns:a16="http://schemas.microsoft.com/office/drawing/2014/main" id="{A25EA6D7-6CAB-2A76-35E2-A490BBFDBB9B}"/>
              </a:ext>
            </a:extLst>
          </p:cNvPr>
          <p:cNvSpPr txBox="1"/>
          <p:nvPr/>
        </p:nvSpPr>
        <p:spPr>
          <a:xfrm>
            <a:off x="8900395" y="4169261"/>
            <a:ext cx="2423259" cy="400110"/>
          </a:xfrm>
          <a:prstGeom prst="rect">
            <a:avLst/>
          </a:prstGeom>
          <a:solidFill>
            <a:srgbClr val="FFC000">
              <a:lumMod val="40000"/>
              <a:lumOff val="60000"/>
            </a:srgbClr>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Allow</a:t>
            </a:r>
            <a:r>
              <a:rPr kumimoji="0" lang="en-US" sz="1000" b="0" i="0" u="none" strike="noStrike" kern="0" cap="none" spc="0" normalizeH="0" baseline="0" noProof="0" dirty="0">
                <a:ln>
                  <a:noFill/>
                </a:ln>
                <a:solidFill>
                  <a:srgbClr val="000000"/>
                </a:solidFill>
                <a:effectLst/>
                <a:uLnTx/>
                <a:uFillTx/>
                <a:latin typeface="Arial" charset="0"/>
                <a:ea typeface="ＭＳ Ｐゴシック" charset="0"/>
              </a:rPr>
              <a:t> Air and Moisture to communicate between the two spaces. </a:t>
            </a:r>
          </a:p>
        </p:txBody>
      </p:sp>
      <p:cxnSp>
        <p:nvCxnSpPr>
          <p:cNvPr id="80" name="Straight Connector 79">
            <a:extLst>
              <a:ext uri="{FF2B5EF4-FFF2-40B4-BE49-F238E27FC236}">
                <a16:creationId xmlns:a16="http://schemas.microsoft.com/office/drawing/2014/main" id="{38135834-23A8-096B-429E-C920B86612FB}"/>
              </a:ext>
            </a:extLst>
          </p:cNvPr>
          <p:cNvCxnSpPr>
            <a:cxnSpLocks/>
          </p:cNvCxnSpPr>
          <p:nvPr/>
        </p:nvCxnSpPr>
        <p:spPr>
          <a:xfrm flipH="1">
            <a:off x="5393386" y="3328230"/>
            <a:ext cx="16329" cy="2778730"/>
          </a:xfrm>
          <a:prstGeom prst="line">
            <a:avLst/>
          </a:prstGeom>
          <a:noFill/>
          <a:ln w="57150" cap="flat" cmpd="sng" algn="ctr">
            <a:solidFill>
              <a:srgbClr val="FF7D7D"/>
            </a:solidFill>
            <a:prstDash val="dashDot"/>
          </a:ln>
          <a:effectLst/>
        </p:spPr>
      </p:cxnSp>
      <p:cxnSp>
        <p:nvCxnSpPr>
          <p:cNvPr id="81" name="Straight Connector 80">
            <a:extLst>
              <a:ext uri="{FF2B5EF4-FFF2-40B4-BE49-F238E27FC236}">
                <a16:creationId xmlns:a16="http://schemas.microsoft.com/office/drawing/2014/main" id="{1A7776A1-9359-FD9A-EACC-56F00B78FF83}"/>
              </a:ext>
            </a:extLst>
          </p:cNvPr>
          <p:cNvCxnSpPr>
            <a:cxnSpLocks/>
            <a:stCxn id="51" idx="0"/>
          </p:cNvCxnSpPr>
          <p:nvPr/>
        </p:nvCxnSpPr>
        <p:spPr>
          <a:xfrm flipH="1">
            <a:off x="5372891" y="1190003"/>
            <a:ext cx="3133034" cy="2153895"/>
          </a:xfrm>
          <a:prstGeom prst="line">
            <a:avLst/>
          </a:prstGeom>
          <a:noFill/>
          <a:ln w="57150" cap="flat" cmpd="sng" algn="ctr">
            <a:solidFill>
              <a:srgbClr val="FF7D7D"/>
            </a:solidFill>
            <a:prstDash val="dashDot"/>
          </a:ln>
          <a:effectLst/>
        </p:spPr>
      </p:cxnSp>
      <p:cxnSp>
        <p:nvCxnSpPr>
          <p:cNvPr id="82" name="Straight Connector 81">
            <a:extLst>
              <a:ext uri="{FF2B5EF4-FFF2-40B4-BE49-F238E27FC236}">
                <a16:creationId xmlns:a16="http://schemas.microsoft.com/office/drawing/2014/main" id="{E9A2A4EF-AEAC-0A06-95F0-3FE7952D0501}"/>
              </a:ext>
            </a:extLst>
          </p:cNvPr>
          <p:cNvCxnSpPr>
            <a:cxnSpLocks/>
          </p:cNvCxnSpPr>
          <p:nvPr/>
        </p:nvCxnSpPr>
        <p:spPr>
          <a:xfrm>
            <a:off x="8539555" y="1157459"/>
            <a:ext cx="3166083" cy="2131285"/>
          </a:xfrm>
          <a:prstGeom prst="line">
            <a:avLst/>
          </a:prstGeom>
          <a:noFill/>
          <a:ln w="57150" cap="flat" cmpd="sng" algn="ctr">
            <a:solidFill>
              <a:srgbClr val="FF7D7D"/>
            </a:solidFill>
            <a:prstDash val="dashDot"/>
          </a:ln>
          <a:effectLst/>
        </p:spPr>
      </p:cxnSp>
      <p:cxnSp>
        <p:nvCxnSpPr>
          <p:cNvPr id="83" name="Straight Connector 82">
            <a:extLst>
              <a:ext uri="{FF2B5EF4-FFF2-40B4-BE49-F238E27FC236}">
                <a16:creationId xmlns:a16="http://schemas.microsoft.com/office/drawing/2014/main" id="{71148D9C-05E5-0E82-50F2-685A8F723C2B}"/>
              </a:ext>
            </a:extLst>
          </p:cNvPr>
          <p:cNvCxnSpPr>
            <a:cxnSpLocks/>
          </p:cNvCxnSpPr>
          <p:nvPr/>
        </p:nvCxnSpPr>
        <p:spPr>
          <a:xfrm flipH="1">
            <a:off x="11655125" y="3288743"/>
            <a:ext cx="15729" cy="2852264"/>
          </a:xfrm>
          <a:prstGeom prst="line">
            <a:avLst/>
          </a:prstGeom>
          <a:noFill/>
          <a:ln w="57150" cap="flat" cmpd="sng" algn="ctr">
            <a:solidFill>
              <a:srgbClr val="FF7D7D"/>
            </a:solidFill>
            <a:prstDash val="dashDot"/>
          </a:ln>
          <a:effectLst/>
        </p:spPr>
      </p:cxnSp>
      <p:pic>
        <p:nvPicPr>
          <p:cNvPr id="86" name="Graphic 85" descr="Arrow: Straight with solid fill">
            <a:extLst>
              <a:ext uri="{FF2B5EF4-FFF2-40B4-BE49-F238E27FC236}">
                <a16:creationId xmlns:a16="http://schemas.microsoft.com/office/drawing/2014/main" id="{FE8F2CEA-FAB3-B4C8-BB99-78842F2BE7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079859" flipH="1">
            <a:off x="6066921" y="3593654"/>
            <a:ext cx="637138" cy="432614"/>
          </a:xfrm>
          <a:prstGeom prst="rect">
            <a:avLst/>
          </a:prstGeom>
        </p:spPr>
      </p:pic>
    </p:spTree>
    <p:extLst>
      <p:ext uri="{BB962C8B-B14F-4D97-AF65-F5344CB8AC3E}">
        <p14:creationId xmlns:p14="http://schemas.microsoft.com/office/powerpoint/2010/main" val="3873802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2FBE48-1EC6-3E73-D4B6-EAEB3E585727}"/>
              </a:ext>
            </a:extLst>
          </p:cNvPr>
          <p:cNvSpPr txBox="1"/>
          <p:nvPr/>
        </p:nvSpPr>
        <p:spPr>
          <a:xfrm>
            <a:off x="630936" y="204281"/>
            <a:ext cx="4818888" cy="1917127"/>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54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Ducts in Conditioned Space</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630936" y="2660904"/>
            <a:ext cx="4048068" cy="35478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Duct Leakage is no Longer Lost Directly Outside</a:t>
            </a:r>
          </a:p>
          <a:p>
            <a:pPr marL="0" indent="-228600">
              <a:lnSpc>
                <a:spcPct val="90000"/>
              </a:lnSpc>
              <a:buFont typeface="Arial" panose="020B0604020202020204" pitchFamily="34" charset="0"/>
              <a:buChar char="•"/>
            </a:pP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Duct Insulation in no Longer Required</a:t>
            </a:r>
          </a:p>
          <a:p>
            <a:pPr marL="182880" indent="-182880">
              <a:lnSpc>
                <a:spcPct val="90000"/>
              </a:lnSpc>
              <a:buFont typeface="Arial" panose="020B0604020202020204" pitchFamily="34" charset="0"/>
              <a:buChar char="•"/>
            </a:pP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Ease of Construction</a:t>
            </a:r>
          </a:p>
          <a:p>
            <a:pPr marL="36288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Eliminate Chases in Attic Floors</a:t>
            </a:r>
          </a:p>
          <a:p>
            <a:pPr marL="36288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Difficulties with Deeply Buried Ducts</a:t>
            </a:r>
          </a:p>
          <a:p>
            <a:pPr marL="0" indent="-228600">
              <a:lnSpc>
                <a:spcPct val="90000"/>
              </a:lnSpc>
              <a:buFont typeface="Arial" panose="020B0604020202020204" pitchFamily="34" charset="0"/>
              <a:buChar char="•"/>
            </a:pPr>
            <a:endParaRPr lang="en-US" sz="2200" dirty="0">
              <a:ea typeface="+mn-ea"/>
              <a:cs typeface="+mn-cs"/>
            </a:endParaRPr>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12</a:t>
            </a:fld>
            <a:endParaRPr lang="en-US"/>
          </a:p>
        </p:txBody>
      </p:sp>
      <p:pic>
        <p:nvPicPr>
          <p:cNvPr id="6" name="Picture 5">
            <a:extLst>
              <a:ext uri="{FF2B5EF4-FFF2-40B4-BE49-F238E27FC236}">
                <a16:creationId xmlns:a16="http://schemas.microsoft.com/office/drawing/2014/main" id="{5B5D425C-5C79-5E7B-98B7-62834430F93D}"/>
              </a:ext>
            </a:extLst>
          </p:cNvPr>
          <p:cNvPicPr>
            <a:picLocks noChangeAspect="1"/>
          </p:cNvPicPr>
          <p:nvPr/>
        </p:nvPicPr>
        <p:blipFill>
          <a:blip r:embed="rId3"/>
          <a:stretch>
            <a:fillRect/>
          </a:stretch>
        </p:blipFill>
        <p:spPr>
          <a:xfrm>
            <a:off x="4952330" y="1181132"/>
            <a:ext cx="6596392" cy="4947294"/>
          </a:xfrm>
          <a:prstGeom prst="rect">
            <a:avLst/>
          </a:prstGeom>
        </p:spPr>
      </p:pic>
    </p:spTree>
    <p:extLst>
      <p:ext uri="{BB962C8B-B14F-4D97-AF65-F5344CB8AC3E}">
        <p14:creationId xmlns:p14="http://schemas.microsoft.com/office/powerpoint/2010/main" val="4022858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2FBE48-1EC6-3E73-D4B6-EAEB3E585727}"/>
              </a:ext>
            </a:extLst>
          </p:cNvPr>
          <p:cNvSpPr txBox="1"/>
          <p:nvPr/>
        </p:nvSpPr>
        <p:spPr>
          <a:xfrm>
            <a:off x="630936" y="639520"/>
            <a:ext cx="4113784"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Cathedral Ceilings</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630936" y="2807208"/>
            <a:ext cx="3429000" cy="34107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82880">
              <a:lnSpc>
                <a:spcPct val="90000"/>
              </a:lnSpc>
              <a:buFont typeface="Arial" panose="020B0604020202020204" pitchFamily="34" charset="0"/>
              <a:buChar char="•"/>
            </a:pP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Limited Space</a:t>
            </a:r>
          </a:p>
          <a:p>
            <a:pPr marL="36576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Meet Increasing R-Value Requirements</a:t>
            </a:r>
          </a:p>
          <a:p>
            <a:pPr marL="185760" indent="-182880">
              <a:lnSpc>
                <a:spcPct val="90000"/>
              </a:lnSpc>
              <a:buFont typeface="Arial" panose="020B0604020202020204" pitchFamily="34" charset="0"/>
              <a:buChar char="•"/>
            </a:pP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5760" indent="-182880">
              <a:lnSpc>
                <a:spcPct val="90000"/>
              </a:lnSpc>
              <a:buFont typeface="Arial" panose="020B0604020202020204" pitchFamily="34" charset="0"/>
              <a:buChar char="•"/>
            </a:pP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5760"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Eliminates Poor Ventilation</a:t>
            </a:r>
          </a:p>
          <a:p>
            <a:pPr marL="365760" lvl="1" indent="-182880">
              <a:lnSpc>
                <a:spcPct val="90000"/>
              </a:lnSpc>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Air Flow Through Insulation </a:t>
            </a:r>
          </a:p>
          <a:p>
            <a:pPr marL="0" indent="-228600">
              <a:lnSpc>
                <a:spcPct val="90000"/>
              </a:lnSpc>
              <a:buFont typeface="Arial" panose="020B0604020202020204" pitchFamily="34" charset="0"/>
              <a:buChar char="•"/>
            </a:pPr>
            <a:endParaRPr lang="en-US" sz="1500" dirty="0">
              <a:ea typeface="+mn-ea"/>
              <a:cs typeface="+mn-cs"/>
            </a:endParaRPr>
          </a:p>
          <a:p>
            <a:pPr marL="228600" indent="-228600">
              <a:lnSpc>
                <a:spcPct val="90000"/>
              </a:lnSpc>
              <a:buFont typeface="Arial" panose="020B0604020202020204" pitchFamily="34" charset="0"/>
              <a:buChar char="•"/>
            </a:pPr>
            <a:endParaRPr lang="en-US" sz="1500" dirty="0">
              <a:ea typeface="+mn-ea"/>
              <a:cs typeface="+mn-cs"/>
            </a:endParaRPr>
          </a:p>
          <a:p>
            <a:pPr marL="0" indent="-228600">
              <a:lnSpc>
                <a:spcPct val="90000"/>
              </a:lnSpc>
              <a:buFont typeface="Arial" panose="020B0604020202020204" pitchFamily="34" charset="0"/>
              <a:buChar char="•"/>
            </a:pPr>
            <a:endParaRPr lang="en-US" sz="1500" dirty="0">
              <a:ea typeface="+mn-ea"/>
              <a:cs typeface="+mn-cs"/>
            </a:endParaRPr>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13</a:t>
            </a:fld>
            <a:endParaRPr lang="en-US"/>
          </a:p>
        </p:txBody>
      </p:sp>
      <p:pic>
        <p:nvPicPr>
          <p:cNvPr id="3" name="Picture 2">
            <a:extLst>
              <a:ext uri="{FF2B5EF4-FFF2-40B4-BE49-F238E27FC236}">
                <a16:creationId xmlns:a16="http://schemas.microsoft.com/office/drawing/2014/main" id="{7C578717-4835-E334-4E48-69B9C27F4E6A}"/>
              </a:ext>
            </a:extLst>
          </p:cNvPr>
          <p:cNvPicPr>
            <a:picLocks noChangeAspect="1"/>
          </p:cNvPicPr>
          <p:nvPr/>
        </p:nvPicPr>
        <p:blipFill>
          <a:blip r:embed="rId3"/>
          <a:stretch>
            <a:fillRect/>
          </a:stretch>
        </p:blipFill>
        <p:spPr>
          <a:xfrm>
            <a:off x="4744721" y="958878"/>
            <a:ext cx="6949440" cy="5136269"/>
          </a:xfrm>
          <a:prstGeom prst="rect">
            <a:avLst/>
          </a:prstGeom>
        </p:spPr>
      </p:pic>
    </p:spTree>
    <p:extLst>
      <p:ext uri="{BB962C8B-B14F-4D97-AF65-F5344CB8AC3E}">
        <p14:creationId xmlns:p14="http://schemas.microsoft.com/office/powerpoint/2010/main" val="385361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Freeform: Shape 4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0FCA7A-F072-B94F-C6DB-352F335B00DE}"/>
              </a:ext>
            </a:extLst>
          </p:cNvPr>
          <p:cNvSpPr txBox="1"/>
          <p:nvPr/>
        </p:nvSpPr>
        <p:spPr>
          <a:xfrm>
            <a:off x="371094" y="1161288"/>
            <a:ext cx="3438144" cy="12390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Resiliency</a:t>
            </a:r>
          </a:p>
        </p:txBody>
      </p:sp>
      <p:sp>
        <p:nvSpPr>
          <p:cNvPr id="45" name="Rectangle 4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371094" y="2718054"/>
            <a:ext cx="3438906" cy="32072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lnSpc>
                <a:spcPct val="90000"/>
              </a:lnSpc>
              <a:spcBef>
                <a:spcPts val="0"/>
              </a:spcBef>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Increase Uplift Resistance with Spray Foamed Roof Decks</a:t>
            </a:r>
          </a:p>
          <a:p>
            <a:pPr marL="182880" indent="-182880">
              <a:lnSpc>
                <a:spcPct val="90000"/>
              </a:lnSpc>
              <a:buFont typeface="Arial" panose="020B0604020202020204" pitchFamily="34" charset="0"/>
              <a:buChar char="•"/>
            </a:pPr>
            <a:endParaRPr lang="en-US" sz="18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endParaRPr lang="en-US" sz="18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spcBef>
                <a:spcPts val="0"/>
              </a:spcBef>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Eliminate Soffit/Vent Openings</a:t>
            </a:r>
          </a:p>
          <a:p>
            <a:pPr marL="362880" lvl="2" indent="-182880">
              <a:lnSpc>
                <a:spcPct val="90000"/>
              </a:lnSpc>
              <a:buFont typeface="Arial" panose="020B0604020202020204" pitchFamily="34" charset="0"/>
              <a:buChar char="•"/>
            </a:pPr>
            <a:r>
              <a:rPr lang="en-US" sz="1800" dirty="0">
                <a:solidFill>
                  <a:schemeClr val="tx2"/>
                </a:solidFill>
                <a:latin typeface="Roboto" panose="02000000000000000000" pitchFamily="2" charset="0"/>
                <a:ea typeface="Roboto" panose="02000000000000000000" pitchFamily="2" charset="0"/>
                <a:cs typeface="Roboto" panose="02000000000000000000" pitchFamily="2" charset="0"/>
              </a:rPr>
              <a:t>Water Infiltration</a:t>
            </a:r>
          </a:p>
          <a:p>
            <a:pPr marL="362880" lvl="2" indent="-182880">
              <a:lnSpc>
                <a:spcPct val="90000"/>
              </a:lnSpc>
              <a:buFont typeface="Arial" panose="020B0604020202020204" pitchFamily="34" charset="0"/>
              <a:buChar char="•"/>
            </a:pPr>
            <a:r>
              <a:rPr lang="en-US" sz="1800" dirty="0">
                <a:solidFill>
                  <a:schemeClr val="tx2"/>
                </a:solidFill>
                <a:latin typeface="Roboto" panose="02000000000000000000" pitchFamily="2" charset="0"/>
                <a:ea typeface="Roboto" panose="02000000000000000000" pitchFamily="2" charset="0"/>
                <a:cs typeface="Roboto" panose="02000000000000000000" pitchFamily="2" charset="0"/>
              </a:rPr>
              <a:t>Fire Embers / Smoke</a:t>
            </a:r>
          </a:p>
          <a:p>
            <a:pPr marL="362880" lvl="2" indent="-182880">
              <a:lnSpc>
                <a:spcPct val="90000"/>
              </a:lnSpc>
              <a:buFont typeface="Arial" panose="020B0604020202020204" pitchFamily="34" charset="0"/>
              <a:buChar char="•"/>
            </a:pPr>
            <a:r>
              <a:rPr lang="en-US" sz="1800" dirty="0">
                <a:solidFill>
                  <a:schemeClr val="tx2"/>
                </a:solidFill>
                <a:latin typeface="Roboto" panose="02000000000000000000" pitchFamily="2" charset="0"/>
                <a:ea typeface="Roboto" panose="02000000000000000000" pitchFamily="2" charset="0"/>
                <a:cs typeface="Roboto" panose="02000000000000000000" pitchFamily="2" charset="0"/>
              </a:rPr>
              <a:t>Pests</a:t>
            </a:r>
          </a:p>
          <a:p>
            <a:pPr indent="-228600">
              <a:lnSpc>
                <a:spcPct val="90000"/>
              </a:lnSpc>
              <a:buFont typeface="Arial" panose="020B0604020202020204" pitchFamily="34" charset="0"/>
              <a:buChar char="•"/>
            </a:pPr>
            <a:endParaRPr lang="en-US" sz="1700" dirty="0">
              <a:ea typeface="+mn-ea"/>
              <a:cs typeface="+mn-cs"/>
            </a:endParaRPr>
          </a:p>
        </p:txBody>
      </p:sp>
      <p:pic>
        <p:nvPicPr>
          <p:cNvPr id="2" name="Picture 1" descr="Diagram of a pyramid with arrows pointing to the side&#10;&#10;Description automatically generated">
            <a:extLst>
              <a:ext uri="{FF2B5EF4-FFF2-40B4-BE49-F238E27FC236}">
                <a16:creationId xmlns:a16="http://schemas.microsoft.com/office/drawing/2014/main" id="{B66A87FF-4F87-56E8-7D87-8D4E5FF5A506}"/>
              </a:ext>
            </a:extLst>
          </p:cNvPr>
          <p:cNvPicPr>
            <a:picLocks noChangeAspect="1"/>
          </p:cNvPicPr>
          <p:nvPr/>
        </p:nvPicPr>
        <p:blipFill rotWithShape="1">
          <a:blip r:embed="rId3"/>
          <a:srcRect l="2980" r="3138"/>
          <a:stretch/>
        </p:blipFill>
        <p:spPr>
          <a:xfrm>
            <a:off x="4901184" y="1424042"/>
            <a:ext cx="6922008" cy="4110499"/>
          </a:xfrm>
          <a:prstGeom prst="rect">
            <a:avLst/>
          </a:prstGeom>
        </p:spPr>
      </p:pic>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14</a:t>
            </a:fld>
            <a:endParaRPr lang="en-US"/>
          </a:p>
        </p:txBody>
      </p:sp>
    </p:spTree>
    <p:extLst>
      <p:ext uri="{BB962C8B-B14F-4D97-AF65-F5344CB8AC3E}">
        <p14:creationId xmlns:p14="http://schemas.microsoft.com/office/powerpoint/2010/main" val="4282029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E8E9D3F-8FFC-44B7-BFB9-B2888CCB5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625715" y="1122363"/>
            <a:ext cx="3512532" cy="3200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spc="-150" dirty="0">
                <a:solidFill>
                  <a:schemeClr val="tx2"/>
                </a:solidFill>
                <a:latin typeface="Roboto" panose="02000000000000000000" pitchFamily="2" charset="0"/>
                <a:ea typeface="Roboto" panose="02000000000000000000" pitchFamily="2" charset="0"/>
                <a:cs typeface="Roboto" panose="02000000000000000000" pitchFamily="2" charset="0"/>
              </a:rPr>
              <a:t>Wind Uplift</a:t>
            </a:r>
          </a:p>
        </p:txBody>
      </p:sp>
      <p:sp>
        <p:nvSpPr>
          <p:cNvPr id="16" name="Rectangle 15">
            <a:extLst>
              <a:ext uri="{FF2B5EF4-FFF2-40B4-BE49-F238E27FC236}">
                <a16:creationId xmlns:a16="http://schemas.microsoft.com/office/drawing/2014/main" id="{96A4C419-5959-41E1-8F5D-4385DE6B3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665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2">
            <a:extLst>
              <a:ext uri="{FF2B5EF4-FFF2-40B4-BE49-F238E27FC236}">
                <a16:creationId xmlns:a16="http://schemas.microsoft.com/office/drawing/2014/main" id="{AB03D531-69F0-ACED-3DB7-110B3DB88315}"/>
              </a:ext>
            </a:extLst>
          </p:cNvPr>
          <p:cNvPicPr>
            <a:picLocks noChangeAspect="1"/>
          </p:cNvPicPr>
          <p:nvPr/>
        </p:nvPicPr>
        <p:blipFill rotWithShape="1">
          <a:blip r:embed="rId3"/>
          <a:srcRect l="28333" t="15910" r="24167" b="14427"/>
          <a:stretch/>
        </p:blipFill>
        <p:spPr>
          <a:xfrm>
            <a:off x="5387054" y="338713"/>
            <a:ext cx="5096265" cy="4204201"/>
          </a:xfrm>
          <a:prstGeom prst="rect">
            <a:avLst/>
          </a:prstGeom>
        </p:spPr>
      </p:pic>
      <p:sp>
        <p:nvSpPr>
          <p:cNvPr id="18" name="Rectangle 17">
            <a:extLst>
              <a:ext uri="{FF2B5EF4-FFF2-40B4-BE49-F238E27FC236}">
                <a16:creationId xmlns:a16="http://schemas.microsoft.com/office/drawing/2014/main" id="{DF923961-7523-4DA3-A6B8-16492042B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758" y="4546920"/>
            <a:ext cx="351253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78253C6-4A35-1509-45ED-85B44D78F111}"/>
              </a:ext>
            </a:extLst>
          </p:cNvPr>
          <p:cNvPicPr>
            <a:picLocks noChangeAspect="1"/>
          </p:cNvPicPr>
          <p:nvPr/>
        </p:nvPicPr>
        <p:blipFill>
          <a:blip r:embed="rId4"/>
          <a:stretch>
            <a:fillRect/>
          </a:stretch>
        </p:blipFill>
        <p:spPr>
          <a:xfrm>
            <a:off x="6741971" y="4560528"/>
            <a:ext cx="2386433" cy="1670503"/>
          </a:xfrm>
          <a:prstGeom prst="rect">
            <a:avLst/>
          </a:prstGeom>
        </p:spPr>
      </p:pic>
      <p:pic>
        <p:nvPicPr>
          <p:cNvPr id="6" name="Picture 5">
            <a:extLst>
              <a:ext uri="{FF2B5EF4-FFF2-40B4-BE49-F238E27FC236}">
                <a16:creationId xmlns:a16="http://schemas.microsoft.com/office/drawing/2014/main" id="{3C8DA175-6FD1-343D-B56D-72FE24E86CCE}"/>
              </a:ext>
            </a:extLst>
          </p:cNvPr>
          <p:cNvPicPr>
            <a:picLocks noChangeAspect="1"/>
          </p:cNvPicPr>
          <p:nvPr/>
        </p:nvPicPr>
        <p:blipFill>
          <a:blip r:embed="rId5"/>
          <a:stretch>
            <a:fillRect/>
          </a:stretch>
        </p:blipFill>
        <p:spPr>
          <a:xfrm>
            <a:off x="4234957" y="4525301"/>
            <a:ext cx="2504971" cy="1740955"/>
          </a:xfrm>
          <a:prstGeom prst="rect">
            <a:avLst/>
          </a:prstGeom>
        </p:spPr>
      </p:pic>
      <p:pic>
        <p:nvPicPr>
          <p:cNvPr id="9" name="Picture 8">
            <a:extLst>
              <a:ext uri="{FF2B5EF4-FFF2-40B4-BE49-F238E27FC236}">
                <a16:creationId xmlns:a16="http://schemas.microsoft.com/office/drawing/2014/main" id="{B668025D-DC57-CE61-E083-7927135A586B}"/>
              </a:ext>
            </a:extLst>
          </p:cNvPr>
          <p:cNvPicPr>
            <a:picLocks noChangeAspect="1"/>
          </p:cNvPicPr>
          <p:nvPr/>
        </p:nvPicPr>
        <p:blipFill>
          <a:blip r:embed="rId6"/>
          <a:stretch>
            <a:fillRect/>
          </a:stretch>
        </p:blipFill>
        <p:spPr>
          <a:xfrm>
            <a:off x="9177809" y="4602290"/>
            <a:ext cx="2386433" cy="1622775"/>
          </a:xfrm>
          <a:prstGeom prst="rect">
            <a:avLst/>
          </a:prstGeom>
        </p:spPr>
      </p:pic>
      <p:sp>
        <p:nvSpPr>
          <p:cNvPr id="11" name="Slide Number Placeholder 6">
            <a:extLst>
              <a:ext uri="{FF2B5EF4-FFF2-40B4-BE49-F238E27FC236}">
                <a16:creationId xmlns:a16="http://schemas.microsoft.com/office/drawing/2014/main" id="{18B16CAB-FE6C-A538-FCA1-A4A635C36DDC}"/>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15</a:t>
            </a:fld>
            <a:endParaRPr lang="en-US" dirty="0"/>
          </a:p>
        </p:txBody>
      </p:sp>
    </p:spTree>
    <p:extLst>
      <p:ext uri="{BB962C8B-B14F-4D97-AF65-F5344CB8AC3E}">
        <p14:creationId xmlns:p14="http://schemas.microsoft.com/office/powerpoint/2010/main" val="309692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630935" y="639520"/>
            <a:ext cx="4177717"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Retrofit Applications</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630936" y="2807208"/>
            <a:ext cx="4487240" cy="36173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lgn="l"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Easiest Way to Substantially Upgrade Thermal Envelope</a:t>
            </a:r>
          </a:p>
          <a:p>
            <a:pPr marL="362880" lvl="1" indent="-182880">
              <a:buFont typeface="Arial" panose="020B0604020202020204" pitchFamily="34" charset="0"/>
              <a:buChar cha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Increase insulation and add air sealing</a:t>
            </a:r>
          </a:p>
          <a:p>
            <a:pPr marL="182880" indent="-182880" algn="l" fontAlgn="base">
              <a:buFont typeface="Arial" panose="020B0604020202020204" pitchFamily="34" charset="0"/>
              <a:buChar char="•"/>
            </a:pPr>
            <a:endParaRPr lang="en-US" sz="18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gn="l" fontAlgn="base">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Eliminate Moisture problems</a:t>
            </a:r>
          </a:p>
          <a:p>
            <a:pPr marL="365760" lvl="1" indent="-182880">
              <a:buFont typeface="Arial" panose="020B0604020202020204" pitchFamily="34" charset="0"/>
              <a:buChar char="•"/>
              <a:defRP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It is important to remove the existing insulation in order to avoid creating an area for potential issues.</a:t>
            </a:r>
          </a:p>
          <a:p>
            <a:pPr marL="0" indent="0">
              <a:buNone/>
              <a:defRPr/>
            </a:pPr>
            <a:endParaRPr lang="en-US" sz="18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buFont typeface="Arial" panose="020B0604020202020204" pitchFamily="34" charset="0"/>
              <a:buChar char="•"/>
              <a:defRP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To reduce odors and improve indoor air quality</a:t>
            </a:r>
          </a:p>
          <a:p>
            <a:pPr marL="365760" lvl="1" indent="-182880">
              <a:buFont typeface="Arial" panose="020B0604020202020204" pitchFamily="34" charset="0"/>
              <a:buChar char="•"/>
              <a:defRP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The existing insulation is full of dust and debris. Leaving those contaminates in a sealed attic may cause odor problems. Improvement to indoor air quality with less contaminates in the air. </a:t>
            </a:r>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16</a:t>
            </a:fld>
            <a:endParaRPr lang="en-US"/>
          </a:p>
        </p:txBody>
      </p:sp>
      <p:pic>
        <p:nvPicPr>
          <p:cNvPr id="2" name="Picture 1" descr="A picture containing text, building, window&#10;&#10;Description automatically generated">
            <a:extLst>
              <a:ext uri="{FF2B5EF4-FFF2-40B4-BE49-F238E27FC236}">
                <a16:creationId xmlns:a16="http://schemas.microsoft.com/office/drawing/2014/main" id="{5C5B85A2-3AC7-6760-EDA9-668F6404B804}"/>
              </a:ext>
            </a:extLst>
          </p:cNvPr>
          <p:cNvPicPr>
            <a:picLocks noChangeAspect="1"/>
          </p:cNvPicPr>
          <p:nvPr/>
        </p:nvPicPr>
        <p:blipFill rotWithShape="1">
          <a:blip r:embed="rId3"/>
          <a:srcRect l="3087" t="6803" r="2279"/>
          <a:stretch/>
        </p:blipFill>
        <p:spPr>
          <a:xfrm>
            <a:off x="5167226" y="3643699"/>
            <a:ext cx="4155739" cy="2422707"/>
          </a:xfrm>
          <a:prstGeom prst="rect">
            <a:avLst/>
          </a:prstGeom>
        </p:spPr>
      </p:pic>
      <p:pic>
        <p:nvPicPr>
          <p:cNvPr id="4" name="Picture 2" descr="Attic Insulation Removal Costs 2022">
            <a:extLst>
              <a:ext uri="{FF2B5EF4-FFF2-40B4-BE49-F238E27FC236}">
                <a16:creationId xmlns:a16="http://schemas.microsoft.com/office/drawing/2014/main" id="{597A01FD-037D-F0B8-BE69-99C0EA81F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989" y="3384771"/>
            <a:ext cx="2267840" cy="27613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43DFAB-BE3D-5D1A-AB81-39959368A381}"/>
              </a:ext>
            </a:extLst>
          </p:cNvPr>
          <p:cNvSpPr txBox="1"/>
          <p:nvPr/>
        </p:nvSpPr>
        <p:spPr>
          <a:xfrm>
            <a:off x="5797806" y="3106855"/>
            <a:ext cx="2894581" cy="461665"/>
          </a:xfrm>
          <a:prstGeom prst="rect">
            <a:avLst/>
          </a:prstGeom>
          <a:solidFill>
            <a:srgbClr val="FAF2F0"/>
          </a:solidFill>
        </p:spPr>
        <p:txBody>
          <a:bodyPr wrap="square" rtlCol="0">
            <a:spAutoFit/>
          </a:bodyPr>
          <a:lstStyle/>
          <a:p>
            <a:r>
              <a:rPr lang="en-US" sz="1200" b="1" dirty="0">
                <a:solidFill>
                  <a:schemeClr val="tx2"/>
                </a:solidFill>
                <a:latin typeface="Roboto" panose="02000000000000000000" pitchFamily="2" charset="0"/>
                <a:ea typeface="Roboto" panose="02000000000000000000" pitchFamily="2" charset="0"/>
                <a:cs typeface="Roboto" panose="02000000000000000000" pitchFamily="2" charset="0"/>
              </a:rPr>
              <a:t>Allow</a:t>
            </a:r>
            <a:r>
              <a:rPr lang="en-US" sz="1200" dirty="0">
                <a:solidFill>
                  <a:schemeClr val="tx2"/>
                </a:solidFill>
                <a:latin typeface="Roboto" panose="02000000000000000000" pitchFamily="2" charset="0"/>
                <a:ea typeface="Roboto" panose="02000000000000000000" pitchFamily="2" charset="0"/>
                <a:cs typeface="Roboto" panose="02000000000000000000" pitchFamily="2" charset="0"/>
              </a:rPr>
              <a:t> Air and Moisture to communicate between the two spaces</a:t>
            </a:r>
            <a:r>
              <a:rPr lang="en-US" sz="1000" dirty="0">
                <a:solidFill>
                  <a:schemeClr val="tx2"/>
                </a:solidFill>
                <a:latin typeface="Roboto" panose="02000000000000000000" pitchFamily="2" charset="0"/>
                <a:ea typeface="Roboto" panose="02000000000000000000" pitchFamily="2" charset="0"/>
                <a:cs typeface="Roboto" panose="02000000000000000000" pitchFamily="2" charset="0"/>
              </a:rPr>
              <a:t>. </a:t>
            </a:r>
          </a:p>
        </p:txBody>
      </p:sp>
      <p:pic>
        <p:nvPicPr>
          <p:cNvPr id="9" name="Picture 8">
            <a:extLst>
              <a:ext uri="{FF2B5EF4-FFF2-40B4-BE49-F238E27FC236}">
                <a16:creationId xmlns:a16="http://schemas.microsoft.com/office/drawing/2014/main" id="{5615FEDE-2EE4-3BFD-64BA-9872DD000C1B}"/>
              </a:ext>
            </a:extLst>
          </p:cNvPr>
          <p:cNvPicPr>
            <a:picLocks noChangeAspect="1"/>
          </p:cNvPicPr>
          <p:nvPr/>
        </p:nvPicPr>
        <p:blipFill>
          <a:blip r:embed="rId5"/>
          <a:stretch>
            <a:fillRect/>
          </a:stretch>
        </p:blipFill>
        <p:spPr>
          <a:xfrm>
            <a:off x="9368989" y="576321"/>
            <a:ext cx="2267840" cy="2761365"/>
          </a:xfrm>
          <a:prstGeom prst="rect">
            <a:avLst/>
          </a:prstGeom>
        </p:spPr>
      </p:pic>
      <p:pic>
        <p:nvPicPr>
          <p:cNvPr id="12" name="Picture 11" descr="A picture containing text, table, window, sign&#10;&#10;Description automatically generated">
            <a:extLst>
              <a:ext uri="{FF2B5EF4-FFF2-40B4-BE49-F238E27FC236}">
                <a16:creationId xmlns:a16="http://schemas.microsoft.com/office/drawing/2014/main" id="{37AEE5A5-398B-F890-AD90-3D28E0C380DC}"/>
              </a:ext>
            </a:extLst>
          </p:cNvPr>
          <p:cNvPicPr>
            <a:picLocks noChangeAspect="1"/>
          </p:cNvPicPr>
          <p:nvPr/>
        </p:nvPicPr>
        <p:blipFill>
          <a:blip r:embed="rId6"/>
          <a:stretch>
            <a:fillRect/>
          </a:stretch>
        </p:blipFill>
        <p:spPr>
          <a:xfrm>
            <a:off x="5118176" y="649120"/>
            <a:ext cx="4177717" cy="2383567"/>
          </a:xfrm>
          <a:prstGeom prst="rect">
            <a:avLst/>
          </a:prstGeom>
        </p:spPr>
      </p:pic>
    </p:spTree>
    <p:extLst>
      <p:ext uri="{BB962C8B-B14F-4D97-AF65-F5344CB8AC3E}">
        <p14:creationId xmlns:p14="http://schemas.microsoft.com/office/powerpoint/2010/main" val="139181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spc="-150" dirty="0">
                <a:solidFill>
                  <a:schemeClr val="tx2"/>
                </a:solidFill>
                <a:latin typeface="Roboto" panose="02000000000000000000" pitchFamily="2" charset="0"/>
                <a:ea typeface="Roboto" panose="02000000000000000000" pitchFamily="2" charset="0"/>
                <a:cs typeface="Roboto" panose="02000000000000000000" pitchFamily="2" charset="0"/>
              </a:rPr>
              <a:t>Life Cycle Analysis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9A10D28-CB20-274F-8F4A-85F58CF320CA}" type="slidenum">
              <a:rPr lang="en-US" smtClean="0"/>
              <a:pPr>
                <a:spcAft>
                  <a:spcPts val="600"/>
                </a:spcAft>
              </a:pPr>
              <a:t>17</a:t>
            </a:fld>
            <a:endParaRPr lang="en-US"/>
          </a:p>
        </p:txBody>
      </p:sp>
      <p:graphicFrame>
        <p:nvGraphicFramePr>
          <p:cNvPr id="6" name="Table 4">
            <a:extLst>
              <a:ext uri="{FF2B5EF4-FFF2-40B4-BE49-F238E27FC236}">
                <a16:creationId xmlns:a16="http://schemas.microsoft.com/office/drawing/2014/main" id="{A7C59624-A1FE-37A1-9AF9-735A60055BA7}"/>
              </a:ext>
            </a:extLst>
          </p:cNvPr>
          <p:cNvGraphicFramePr>
            <a:graphicFrameLocks noGrp="1"/>
          </p:cNvGraphicFramePr>
          <p:nvPr>
            <p:extLst>
              <p:ext uri="{D42A27DB-BD31-4B8C-83A1-F6EECF244321}">
                <p14:modId xmlns:p14="http://schemas.microsoft.com/office/powerpoint/2010/main" val="2891628894"/>
              </p:ext>
            </p:extLst>
          </p:nvPr>
        </p:nvGraphicFramePr>
        <p:xfrm>
          <a:off x="1379648" y="2031212"/>
          <a:ext cx="9358489" cy="3242634"/>
        </p:xfrm>
        <a:graphic>
          <a:graphicData uri="http://schemas.openxmlformats.org/drawingml/2006/table">
            <a:tbl>
              <a:tblPr firstRow="1" bandRow="1"/>
              <a:tblGrid>
                <a:gridCol w="1264356">
                  <a:extLst>
                    <a:ext uri="{9D8B030D-6E8A-4147-A177-3AD203B41FA5}">
                      <a16:colId xmlns:a16="http://schemas.microsoft.com/office/drawing/2014/main" val="2547575612"/>
                    </a:ext>
                  </a:extLst>
                </a:gridCol>
                <a:gridCol w="1298222">
                  <a:extLst>
                    <a:ext uri="{9D8B030D-6E8A-4147-A177-3AD203B41FA5}">
                      <a16:colId xmlns:a16="http://schemas.microsoft.com/office/drawing/2014/main" val="2861452110"/>
                    </a:ext>
                  </a:extLst>
                </a:gridCol>
                <a:gridCol w="2510543">
                  <a:extLst>
                    <a:ext uri="{9D8B030D-6E8A-4147-A177-3AD203B41FA5}">
                      <a16:colId xmlns:a16="http://schemas.microsoft.com/office/drawing/2014/main" val="1629135151"/>
                    </a:ext>
                  </a:extLst>
                </a:gridCol>
                <a:gridCol w="1621191">
                  <a:extLst>
                    <a:ext uri="{9D8B030D-6E8A-4147-A177-3AD203B41FA5}">
                      <a16:colId xmlns:a16="http://schemas.microsoft.com/office/drawing/2014/main" val="3083315712"/>
                    </a:ext>
                  </a:extLst>
                </a:gridCol>
                <a:gridCol w="1309511">
                  <a:extLst>
                    <a:ext uri="{9D8B030D-6E8A-4147-A177-3AD203B41FA5}">
                      <a16:colId xmlns:a16="http://schemas.microsoft.com/office/drawing/2014/main" val="4002939788"/>
                    </a:ext>
                  </a:extLst>
                </a:gridCol>
                <a:gridCol w="1354666">
                  <a:extLst>
                    <a:ext uri="{9D8B030D-6E8A-4147-A177-3AD203B41FA5}">
                      <a16:colId xmlns:a16="http://schemas.microsoft.com/office/drawing/2014/main" val="3091613298"/>
                    </a:ext>
                  </a:extLst>
                </a:gridCol>
              </a:tblGrid>
              <a:tr h="138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CA" dirty="0"/>
                        <a:t>EPD</a:t>
                      </a:r>
                    </a:p>
                  </a:txBody>
                  <a:tcPr anchor="ctr" anchorCtr="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907"/>
                    </a:solidFill>
                  </a:tcPr>
                </a:tc>
                <a:tc>
                  <a:txBody>
                    <a:bodyPr/>
                    <a:lstStyle/>
                    <a:p>
                      <a:pPr algn="ctr"/>
                      <a:r>
                        <a:rPr lang="fr-CA" sz="1800" b="1" kern="1200" dirty="0" err="1">
                          <a:solidFill>
                            <a:schemeClr val="lt1"/>
                          </a:solidFill>
                          <a:latin typeface="Arial"/>
                          <a:ea typeface="+mn-ea"/>
                          <a:cs typeface="+mn-cs"/>
                        </a:rPr>
                        <a:t>Embodied</a:t>
                      </a:r>
                      <a:r>
                        <a:rPr lang="fr-CA" sz="1800" b="1" kern="1200" dirty="0">
                          <a:solidFill>
                            <a:schemeClr val="lt1"/>
                          </a:solidFill>
                          <a:latin typeface="Arial"/>
                          <a:ea typeface="+mn-ea"/>
                          <a:cs typeface="+mn-cs"/>
                        </a:rPr>
                        <a:t> Carbon  (1 m</a:t>
                      </a:r>
                      <a:r>
                        <a:rPr lang="fr-CA" sz="1800" b="1" kern="1200" baseline="30000" dirty="0">
                          <a:solidFill>
                            <a:schemeClr val="lt1"/>
                          </a:solidFill>
                          <a:latin typeface="Arial"/>
                          <a:ea typeface="+mn-ea"/>
                          <a:cs typeface="+mn-cs"/>
                        </a:rPr>
                        <a:t>2</a:t>
                      </a:r>
                      <a:r>
                        <a:rPr lang="fr-CA" sz="1800" b="1" kern="1200" dirty="0">
                          <a:solidFill>
                            <a:schemeClr val="lt1"/>
                          </a:solidFill>
                          <a:latin typeface="Arial"/>
                          <a:ea typeface="+mn-ea"/>
                          <a:cs typeface="+mn-cs"/>
                        </a:rPr>
                        <a:t>)</a:t>
                      </a:r>
                    </a:p>
                  </a:txBody>
                  <a:tcPr anchor="ctr" anchorCtr="1">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CA" dirty="0" err="1"/>
                        <a:t>Yearly</a:t>
                      </a:r>
                      <a:r>
                        <a:rPr lang="fr-CA" dirty="0"/>
                        <a:t> Carbon </a:t>
                      </a:r>
                      <a:r>
                        <a:rPr lang="fr-CA" dirty="0" err="1"/>
                        <a:t>Emission</a:t>
                      </a:r>
                      <a:r>
                        <a:rPr lang="fr-CA" dirty="0"/>
                        <a:t> </a:t>
                      </a:r>
                      <a:r>
                        <a:rPr lang="fr-CA" dirty="0" err="1"/>
                        <a:t>Reductions</a:t>
                      </a:r>
                      <a:r>
                        <a:rPr lang="fr-CA" dirty="0"/>
                        <a:t> </a:t>
                      </a:r>
                      <a:r>
                        <a:rPr lang="fr-CA" dirty="0" err="1"/>
                        <a:t>through</a:t>
                      </a:r>
                      <a:r>
                        <a:rPr lang="fr-CA" dirty="0"/>
                        <a:t> </a:t>
                      </a:r>
                      <a:r>
                        <a:rPr lang="fr-CA" dirty="0" err="1"/>
                        <a:t>energy</a:t>
                      </a:r>
                      <a:r>
                        <a:rPr lang="fr-CA" dirty="0"/>
                        <a:t> </a:t>
                      </a:r>
                      <a:r>
                        <a:rPr lang="fr-CA" dirty="0" err="1"/>
                        <a:t>savings</a:t>
                      </a:r>
                      <a:endParaRPr lang="fr-CA" dirty="0"/>
                    </a:p>
                  </a:txBody>
                  <a:tcPr anchor="ctr" anchorCtr="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90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CA" dirty="0"/>
                        <a:t>GWP </a:t>
                      </a:r>
                      <a:r>
                        <a:rPr lang="fr-CA" dirty="0" err="1"/>
                        <a:t>Payback</a:t>
                      </a:r>
                      <a:r>
                        <a:rPr lang="fr-CA" dirty="0"/>
                        <a:t> </a:t>
                      </a:r>
                      <a:r>
                        <a:rPr lang="fr-CA" dirty="0" err="1"/>
                        <a:t>Period</a:t>
                      </a:r>
                      <a:endParaRPr lang="fr-CA" dirty="0"/>
                    </a:p>
                  </a:txBody>
                  <a:tcPr anchor="ctr" anchorCtr="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90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CA" dirty="0" err="1"/>
                        <a:t>Lifetime</a:t>
                      </a:r>
                      <a:r>
                        <a:rPr lang="fr-CA" dirty="0"/>
                        <a:t> Carbon </a:t>
                      </a:r>
                      <a:r>
                        <a:rPr lang="fr-CA" dirty="0" err="1"/>
                        <a:t>Savings</a:t>
                      </a:r>
                      <a:endParaRPr lang="fr-CA" dirty="0"/>
                    </a:p>
                  </a:txBody>
                  <a:tcPr anchor="ctr" anchorCtr="1">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907"/>
                    </a:solidFill>
                  </a:tcPr>
                </a:tc>
                <a:tc>
                  <a:txBody>
                    <a:bodyPr/>
                    <a:lstStyle/>
                    <a:p>
                      <a:pPr algn="ctr"/>
                      <a:r>
                        <a:rPr lang="fr-CA" sz="1800" b="1" kern="1200" dirty="0">
                          <a:solidFill>
                            <a:schemeClr val="lt1"/>
                          </a:solidFill>
                          <a:latin typeface="Arial"/>
                          <a:ea typeface="+mn-ea"/>
                          <a:cs typeface="+mn-cs"/>
                        </a:rPr>
                        <a:t>Return on </a:t>
                      </a:r>
                      <a:r>
                        <a:rPr lang="fr-CA" sz="1800" b="1" kern="1200" dirty="0" err="1">
                          <a:solidFill>
                            <a:schemeClr val="lt1"/>
                          </a:solidFill>
                          <a:latin typeface="Arial"/>
                          <a:ea typeface="+mn-ea"/>
                          <a:cs typeface="+mn-cs"/>
                        </a:rPr>
                        <a:t>Invested</a:t>
                      </a:r>
                      <a:r>
                        <a:rPr lang="fr-CA" sz="1800" b="1" kern="1200" dirty="0">
                          <a:solidFill>
                            <a:schemeClr val="lt1"/>
                          </a:solidFill>
                          <a:latin typeface="Arial"/>
                          <a:ea typeface="+mn-ea"/>
                          <a:cs typeface="+mn-cs"/>
                        </a:rPr>
                        <a:t> Carbon</a:t>
                      </a:r>
                    </a:p>
                  </a:txBody>
                  <a:tcPr anchor="ctr" anchorCtr="1">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solidFill>
                  </a:tcPr>
                </a:tc>
                <a:extLst>
                  <a:ext uri="{0D108BD9-81ED-4DB2-BD59-A6C34878D82A}">
                    <a16:rowId xmlns:a16="http://schemas.microsoft.com/office/drawing/2014/main" val="2561398981"/>
                  </a:ext>
                </a:extLst>
              </a:tr>
              <a:tr h="74575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CA" dirty="0">
                          <a:solidFill>
                            <a:schemeClr val="tx2"/>
                          </a:solidFill>
                          <a:latin typeface="Roboto" panose="02000000000000000000" pitchFamily="2" charset="0"/>
                          <a:ea typeface="Roboto" panose="02000000000000000000" pitchFamily="2" charset="0"/>
                          <a:cs typeface="Roboto" panose="02000000000000000000" pitchFamily="2" charset="0"/>
                        </a:rPr>
                        <a:t>HFO </a:t>
                      </a:r>
                      <a:r>
                        <a:rPr lang="fr-CA" dirty="0" err="1">
                          <a:solidFill>
                            <a:schemeClr val="tx2"/>
                          </a:solidFill>
                          <a:latin typeface="Roboto" panose="02000000000000000000" pitchFamily="2" charset="0"/>
                          <a:ea typeface="Roboto" panose="02000000000000000000" pitchFamily="2" charset="0"/>
                          <a:cs typeface="Roboto" panose="02000000000000000000" pitchFamily="2" charset="0"/>
                        </a:rPr>
                        <a:t>Industry</a:t>
                      </a:r>
                      <a:endParaRPr lang="fr-CA"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907">
                        <a:tint val="40000"/>
                      </a:srgbClr>
                    </a:solidFill>
                  </a:tcPr>
                </a:tc>
                <a:tc>
                  <a:txBody>
                    <a:bodyPr/>
                    <a:lstStyle/>
                    <a:p>
                      <a:pPr algn="ctr"/>
                      <a:r>
                        <a:rPr lang="fr-CA" sz="1800" kern="1200" dirty="0">
                          <a:solidFill>
                            <a:schemeClr val="tx2"/>
                          </a:solidFill>
                          <a:latin typeface="Roboto" panose="02000000000000000000" pitchFamily="2" charset="0"/>
                          <a:ea typeface="Roboto" panose="02000000000000000000" pitchFamily="2" charset="0"/>
                          <a:cs typeface="Roboto" panose="02000000000000000000" pitchFamily="2" charset="0"/>
                        </a:rPr>
                        <a:t>4.16 kg</a:t>
                      </a:r>
                    </a:p>
                  </a:txBody>
                  <a:tcPr anchor="ctr" anchorCtr="1">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CA" dirty="0">
                          <a:solidFill>
                            <a:schemeClr val="tx2"/>
                          </a:solidFill>
                          <a:latin typeface="Roboto" panose="02000000000000000000" pitchFamily="2" charset="0"/>
                          <a:ea typeface="Roboto" panose="02000000000000000000" pitchFamily="2" charset="0"/>
                          <a:cs typeface="Roboto" panose="02000000000000000000" pitchFamily="2" charset="0"/>
                        </a:rPr>
                        <a:t>1556 kg CO2/</a:t>
                      </a:r>
                      <a:r>
                        <a:rPr lang="fr-CA" dirty="0" err="1">
                          <a:solidFill>
                            <a:schemeClr val="tx2"/>
                          </a:solidFill>
                          <a:latin typeface="Roboto" panose="02000000000000000000" pitchFamily="2" charset="0"/>
                          <a:ea typeface="Roboto" panose="02000000000000000000" pitchFamily="2" charset="0"/>
                          <a:cs typeface="Roboto" panose="02000000000000000000" pitchFamily="2" charset="0"/>
                        </a:rPr>
                        <a:t>year</a:t>
                      </a:r>
                      <a:endParaRPr lang="fr-CA"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907">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CA" b="1" dirty="0">
                          <a:solidFill>
                            <a:schemeClr val="tx2"/>
                          </a:solidFill>
                          <a:latin typeface="Roboto" panose="02000000000000000000" pitchFamily="2" charset="0"/>
                          <a:ea typeface="Roboto" panose="02000000000000000000" pitchFamily="2" charset="0"/>
                          <a:cs typeface="Roboto" panose="02000000000000000000" pitchFamily="2" charset="0"/>
                        </a:rPr>
                        <a:t>7-8 </a:t>
                      </a:r>
                      <a:r>
                        <a:rPr lang="fr-CA" b="1" dirty="0" err="1">
                          <a:solidFill>
                            <a:schemeClr val="tx2"/>
                          </a:solidFill>
                          <a:latin typeface="Roboto" panose="02000000000000000000" pitchFamily="2" charset="0"/>
                          <a:ea typeface="Roboto" panose="02000000000000000000" pitchFamily="2" charset="0"/>
                          <a:cs typeface="Roboto" panose="02000000000000000000" pitchFamily="2" charset="0"/>
                        </a:rPr>
                        <a:t>years</a:t>
                      </a:r>
                      <a:endParaRPr lang="fr-CA" b="1"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907">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CA" sz="1800" b="1" dirty="0">
                          <a:solidFill>
                            <a:schemeClr val="tx2"/>
                          </a:solidFill>
                          <a:latin typeface="Roboto" panose="02000000000000000000" pitchFamily="2" charset="0"/>
                          <a:ea typeface="Roboto" panose="02000000000000000000" pitchFamily="2" charset="0"/>
                          <a:cs typeface="Roboto" panose="02000000000000000000" pitchFamily="2" charset="0"/>
                        </a:rPr>
                        <a:t>&gt;</a:t>
                      </a:r>
                      <a:r>
                        <a:rPr lang="en-CA" sz="1800" b="1" dirty="0">
                          <a:solidFill>
                            <a:schemeClr val="tx2"/>
                          </a:solidFill>
                          <a:latin typeface="Roboto" panose="02000000000000000000" pitchFamily="2" charset="0"/>
                          <a:ea typeface="Roboto" panose="02000000000000000000" pitchFamily="2" charset="0"/>
                          <a:cs typeface="Roboto" panose="02000000000000000000" pitchFamily="2" charset="0"/>
                        </a:rPr>
                        <a:t>104 tCO2</a:t>
                      </a:r>
                      <a:endParaRPr lang="fr-CA" b="1"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907">
                        <a:tint val="40000"/>
                      </a:srgbClr>
                    </a:solidFill>
                  </a:tcPr>
                </a:tc>
                <a:tc>
                  <a:txBody>
                    <a:bodyPr/>
                    <a:lstStyle/>
                    <a:p>
                      <a:pPr algn="ctr"/>
                      <a:r>
                        <a:rPr lang="fr-CA" b="1" dirty="0">
                          <a:solidFill>
                            <a:schemeClr val="tx2"/>
                          </a:solidFill>
                          <a:latin typeface="Roboto" panose="02000000000000000000" pitchFamily="2" charset="0"/>
                          <a:ea typeface="Roboto" panose="02000000000000000000" pitchFamily="2" charset="0"/>
                          <a:cs typeface="Roboto" panose="02000000000000000000" pitchFamily="2" charset="0"/>
                        </a:rPr>
                        <a:t>8x</a:t>
                      </a:r>
                    </a:p>
                  </a:txBody>
                  <a:tcPr anchor="ctr" anchorCtr="1">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D7CC"/>
                    </a:solidFill>
                  </a:tcPr>
                </a:tc>
                <a:extLst>
                  <a:ext uri="{0D108BD9-81ED-4DB2-BD59-A6C34878D82A}">
                    <a16:rowId xmlns:a16="http://schemas.microsoft.com/office/drawing/2014/main" val="2970925436"/>
                  </a:ext>
                </a:extLst>
              </a:tr>
              <a:tr h="0">
                <a:tc gridSpan="6">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CA" sz="1400" b="1" dirty="0"/>
                    </a:p>
                  </a:txBody>
                  <a:tcPr anchor="ctr" anchorCtr="1">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20000"/>
                      </a:srgbClr>
                    </a:solidFill>
                  </a:tcPr>
                </a:tc>
                <a:tc hMerge="1">
                  <a:txBody>
                    <a:bodyPr/>
                    <a:lstStyle/>
                    <a:p>
                      <a:endParaRPr/>
                    </a:p>
                  </a:txBody>
                  <a:tcPr anchor="ctr" anchorCtr="1">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20000"/>
                      </a:srgbClr>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a:p>
                  </a:txBody>
                  <a:tcPr anchor="ctr" anchorCtr="1">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20000"/>
                      </a:srgbClr>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a:p>
                  </a:txBody>
                  <a:tcPr anchor="ctr" anchorCtr="1">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20000"/>
                      </a:srgbClr>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a:p>
                  </a:txBody>
                  <a:tcPr anchor="ctr" anchorCtr="1">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20000"/>
                      </a:srgbClr>
                    </a:solidFill>
                  </a:tcPr>
                </a:tc>
                <a:tc hMerge="1">
                  <a:txBody>
                    <a:bodyPr/>
                    <a:lstStyle/>
                    <a:p>
                      <a:endParaRPr dirty="0"/>
                    </a:p>
                  </a:txBody>
                  <a:tcPr anchor="ctr" anchorCtr="1">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907">
                        <a:tint val="20000"/>
                      </a:srgbClr>
                    </a:solidFill>
                  </a:tcPr>
                </a:tc>
                <a:extLst>
                  <a:ext uri="{0D108BD9-81ED-4DB2-BD59-A6C34878D82A}">
                    <a16:rowId xmlns:a16="http://schemas.microsoft.com/office/drawing/2014/main" val="3655954298"/>
                  </a:ext>
                </a:extLst>
              </a:tr>
              <a:tr h="807097">
                <a:tc>
                  <a:txBody>
                    <a:bodyPr/>
                    <a:lstStyle/>
                    <a:p>
                      <a:pPr algn="ctr"/>
                      <a:r>
                        <a:rPr lang="fr-CA" sz="1800" kern="1200" dirty="0">
                          <a:solidFill>
                            <a:schemeClr val="tx2"/>
                          </a:solidFill>
                          <a:latin typeface="Roboto" panose="02000000000000000000" pitchFamily="2" charset="0"/>
                          <a:ea typeface="Roboto" panose="02000000000000000000" pitchFamily="2" charset="0"/>
                          <a:cs typeface="Roboto" panose="02000000000000000000" pitchFamily="2" charset="0"/>
                        </a:rPr>
                        <a:t>Open-</a:t>
                      </a:r>
                      <a:r>
                        <a:rPr lang="fr-CA" sz="1800" kern="1200" dirty="0" err="1">
                          <a:solidFill>
                            <a:schemeClr val="tx2"/>
                          </a:solidFill>
                          <a:latin typeface="Roboto" panose="02000000000000000000" pitchFamily="2" charset="0"/>
                          <a:ea typeface="Roboto" panose="02000000000000000000" pitchFamily="2" charset="0"/>
                          <a:cs typeface="Roboto" panose="02000000000000000000" pitchFamily="2" charset="0"/>
                        </a:rPr>
                        <a:t>Cell</a:t>
                      </a:r>
                      <a:r>
                        <a:rPr lang="fr-CA" sz="1800" kern="1200" dirty="0">
                          <a:solidFill>
                            <a:schemeClr val="tx2"/>
                          </a:solidFill>
                          <a:latin typeface="Roboto" panose="02000000000000000000" pitchFamily="2" charset="0"/>
                          <a:ea typeface="Roboto" panose="02000000000000000000" pitchFamily="2" charset="0"/>
                          <a:cs typeface="Roboto" panose="02000000000000000000" pitchFamily="2" charset="0"/>
                        </a:rPr>
                        <a:t> SPF</a:t>
                      </a:r>
                    </a:p>
                  </a:txBody>
                  <a:tcPr anchor="ctr" anchorCtr="1">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CC"/>
                    </a:solidFill>
                  </a:tcPr>
                </a:tc>
                <a:tc>
                  <a:txBody>
                    <a:bodyPr/>
                    <a:lstStyle/>
                    <a:p>
                      <a:pPr algn="ctr"/>
                      <a:r>
                        <a:rPr lang="fr-CA" sz="1800" kern="1200" dirty="0">
                          <a:solidFill>
                            <a:schemeClr val="tx2"/>
                          </a:solidFill>
                          <a:latin typeface="Roboto" panose="02000000000000000000" pitchFamily="2" charset="0"/>
                          <a:ea typeface="Roboto" panose="02000000000000000000" pitchFamily="2" charset="0"/>
                          <a:cs typeface="Roboto" panose="02000000000000000000" pitchFamily="2" charset="0"/>
                        </a:rPr>
                        <a:t>1.65 kg</a:t>
                      </a:r>
                    </a:p>
                  </a:txBody>
                  <a:tcPr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kern="1200" dirty="0">
                          <a:solidFill>
                            <a:schemeClr val="tx2"/>
                          </a:solidFill>
                          <a:latin typeface="Roboto" panose="02000000000000000000" pitchFamily="2" charset="0"/>
                          <a:ea typeface="Roboto" panose="02000000000000000000" pitchFamily="2" charset="0"/>
                          <a:cs typeface="Roboto" panose="02000000000000000000" pitchFamily="2" charset="0"/>
                        </a:rPr>
                        <a:t>1556 kg CO2/</a:t>
                      </a:r>
                      <a:r>
                        <a:rPr lang="fr-CA" sz="1800" kern="1200" dirty="0" err="1">
                          <a:solidFill>
                            <a:schemeClr val="tx2"/>
                          </a:solidFill>
                          <a:latin typeface="Roboto" panose="02000000000000000000" pitchFamily="2" charset="0"/>
                          <a:ea typeface="Roboto" panose="02000000000000000000" pitchFamily="2" charset="0"/>
                          <a:cs typeface="Roboto" panose="02000000000000000000" pitchFamily="2" charset="0"/>
                        </a:rPr>
                        <a:t>year</a:t>
                      </a:r>
                      <a:endParaRPr lang="fr-CA" sz="18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CC"/>
                    </a:solidFill>
                  </a:tcPr>
                </a:tc>
                <a:tc>
                  <a:txBody>
                    <a:bodyPr/>
                    <a:lstStyle/>
                    <a:p>
                      <a:pPr marL="0" algn="ctr" defTabSz="914400" rtl="0" eaLnBrk="1" latinLnBrk="0" hangingPunct="1"/>
                      <a:r>
                        <a:rPr lang="fr-CA" sz="1800" b="1" kern="1200" dirty="0">
                          <a:solidFill>
                            <a:schemeClr val="tx2"/>
                          </a:solidFill>
                          <a:latin typeface="Roboto" panose="02000000000000000000" pitchFamily="2" charset="0"/>
                          <a:ea typeface="Roboto" panose="02000000000000000000" pitchFamily="2" charset="0"/>
                          <a:cs typeface="Roboto" panose="02000000000000000000" pitchFamily="2" charset="0"/>
                        </a:rPr>
                        <a:t>2-3 </a:t>
                      </a:r>
                      <a:r>
                        <a:rPr lang="fr-CA" sz="1800" b="1" kern="1200" dirty="0" err="1">
                          <a:solidFill>
                            <a:schemeClr val="tx2"/>
                          </a:solidFill>
                          <a:latin typeface="Roboto" panose="02000000000000000000" pitchFamily="2" charset="0"/>
                          <a:ea typeface="Roboto" panose="02000000000000000000" pitchFamily="2" charset="0"/>
                          <a:cs typeface="Roboto" panose="02000000000000000000" pitchFamily="2" charset="0"/>
                        </a:rPr>
                        <a:t>years</a:t>
                      </a:r>
                      <a:endParaRPr lang="fr-CA" sz="18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kern="1200" dirty="0">
                          <a:solidFill>
                            <a:schemeClr val="tx2"/>
                          </a:solidFill>
                          <a:latin typeface="Roboto" panose="02000000000000000000" pitchFamily="2" charset="0"/>
                          <a:ea typeface="Roboto" panose="02000000000000000000" pitchFamily="2" charset="0"/>
                          <a:cs typeface="Roboto" panose="02000000000000000000" pitchFamily="2" charset="0"/>
                        </a:rPr>
                        <a:t>&gt;</a:t>
                      </a:r>
                      <a:r>
                        <a:rPr lang="en-CA" sz="1800" b="1" kern="1200" dirty="0">
                          <a:solidFill>
                            <a:schemeClr val="tx2"/>
                          </a:solidFill>
                          <a:latin typeface="Roboto" panose="02000000000000000000" pitchFamily="2" charset="0"/>
                          <a:ea typeface="Roboto" panose="02000000000000000000" pitchFamily="2" charset="0"/>
                          <a:cs typeface="Roboto" panose="02000000000000000000" pitchFamily="2" charset="0"/>
                        </a:rPr>
                        <a:t>112 tCO2</a:t>
                      </a:r>
                      <a:endParaRPr lang="fr-CA" sz="18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kern="1200" dirty="0">
                          <a:solidFill>
                            <a:schemeClr val="tx2"/>
                          </a:solidFill>
                          <a:latin typeface="Roboto" panose="02000000000000000000" pitchFamily="2" charset="0"/>
                          <a:ea typeface="Roboto" panose="02000000000000000000" pitchFamily="2" charset="0"/>
                          <a:cs typeface="Roboto" panose="02000000000000000000" pitchFamily="2" charset="0"/>
                        </a:rPr>
                        <a:t>14x</a:t>
                      </a:r>
                    </a:p>
                  </a:txBody>
                  <a:tcPr anchor="ctr" anchorCtr="1">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CC"/>
                    </a:solidFill>
                  </a:tcPr>
                </a:tc>
                <a:extLst>
                  <a:ext uri="{0D108BD9-81ED-4DB2-BD59-A6C34878D82A}">
                    <a16:rowId xmlns:a16="http://schemas.microsoft.com/office/drawing/2014/main" val="2475003193"/>
                  </a:ext>
                </a:extLst>
              </a:tr>
            </a:tbl>
          </a:graphicData>
        </a:graphic>
      </p:graphicFrame>
      <p:sp>
        <p:nvSpPr>
          <p:cNvPr id="9" name="TextBox 8">
            <a:extLst>
              <a:ext uri="{FF2B5EF4-FFF2-40B4-BE49-F238E27FC236}">
                <a16:creationId xmlns:a16="http://schemas.microsoft.com/office/drawing/2014/main" id="{907DCA80-2E0B-C4FD-ED40-47DD176AFF6E}"/>
              </a:ext>
            </a:extLst>
          </p:cNvPr>
          <p:cNvSpPr txBox="1"/>
          <p:nvPr/>
        </p:nvSpPr>
        <p:spPr>
          <a:xfrm>
            <a:off x="865011" y="5519150"/>
            <a:ext cx="10435167" cy="553998"/>
          </a:xfrm>
          <a:prstGeom prst="rect">
            <a:avLst/>
          </a:prstGeom>
          <a:noFill/>
        </p:spPr>
        <p:txBody>
          <a:bodyPr wrap="square">
            <a:spAutoFit/>
          </a:bodyPr>
          <a:lstStyle/>
          <a:p>
            <a:pPr marL="182880" indent="-182880" algn="l">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After offsetting its higher embodied carbon vs fiberglass, it then decarbonizes buildings throughout their lifetime.</a:t>
            </a:r>
          </a:p>
          <a:p>
            <a:pPr marL="182880" indent="-182880" algn="l">
              <a:buFont typeface="Arial" panose="020B0604020202020204" pitchFamily="34" charset="0"/>
              <a:buChar char="•"/>
            </a:pPr>
            <a:r>
              <a:rPr lang="en-US" sz="1500" dirty="0">
                <a:solidFill>
                  <a:schemeClr val="tx2"/>
                </a:solidFill>
                <a:latin typeface="Roboto" panose="02000000000000000000" pitchFamily="2" charset="0"/>
                <a:ea typeface="Roboto" panose="02000000000000000000" pitchFamily="2" charset="0"/>
                <a:cs typeface="Roboto" panose="02000000000000000000" pitchFamily="2" charset="0"/>
              </a:rPr>
              <a:t>SPF insulation offers the best Return on Invested Carbon in the market.</a:t>
            </a:r>
          </a:p>
        </p:txBody>
      </p:sp>
    </p:spTree>
    <p:extLst>
      <p:ext uri="{BB962C8B-B14F-4D97-AF65-F5344CB8AC3E}">
        <p14:creationId xmlns:p14="http://schemas.microsoft.com/office/powerpoint/2010/main" val="598930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houses with a car parked in front of them&#10;&#10;Description automatically generated">
            <a:extLst>
              <a:ext uri="{FF2B5EF4-FFF2-40B4-BE49-F238E27FC236}">
                <a16:creationId xmlns:a16="http://schemas.microsoft.com/office/drawing/2014/main" id="{93E3B1C0-1BA4-86D0-9504-E3AEDD68977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7783" b="7783"/>
          <a:stretch>
            <a:fillRect/>
          </a:stretch>
        </p:blipFill>
        <p:spPr/>
      </p:pic>
      <p:sp>
        <p:nvSpPr>
          <p:cNvPr id="8" name="Slide Number Placeholder 7">
            <a:extLst>
              <a:ext uri="{FF2B5EF4-FFF2-40B4-BE49-F238E27FC236}">
                <a16:creationId xmlns:a16="http://schemas.microsoft.com/office/drawing/2014/main" id="{39EB4B45-D3A9-27D0-67B0-C781484DF7D5}"/>
              </a:ext>
            </a:extLst>
          </p:cNvPr>
          <p:cNvSpPr>
            <a:spLocks noGrp="1"/>
          </p:cNvSpPr>
          <p:nvPr>
            <p:ph type="sldNum" sz="quarter" idx="4"/>
          </p:nvPr>
        </p:nvSpPr>
        <p:spPr>
          <a:xfrm>
            <a:off x="11326042" y="6356350"/>
            <a:ext cx="555661" cy="365125"/>
          </a:xfrm>
        </p:spPr>
        <p:txBody>
          <a:bodyPr/>
          <a:lstStyle/>
          <a:p>
            <a:fld id="{99A10D28-CB20-274F-8F4A-85F58CF320CA}" type="slidenum">
              <a:rPr lang="en-US" smtClean="0"/>
              <a:t>18</a:t>
            </a:fld>
            <a:endParaRPr lang="en-US" dirty="0"/>
          </a:p>
        </p:txBody>
      </p:sp>
      <p:sp>
        <p:nvSpPr>
          <p:cNvPr id="24" name="Rectangle 23">
            <a:extLst>
              <a:ext uri="{FF2B5EF4-FFF2-40B4-BE49-F238E27FC236}">
                <a16:creationId xmlns:a16="http://schemas.microsoft.com/office/drawing/2014/main" id="{429E7982-56D5-9D73-496A-CA67DABEEBEE}"/>
              </a:ext>
            </a:extLst>
          </p:cNvPr>
          <p:cNvSpPr/>
          <p:nvPr/>
        </p:nvSpPr>
        <p:spPr>
          <a:xfrm>
            <a:off x="0" y="0"/>
            <a:ext cx="12192000" cy="6858000"/>
          </a:xfrm>
          <a:prstGeom prst="rect">
            <a:avLst/>
          </a:prstGeom>
          <a:gradFill>
            <a:gsLst>
              <a:gs pos="0">
                <a:schemeClr val="accent1">
                  <a:alpha val="80000"/>
                </a:schemeClr>
              </a:gs>
              <a:gs pos="100000">
                <a:schemeClr val="accent4">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85A254BE-63FF-DB6A-9D8E-F0196F2EF359}"/>
              </a:ext>
            </a:extLst>
          </p:cNvPr>
          <p:cNvSpPr/>
          <p:nvPr/>
        </p:nvSpPr>
        <p:spPr>
          <a:xfrm>
            <a:off x="3505200" y="1885244"/>
            <a:ext cx="5181600" cy="3465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6" name="Straight Connector 15">
            <a:extLst>
              <a:ext uri="{FF2B5EF4-FFF2-40B4-BE49-F238E27FC236}">
                <a16:creationId xmlns:a16="http://schemas.microsoft.com/office/drawing/2014/main" id="{28D91284-87E0-A87C-4BC2-6DE32B2952C1}"/>
              </a:ext>
            </a:extLst>
          </p:cNvPr>
          <p:cNvCxnSpPr>
            <a:cxnSpLocks/>
          </p:cNvCxnSpPr>
          <p:nvPr/>
        </p:nvCxnSpPr>
        <p:spPr>
          <a:xfrm>
            <a:off x="5701622" y="3720118"/>
            <a:ext cx="914400" cy="0"/>
          </a:xfrm>
          <a:prstGeom prst="line">
            <a:avLst/>
          </a:prstGeom>
          <a:ln w="53975">
            <a:gradFill flip="none" rotWithShape="1">
              <a:gsLst>
                <a:gs pos="0">
                  <a:schemeClr val="accent1"/>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1CA2A8-2988-D598-D4EF-464CF183F386}"/>
              </a:ext>
            </a:extLst>
          </p:cNvPr>
          <p:cNvSpPr txBox="1"/>
          <p:nvPr/>
        </p:nvSpPr>
        <p:spPr>
          <a:xfrm>
            <a:off x="3625800" y="2503482"/>
            <a:ext cx="4940399" cy="2400657"/>
          </a:xfrm>
          <a:prstGeom prst="rect">
            <a:avLst/>
          </a:prstGeom>
          <a:noFill/>
        </p:spPr>
        <p:txBody>
          <a:bodyPr wrap="square" lIns="0" rIns="0" rtlCol="0">
            <a:spAutoFit/>
          </a:bodyPr>
          <a:lstStyle/>
          <a:p>
            <a:pPr algn="ctr"/>
            <a:r>
              <a:rPr lang="en-US" sz="5000" b="1" spc="-150" dirty="0">
                <a:solidFill>
                  <a:srgbClr val="002665"/>
                </a:solidFill>
                <a:latin typeface="Roboto" panose="02000000000000000000" pitchFamily="2" charset="0"/>
                <a:ea typeface="Roboto" panose="02000000000000000000" pitchFamily="2" charset="0"/>
                <a:cs typeface="Roboto" panose="02000000000000000000" pitchFamily="2" charset="0"/>
              </a:rPr>
              <a:t>THANK YOU</a:t>
            </a:r>
          </a:p>
          <a:p>
            <a:pPr algn="ctr"/>
            <a:endParaRPr lang="en-US" sz="5000" b="1" spc="-150" dirty="0">
              <a:solidFill>
                <a:srgbClr val="002665"/>
              </a:solidFill>
              <a:latin typeface="Roboto" panose="02000000000000000000" pitchFamily="2" charset="0"/>
              <a:ea typeface="Roboto" panose="02000000000000000000" pitchFamily="2" charset="0"/>
              <a:cs typeface="Roboto" panose="02000000000000000000" pitchFamily="2" charset="0"/>
            </a:endParaRPr>
          </a:p>
          <a:p>
            <a:pPr algn="ctr"/>
            <a:r>
              <a:rPr lang="en-US" sz="5000" b="1" spc="-150" dirty="0">
                <a:solidFill>
                  <a:srgbClr val="002665"/>
                </a:solidFill>
                <a:latin typeface="Roboto" panose="02000000000000000000" pitchFamily="2" charset="0"/>
                <a:ea typeface="Roboto" panose="02000000000000000000" pitchFamily="2" charset="0"/>
                <a:cs typeface="Roboto" panose="02000000000000000000" pitchFamily="2" charset="0"/>
              </a:rPr>
              <a:t>Questions?</a:t>
            </a:r>
          </a:p>
        </p:txBody>
      </p:sp>
    </p:spTree>
    <p:extLst>
      <p:ext uri="{BB962C8B-B14F-4D97-AF65-F5344CB8AC3E}">
        <p14:creationId xmlns:p14="http://schemas.microsoft.com/office/powerpoint/2010/main" val="81941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6" presetClass="entr" presetSubtype="2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2" presetClass="entr" presetSubtype="2" decel="10000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0" name="Group 4129">
            <a:extLst>
              <a:ext uri="{FF2B5EF4-FFF2-40B4-BE49-F238E27FC236}">
                <a16:creationId xmlns:a16="http://schemas.microsoft.com/office/drawing/2014/main" id="{E673C607-125F-6FA5-6E78-932FEF2FAA92}"/>
              </a:ext>
            </a:extLst>
          </p:cNvPr>
          <p:cNvGrpSpPr/>
          <p:nvPr/>
        </p:nvGrpSpPr>
        <p:grpSpPr>
          <a:xfrm>
            <a:off x="1867711" y="4903054"/>
            <a:ext cx="2247090" cy="889010"/>
            <a:chOff x="8401051" y="904661"/>
            <a:chExt cx="4848403" cy="889010"/>
          </a:xfrm>
        </p:grpSpPr>
        <p:sp>
          <p:nvSpPr>
            <p:cNvPr id="4131" name="TextBox 4130">
              <a:extLst>
                <a:ext uri="{FF2B5EF4-FFF2-40B4-BE49-F238E27FC236}">
                  <a16:creationId xmlns:a16="http://schemas.microsoft.com/office/drawing/2014/main" id="{8C1EE524-F9A7-665D-DEE9-F1CC06E4F571}"/>
                </a:ext>
              </a:extLst>
            </p:cNvPr>
            <p:cNvSpPr txBox="1"/>
            <p:nvPr/>
          </p:nvSpPr>
          <p:spPr>
            <a:xfrm>
              <a:off x="8401051" y="1221720"/>
              <a:ext cx="4848403" cy="571951"/>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3315 E. Division St.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1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Arlington, TX 76011</a:t>
              </a:r>
              <a:endParaRPr kumimoji="0" lang="en-US" sz="11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32" name="TextBox 4131">
              <a:extLst>
                <a:ext uri="{FF2B5EF4-FFF2-40B4-BE49-F238E27FC236}">
                  <a16:creationId xmlns:a16="http://schemas.microsoft.com/office/drawing/2014/main" id="{0A4B6D04-C272-A5A3-3A9C-8A469C68B080}"/>
                </a:ext>
              </a:extLst>
            </p:cNvPr>
            <p:cNvSpPr txBox="1"/>
            <p:nvPr/>
          </p:nvSpPr>
          <p:spPr>
            <a:xfrm>
              <a:off x="8401052" y="904661"/>
              <a:ext cx="4848402"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Address</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4134" name="Group 4133">
            <a:extLst>
              <a:ext uri="{FF2B5EF4-FFF2-40B4-BE49-F238E27FC236}">
                <a16:creationId xmlns:a16="http://schemas.microsoft.com/office/drawing/2014/main" id="{92B9FB43-75A9-770F-40F8-61550EF1E466}"/>
              </a:ext>
            </a:extLst>
          </p:cNvPr>
          <p:cNvGrpSpPr/>
          <p:nvPr/>
        </p:nvGrpSpPr>
        <p:grpSpPr>
          <a:xfrm>
            <a:off x="5525311" y="4903054"/>
            <a:ext cx="2247090" cy="635095"/>
            <a:chOff x="8401051" y="904661"/>
            <a:chExt cx="4848403" cy="635095"/>
          </a:xfrm>
        </p:grpSpPr>
        <p:sp>
          <p:nvSpPr>
            <p:cNvPr id="4135" name="TextBox 4134">
              <a:extLst>
                <a:ext uri="{FF2B5EF4-FFF2-40B4-BE49-F238E27FC236}">
                  <a16:creationId xmlns:a16="http://schemas.microsoft.com/office/drawing/2014/main" id="{666AFAD2-C86B-145C-4902-A9502352868F}"/>
                </a:ext>
              </a:extLst>
            </p:cNvPr>
            <p:cNvSpPr txBox="1"/>
            <p:nvPr/>
          </p:nvSpPr>
          <p:spPr>
            <a:xfrm>
              <a:off x="8401051" y="1221720"/>
              <a:ext cx="4848403" cy="318036"/>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214-930-1470</a:t>
              </a:r>
            </a:p>
          </p:txBody>
        </p:sp>
        <p:sp>
          <p:nvSpPr>
            <p:cNvPr id="4136" name="TextBox 4135">
              <a:extLst>
                <a:ext uri="{FF2B5EF4-FFF2-40B4-BE49-F238E27FC236}">
                  <a16:creationId xmlns:a16="http://schemas.microsoft.com/office/drawing/2014/main" id="{A27D6CA1-42D8-084B-0634-E8B2304CE400}"/>
                </a:ext>
              </a:extLst>
            </p:cNvPr>
            <p:cNvSpPr txBox="1"/>
            <p:nvPr/>
          </p:nvSpPr>
          <p:spPr>
            <a:xfrm>
              <a:off x="8401051" y="904661"/>
              <a:ext cx="4848403"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Number</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4138" name="Group 4137">
            <a:extLst>
              <a:ext uri="{FF2B5EF4-FFF2-40B4-BE49-F238E27FC236}">
                <a16:creationId xmlns:a16="http://schemas.microsoft.com/office/drawing/2014/main" id="{46723A2F-04B6-826A-A72B-4D741B75F3F6}"/>
              </a:ext>
            </a:extLst>
          </p:cNvPr>
          <p:cNvGrpSpPr/>
          <p:nvPr/>
        </p:nvGrpSpPr>
        <p:grpSpPr>
          <a:xfrm>
            <a:off x="9182911" y="4903054"/>
            <a:ext cx="2247090" cy="635095"/>
            <a:chOff x="8401051" y="904661"/>
            <a:chExt cx="4848403" cy="635095"/>
          </a:xfrm>
        </p:grpSpPr>
        <p:sp>
          <p:nvSpPr>
            <p:cNvPr id="4139" name="TextBox 4138">
              <a:extLst>
                <a:ext uri="{FF2B5EF4-FFF2-40B4-BE49-F238E27FC236}">
                  <a16:creationId xmlns:a16="http://schemas.microsoft.com/office/drawing/2014/main" id="{A13A1664-E139-5215-C1DF-DD5D3E79739B}"/>
                </a:ext>
              </a:extLst>
            </p:cNvPr>
            <p:cNvSpPr txBox="1"/>
            <p:nvPr/>
          </p:nvSpPr>
          <p:spPr>
            <a:xfrm>
              <a:off x="8401051" y="1221720"/>
              <a:ext cx="4848403" cy="318036"/>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kgrzybowski@huntsmanbuilds.com</a:t>
              </a:r>
            </a:p>
          </p:txBody>
        </p:sp>
        <p:sp>
          <p:nvSpPr>
            <p:cNvPr id="4140" name="TextBox 4139">
              <a:extLst>
                <a:ext uri="{FF2B5EF4-FFF2-40B4-BE49-F238E27FC236}">
                  <a16:creationId xmlns:a16="http://schemas.microsoft.com/office/drawing/2014/main" id="{5AC42701-4562-829D-BFAD-D8CB90C000C0}"/>
                </a:ext>
              </a:extLst>
            </p:cNvPr>
            <p:cNvSpPr txBox="1"/>
            <p:nvPr/>
          </p:nvSpPr>
          <p:spPr>
            <a:xfrm>
              <a:off x="8401052" y="904661"/>
              <a:ext cx="4848402"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Email</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15" name="Group 14">
            <a:extLst>
              <a:ext uri="{FF2B5EF4-FFF2-40B4-BE49-F238E27FC236}">
                <a16:creationId xmlns:a16="http://schemas.microsoft.com/office/drawing/2014/main" id="{8FBE2F51-9548-5C3A-059D-2A7F41290ABF}"/>
              </a:ext>
            </a:extLst>
          </p:cNvPr>
          <p:cNvGrpSpPr/>
          <p:nvPr/>
        </p:nvGrpSpPr>
        <p:grpSpPr>
          <a:xfrm>
            <a:off x="762000" y="4903054"/>
            <a:ext cx="914400" cy="914400"/>
            <a:chOff x="762000" y="4903054"/>
            <a:chExt cx="914400" cy="914400"/>
          </a:xfrm>
        </p:grpSpPr>
        <p:sp>
          <p:nvSpPr>
            <p:cNvPr id="4129" name="Oval 4128">
              <a:extLst>
                <a:ext uri="{FF2B5EF4-FFF2-40B4-BE49-F238E27FC236}">
                  <a16:creationId xmlns:a16="http://schemas.microsoft.com/office/drawing/2014/main" id="{D36D8309-F71B-529F-8A6F-1E3D58AD4D62}"/>
                </a:ext>
              </a:extLst>
            </p:cNvPr>
            <p:cNvSpPr/>
            <p:nvPr/>
          </p:nvSpPr>
          <p:spPr>
            <a:xfrm>
              <a:off x="762000" y="4903054"/>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Shape 2525">
              <a:extLst>
                <a:ext uri="{FF2B5EF4-FFF2-40B4-BE49-F238E27FC236}">
                  <a16:creationId xmlns:a16="http://schemas.microsoft.com/office/drawing/2014/main" id="{4FDDAB75-688E-44B5-0303-FF9D0171A8F6}"/>
                </a:ext>
              </a:extLst>
            </p:cNvPr>
            <p:cNvSpPr/>
            <p:nvPr/>
          </p:nvSpPr>
          <p:spPr>
            <a:xfrm>
              <a:off x="1021683" y="5162737"/>
              <a:ext cx="395035" cy="39503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4" name="Group 13">
            <a:extLst>
              <a:ext uri="{FF2B5EF4-FFF2-40B4-BE49-F238E27FC236}">
                <a16:creationId xmlns:a16="http://schemas.microsoft.com/office/drawing/2014/main" id="{A006D4C9-51C7-84D1-F17A-C13DB1C0258E}"/>
              </a:ext>
            </a:extLst>
          </p:cNvPr>
          <p:cNvGrpSpPr/>
          <p:nvPr/>
        </p:nvGrpSpPr>
        <p:grpSpPr>
          <a:xfrm>
            <a:off x="4419600" y="4903054"/>
            <a:ext cx="914400" cy="914400"/>
            <a:chOff x="4419600" y="4903054"/>
            <a:chExt cx="914400" cy="914400"/>
          </a:xfrm>
        </p:grpSpPr>
        <p:sp>
          <p:nvSpPr>
            <p:cNvPr id="4133" name="Oval 4132">
              <a:extLst>
                <a:ext uri="{FF2B5EF4-FFF2-40B4-BE49-F238E27FC236}">
                  <a16:creationId xmlns:a16="http://schemas.microsoft.com/office/drawing/2014/main" id="{6386A53D-7EAD-7F72-C067-6A0E47DCBCBF}"/>
                </a:ext>
              </a:extLst>
            </p:cNvPr>
            <p:cNvSpPr/>
            <p:nvPr/>
          </p:nvSpPr>
          <p:spPr>
            <a:xfrm>
              <a:off x="4419600" y="4903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Shape 2643">
              <a:extLst>
                <a:ext uri="{FF2B5EF4-FFF2-40B4-BE49-F238E27FC236}">
                  <a16:creationId xmlns:a16="http://schemas.microsoft.com/office/drawing/2014/main" id="{518C612B-42C4-0406-19B2-22C32C157D0A}"/>
                </a:ext>
              </a:extLst>
            </p:cNvPr>
            <p:cNvSpPr/>
            <p:nvPr/>
          </p:nvSpPr>
          <p:spPr>
            <a:xfrm>
              <a:off x="4769063" y="5162737"/>
              <a:ext cx="215474" cy="395034"/>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6" name="Group 15">
            <a:extLst>
              <a:ext uri="{FF2B5EF4-FFF2-40B4-BE49-F238E27FC236}">
                <a16:creationId xmlns:a16="http://schemas.microsoft.com/office/drawing/2014/main" id="{201AB1BD-5F57-0FA5-95D7-562AEDE25C2A}"/>
              </a:ext>
            </a:extLst>
          </p:cNvPr>
          <p:cNvGrpSpPr/>
          <p:nvPr/>
        </p:nvGrpSpPr>
        <p:grpSpPr>
          <a:xfrm>
            <a:off x="8077200" y="4903054"/>
            <a:ext cx="914400" cy="914400"/>
            <a:chOff x="8077200" y="4903054"/>
            <a:chExt cx="914400" cy="914400"/>
          </a:xfrm>
        </p:grpSpPr>
        <p:sp>
          <p:nvSpPr>
            <p:cNvPr id="4137" name="Oval 4136">
              <a:extLst>
                <a:ext uri="{FF2B5EF4-FFF2-40B4-BE49-F238E27FC236}">
                  <a16:creationId xmlns:a16="http://schemas.microsoft.com/office/drawing/2014/main" id="{739977A9-2203-FD6F-E577-F2913303FC24}"/>
                </a:ext>
              </a:extLst>
            </p:cNvPr>
            <p:cNvSpPr/>
            <p:nvPr/>
          </p:nvSpPr>
          <p:spPr>
            <a:xfrm>
              <a:off x="8077200" y="4903054"/>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Shape 2836">
              <a:extLst>
                <a:ext uri="{FF2B5EF4-FFF2-40B4-BE49-F238E27FC236}">
                  <a16:creationId xmlns:a16="http://schemas.microsoft.com/office/drawing/2014/main" id="{0EC9B576-BE0E-0436-0D45-A253747E04AA}"/>
                </a:ext>
              </a:extLst>
            </p:cNvPr>
            <p:cNvSpPr/>
            <p:nvPr/>
          </p:nvSpPr>
          <p:spPr>
            <a:xfrm>
              <a:off x="8336883" y="5216605"/>
              <a:ext cx="395035" cy="28729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pic>
        <p:nvPicPr>
          <p:cNvPr id="10" name="Picture Placeholder 9" descr="A house with a driveway and grass&#10;&#10;Description automatically generated">
            <a:extLst>
              <a:ext uri="{FF2B5EF4-FFF2-40B4-BE49-F238E27FC236}">
                <a16:creationId xmlns:a16="http://schemas.microsoft.com/office/drawing/2014/main" id="{C9B9C5DD-0BD9-7C25-E43B-0821656B8F1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6292" b="26292"/>
          <a:stretch>
            <a:fillRect/>
          </a:stretch>
        </p:blipFill>
        <p:spPr/>
      </p:pic>
      <p:grpSp>
        <p:nvGrpSpPr>
          <p:cNvPr id="9" name="Group 8">
            <a:extLst>
              <a:ext uri="{FF2B5EF4-FFF2-40B4-BE49-F238E27FC236}">
                <a16:creationId xmlns:a16="http://schemas.microsoft.com/office/drawing/2014/main" id="{190C2F69-CA89-4557-9C70-3798FF4BD653}"/>
              </a:ext>
            </a:extLst>
          </p:cNvPr>
          <p:cNvGrpSpPr/>
          <p:nvPr/>
        </p:nvGrpSpPr>
        <p:grpSpPr>
          <a:xfrm>
            <a:off x="0" y="2537084"/>
            <a:ext cx="7543799" cy="1783831"/>
            <a:chOff x="0" y="2537084"/>
            <a:chExt cx="7543799" cy="1783831"/>
          </a:xfrm>
        </p:grpSpPr>
        <p:sp>
          <p:nvSpPr>
            <p:cNvPr id="8" name="Freeform: Shape 7">
              <a:extLst>
                <a:ext uri="{FF2B5EF4-FFF2-40B4-BE49-F238E27FC236}">
                  <a16:creationId xmlns:a16="http://schemas.microsoft.com/office/drawing/2014/main" id="{86D7A4F3-9535-7DD5-124A-A5BFDDEE0985}"/>
                </a:ext>
              </a:extLst>
            </p:cNvPr>
            <p:cNvSpPr/>
            <p:nvPr/>
          </p:nvSpPr>
          <p:spPr>
            <a:xfrm flipH="1">
              <a:off x="0" y="2537084"/>
              <a:ext cx="7543799" cy="1783831"/>
            </a:xfrm>
            <a:custGeom>
              <a:avLst/>
              <a:gdLst>
                <a:gd name="connsiteX0" fmla="*/ 6604475 w 6604475"/>
                <a:gd name="connsiteY0" fmla="*/ 0 h 1783831"/>
                <a:gd name="connsiteX1" fmla="*/ 1305907 w 6604475"/>
                <a:gd name="connsiteY1" fmla="*/ 0 h 1783831"/>
                <a:gd name="connsiteX2" fmla="*/ 0 w 6604475"/>
                <a:gd name="connsiteY2" fmla="*/ 1783831 h 1783831"/>
                <a:gd name="connsiteX3" fmla="*/ 6604475 w 6604475"/>
                <a:gd name="connsiteY3" fmla="*/ 1783831 h 1783831"/>
              </a:gdLst>
              <a:ahLst/>
              <a:cxnLst>
                <a:cxn ang="0">
                  <a:pos x="connsiteX0" y="connsiteY0"/>
                </a:cxn>
                <a:cxn ang="0">
                  <a:pos x="connsiteX1" y="connsiteY1"/>
                </a:cxn>
                <a:cxn ang="0">
                  <a:pos x="connsiteX2" y="connsiteY2"/>
                </a:cxn>
                <a:cxn ang="0">
                  <a:pos x="connsiteX3" y="connsiteY3"/>
                </a:cxn>
              </a:cxnLst>
              <a:rect l="l" t="t" r="r" b="b"/>
              <a:pathLst>
                <a:path w="6604475" h="1783831">
                  <a:moveTo>
                    <a:pt x="6604475" y="0"/>
                  </a:moveTo>
                  <a:lnTo>
                    <a:pt x="1305907" y="0"/>
                  </a:lnTo>
                  <a:lnTo>
                    <a:pt x="0" y="1783831"/>
                  </a:lnTo>
                  <a:lnTo>
                    <a:pt x="6604475" y="1783831"/>
                  </a:lnTo>
                  <a:close/>
                </a:path>
              </a:pathLst>
            </a:custGeom>
            <a:gradFill flip="none" rotWithShape="1">
              <a:gsLst>
                <a:gs pos="0">
                  <a:schemeClr val="accent1"/>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7FFBE180-6F4B-2CA2-15FA-B116C2F42B4F}"/>
                </a:ext>
              </a:extLst>
            </p:cNvPr>
            <p:cNvSpPr txBox="1"/>
            <p:nvPr/>
          </p:nvSpPr>
          <p:spPr>
            <a:xfrm>
              <a:off x="762000" y="2678406"/>
              <a:ext cx="6663267" cy="1569660"/>
            </a:xfrm>
            <a:prstGeom prst="rect">
              <a:avLst/>
            </a:prstGeom>
            <a:noFill/>
          </p:spPr>
          <p:txBody>
            <a:bodyPr wrap="square" lIns="0" rIns="0" rtlCol="0">
              <a:spAutoFit/>
            </a:bodyPr>
            <a:lstStyle/>
            <a:p>
              <a:r>
                <a:rPr lang="en-US" sz="4800" b="1" dirty="0">
                  <a:solidFill>
                    <a:schemeClr val="bg1"/>
                  </a:solidFill>
                  <a:latin typeface="Roboto" panose="02000000000000000000" pitchFamily="2" charset="0"/>
                  <a:ea typeface="Roboto" panose="02000000000000000000" pitchFamily="2" charset="0"/>
                  <a:cs typeface="Roboto" panose="02000000000000000000" pitchFamily="2" charset="0"/>
                </a:rPr>
                <a:t>Huntsman Building Solutions</a:t>
              </a:r>
            </a:p>
          </p:txBody>
        </p:sp>
      </p:grpSp>
      <p:grpSp>
        <p:nvGrpSpPr>
          <p:cNvPr id="4144" name="Group 4143">
            <a:extLst>
              <a:ext uri="{FF2B5EF4-FFF2-40B4-BE49-F238E27FC236}">
                <a16:creationId xmlns:a16="http://schemas.microsoft.com/office/drawing/2014/main" id="{AFF133EC-7CA6-E389-ADD0-F4200D8DA8F0}"/>
              </a:ext>
            </a:extLst>
          </p:cNvPr>
          <p:cNvGrpSpPr/>
          <p:nvPr/>
        </p:nvGrpSpPr>
        <p:grpSpPr>
          <a:xfrm>
            <a:off x="11065519" y="3276599"/>
            <a:ext cx="304800" cy="304800"/>
            <a:chOff x="9937710" y="3124200"/>
            <a:chExt cx="304800" cy="304800"/>
          </a:xfrm>
        </p:grpSpPr>
        <p:sp>
          <p:nvSpPr>
            <p:cNvPr id="4106" name="Oval 4105">
              <a:extLst>
                <a:ext uri="{FF2B5EF4-FFF2-40B4-BE49-F238E27FC236}">
                  <a16:creationId xmlns:a16="http://schemas.microsoft.com/office/drawing/2014/main" id="{0DEADEE6-425D-BDE2-A604-E58C951AFBFB}"/>
                </a:ext>
              </a:extLst>
            </p:cNvPr>
            <p:cNvSpPr/>
            <p:nvPr/>
          </p:nvSpPr>
          <p:spPr>
            <a:xfrm>
              <a:off x="9937710" y="3124200"/>
              <a:ext cx="304800" cy="304800"/>
            </a:xfrm>
            <a:prstGeom prst="ellipse">
              <a:avLst/>
            </a:prstGeom>
            <a:gradFill flip="none" rotWithShape="1">
              <a:gsLst>
                <a:gs pos="0">
                  <a:srgbClr val="0FA4FF"/>
                </a:gs>
                <a:gs pos="100000">
                  <a:srgbClr val="0269E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07" name="Freeform: Shape 4106">
              <a:extLst>
                <a:ext uri="{FF2B5EF4-FFF2-40B4-BE49-F238E27FC236}">
                  <a16:creationId xmlns:a16="http://schemas.microsoft.com/office/drawing/2014/main" id="{E3E8DCE7-6A39-733C-7F4D-334698A7205A}"/>
                </a:ext>
              </a:extLst>
            </p:cNvPr>
            <p:cNvSpPr/>
            <p:nvPr/>
          </p:nvSpPr>
          <p:spPr>
            <a:xfrm>
              <a:off x="10056077" y="3208507"/>
              <a:ext cx="68067" cy="136186"/>
            </a:xfrm>
            <a:custGeom>
              <a:avLst/>
              <a:gdLst>
                <a:gd name="connsiteX0" fmla="*/ 47787 w 68067"/>
                <a:gd name="connsiteY0" fmla="*/ 0 h 136186"/>
                <a:gd name="connsiteX1" fmla="*/ 67928 w 68067"/>
                <a:gd name="connsiteY1" fmla="*/ 0 h 136186"/>
                <a:gd name="connsiteX2" fmla="*/ 67928 w 68067"/>
                <a:gd name="connsiteY2" fmla="*/ 22759 h 136186"/>
                <a:gd name="connsiteX3" fmla="*/ 55338 w 68067"/>
                <a:gd name="connsiteY3" fmla="*/ 22759 h 136186"/>
                <a:gd name="connsiteX4" fmla="*/ 45291 w 68067"/>
                <a:gd name="connsiteY4" fmla="*/ 32159 h 136186"/>
                <a:gd name="connsiteX5" fmla="*/ 45260 w 68067"/>
                <a:gd name="connsiteY5" fmla="*/ 45318 h 136186"/>
                <a:gd name="connsiteX6" fmla="*/ 68067 w 68067"/>
                <a:gd name="connsiteY6" fmla="*/ 45318 h 136186"/>
                <a:gd name="connsiteX7" fmla="*/ 65401 w 68067"/>
                <a:gd name="connsiteY7" fmla="*/ 68093 h 136186"/>
                <a:gd name="connsiteX8" fmla="*/ 45260 w 68067"/>
                <a:gd name="connsiteY8" fmla="*/ 68093 h 136186"/>
                <a:gd name="connsiteX9" fmla="*/ 45260 w 68067"/>
                <a:gd name="connsiteY9" fmla="*/ 136186 h 136186"/>
                <a:gd name="connsiteX10" fmla="*/ 15087 w 68067"/>
                <a:gd name="connsiteY10" fmla="*/ 136186 h 136186"/>
                <a:gd name="connsiteX11" fmla="*/ 15087 w 68067"/>
                <a:gd name="connsiteY11" fmla="*/ 68093 h 136186"/>
                <a:gd name="connsiteX12" fmla="*/ 0 w 68067"/>
                <a:gd name="connsiteY12" fmla="*/ 68093 h 136186"/>
                <a:gd name="connsiteX13" fmla="*/ 0 w 68067"/>
                <a:gd name="connsiteY13" fmla="*/ 45318 h 136186"/>
                <a:gd name="connsiteX14" fmla="*/ 15087 w 68067"/>
                <a:gd name="connsiteY14" fmla="*/ 45318 h 136186"/>
                <a:gd name="connsiteX15" fmla="*/ 15087 w 68067"/>
                <a:gd name="connsiteY15" fmla="*/ 30541 h 136186"/>
                <a:gd name="connsiteX16" fmla="*/ 47787 w 68067"/>
                <a:gd name="connsiteY16" fmla="*/ 0 h 13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067" h="136186">
                  <a:moveTo>
                    <a:pt x="47787" y="0"/>
                  </a:moveTo>
                  <a:lnTo>
                    <a:pt x="67928" y="0"/>
                  </a:lnTo>
                  <a:lnTo>
                    <a:pt x="67928" y="22759"/>
                  </a:lnTo>
                  <a:lnTo>
                    <a:pt x="55338" y="22759"/>
                  </a:lnTo>
                  <a:cubicBezTo>
                    <a:pt x="45922" y="22759"/>
                    <a:pt x="45291" y="26042"/>
                    <a:pt x="45291" y="32159"/>
                  </a:cubicBezTo>
                  <a:cubicBezTo>
                    <a:pt x="45291" y="32159"/>
                    <a:pt x="45260" y="45318"/>
                    <a:pt x="45260" y="45318"/>
                  </a:cubicBezTo>
                  <a:lnTo>
                    <a:pt x="68067" y="45318"/>
                  </a:lnTo>
                  <a:lnTo>
                    <a:pt x="65401" y="68093"/>
                  </a:lnTo>
                  <a:lnTo>
                    <a:pt x="45260" y="68093"/>
                  </a:lnTo>
                  <a:lnTo>
                    <a:pt x="45260" y="136186"/>
                  </a:lnTo>
                  <a:lnTo>
                    <a:pt x="15087" y="136186"/>
                  </a:lnTo>
                  <a:lnTo>
                    <a:pt x="15087" y="68093"/>
                  </a:lnTo>
                  <a:lnTo>
                    <a:pt x="0" y="68093"/>
                  </a:lnTo>
                  <a:lnTo>
                    <a:pt x="0" y="45318"/>
                  </a:lnTo>
                  <a:lnTo>
                    <a:pt x="15087" y="45318"/>
                  </a:lnTo>
                  <a:lnTo>
                    <a:pt x="15087" y="30541"/>
                  </a:lnTo>
                  <a:cubicBezTo>
                    <a:pt x="15087" y="11388"/>
                    <a:pt x="23593" y="0"/>
                    <a:pt x="47787"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142" name="Group 4141">
            <a:extLst>
              <a:ext uri="{FF2B5EF4-FFF2-40B4-BE49-F238E27FC236}">
                <a16:creationId xmlns:a16="http://schemas.microsoft.com/office/drawing/2014/main" id="{5807436A-A2ED-0002-9CA4-286E9B8CBAF2}"/>
              </a:ext>
            </a:extLst>
          </p:cNvPr>
          <p:cNvGrpSpPr/>
          <p:nvPr/>
        </p:nvGrpSpPr>
        <p:grpSpPr>
          <a:xfrm>
            <a:off x="11566769" y="3276600"/>
            <a:ext cx="304800" cy="304800"/>
            <a:chOff x="10696596" y="3124200"/>
            <a:chExt cx="304800" cy="304800"/>
          </a:xfrm>
        </p:grpSpPr>
        <p:sp>
          <p:nvSpPr>
            <p:cNvPr id="4110" name="Oval 4109">
              <a:extLst>
                <a:ext uri="{FF2B5EF4-FFF2-40B4-BE49-F238E27FC236}">
                  <a16:creationId xmlns:a16="http://schemas.microsoft.com/office/drawing/2014/main" id="{D4AF926F-D5D0-FFB6-EC02-28586EA76418}"/>
                </a:ext>
              </a:extLst>
            </p:cNvPr>
            <p:cNvSpPr/>
            <p:nvPr/>
          </p:nvSpPr>
          <p:spPr>
            <a:xfrm>
              <a:off x="10696596" y="3124200"/>
              <a:ext cx="304800" cy="304800"/>
            </a:xfrm>
            <a:prstGeom prst="ellipse">
              <a:avLst/>
            </a:prstGeom>
            <a:solidFill>
              <a:srgbClr val="018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11" name="Freeform: Shape 4110">
              <a:extLst>
                <a:ext uri="{FF2B5EF4-FFF2-40B4-BE49-F238E27FC236}">
                  <a16:creationId xmlns:a16="http://schemas.microsoft.com/office/drawing/2014/main" id="{2A528E3A-3DAF-F721-BEAD-7A16F64B73D3}"/>
                </a:ext>
              </a:extLst>
            </p:cNvPr>
            <p:cNvSpPr/>
            <p:nvPr/>
          </p:nvSpPr>
          <p:spPr>
            <a:xfrm>
              <a:off x="10784697" y="3216089"/>
              <a:ext cx="128598" cy="121022"/>
            </a:xfrm>
            <a:custGeom>
              <a:avLst/>
              <a:gdLst>
                <a:gd name="connsiteX0" fmla="*/ 101044 w 128598"/>
                <a:gd name="connsiteY0" fmla="*/ 37706 h 121022"/>
                <a:gd name="connsiteX1" fmla="*/ 128598 w 128598"/>
                <a:gd name="connsiteY1" fmla="*/ 75643 h 121022"/>
                <a:gd name="connsiteX2" fmla="*/ 128598 w 128598"/>
                <a:gd name="connsiteY2" fmla="*/ 121022 h 121022"/>
                <a:gd name="connsiteX3" fmla="*/ 98347 w 128598"/>
                <a:gd name="connsiteY3" fmla="*/ 121022 h 121022"/>
                <a:gd name="connsiteX4" fmla="*/ 98347 w 128598"/>
                <a:gd name="connsiteY4" fmla="*/ 75643 h 121022"/>
                <a:gd name="connsiteX5" fmla="*/ 88500 w 128598"/>
                <a:gd name="connsiteY5" fmla="*/ 60403 h 121022"/>
                <a:gd name="connsiteX6" fmla="*/ 75648 w 128598"/>
                <a:gd name="connsiteY6" fmla="*/ 75643 h 121022"/>
                <a:gd name="connsiteX7" fmla="*/ 75648 w 128598"/>
                <a:gd name="connsiteY7" fmla="*/ 121022 h 121022"/>
                <a:gd name="connsiteX8" fmla="*/ 45382 w 128598"/>
                <a:gd name="connsiteY8" fmla="*/ 121022 h 121022"/>
                <a:gd name="connsiteX9" fmla="*/ 45382 w 128598"/>
                <a:gd name="connsiteY9" fmla="*/ 37813 h 121022"/>
                <a:gd name="connsiteX10" fmla="*/ 75648 w 128598"/>
                <a:gd name="connsiteY10" fmla="*/ 37813 h 121022"/>
                <a:gd name="connsiteX11" fmla="*/ 75617 w 128598"/>
                <a:gd name="connsiteY11" fmla="*/ 51204 h 121022"/>
                <a:gd name="connsiteX12" fmla="*/ 101044 w 128598"/>
                <a:gd name="connsiteY12" fmla="*/ 37706 h 121022"/>
                <a:gd name="connsiteX13" fmla="*/ 0 w 128598"/>
                <a:gd name="connsiteY13" fmla="*/ 37706 h 121022"/>
                <a:gd name="connsiteX14" fmla="*/ 30143 w 128598"/>
                <a:gd name="connsiteY14" fmla="*/ 37706 h 121022"/>
                <a:gd name="connsiteX15" fmla="*/ 30143 w 128598"/>
                <a:gd name="connsiteY15" fmla="*/ 121022 h 121022"/>
                <a:gd name="connsiteX16" fmla="*/ 0 w 128598"/>
                <a:gd name="connsiteY16" fmla="*/ 121022 h 121022"/>
                <a:gd name="connsiteX17" fmla="*/ 0 w 128598"/>
                <a:gd name="connsiteY17" fmla="*/ 37706 h 121022"/>
                <a:gd name="connsiteX18" fmla="*/ 15071 w 128598"/>
                <a:gd name="connsiteY18" fmla="*/ 0 h 121022"/>
                <a:gd name="connsiteX19" fmla="*/ 30143 w 128598"/>
                <a:gd name="connsiteY19" fmla="*/ 15148 h 121022"/>
                <a:gd name="connsiteX20" fmla="*/ 15071 w 128598"/>
                <a:gd name="connsiteY20" fmla="*/ 30295 h 121022"/>
                <a:gd name="connsiteX21" fmla="*/ 0 w 128598"/>
                <a:gd name="connsiteY21" fmla="*/ 15148 h 121022"/>
                <a:gd name="connsiteX22" fmla="*/ 15071 w 128598"/>
                <a:gd name="connsiteY22" fmla="*/ 0 h 1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598" h="121022">
                  <a:moveTo>
                    <a:pt x="101044" y="37706"/>
                  </a:moveTo>
                  <a:cubicBezTo>
                    <a:pt x="118304" y="37706"/>
                    <a:pt x="128598" y="51959"/>
                    <a:pt x="128598" y="75643"/>
                  </a:cubicBezTo>
                  <a:lnTo>
                    <a:pt x="128598" y="121022"/>
                  </a:lnTo>
                  <a:lnTo>
                    <a:pt x="98347" y="121022"/>
                  </a:lnTo>
                  <a:lnTo>
                    <a:pt x="98347" y="75643"/>
                  </a:lnTo>
                  <a:cubicBezTo>
                    <a:pt x="98347" y="67168"/>
                    <a:pt x="95743" y="60403"/>
                    <a:pt x="88500" y="60403"/>
                  </a:cubicBezTo>
                  <a:cubicBezTo>
                    <a:pt x="75648" y="60403"/>
                    <a:pt x="75648" y="75643"/>
                    <a:pt x="75648" y="75643"/>
                  </a:cubicBezTo>
                  <a:lnTo>
                    <a:pt x="75648" y="121022"/>
                  </a:lnTo>
                  <a:lnTo>
                    <a:pt x="45382" y="121022"/>
                  </a:lnTo>
                  <a:lnTo>
                    <a:pt x="45382" y="37813"/>
                  </a:lnTo>
                  <a:lnTo>
                    <a:pt x="75648" y="37813"/>
                  </a:lnTo>
                  <a:lnTo>
                    <a:pt x="75617" y="51204"/>
                  </a:lnTo>
                  <a:cubicBezTo>
                    <a:pt x="75617" y="51204"/>
                    <a:pt x="78622" y="37706"/>
                    <a:pt x="101044" y="37706"/>
                  </a:cubicBezTo>
                  <a:close/>
                  <a:moveTo>
                    <a:pt x="0" y="37706"/>
                  </a:moveTo>
                  <a:lnTo>
                    <a:pt x="30143" y="37706"/>
                  </a:lnTo>
                  <a:lnTo>
                    <a:pt x="30143" y="121022"/>
                  </a:lnTo>
                  <a:lnTo>
                    <a:pt x="0" y="121022"/>
                  </a:lnTo>
                  <a:cubicBezTo>
                    <a:pt x="0" y="121022"/>
                    <a:pt x="0" y="37706"/>
                    <a:pt x="0" y="37706"/>
                  </a:cubicBezTo>
                  <a:close/>
                  <a:moveTo>
                    <a:pt x="15071" y="0"/>
                  </a:moveTo>
                  <a:cubicBezTo>
                    <a:pt x="23393" y="0"/>
                    <a:pt x="30143" y="6780"/>
                    <a:pt x="30143" y="15148"/>
                  </a:cubicBezTo>
                  <a:cubicBezTo>
                    <a:pt x="30143" y="23515"/>
                    <a:pt x="23393" y="30295"/>
                    <a:pt x="15071" y="30295"/>
                  </a:cubicBezTo>
                  <a:cubicBezTo>
                    <a:pt x="6750" y="30295"/>
                    <a:pt x="0" y="23515"/>
                    <a:pt x="0" y="15148"/>
                  </a:cubicBezTo>
                  <a:cubicBezTo>
                    <a:pt x="0" y="6780"/>
                    <a:pt x="6750" y="0"/>
                    <a:pt x="15071"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5" name="Slide Number Placeholder 4">
            <a:extLst>
              <a:ext uri="{FF2B5EF4-FFF2-40B4-BE49-F238E27FC236}">
                <a16:creationId xmlns:a16="http://schemas.microsoft.com/office/drawing/2014/main" id="{5B058B8E-5E3E-4B1C-0F1C-0FB448259841}"/>
              </a:ext>
            </a:extLst>
          </p:cNvPr>
          <p:cNvSpPr>
            <a:spLocks noGrp="1"/>
          </p:cNvSpPr>
          <p:nvPr>
            <p:ph type="sldNum" sz="quarter" idx="4"/>
          </p:nvPr>
        </p:nvSpPr>
        <p:spPr>
          <a:xfrm>
            <a:off x="11338796" y="6356350"/>
            <a:ext cx="505146" cy="365125"/>
          </a:xfrm>
        </p:spPr>
        <p:txBody>
          <a:bodyPr/>
          <a:lstStyle/>
          <a:p>
            <a:fld id="{99A10D28-CB20-274F-8F4A-85F58CF320CA}" type="slidenum">
              <a:rPr lang="en-US" smtClean="0"/>
              <a:pPr/>
              <a:t>19</a:t>
            </a:fld>
            <a:endParaRPr lang="en-US" dirty="0"/>
          </a:p>
        </p:txBody>
      </p:sp>
    </p:spTree>
    <p:extLst>
      <p:ext uri="{BB962C8B-B14F-4D97-AF65-F5344CB8AC3E}">
        <p14:creationId xmlns:p14="http://schemas.microsoft.com/office/powerpoint/2010/main" val="358019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144"/>
                                        </p:tgtEl>
                                        <p:attrNameLst>
                                          <p:attrName>style.visibility</p:attrName>
                                        </p:attrNameLst>
                                      </p:cBhvr>
                                      <p:to>
                                        <p:strVal val="visible"/>
                                      </p:to>
                                    </p:set>
                                    <p:anim calcmode="lin" valueType="num">
                                      <p:cBhvr>
                                        <p:cTn id="12" dur="150" fill="hold"/>
                                        <p:tgtEl>
                                          <p:spTgt spid="4144"/>
                                        </p:tgtEl>
                                        <p:attrNameLst>
                                          <p:attrName>ppt_w</p:attrName>
                                        </p:attrNameLst>
                                      </p:cBhvr>
                                      <p:tavLst>
                                        <p:tav tm="0">
                                          <p:val>
                                            <p:fltVal val="0"/>
                                          </p:val>
                                        </p:tav>
                                        <p:tav tm="100000">
                                          <p:val>
                                            <p:strVal val="#ppt_w"/>
                                          </p:val>
                                        </p:tav>
                                      </p:tavLst>
                                    </p:anim>
                                    <p:anim calcmode="lin" valueType="num">
                                      <p:cBhvr>
                                        <p:cTn id="13" dur="150" fill="hold"/>
                                        <p:tgtEl>
                                          <p:spTgt spid="4144"/>
                                        </p:tgtEl>
                                        <p:attrNameLst>
                                          <p:attrName>ppt_h</p:attrName>
                                        </p:attrNameLst>
                                      </p:cBhvr>
                                      <p:tavLst>
                                        <p:tav tm="0">
                                          <p:val>
                                            <p:fltVal val="0"/>
                                          </p:val>
                                        </p:tav>
                                        <p:tav tm="100000">
                                          <p:val>
                                            <p:strVal val="#ppt_h"/>
                                          </p:val>
                                        </p:tav>
                                      </p:tavLst>
                                    </p:anim>
                                    <p:animEffect transition="in" filter="fade">
                                      <p:cBhvr>
                                        <p:cTn id="14" dur="150"/>
                                        <p:tgtEl>
                                          <p:spTgt spid="4144"/>
                                        </p:tgtEl>
                                      </p:cBhvr>
                                    </p:animEffect>
                                  </p:childTnLst>
                                </p:cTn>
                              </p:par>
                            </p:childTnLst>
                          </p:cTn>
                        </p:par>
                        <p:par>
                          <p:cTn id="15" fill="hold">
                            <p:stCondLst>
                              <p:cond delay="900"/>
                            </p:stCondLst>
                            <p:childTnLst>
                              <p:par>
                                <p:cTn id="16" presetID="53" presetClass="entr" presetSubtype="16" fill="hold" nodeType="afterEffect">
                                  <p:stCondLst>
                                    <p:cond delay="0"/>
                                  </p:stCondLst>
                                  <p:childTnLst>
                                    <p:set>
                                      <p:cBhvr>
                                        <p:cTn id="17" dur="1" fill="hold">
                                          <p:stCondLst>
                                            <p:cond delay="0"/>
                                          </p:stCondLst>
                                        </p:cTn>
                                        <p:tgtEl>
                                          <p:spTgt spid="4142"/>
                                        </p:tgtEl>
                                        <p:attrNameLst>
                                          <p:attrName>style.visibility</p:attrName>
                                        </p:attrNameLst>
                                      </p:cBhvr>
                                      <p:to>
                                        <p:strVal val="visible"/>
                                      </p:to>
                                    </p:set>
                                    <p:anim calcmode="lin" valueType="num">
                                      <p:cBhvr>
                                        <p:cTn id="18" dur="150" fill="hold"/>
                                        <p:tgtEl>
                                          <p:spTgt spid="4142"/>
                                        </p:tgtEl>
                                        <p:attrNameLst>
                                          <p:attrName>ppt_w</p:attrName>
                                        </p:attrNameLst>
                                      </p:cBhvr>
                                      <p:tavLst>
                                        <p:tav tm="0">
                                          <p:val>
                                            <p:fltVal val="0"/>
                                          </p:val>
                                        </p:tav>
                                        <p:tav tm="100000">
                                          <p:val>
                                            <p:strVal val="#ppt_w"/>
                                          </p:val>
                                        </p:tav>
                                      </p:tavLst>
                                    </p:anim>
                                    <p:anim calcmode="lin" valueType="num">
                                      <p:cBhvr>
                                        <p:cTn id="19" dur="150" fill="hold"/>
                                        <p:tgtEl>
                                          <p:spTgt spid="4142"/>
                                        </p:tgtEl>
                                        <p:attrNameLst>
                                          <p:attrName>ppt_h</p:attrName>
                                        </p:attrNameLst>
                                      </p:cBhvr>
                                      <p:tavLst>
                                        <p:tav tm="0">
                                          <p:val>
                                            <p:fltVal val="0"/>
                                          </p:val>
                                        </p:tav>
                                        <p:tav tm="100000">
                                          <p:val>
                                            <p:strVal val="#ppt_h"/>
                                          </p:val>
                                        </p:tav>
                                      </p:tavLst>
                                    </p:anim>
                                    <p:animEffect transition="in" filter="fade">
                                      <p:cBhvr>
                                        <p:cTn id="20" dur="150"/>
                                        <p:tgtEl>
                                          <p:spTgt spid="4142"/>
                                        </p:tgtEl>
                                      </p:cBhvr>
                                    </p:animEffect>
                                  </p:childTnLst>
                                </p:cTn>
                              </p:par>
                            </p:childTnLst>
                          </p:cTn>
                        </p:par>
                        <p:par>
                          <p:cTn id="21" fill="hold">
                            <p:stCondLst>
                              <p:cond delay="1050"/>
                            </p:stCondLst>
                            <p:childTnLst>
                              <p:par>
                                <p:cTn id="22" presetID="2" presetClass="entr" presetSubtype="2" decel="100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1+#ppt_w/2"/>
                                          </p:val>
                                        </p:tav>
                                        <p:tav tm="100000">
                                          <p:val>
                                            <p:strVal val="#ppt_x"/>
                                          </p:val>
                                        </p:tav>
                                      </p:tavLst>
                                    </p:anim>
                                    <p:anim calcmode="lin" valueType="num">
                                      <p:cBhvr additive="base">
                                        <p:cTn id="25" dur="75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100"/>
                                  </p:stCondLst>
                                  <p:childTnLst>
                                    <p:set>
                                      <p:cBhvr>
                                        <p:cTn id="27" dur="1" fill="hold">
                                          <p:stCondLst>
                                            <p:cond delay="0"/>
                                          </p:stCondLst>
                                        </p:cTn>
                                        <p:tgtEl>
                                          <p:spTgt spid="4130"/>
                                        </p:tgtEl>
                                        <p:attrNameLst>
                                          <p:attrName>style.visibility</p:attrName>
                                        </p:attrNameLst>
                                      </p:cBhvr>
                                      <p:to>
                                        <p:strVal val="visible"/>
                                      </p:to>
                                    </p:set>
                                    <p:anim calcmode="lin" valueType="num">
                                      <p:cBhvr additive="base">
                                        <p:cTn id="28" dur="750" fill="hold"/>
                                        <p:tgtEl>
                                          <p:spTgt spid="4130"/>
                                        </p:tgtEl>
                                        <p:attrNameLst>
                                          <p:attrName>ppt_x</p:attrName>
                                        </p:attrNameLst>
                                      </p:cBhvr>
                                      <p:tavLst>
                                        <p:tav tm="0">
                                          <p:val>
                                            <p:strVal val="1+#ppt_w/2"/>
                                          </p:val>
                                        </p:tav>
                                        <p:tav tm="100000">
                                          <p:val>
                                            <p:strVal val="#ppt_x"/>
                                          </p:val>
                                        </p:tav>
                                      </p:tavLst>
                                    </p:anim>
                                    <p:anim calcmode="lin" valueType="num">
                                      <p:cBhvr additive="base">
                                        <p:cTn id="29" dur="750" fill="hold"/>
                                        <p:tgtEl>
                                          <p:spTgt spid="4130"/>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2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1+#ppt_w/2"/>
                                          </p:val>
                                        </p:tav>
                                        <p:tav tm="100000">
                                          <p:val>
                                            <p:strVal val="#ppt_x"/>
                                          </p:val>
                                        </p:tav>
                                      </p:tavLst>
                                    </p:anim>
                                    <p:anim calcmode="lin" valueType="num">
                                      <p:cBhvr additive="base">
                                        <p:cTn id="33" dur="75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300"/>
                                  </p:stCondLst>
                                  <p:childTnLst>
                                    <p:set>
                                      <p:cBhvr>
                                        <p:cTn id="35" dur="1" fill="hold">
                                          <p:stCondLst>
                                            <p:cond delay="0"/>
                                          </p:stCondLst>
                                        </p:cTn>
                                        <p:tgtEl>
                                          <p:spTgt spid="4134"/>
                                        </p:tgtEl>
                                        <p:attrNameLst>
                                          <p:attrName>style.visibility</p:attrName>
                                        </p:attrNameLst>
                                      </p:cBhvr>
                                      <p:to>
                                        <p:strVal val="visible"/>
                                      </p:to>
                                    </p:set>
                                    <p:anim calcmode="lin" valueType="num">
                                      <p:cBhvr additive="base">
                                        <p:cTn id="36" dur="750" fill="hold"/>
                                        <p:tgtEl>
                                          <p:spTgt spid="4134"/>
                                        </p:tgtEl>
                                        <p:attrNameLst>
                                          <p:attrName>ppt_x</p:attrName>
                                        </p:attrNameLst>
                                      </p:cBhvr>
                                      <p:tavLst>
                                        <p:tav tm="0">
                                          <p:val>
                                            <p:strVal val="1+#ppt_w/2"/>
                                          </p:val>
                                        </p:tav>
                                        <p:tav tm="100000">
                                          <p:val>
                                            <p:strVal val="#ppt_x"/>
                                          </p:val>
                                        </p:tav>
                                      </p:tavLst>
                                    </p:anim>
                                    <p:anim calcmode="lin" valueType="num">
                                      <p:cBhvr additive="base">
                                        <p:cTn id="37" dur="750" fill="hold"/>
                                        <p:tgtEl>
                                          <p:spTgt spid="4134"/>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4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750" fill="hold"/>
                                        <p:tgtEl>
                                          <p:spTgt spid="16"/>
                                        </p:tgtEl>
                                        <p:attrNameLst>
                                          <p:attrName>ppt_x</p:attrName>
                                        </p:attrNameLst>
                                      </p:cBhvr>
                                      <p:tavLst>
                                        <p:tav tm="0">
                                          <p:val>
                                            <p:strVal val="1+#ppt_w/2"/>
                                          </p:val>
                                        </p:tav>
                                        <p:tav tm="100000">
                                          <p:val>
                                            <p:strVal val="#ppt_x"/>
                                          </p:val>
                                        </p:tav>
                                      </p:tavLst>
                                    </p:anim>
                                    <p:anim calcmode="lin" valueType="num">
                                      <p:cBhvr additive="base">
                                        <p:cTn id="41" dur="750" fill="hold"/>
                                        <p:tgtEl>
                                          <p:spTgt spid="16"/>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500"/>
                                  </p:stCondLst>
                                  <p:childTnLst>
                                    <p:set>
                                      <p:cBhvr>
                                        <p:cTn id="43" dur="1" fill="hold">
                                          <p:stCondLst>
                                            <p:cond delay="0"/>
                                          </p:stCondLst>
                                        </p:cTn>
                                        <p:tgtEl>
                                          <p:spTgt spid="4138"/>
                                        </p:tgtEl>
                                        <p:attrNameLst>
                                          <p:attrName>style.visibility</p:attrName>
                                        </p:attrNameLst>
                                      </p:cBhvr>
                                      <p:to>
                                        <p:strVal val="visible"/>
                                      </p:to>
                                    </p:set>
                                    <p:anim calcmode="lin" valueType="num">
                                      <p:cBhvr additive="base">
                                        <p:cTn id="44" dur="750" fill="hold"/>
                                        <p:tgtEl>
                                          <p:spTgt spid="4138"/>
                                        </p:tgtEl>
                                        <p:attrNameLst>
                                          <p:attrName>ppt_x</p:attrName>
                                        </p:attrNameLst>
                                      </p:cBhvr>
                                      <p:tavLst>
                                        <p:tav tm="0">
                                          <p:val>
                                            <p:strVal val="1+#ppt_w/2"/>
                                          </p:val>
                                        </p:tav>
                                        <p:tav tm="100000">
                                          <p:val>
                                            <p:strVal val="#ppt_x"/>
                                          </p:val>
                                        </p:tav>
                                      </p:tavLst>
                                    </p:anim>
                                    <p:anim calcmode="lin" valueType="num">
                                      <p:cBhvr additive="base">
                                        <p:cTn id="45" dur="750" fill="hold"/>
                                        <p:tgtEl>
                                          <p:spTgt spid="4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BCFE49A-31F0-7974-A28F-96DCFD2EC31D}"/>
              </a:ext>
            </a:extLst>
          </p:cNvPr>
          <p:cNvSpPr>
            <a:spLocks noGrp="1"/>
          </p:cNvSpPr>
          <p:nvPr>
            <p:ph type="sldNum" sz="quarter" idx="4"/>
          </p:nvPr>
        </p:nvSpPr>
        <p:spPr>
          <a:xfrm>
            <a:off x="11317688" y="6356350"/>
            <a:ext cx="555661" cy="365125"/>
          </a:xfrm>
        </p:spPr>
        <p:txBody>
          <a:bodyPr/>
          <a:lstStyle/>
          <a:p>
            <a:fld id="{99A10D28-CB20-274F-8F4A-85F58CF320CA}" type="slidenum">
              <a:rPr lang="en-US" smtClean="0"/>
              <a:t>2</a:t>
            </a:fld>
            <a:endParaRPr lang="en-US" dirty="0"/>
          </a:p>
        </p:txBody>
      </p:sp>
      <p:sp>
        <p:nvSpPr>
          <p:cNvPr id="9" name="TextBox 8">
            <a:extLst>
              <a:ext uri="{FF2B5EF4-FFF2-40B4-BE49-F238E27FC236}">
                <a16:creationId xmlns:a16="http://schemas.microsoft.com/office/drawing/2014/main" id="{48D21FBD-24EA-1692-9F3E-B34956C58F5C}"/>
              </a:ext>
            </a:extLst>
          </p:cNvPr>
          <p:cNvSpPr txBox="1"/>
          <p:nvPr/>
        </p:nvSpPr>
        <p:spPr>
          <a:xfrm>
            <a:off x="733200" y="385584"/>
            <a:ext cx="10696800" cy="707886"/>
          </a:xfrm>
          <a:prstGeom prst="rect">
            <a:avLst/>
          </a:prstGeom>
          <a:noFill/>
        </p:spPr>
        <p:txBody>
          <a:bodyPr wrap="square" lIns="0" rIns="0" rtlCol="0">
            <a:spAutoFit/>
          </a:bodyPr>
          <a:lstStyle/>
          <a:p>
            <a:pPr algn="ctr"/>
            <a:r>
              <a:rPr lang="en-US" sz="4000" spc="-150" dirty="0">
                <a:solidFill>
                  <a:srgbClr val="002665"/>
                </a:solidFill>
                <a:latin typeface="Roboto" panose="02000000000000000000" pitchFamily="2" charset="0"/>
                <a:ea typeface="Roboto" panose="02000000000000000000" pitchFamily="2" charset="0"/>
                <a:cs typeface="Roboto" panose="02000000000000000000" pitchFamily="2" charset="0"/>
              </a:rPr>
              <a:t>What is Spray Polyurethane Foam (SPF)</a:t>
            </a:r>
          </a:p>
        </p:txBody>
      </p:sp>
      <p:grpSp>
        <p:nvGrpSpPr>
          <p:cNvPr id="3" name="Group 2">
            <a:extLst>
              <a:ext uri="{FF2B5EF4-FFF2-40B4-BE49-F238E27FC236}">
                <a16:creationId xmlns:a16="http://schemas.microsoft.com/office/drawing/2014/main" id="{D70C3620-1BC5-51CA-0E4A-DAA94C7904D9}"/>
              </a:ext>
            </a:extLst>
          </p:cNvPr>
          <p:cNvGrpSpPr>
            <a:grpSpLocks noChangeAspect="1"/>
          </p:cNvGrpSpPr>
          <p:nvPr/>
        </p:nvGrpSpPr>
        <p:grpSpPr>
          <a:xfrm>
            <a:off x="5943600" y="1604804"/>
            <a:ext cx="5295643" cy="4297680"/>
            <a:chOff x="2904458" y="667288"/>
            <a:chExt cx="5915222" cy="4800501"/>
          </a:xfrm>
        </p:grpSpPr>
        <p:pic>
          <p:nvPicPr>
            <p:cNvPr id="4" name="Picture 3" descr="A picture containing charger&#10;&#10;Description automatically generated">
              <a:extLst>
                <a:ext uri="{FF2B5EF4-FFF2-40B4-BE49-F238E27FC236}">
                  <a16:creationId xmlns:a16="http://schemas.microsoft.com/office/drawing/2014/main" id="{F07156C4-1424-8BA9-0402-AA3665EEB2D6}"/>
                </a:ext>
              </a:extLst>
            </p:cNvPr>
            <p:cNvPicPr>
              <a:picLocks noChangeAspect="1"/>
            </p:cNvPicPr>
            <p:nvPr/>
          </p:nvPicPr>
          <p:blipFill>
            <a:blip r:embed="rId3"/>
            <a:stretch>
              <a:fillRect/>
            </a:stretch>
          </p:blipFill>
          <p:spPr>
            <a:xfrm>
              <a:off x="2904458" y="667288"/>
              <a:ext cx="5915222" cy="4800501"/>
            </a:xfrm>
            <a:prstGeom prst="rect">
              <a:avLst/>
            </a:prstGeom>
          </p:spPr>
        </p:pic>
        <p:sp>
          <p:nvSpPr>
            <p:cNvPr id="5" name="Rectangle 4">
              <a:extLst>
                <a:ext uri="{FF2B5EF4-FFF2-40B4-BE49-F238E27FC236}">
                  <a16:creationId xmlns:a16="http://schemas.microsoft.com/office/drawing/2014/main" id="{1C73CFC7-8629-BA27-712A-44554D4CB0DA}"/>
                </a:ext>
              </a:extLst>
            </p:cNvPr>
            <p:cNvSpPr/>
            <p:nvPr/>
          </p:nvSpPr>
          <p:spPr>
            <a:xfrm>
              <a:off x="3403524" y="1292999"/>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A</a:t>
              </a:r>
            </a:p>
          </p:txBody>
        </p:sp>
        <p:sp>
          <p:nvSpPr>
            <p:cNvPr id="6" name="Rectangle 5">
              <a:extLst>
                <a:ext uri="{FF2B5EF4-FFF2-40B4-BE49-F238E27FC236}">
                  <a16:creationId xmlns:a16="http://schemas.microsoft.com/office/drawing/2014/main" id="{A40060B7-3020-561C-D9FD-DCE231E619BA}"/>
                </a:ext>
              </a:extLst>
            </p:cNvPr>
            <p:cNvSpPr/>
            <p:nvPr/>
          </p:nvSpPr>
          <p:spPr>
            <a:xfrm>
              <a:off x="7966758" y="1293000"/>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B</a:t>
              </a:r>
            </a:p>
          </p:txBody>
        </p:sp>
      </p:grpSp>
      <p:graphicFrame>
        <p:nvGraphicFramePr>
          <p:cNvPr id="16" name="Content Placeholder 2">
            <a:extLst>
              <a:ext uri="{FF2B5EF4-FFF2-40B4-BE49-F238E27FC236}">
                <a16:creationId xmlns:a16="http://schemas.microsoft.com/office/drawing/2014/main" id="{F0A6FAAB-1BF8-443A-D0CB-DE9620A61DB3}"/>
              </a:ext>
            </a:extLst>
          </p:cNvPr>
          <p:cNvGraphicFramePr/>
          <p:nvPr>
            <p:extLst>
              <p:ext uri="{D42A27DB-BD31-4B8C-83A1-F6EECF244321}">
                <p14:modId xmlns:p14="http://schemas.microsoft.com/office/powerpoint/2010/main" val="3949319452"/>
              </p:ext>
            </p:extLst>
          </p:nvPr>
        </p:nvGraphicFramePr>
        <p:xfrm>
          <a:off x="915727" y="1316038"/>
          <a:ext cx="4673600" cy="5040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117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630936" y="639520"/>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Open-Cell SPF</a:t>
            </a:r>
          </a:p>
        </p:txBody>
      </p:sp>
      <p:sp>
        <p:nvSpPr>
          <p:cNvPr id="3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6C571FB-686C-4F5C-368A-D80FB49BF886}"/>
              </a:ext>
            </a:extLst>
          </p:cNvPr>
          <p:cNvSpPr txBox="1">
            <a:spLocks/>
          </p:cNvSpPr>
          <p:nvPr/>
        </p:nvSpPr>
        <p:spPr>
          <a:xfrm>
            <a:off x="630936" y="2807208"/>
            <a:ext cx="3429000" cy="341071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sz="1600" b="1" dirty="0">
                <a:solidFill>
                  <a:schemeClr val="tx2"/>
                </a:solidFill>
                <a:latin typeface="Roboto" panose="02000000000000000000" pitchFamily="2" charset="0"/>
                <a:ea typeface="Roboto" panose="02000000000000000000" pitchFamily="2" charset="0"/>
                <a:cs typeface="Roboto" panose="02000000000000000000" pitchFamily="2" charset="0"/>
              </a:rPr>
              <a:t>Low Density Open-Cell:</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Spray-in-Place Insulation &amp; Air Barrier</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0.5 – 0.75 lbs./ft</a:t>
            </a:r>
            <a:r>
              <a:rPr lang="en-US" sz="1600" baseline="30000" dirty="0">
                <a:solidFill>
                  <a:schemeClr val="tx2"/>
                </a:solidFill>
                <a:latin typeface="Roboto" panose="02000000000000000000" pitchFamily="2" charset="0"/>
                <a:ea typeface="Roboto" panose="02000000000000000000" pitchFamily="2" charset="0"/>
                <a:cs typeface="Roboto" panose="02000000000000000000" pitchFamily="2" charset="0"/>
              </a:rPr>
              <a:t>3</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R-3.5 - 4.5 per inch</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Vapor Semi-Permeable (Open)</a:t>
            </a:r>
          </a:p>
          <a:p>
            <a:pPr marL="365760" lvl="3" indent="-182880"/>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5 - 15 Perms</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Flexible</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Drains water through</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Water Blown</a:t>
            </a:r>
          </a:p>
          <a:p>
            <a:pPr marL="365760" lvl="2" indent="-182880"/>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GWP: 0</a:t>
            </a:r>
          </a:p>
          <a:p>
            <a:endParaRPr lang="en-US" sz="1500" dirty="0"/>
          </a:p>
        </p:txBody>
      </p:sp>
      <p:pic>
        <p:nvPicPr>
          <p:cNvPr id="8" name="Picture 7" descr="Close-up of a structure of a soft polyurethane foam&#10;&#10;Description automatically generated">
            <a:extLst>
              <a:ext uri="{FF2B5EF4-FFF2-40B4-BE49-F238E27FC236}">
                <a16:creationId xmlns:a16="http://schemas.microsoft.com/office/drawing/2014/main" id="{878B326C-9FA6-39CD-5F14-69068004AC06}"/>
              </a:ext>
            </a:extLst>
          </p:cNvPr>
          <p:cNvPicPr>
            <a:picLocks noChangeAspect="1"/>
          </p:cNvPicPr>
          <p:nvPr/>
        </p:nvPicPr>
        <p:blipFill rotWithShape="1">
          <a:blip r:embed="rId3"/>
          <a:srcRect r="15054" b="23553"/>
          <a:stretch/>
        </p:blipFill>
        <p:spPr>
          <a:xfrm>
            <a:off x="4459704" y="1006747"/>
            <a:ext cx="7170964" cy="5211173"/>
          </a:xfrm>
          <a:prstGeom prst="rect">
            <a:avLst/>
          </a:prstGeom>
        </p:spPr>
      </p:pic>
      <p:sp>
        <p:nvSpPr>
          <p:cNvPr id="9" name="Slide Number Placeholder 6">
            <a:extLst>
              <a:ext uri="{FF2B5EF4-FFF2-40B4-BE49-F238E27FC236}">
                <a16:creationId xmlns:a16="http://schemas.microsoft.com/office/drawing/2014/main" id="{ABA031DD-FC07-0FE5-0ECF-BFF01678DC10}"/>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3</a:t>
            </a:fld>
            <a:endParaRPr lang="en-US" dirty="0"/>
          </a:p>
        </p:txBody>
      </p:sp>
    </p:spTree>
    <p:extLst>
      <p:ext uri="{BB962C8B-B14F-4D97-AF65-F5344CB8AC3E}">
        <p14:creationId xmlns:p14="http://schemas.microsoft.com/office/powerpoint/2010/main" val="105174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D21FBD-24EA-1692-9F3E-B34956C58F5C}"/>
              </a:ext>
            </a:extLst>
          </p:cNvPr>
          <p:cNvSpPr txBox="1"/>
          <p:nvPr/>
        </p:nvSpPr>
        <p:spPr>
          <a:xfrm>
            <a:off x="630936" y="639520"/>
            <a:ext cx="3695258"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Key Advantages of Open-Cell SPF</a:t>
            </a:r>
          </a:p>
        </p:txBody>
      </p:sp>
      <p:sp>
        <p:nvSpPr>
          <p:cNvPr id="3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008D57E7-5831-9159-400F-70DB6003A382}"/>
              </a:ext>
            </a:extLst>
          </p:cNvPr>
          <p:cNvSpPr txBox="1">
            <a:spLocks/>
          </p:cNvSpPr>
          <p:nvPr/>
        </p:nvSpPr>
        <p:spPr>
          <a:xfrm>
            <a:off x="630935" y="2807208"/>
            <a:ext cx="4184133" cy="34107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Aft>
                <a:spcPts val="1200"/>
              </a:spcAft>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Flexible, maintains an air seal during movement/shifting of the building over time</a:t>
            </a:r>
          </a:p>
          <a:p>
            <a:pPr marL="182880" indent="-182880">
              <a:spcAft>
                <a:spcPts val="1200"/>
              </a:spcAft>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Semi-vapor permeable supports bi-directional drying of assemblies </a:t>
            </a:r>
          </a:p>
          <a:p>
            <a:pPr marL="182880" indent="-182880">
              <a:spcAft>
                <a:spcPts val="1200"/>
              </a:spcAft>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Soft texture and open cell structure allows for greater sound abatement vs. a hard rigid foam</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100:1 Expansion Ratio - (99% air) requires less material, reduced environmental impact, less expensive - $/R-value</a:t>
            </a:r>
          </a:p>
          <a:p>
            <a:endParaRPr lang="en-US" sz="1000" dirty="0"/>
          </a:p>
        </p:txBody>
      </p:sp>
      <p:pic>
        <p:nvPicPr>
          <p:cNvPr id="10" name="Open cell stud">
            <a:hlinkClick r:id="" action="ppaction://media"/>
            <a:extLst>
              <a:ext uri="{FF2B5EF4-FFF2-40B4-BE49-F238E27FC236}">
                <a16:creationId xmlns:a16="http://schemas.microsoft.com/office/drawing/2014/main" id="{F8C522A3-034F-B43E-C44B-3F98A46D57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7236" y="640080"/>
            <a:ext cx="5577840" cy="5577840"/>
          </a:xfrm>
          <a:prstGeom prst="rect">
            <a:avLst/>
          </a:prstGeom>
        </p:spPr>
      </p:pic>
      <p:sp>
        <p:nvSpPr>
          <p:cNvPr id="11" name="Slide Number Placeholder 6">
            <a:extLst>
              <a:ext uri="{FF2B5EF4-FFF2-40B4-BE49-F238E27FC236}">
                <a16:creationId xmlns:a16="http://schemas.microsoft.com/office/drawing/2014/main" id="{13FCFF61-3F7F-724B-A549-5DEC7C7E8FD3}"/>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4</a:t>
            </a:fld>
            <a:endParaRPr lang="en-US" dirty="0"/>
          </a:p>
        </p:txBody>
      </p:sp>
    </p:spTree>
    <p:extLst>
      <p:ext uri="{BB962C8B-B14F-4D97-AF65-F5344CB8AC3E}">
        <p14:creationId xmlns:p14="http://schemas.microsoft.com/office/powerpoint/2010/main" val="418512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630936" y="639520"/>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Closed-Cell SPF</a:t>
            </a:r>
          </a:p>
        </p:txBody>
      </p:sp>
      <p:sp>
        <p:nvSpPr>
          <p:cNvPr id="1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3D2EF78-F127-D25C-83FF-711383F647C2}"/>
              </a:ext>
            </a:extLst>
          </p:cNvPr>
          <p:cNvSpPr txBox="1">
            <a:spLocks/>
          </p:cNvSpPr>
          <p:nvPr/>
        </p:nvSpPr>
        <p:spPr>
          <a:xfrm>
            <a:off x="630935" y="2807208"/>
            <a:ext cx="3917916" cy="341071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sz="1600" b="1" dirty="0">
                <a:solidFill>
                  <a:schemeClr val="tx2"/>
                </a:solidFill>
                <a:latin typeface="Roboto" panose="02000000000000000000" pitchFamily="2" charset="0"/>
                <a:ea typeface="Roboto" panose="02000000000000000000" pitchFamily="2" charset="0"/>
                <a:cs typeface="Roboto" panose="02000000000000000000" pitchFamily="2" charset="0"/>
              </a:rPr>
              <a:t>Medium Density Closed-Cell:</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Spray-in-place Insulation &amp; Air Barrier</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2 lbs./ft</a:t>
            </a:r>
            <a:r>
              <a:rPr lang="en-US" sz="1600" baseline="30000" dirty="0">
                <a:solidFill>
                  <a:schemeClr val="tx2"/>
                </a:solidFill>
                <a:latin typeface="Roboto" panose="02000000000000000000" pitchFamily="2" charset="0"/>
                <a:ea typeface="Roboto" panose="02000000000000000000" pitchFamily="2" charset="0"/>
                <a:cs typeface="Roboto" panose="02000000000000000000" pitchFamily="2" charset="0"/>
              </a:rPr>
              <a:t>3</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R- 6.0 -7.4 per inch</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Low Vapor Permeance &lt; 1 Perm</a:t>
            </a:r>
          </a:p>
          <a:p>
            <a:pPr marL="365760" lvl="2" indent="-182880">
              <a:spcBef>
                <a:spcPts val="300"/>
              </a:spcBef>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Class II Vapor Retarder</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Rigid</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Does Not Sustain Mold</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Rejects Bulk Water </a:t>
            </a:r>
          </a:p>
          <a:p>
            <a:pPr marL="182880" indent="-182880"/>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Synthetic Blowing Agent</a:t>
            </a:r>
          </a:p>
          <a:p>
            <a:pPr marL="365760" lvl="2" indent="-182880">
              <a:spcBef>
                <a:spcPts val="300"/>
              </a:spcBef>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HFO - Zero ODP, GWP: 1</a:t>
            </a:r>
          </a:p>
        </p:txBody>
      </p:sp>
      <p:pic>
        <p:nvPicPr>
          <p:cNvPr id="5" name="Picture 4">
            <a:extLst>
              <a:ext uri="{FF2B5EF4-FFF2-40B4-BE49-F238E27FC236}">
                <a16:creationId xmlns:a16="http://schemas.microsoft.com/office/drawing/2014/main" id="{9D91C587-2060-4C42-6B90-ECAF43E0EAC1}"/>
              </a:ext>
            </a:extLst>
          </p:cNvPr>
          <p:cNvPicPr>
            <a:picLocks noChangeAspect="1"/>
          </p:cNvPicPr>
          <p:nvPr/>
        </p:nvPicPr>
        <p:blipFill>
          <a:blip r:embed="rId3"/>
          <a:stretch>
            <a:fillRect/>
          </a:stretch>
        </p:blipFill>
        <p:spPr>
          <a:xfrm>
            <a:off x="4694634" y="640080"/>
            <a:ext cx="6823044" cy="5577840"/>
          </a:xfrm>
          <a:prstGeom prst="rect">
            <a:avLst/>
          </a:prstGeom>
        </p:spPr>
      </p:pic>
      <p:sp>
        <p:nvSpPr>
          <p:cNvPr id="7" name="Slide Number Placeholder 6">
            <a:extLst>
              <a:ext uri="{FF2B5EF4-FFF2-40B4-BE49-F238E27FC236}">
                <a16:creationId xmlns:a16="http://schemas.microsoft.com/office/drawing/2014/main" id="{2F62805F-9F13-341E-FC85-C12A78FB6E73}"/>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5</a:t>
            </a:fld>
            <a:endParaRPr lang="en-US" dirty="0"/>
          </a:p>
        </p:txBody>
      </p:sp>
    </p:spTree>
    <p:extLst>
      <p:ext uri="{BB962C8B-B14F-4D97-AF65-F5344CB8AC3E}">
        <p14:creationId xmlns:p14="http://schemas.microsoft.com/office/powerpoint/2010/main" val="107714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D21FBD-24EA-1692-9F3E-B34956C58F5C}"/>
              </a:ext>
            </a:extLst>
          </p:cNvPr>
          <p:cNvSpPr txBox="1"/>
          <p:nvPr/>
        </p:nvSpPr>
        <p:spPr>
          <a:xfrm>
            <a:off x="630935" y="639520"/>
            <a:ext cx="3823077"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Key Advantages of Closed-Cell SPF</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B30D699-B77E-80D7-82E4-41CF2BD7EE28}"/>
              </a:ext>
            </a:extLst>
          </p:cNvPr>
          <p:cNvSpPr txBox="1">
            <a:spLocks/>
          </p:cNvSpPr>
          <p:nvPr/>
        </p:nvSpPr>
        <p:spPr bwMode="auto">
          <a:xfrm>
            <a:off x="630935" y="2807208"/>
            <a:ext cx="4242007" cy="34107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numCol="1" rtlCol="0" anchor="t"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82880">
              <a:lnSpc>
                <a:spcPct val="90000"/>
              </a:lnSpc>
              <a:spcBef>
                <a:spcPts val="0"/>
              </a:spcBef>
              <a:spcAft>
                <a:spcPts val="0"/>
              </a:spcAft>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Higher R-Value per inch - Limited spaces</a:t>
            </a:r>
          </a:p>
          <a:p>
            <a:pPr marL="0" indent="-228600">
              <a:lnSpc>
                <a:spcPct val="90000"/>
              </a:lnSpc>
              <a:buFont typeface="Arial" panose="020B0604020202020204" pitchFamily="34" charset="0"/>
              <a:buChar char="•"/>
            </a:pPr>
            <a:endParaRPr lang="en-US" sz="16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spcBef>
                <a:spcPts val="0"/>
              </a:spcBef>
              <a:spcAft>
                <a:spcPts val="0"/>
              </a:spcAft>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Can be used in CZ 5 and above without an additional vapor retarder product</a:t>
            </a:r>
          </a:p>
          <a:p>
            <a:pPr marL="365760" lvl="1" indent="-182880">
              <a:lnSpc>
                <a:spcPct val="90000"/>
              </a:lnSpc>
              <a:spcBef>
                <a:spcPts val="0"/>
              </a:spcBef>
              <a:spcAft>
                <a:spcPts val="0"/>
              </a:spcAft>
              <a:buFont typeface="Arial" panose="020B0604020202020204" pitchFamily="34" charset="0"/>
              <a:buChar cha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Class II Vapor Retarder (&lt; 1 perm ) required in Cold Climates</a:t>
            </a:r>
          </a:p>
          <a:p>
            <a:pPr marL="0" indent="-228600">
              <a:lnSpc>
                <a:spcPct val="90000"/>
              </a:lnSpc>
              <a:buFont typeface="Arial" panose="020B0604020202020204" pitchFamily="34" charset="0"/>
              <a:buChar char="•"/>
            </a:pPr>
            <a:endParaRPr lang="en-US" sz="16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indent="-182880">
              <a:lnSpc>
                <a:spcPct val="90000"/>
              </a:lnSpc>
              <a:spcBef>
                <a:spcPts val="0"/>
              </a:spcBef>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Resiliency</a:t>
            </a:r>
          </a:p>
          <a:p>
            <a:pPr lvl="1" indent="-228600">
              <a:lnSpc>
                <a:spcPct val="90000"/>
              </a:lnSpc>
              <a:spcBef>
                <a:spcPts val="0"/>
              </a:spcBef>
              <a:buFont typeface="Arial" panose="020B0604020202020204" pitchFamily="34" charset="0"/>
              <a:buChar cha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Higher tensile strength -  Rigid composition adds wall racking strength  </a:t>
            </a:r>
          </a:p>
          <a:p>
            <a:pPr lvl="1" indent="-228600">
              <a:lnSpc>
                <a:spcPct val="90000"/>
              </a:lnSpc>
              <a:spcBef>
                <a:spcPts val="0"/>
              </a:spcBef>
              <a:buFont typeface="Arial" panose="020B0604020202020204" pitchFamily="34" charset="0"/>
              <a:buChar cha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Increased Wind Uplift for roof assemblies</a:t>
            </a:r>
          </a:p>
          <a:p>
            <a:pPr lvl="1" indent="-228600">
              <a:lnSpc>
                <a:spcPct val="90000"/>
              </a:lnSpc>
              <a:spcBef>
                <a:spcPts val="0"/>
              </a:spcBef>
              <a:spcAft>
                <a:spcPts val="1200"/>
              </a:spcAft>
              <a:buFont typeface="Arial" panose="020B0604020202020204" pitchFamily="34" charset="0"/>
              <a:buChar char="•"/>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FEMA Class 5 rated product</a:t>
            </a:r>
          </a:p>
          <a:p>
            <a:pPr indent="-228600">
              <a:lnSpc>
                <a:spcPct val="90000"/>
              </a:lnSpc>
              <a:buFont typeface="Arial" panose="020B0604020202020204" pitchFamily="34" charset="0"/>
              <a:buChar char="•"/>
            </a:pPr>
            <a:endParaRPr lang="en-US" sz="16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indent="-182880">
              <a:lnSpc>
                <a:spcPct val="90000"/>
              </a:lnSpc>
              <a:spcBef>
                <a:spcPts val="0"/>
              </a:spcBef>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Roboto" panose="02000000000000000000" pitchFamily="2" charset="0"/>
              </a:rPr>
              <a:t>Renewable and Recycled Content</a:t>
            </a:r>
          </a:p>
          <a:p>
            <a:pPr indent="-228600">
              <a:lnSpc>
                <a:spcPct val="90000"/>
              </a:lnSpc>
              <a:buFont typeface="Arial" panose="020B0604020202020204" pitchFamily="34" charset="0"/>
              <a:buChar char="•"/>
            </a:pPr>
            <a:endParaRPr lang="en-US" sz="1000" dirty="0">
              <a:ea typeface="+mn-ea"/>
              <a:cs typeface="+mn-cs"/>
            </a:endParaRPr>
          </a:p>
        </p:txBody>
      </p:sp>
      <p:pic>
        <p:nvPicPr>
          <p:cNvPr id="10" name="Closed cell studs">
            <a:hlinkClick r:id="" action="ppaction://media"/>
            <a:extLst>
              <a:ext uri="{FF2B5EF4-FFF2-40B4-BE49-F238E27FC236}">
                <a16:creationId xmlns:a16="http://schemas.microsoft.com/office/drawing/2014/main" id="{758284BB-3F0D-5D74-DCE4-25C32D5CB7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7236" y="640080"/>
            <a:ext cx="5577840" cy="5577840"/>
          </a:xfrm>
          <a:prstGeom prst="rect">
            <a:avLst/>
          </a:prstGeom>
        </p:spPr>
      </p:pic>
      <p:sp>
        <p:nvSpPr>
          <p:cNvPr id="11" name="Slide Number Placeholder 6">
            <a:extLst>
              <a:ext uri="{FF2B5EF4-FFF2-40B4-BE49-F238E27FC236}">
                <a16:creationId xmlns:a16="http://schemas.microsoft.com/office/drawing/2014/main" id="{6CCE89C8-B8D6-EBBF-F87A-C5371029B7B4}"/>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6</a:t>
            </a:fld>
            <a:endParaRPr lang="en-US" dirty="0"/>
          </a:p>
        </p:txBody>
      </p:sp>
    </p:spTree>
    <p:extLst>
      <p:ext uri="{BB962C8B-B14F-4D97-AF65-F5344CB8AC3E}">
        <p14:creationId xmlns:p14="http://schemas.microsoft.com/office/powerpoint/2010/main" val="26732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31818">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spc="-150" dirty="0">
                <a:solidFill>
                  <a:schemeClr val="tx2"/>
                </a:solidFill>
                <a:latin typeface="Roboto" panose="02000000000000000000" pitchFamily="2" charset="0"/>
                <a:ea typeface="Roboto" panose="02000000000000000000" pitchFamily="2" charset="0"/>
                <a:cs typeface="Roboto" panose="02000000000000000000" pitchFamily="2" charset="0"/>
              </a:rPr>
              <a:t>Unvented Attics</a:t>
            </a:r>
          </a:p>
        </p:txBody>
      </p:sp>
      <p:sp>
        <p:nvSpPr>
          <p:cNvPr id="1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44F5AD0-2707-2CF7-F0A4-6C0D1E111CEB}"/>
              </a:ext>
            </a:extLst>
          </p:cNvPr>
          <p:cNvPicPr>
            <a:picLocks noChangeAspect="1"/>
          </p:cNvPicPr>
          <p:nvPr/>
        </p:nvPicPr>
        <p:blipFill>
          <a:blip r:embed="rId3"/>
          <a:stretch>
            <a:fillRect/>
          </a:stretch>
        </p:blipFill>
        <p:spPr>
          <a:xfrm>
            <a:off x="6436628" y="2472545"/>
            <a:ext cx="5042507" cy="3781880"/>
          </a:xfrm>
          <a:prstGeom prst="rect">
            <a:avLst/>
          </a:prstGeom>
        </p:spPr>
      </p:pic>
      <p:pic>
        <p:nvPicPr>
          <p:cNvPr id="8" name="Final Unvented Roof.jpg" descr="Final Unvented Roof.jpg">
            <a:extLst>
              <a:ext uri="{FF2B5EF4-FFF2-40B4-BE49-F238E27FC236}">
                <a16:creationId xmlns:a16="http://schemas.microsoft.com/office/drawing/2014/main" id="{0B56D488-56DB-0AD3-D71A-0EFFCDB7ACE6}"/>
              </a:ext>
            </a:extLst>
          </p:cNvPr>
          <p:cNvPicPr>
            <a:picLocks noChangeAspect="1"/>
          </p:cNvPicPr>
          <p:nvPr/>
        </p:nvPicPr>
        <p:blipFill rotWithShape="1">
          <a:blip r:embed="rId4"/>
          <a:srcRect l="6884" r="3748"/>
          <a:stretch/>
        </p:blipFill>
        <p:spPr>
          <a:xfrm>
            <a:off x="327084" y="2800400"/>
            <a:ext cx="5850885" cy="3126171"/>
          </a:xfrm>
          <a:prstGeom prst="rect">
            <a:avLst/>
          </a:prstGeom>
        </p:spPr>
      </p:pic>
      <p:sp>
        <p:nvSpPr>
          <p:cNvPr id="4" name="Content Placeholder 2">
            <a:extLst>
              <a:ext uri="{FF2B5EF4-FFF2-40B4-BE49-F238E27FC236}">
                <a16:creationId xmlns:a16="http://schemas.microsoft.com/office/drawing/2014/main" id="{8E35B4DD-8557-4F05-C19F-E7B0EF4698FE}"/>
              </a:ext>
            </a:extLst>
          </p:cNvPr>
          <p:cNvSpPr txBox="1">
            <a:spLocks/>
          </p:cNvSpPr>
          <p:nvPr/>
        </p:nvSpPr>
        <p:spPr>
          <a:xfrm>
            <a:off x="915727" y="1316038"/>
            <a:ext cx="4673600" cy="5040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Slide Number Placeholder 6">
            <a:extLst>
              <a:ext uri="{FF2B5EF4-FFF2-40B4-BE49-F238E27FC236}">
                <a16:creationId xmlns:a16="http://schemas.microsoft.com/office/drawing/2014/main" id="{289E9121-C3D0-BD97-2EF3-A002D91C0622}"/>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7</a:t>
            </a:fld>
            <a:endParaRPr lang="en-US" dirty="0"/>
          </a:p>
        </p:txBody>
      </p:sp>
    </p:spTree>
    <p:extLst>
      <p:ext uri="{BB962C8B-B14F-4D97-AF65-F5344CB8AC3E}">
        <p14:creationId xmlns:p14="http://schemas.microsoft.com/office/powerpoint/2010/main" val="137658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CA7A-F072-B94F-C6DB-352F335B00DE}"/>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Code Requirements</a:t>
            </a:r>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8</a:t>
            </a:fld>
            <a:endParaRPr lang="en-US" dirty="0"/>
          </a:p>
        </p:txBody>
      </p:sp>
      <p:graphicFrame>
        <p:nvGraphicFramePr>
          <p:cNvPr id="13" name="Content Placeholder 2">
            <a:extLst>
              <a:ext uri="{FF2B5EF4-FFF2-40B4-BE49-F238E27FC236}">
                <a16:creationId xmlns:a16="http://schemas.microsoft.com/office/drawing/2014/main" id="{098D7070-9249-FC52-BCBF-D1E9CD234A55}"/>
              </a:ext>
            </a:extLst>
          </p:cNvPr>
          <p:cNvGraphicFramePr/>
          <p:nvPr>
            <p:extLst>
              <p:ext uri="{D42A27DB-BD31-4B8C-83A1-F6EECF244321}">
                <p14:modId xmlns:p14="http://schemas.microsoft.com/office/powerpoint/2010/main" val="4052332283"/>
              </p:ext>
            </p:extLst>
          </p:nvPr>
        </p:nvGraphicFramePr>
        <p:xfrm>
          <a:off x="505838" y="1420238"/>
          <a:ext cx="6770451" cy="476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8107DCA0-0BA1-BD11-AB7A-766800139DDC}"/>
              </a:ext>
            </a:extLst>
          </p:cNvPr>
          <p:cNvPicPr>
            <a:picLocks noChangeAspect="1"/>
          </p:cNvPicPr>
          <p:nvPr/>
        </p:nvPicPr>
        <p:blipFill rotWithShape="1">
          <a:blip r:embed="rId8"/>
          <a:srcRect r="13039"/>
          <a:stretch/>
        </p:blipFill>
        <p:spPr>
          <a:xfrm>
            <a:off x="7541308" y="1934092"/>
            <a:ext cx="4261586" cy="3733397"/>
          </a:xfrm>
          <a:prstGeom prst="rect">
            <a:avLst/>
          </a:prstGeom>
        </p:spPr>
      </p:pic>
    </p:spTree>
    <p:extLst>
      <p:ext uri="{BB962C8B-B14F-4D97-AF65-F5344CB8AC3E}">
        <p14:creationId xmlns:p14="http://schemas.microsoft.com/office/powerpoint/2010/main" val="4266987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FCA7A-F072-B94F-C6DB-352F335B00DE}"/>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spc="-150" dirty="0">
                <a:solidFill>
                  <a:schemeClr val="tx2"/>
                </a:solidFill>
                <a:latin typeface="Roboto" panose="02000000000000000000" pitchFamily="2" charset="0"/>
                <a:ea typeface="Roboto" panose="02000000000000000000" pitchFamily="2" charset="0"/>
                <a:cs typeface="Roboto" panose="02000000000000000000" pitchFamily="2" charset="0"/>
              </a:rPr>
              <a:t>Advantages</a:t>
            </a:r>
          </a:p>
        </p:txBody>
      </p:sp>
      <p:sp>
        <p:nvSpPr>
          <p:cNvPr id="2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C59A128-9720-1EA7-67E5-B8888403CA79}"/>
              </a:ext>
            </a:extLst>
          </p:cNvPr>
          <p:cNvSpPr txBox="1">
            <a:spLocks/>
          </p:cNvSpPr>
          <p:nvPr/>
        </p:nvSpPr>
        <p:spPr bwMode="auto">
          <a:xfrm>
            <a:off x="795052" y="2036433"/>
            <a:ext cx="5257800" cy="42519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numCol="1" rtlCol="0" anchorCtr="0" compatLnSpc="1">
            <a:prstTxWarp prst="textNoShape">
              <a:avLst/>
            </a:prstTxWarp>
            <a:normAutofit/>
          </a:bodyPr>
          <a:lstStyle>
            <a:lvl1pPr marL="180000" indent="-205200" algn="l" rtl="0" eaLnBrk="1" fontAlgn="base" hangingPunct="1">
              <a:spcBef>
                <a:spcPts val="25"/>
              </a:spcBef>
              <a:spcAft>
                <a:spcPct val="0"/>
              </a:spcAft>
              <a:buFont typeface="Wingdings" panose="05000000000000000000" pitchFamily="2" charset="2"/>
              <a:buChar char="§"/>
              <a:defRPr sz="2000" kern="1200">
                <a:solidFill>
                  <a:schemeClr val="tx1"/>
                </a:solidFill>
                <a:latin typeface="+mn-lt"/>
                <a:ea typeface="ＭＳ Ｐゴシック" charset="0"/>
                <a:cs typeface="ＭＳ Ｐゴシック" charset="0"/>
              </a:defRPr>
            </a:lvl1pPr>
            <a:lvl2pPr marL="360000" indent="-205200" algn="l" rtl="0" eaLnBrk="1" fontAlgn="base" hangingPunct="1">
              <a:spcBef>
                <a:spcPts val="500"/>
              </a:spcBef>
              <a:spcAft>
                <a:spcPct val="0"/>
              </a:spcAft>
              <a:buFont typeface="Wingdings" panose="05000000000000000000" pitchFamily="2" charset="2"/>
              <a:buChar char="§"/>
              <a:defRPr sz="1800" kern="1200">
                <a:solidFill>
                  <a:schemeClr val="tx1"/>
                </a:solidFill>
                <a:latin typeface="+mn-lt"/>
                <a:ea typeface="ＭＳ Ｐゴシック" charset="0"/>
                <a:cs typeface="+mn-cs"/>
              </a:defRPr>
            </a:lvl2pPr>
            <a:lvl3pPr marL="540000" indent="-205200" algn="l" rtl="0" eaLnBrk="1" fontAlgn="base" hangingPunct="1">
              <a:spcBef>
                <a:spcPts val="500"/>
              </a:spcBef>
              <a:spcAft>
                <a:spcPct val="0"/>
              </a:spcAft>
              <a:buFont typeface="Wingdings" panose="05000000000000000000" pitchFamily="2" charset="2"/>
              <a:buChar char="§"/>
              <a:defRPr sz="1600" kern="1200">
                <a:solidFill>
                  <a:schemeClr val="tx1"/>
                </a:solidFill>
                <a:latin typeface="+mn-lt"/>
                <a:ea typeface="ＭＳ Ｐゴシック" charset="0"/>
                <a:cs typeface="+mn-cs"/>
              </a:defRPr>
            </a:lvl3pPr>
            <a:lvl4pPr marL="900000" indent="-205200" algn="l" rtl="0" eaLnBrk="1" fontAlgn="base" hangingPunct="1">
              <a:spcBef>
                <a:spcPts val="5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709613" indent="-285750" algn="l" rtl="0" eaLnBrk="1" fontAlgn="base" hangingPunct="1">
              <a:spcBef>
                <a:spcPts val="575"/>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1080000" indent="-205200" algn="l" defTabSz="914400" rtl="0" eaLnBrk="1" latinLnBrk="0" hangingPunct="1">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lnSpc>
                <a:spcPct val="90000"/>
              </a:lnSpc>
              <a:buFont typeface="Arial" panose="020B0604020202020204" pitchFamily="34" charset="0"/>
              <a:buChar char="•"/>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sz="2400" dirty="0">
                <a:solidFill>
                  <a:schemeClr val="tx2"/>
                </a:solidFill>
                <a:latin typeface="Roboto" panose="02000000000000000000" pitchFamily="2" charset="0"/>
                <a:ea typeface="Roboto" panose="02000000000000000000" pitchFamily="2" charset="0"/>
                <a:cs typeface="Roboto" panose="02000000000000000000" pitchFamily="2" charset="0"/>
              </a:rPr>
              <a:t>Tighter Building Envelope</a:t>
            </a:r>
          </a:p>
          <a:p>
            <a:pPr marL="182880" indent="-228600">
              <a:lnSpc>
                <a:spcPct val="90000"/>
              </a:lnSpc>
              <a:buFont typeface="Arial" panose="020B0604020202020204" pitchFamily="34" charset="0"/>
              <a:buChar char="•"/>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spcBef>
                <a:spcPts val="0"/>
              </a:spcBef>
              <a:buFont typeface="Arial" panose="020B0604020202020204" pitchFamily="34" charset="0"/>
              <a:buChar char="•"/>
            </a:pPr>
            <a:r>
              <a:rPr lang="en-US" sz="2400" dirty="0">
                <a:solidFill>
                  <a:schemeClr val="tx2"/>
                </a:solidFill>
                <a:latin typeface="Roboto" panose="02000000000000000000" pitchFamily="2" charset="0"/>
                <a:ea typeface="Roboto" panose="02000000000000000000" pitchFamily="2" charset="0"/>
                <a:cs typeface="Roboto" panose="02000000000000000000" pitchFamily="2" charset="0"/>
              </a:rPr>
              <a:t>HVAC Equipment and Ducts in Conditioned Space</a:t>
            </a:r>
          </a:p>
          <a:p>
            <a:pPr marL="182880" indent="-228600">
              <a:lnSpc>
                <a:spcPct val="90000"/>
              </a:lnSpc>
              <a:buFont typeface="Arial" panose="020B0604020202020204" pitchFamily="34" charset="0"/>
              <a:buChar char="•"/>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sz="2400" dirty="0">
                <a:solidFill>
                  <a:schemeClr val="tx2"/>
                </a:solidFill>
                <a:latin typeface="Roboto" panose="02000000000000000000" pitchFamily="2" charset="0"/>
                <a:ea typeface="Roboto" panose="02000000000000000000" pitchFamily="2" charset="0"/>
                <a:cs typeface="Roboto" panose="02000000000000000000" pitchFamily="2" charset="0"/>
              </a:rPr>
              <a:t>Cathedral Ceilings and Flat Roofs</a:t>
            </a:r>
          </a:p>
          <a:p>
            <a:pPr marL="182880" indent="0">
              <a:lnSpc>
                <a:spcPct val="90000"/>
              </a:lnSpc>
              <a:buNone/>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sz="2400" dirty="0">
                <a:solidFill>
                  <a:schemeClr val="tx2"/>
                </a:solidFill>
                <a:latin typeface="Roboto" panose="02000000000000000000" pitchFamily="2" charset="0"/>
                <a:ea typeface="Roboto" panose="02000000000000000000" pitchFamily="2" charset="0"/>
                <a:cs typeface="Roboto" panose="02000000000000000000" pitchFamily="2" charset="0"/>
              </a:rPr>
              <a:t>Resiliency</a:t>
            </a:r>
          </a:p>
          <a:p>
            <a:pPr marL="182880" indent="-182880">
              <a:lnSpc>
                <a:spcPct val="90000"/>
              </a:lnSpc>
              <a:buFont typeface="Arial" panose="020B0604020202020204" pitchFamily="34" charset="0"/>
              <a:buChar char="•"/>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82880" indent="-182880">
              <a:lnSpc>
                <a:spcPct val="90000"/>
              </a:lnSpc>
              <a:buFont typeface="Arial" panose="020B0604020202020204" pitchFamily="34" charset="0"/>
              <a:buChar char="•"/>
            </a:pPr>
            <a:r>
              <a:rPr lang="en-US" sz="2400" dirty="0">
                <a:solidFill>
                  <a:schemeClr val="tx2"/>
                </a:solidFill>
                <a:latin typeface="Roboto" panose="02000000000000000000" pitchFamily="2" charset="0"/>
                <a:ea typeface="Roboto" panose="02000000000000000000" pitchFamily="2" charset="0"/>
                <a:cs typeface="Roboto" panose="02000000000000000000" pitchFamily="2" charset="0"/>
              </a:rPr>
              <a:t>Retrofits</a:t>
            </a:r>
          </a:p>
          <a:p>
            <a:pPr marL="0" indent="0">
              <a:lnSpc>
                <a:spcPct val="90000"/>
              </a:lnSpc>
              <a:buNone/>
            </a:pP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lvl="1" indent="-228600">
              <a:lnSpc>
                <a:spcPct val="90000"/>
              </a:lnSpc>
              <a:buFont typeface="Arial" panose="020B0604020202020204" pitchFamily="34" charset="0"/>
              <a:buChar char="•"/>
            </a:pPr>
            <a:endParaRPr lang="en-US" sz="1700" dirty="0">
              <a:ea typeface="+mn-ea"/>
            </a:endParaRPr>
          </a:p>
        </p:txBody>
      </p:sp>
      <p:sp>
        <p:nvSpPr>
          <p:cNvPr id="7" name="Slide Number Placeholder 6">
            <a:extLst>
              <a:ext uri="{FF2B5EF4-FFF2-40B4-BE49-F238E27FC236}">
                <a16:creationId xmlns:a16="http://schemas.microsoft.com/office/drawing/2014/main" id="{1B54BB38-1F6C-470A-6865-A698FDBBACD9}"/>
              </a:ext>
            </a:extLst>
          </p:cNvPr>
          <p:cNvSpPr txBox="1">
            <a:spLocks/>
          </p:cNvSpPr>
          <p:nvPr/>
        </p:nvSpPr>
        <p:spPr>
          <a:xfrm>
            <a:off x="11317688" y="6356350"/>
            <a:ext cx="55566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10D28-CB20-274F-8F4A-85F58CF320CA}" type="slidenum">
              <a:rPr lang="en-US" smtClean="0"/>
              <a:pPr/>
              <a:t>9</a:t>
            </a:fld>
            <a:endParaRPr lang="en-US" dirty="0"/>
          </a:p>
        </p:txBody>
      </p:sp>
      <p:pic>
        <p:nvPicPr>
          <p:cNvPr id="8" name="Picture 7">
            <a:extLst>
              <a:ext uri="{FF2B5EF4-FFF2-40B4-BE49-F238E27FC236}">
                <a16:creationId xmlns:a16="http://schemas.microsoft.com/office/drawing/2014/main" id="{7249A1F5-3E4F-038F-278A-D4835CDB4A7E}"/>
              </a:ext>
            </a:extLst>
          </p:cNvPr>
          <p:cNvPicPr>
            <a:picLocks noChangeAspect="1"/>
          </p:cNvPicPr>
          <p:nvPr/>
        </p:nvPicPr>
        <p:blipFill>
          <a:blip r:embed="rId3"/>
          <a:stretch>
            <a:fillRect/>
          </a:stretch>
        </p:blipFill>
        <p:spPr>
          <a:xfrm>
            <a:off x="6139149" y="2036433"/>
            <a:ext cx="5383815" cy="4037861"/>
          </a:xfrm>
          <a:prstGeom prst="rect">
            <a:avLst/>
          </a:prstGeom>
        </p:spPr>
      </p:pic>
    </p:spTree>
    <p:extLst>
      <p:ext uri="{BB962C8B-B14F-4D97-AF65-F5344CB8AC3E}">
        <p14:creationId xmlns:p14="http://schemas.microsoft.com/office/powerpoint/2010/main" val="1995549946"/>
      </p:ext>
    </p:extLst>
  </p:cSld>
  <p:clrMapOvr>
    <a:masterClrMapping/>
  </p:clrMapOvr>
</p:sld>
</file>

<file path=ppt/theme/theme1.xml><?xml version="1.0" encoding="utf-8"?>
<a:theme xmlns:a="http://schemas.openxmlformats.org/drawingml/2006/main" name="Office Theme">
  <a:themeElements>
    <a:clrScheme name="a StartupX">
      <a:dk1>
        <a:srgbClr val="A5A5A5"/>
      </a:dk1>
      <a:lt1>
        <a:sysClr val="window" lastClr="FFFFFF"/>
      </a:lt1>
      <a:dk2>
        <a:srgbClr val="050505"/>
      </a:dk2>
      <a:lt2>
        <a:srgbClr val="FFFFFF"/>
      </a:lt2>
      <a:accent1>
        <a:srgbClr val="1AC3E4"/>
      </a:accent1>
      <a:accent2>
        <a:srgbClr val="03A4DC"/>
      </a:accent2>
      <a:accent3>
        <a:srgbClr val="0087D2"/>
      </a:accent3>
      <a:accent4>
        <a:srgbClr val="0264C0"/>
      </a:accent4>
      <a:accent5>
        <a:srgbClr val="024C90"/>
      </a:accent5>
      <a:accent6>
        <a:srgbClr val="02396C"/>
      </a:accent6>
      <a:hlink>
        <a:srgbClr val="03A4DC"/>
      </a:hlink>
      <a:folHlink>
        <a:srgbClr val="CE2CF4"/>
      </a:folHlink>
    </a:clrScheme>
    <a:fontScheme name="Zzzzzzzzzz">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CA0A2A6E635C44B9384D7B4942CE22" ma:contentTypeVersion="18" ma:contentTypeDescription="Create a new document." ma:contentTypeScope="" ma:versionID="0d0c22f3fbbbe3556e5a693ab0fda24b">
  <xsd:schema xmlns:xsd="http://www.w3.org/2001/XMLSchema" xmlns:xs="http://www.w3.org/2001/XMLSchema" xmlns:p="http://schemas.microsoft.com/office/2006/metadata/properties" xmlns:ns2="a22c15c9-5ee2-43fc-bf23-4bf4823d633f" xmlns:ns3="d541df19-1d95-40b9-8952-f391e5cd1063" targetNamespace="http://schemas.microsoft.com/office/2006/metadata/properties" ma:root="true" ma:fieldsID="7715e200de597c72f5cbd8a04d59d0d7" ns2:_="" ns3:_="">
    <xsd:import namespace="a22c15c9-5ee2-43fc-bf23-4bf4823d633f"/>
    <xsd:import namespace="d541df19-1d95-40b9-8952-f391e5cd10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c15c9-5ee2-43fc-bf23-4bf4823d63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39e30c-ef1c-450d-954e-69f1f4f1b1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1df19-1d95-40b9-8952-f391e5cd106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11c1d5-b7a9-400e-9f48-19c3aaabcfd6}" ma:internalName="TaxCatchAll" ma:showField="CatchAllData" ma:web="d541df19-1d95-40b9-8952-f391e5cd10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7B5EE3-4CD4-4E37-91B3-A097A0695348}">
  <ds:schemaRefs>
    <ds:schemaRef ds:uri="http://schemas.microsoft.com/sharepoint/v3/contenttype/forms"/>
  </ds:schemaRefs>
</ds:datastoreItem>
</file>

<file path=customXml/itemProps2.xml><?xml version="1.0" encoding="utf-8"?>
<ds:datastoreItem xmlns:ds="http://schemas.openxmlformats.org/officeDocument/2006/customXml" ds:itemID="{711237E1-2747-41C6-B976-C383A90DA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c15c9-5ee2-43fc-bf23-4bf4823d633f"/>
    <ds:schemaRef ds:uri="d541df19-1d95-40b9-8952-f391e5cd10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19697</TotalTime>
  <Words>1422</Words>
  <Application>Microsoft Office PowerPoint</Application>
  <PresentationFormat>Widescreen</PresentationFormat>
  <Paragraphs>259</Paragraphs>
  <Slides>19</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ADLaM Display</vt:lpstr>
      <vt:lpstr>Arial</vt:lpstr>
      <vt:lpstr>Calibri</vt:lpstr>
      <vt:lpstr>Helvetica</vt:lpstr>
      <vt:lpstr>Lato</vt:lpstr>
      <vt:lpstr>Roboto</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Chung Nguyen</dc:creator>
  <cp:lastModifiedBy>Keith Grzybowski</cp:lastModifiedBy>
  <cp:revision>787</cp:revision>
  <dcterms:created xsi:type="dcterms:W3CDTF">2022-06-28T02:31:29Z</dcterms:created>
  <dcterms:modified xsi:type="dcterms:W3CDTF">2025-01-28T16:14:22Z</dcterms:modified>
</cp:coreProperties>
</file>